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6"/>
  </p:notesMasterIdLst>
  <p:handoutMasterIdLst>
    <p:handoutMasterId r:id="rId7"/>
  </p:handoutMasterIdLst>
  <p:sldIdLst>
    <p:sldId id="256" r:id="rId4"/>
    <p:sldId id="27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2D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00" y="-72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pPr/>
              <a:t>2018-12-14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pPr/>
              <a:t>2018-12-14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1950"/>
            <a:ext cx="5334000" cy="3783845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3581400" y="340995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radley Hand ITC" pitchFamily="66" charset="0"/>
              </a:rPr>
              <a:t>~My IT Company~</a:t>
            </a:r>
          </a:p>
        </p:txBody>
      </p:sp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My Big Title</a:t>
            </a:r>
            <a:endParaRPr lang="ko-KR" altLang="en-US" dirty="0"/>
          </a:p>
        </p:txBody>
      </p:sp>
      <p:sp>
        <p:nvSpPr>
          <p:cNvPr id="37" name="Rounded Rectangle 27"/>
          <p:cNvSpPr>
            <a:spLocks noChangeAspect="1"/>
          </p:cNvSpPr>
          <p:nvPr/>
        </p:nvSpPr>
        <p:spPr>
          <a:xfrm>
            <a:off x="4389254" y="1779662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24224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8</Words>
  <Application>Microsoft Office PowerPoint</Application>
  <PresentationFormat>Презентация на цял екран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2</vt:i4>
      </vt:variant>
    </vt:vector>
  </HeadingPairs>
  <TitlesOfParts>
    <vt:vector size="5" baseType="lpstr">
      <vt:lpstr>Cover and End Slide Master</vt:lpstr>
      <vt:lpstr>Contents Slide Master</vt:lpstr>
      <vt:lpstr>Section Break Slide Master</vt:lpstr>
      <vt:lpstr>Слайд 1</vt:lpstr>
      <vt:lpstr>Слайд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mimi</cp:lastModifiedBy>
  <cp:revision>75</cp:revision>
  <dcterms:created xsi:type="dcterms:W3CDTF">2016-12-05T23:26:54Z</dcterms:created>
  <dcterms:modified xsi:type="dcterms:W3CDTF">2018-12-14T00:50:45Z</dcterms:modified>
</cp:coreProperties>
</file>