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22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7D86-9860-4EB1-BFCC-239B3AC9F9A3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B0D2F-2A22-45E0-9328-32557F614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5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Summer Olympics Held In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Countries Participated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Count Of Gender Participated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Countries participated in Olympics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Count and Percentage of Genders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Count of Medal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f133688-2ef5-48ca-ad70-c6024d6392c1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f133688-2ef5-48ca-ad70-c6024d6392c1/ReportSection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f133688-2ef5-48ca-ad70-c6024d6392c1/ReportSectionf423a1562ace7e29e6e9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f133688-2ef5-48ca-ad70-c6024d6392c1/ReportSection6f09c2e1c8dac7e10c4d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f133688-2ef5-48ca-ad70-c6024d6392c1/ReportSection323fad37d059ca9c9d06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Summer Olympics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12/5/2021 7:05:19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12/4/2021 4:25:46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ummer Olympics Held In, clusteredColumnChart, Countries Participated, Count Of Gender Participated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, Countries participated in Olympics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Players and their Countries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unt and Percentage of Genders, Count of Medal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with their medal count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, treemap, slicer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Sports,Discipline and their Events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118</Words>
  <Application>Microsoft Office PowerPoint</Application>
  <PresentationFormat>Widescreen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Summer Olympics</vt:lpstr>
      <vt:lpstr>First Page</vt:lpstr>
      <vt:lpstr>Players and their Countries</vt:lpstr>
      <vt:lpstr>Gender with their medal count</vt:lpstr>
      <vt:lpstr>Sports,Discipline and their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Admin</cp:lastModifiedBy>
  <cp:revision>4</cp:revision>
  <dcterms:created xsi:type="dcterms:W3CDTF">2016-09-04T11:54:55Z</dcterms:created>
  <dcterms:modified xsi:type="dcterms:W3CDTF">2021-12-05T19:06:35Z</dcterms:modified>
</cp:coreProperties>
</file>