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68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90A9-A48C-4A25-92C2-6718EC76519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2E22-2606-44B7-AB3B-9F119B8085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62672"/>
              </p:ext>
            </p:extLst>
          </p:nvPr>
        </p:nvGraphicFramePr>
        <p:xfrm>
          <a:off x="304800" y="381000"/>
          <a:ext cx="8534400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5400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 Kits</a:t>
                      </a:r>
                    </a:p>
                    <a:p>
                      <a:endPara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 Subscription Boxes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literacy apps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Augmented</a:t>
                      </a:r>
                      <a:r>
                        <a:rPr 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Reality solutions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</a:tr>
              <a:tr h="2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 Campaigns</a:t>
                      </a:r>
                    </a:p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Health/Food Literacy Graphics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profit organization trucks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tools, resources for creating affordable and nutritious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meals</a:t>
                      </a:r>
                    </a:p>
                    <a:p>
                      <a:endPara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0" y="788437"/>
            <a:ext cx="126149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2609"/>
            <a:ext cx="990600" cy="82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40" y="787638"/>
            <a:ext cx="1005793" cy="98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79037"/>
            <a:ext cx="1600200" cy="111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57134"/>
            <a:ext cx="965674" cy="94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98" y="2224934"/>
            <a:ext cx="1962799" cy="4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98" y="836757"/>
            <a:ext cx="1071048" cy="72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22" y="1638300"/>
            <a:ext cx="1975800" cy="117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4700"/>
            <a:ext cx="10603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99" y="4043801"/>
            <a:ext cx="934901" cy="125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03" y="3395141"/>
            <a:ext cx="977554" cy="99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37" y="4508500"/>
            <a:ext cx="914400" cy="90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53" y="3622859"/>
            <a:ext cx="1962799" cy="108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80" y="3597059"/>
            <a:ext cx="1818320" cy="168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71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Presentación en pantalla (16:10)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MAKI</dc:creator>
  <cp:lastModifiedBy>MAKI</cp:lastModifiedBy>
  <cp:revision>3</cp:revision>
  <dcterms:created xsi:type="dcterms:W3CDTF">2018-10-07T18:11:14Z</dcterms:created>
  <dcterms:modified xsi:type="dcterms:W3CDTF">2018-10-07T18:35:39Z</dcterms:modified>
</cp:coreProperties>
</file>