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76" r:id="rId21"/>
    <p:sldId id="292" r:id="rId22"/>
    <p:sldId id="290" r:id="rId23"/>
    <p:sldId id="258" r:id="rId24"/>
    <p:sldId id="294" r:id="rId25"/>
    <p:sldId id="293" r:id="rId26"/>
    <p:sldId id="295" r:id="rId27"/>
    <p:sldId id="296" r:id="rId28"/>
    <p:sldId id="297" r:id="rId29"/>
    <p:sldId id="298" r:id="rId30"/>
    <p:sldId id="271" r:id="rId31"/>
    <p:sldId id="259" r:id="rId32"/>
    <p:sldId id="262" r:id="rId33"/>
    <p:sldId id="264" r:id="rId34"/>
    <p:sldId id="263" r:id="rId35"/>
    <p:sldId id="261" r:id="rId36"/>
    <p:sldId id="266" r:id="rId37"/>
    <p:sldId id="274" r:id="rId38"/>
    <p:sldId id="275" r:id="rId39"/>
    <p:sldId id="265" r:id="rId40"/>
    <p:sldId id="291" r:id="rId41"/>
    <p:sldId id="260" r:id="rId42"/>
    <p:sldId id="272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99B85-45CE-5345-8687-3A34A75CAB86}" v="79" dt="2025-09-21T07:22:02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Prokofieva" userId="75196326-7e37-45cf-ad37-4a76fdc75a9f" providerId="ADAL" clId="{5F299B85-45CE-5345-8687-3A34A75CAB86}"/>
    <pc:docChg chg="undo custSel addSld modSld sldOrd">
      <pc:chgData name="Maria Prokofieva" userId="75196326-7e37-45cf-ad37-4a76fdc75a9f" providerId="ADAL" clId="{5F299B85-45CE-5345-8687-3A34A75CAB86}" dt="2025-09-21T07:23:08.027" v="447" actId="20577"/>
      <pc:docMkLst>
        <pc:docMk/>
      </pc:docMkLst>
      <pc:sldChg chg="addSp delSp modSp mod">
        <pc:chgData name="Maria Prokofieva" userId="75196326-7e37-45cf-ad37-4a76fdc75a9f" providerId="ADAL" clId="{5F299B85-45CE-5345-8687-3A34A75CAB86}" dt="2025-09-21T04:19:11.871" v="101" actId="478"/>
        <pc:sldMkLst>
          <pc:docMk/>
          <pc:sldMk cId="4234634564" sldId="257"/>
        </pc:sldMkLst>
        <pc:spChg chg="del">
          <ac:chgData name="Maria Prokofieva" userId="75196326-7e37-45cf-ad37-4a76fdc75a9f" providerId="ADAL" clId="{5F299B85-45CE-5345-8687-3A34A75CAB86}" dt="2025-09-20T13:39:26.879" v="3" actId="931"/>
          <ac:spMkLst>
            <pc:docMk/>
            <pc:sldMk cId="4234634564" sldId="257"/>
            <ac:spMk id="3" creationId="{4046E7F0-409C-2CB2-B2A4-5E26A946AD25}"/>
          </ac:spMkLst>
        </pc:spChg>
        <pc:spChg chg="add">
          <ac:chgData name="Maria Prokofieva" userId="75196326-7e37-45cf-ad37-4a76fdc75a9f" providerId="ADAL" clId="{5F299B85-45CE-5345-8687-3A34A75CAB86}" dt="2025-09-20T13:38:50.501" v="0"/>
          <ac:spMkLst>
            <pc:docMk/>
            <pc:sldMk cId="4234634564" sldId="257"/>
            <ac:spMk id="4" creationId="{C2C24664-5E58-CA10-88E7-9599D7C80DA8}"/>
          </ac:spMkLst>
        </pc:spChg>
        <pc:spChg chg="add mod">
          <ac:chgData name="Maria Prokofieva" userId="75196326-7e37-45cf-ad37-4a76fdc75a9f" providerId="ADAL" clId="{5F299B85-45CE-5345-8687-3A34A75CAB86}" dt="2025-09-20T13:42:06.525" v="75" actId="20577"/>
          <ac:spMkLst>
            <pc:docMk/>
            <pc:sldMk cId="4234634564" sldId="257"/>
            <ac:spMk id="5" creationId="{50866250-F3E3-8A6A-D3E4-9ECF274DE442}"/>
          </ac:spMkLst>
        </pc:spChg>
        <pc:spChg chg="add del mod">
          <ac:chgData name="Maria Prokofieva" userId="75196326-7e37-45cf-ad37-4a76fdc75a9f" providerId="ADAL" clId="{5F299B85-45CE-5345-8687-3A34A75CAB86}" dt="2025-09-21T04:19:11.871" v="101" actId="478"/>
          <ac:spMkLst>
            <pc:docMk/>
            <pc:sldMk cId="4234634564" sldId="257"/>
            <ac:spMk id="9" creationId="{9145CFDA-026C-A6E7-090C-6A18E3AF9DE1}"/>
          </ac:spMkLst>
        </pc:spChg>
        <pc:picChg chg="add del mod modCrop">
          <ac:chgData name="Maria Prokofieva" userId="75196326-7e37-45cf-ad37-4a76fdc75a9f" providerId="ADAL" clId="{5F299B85-45CE-5345-8687-3A34A75CAB86}" dt="2025-09-20T13:43:31.288" v="81" actId="478"/>
          <ac:picMkLst>
            <pc:docMk/>
            <pc:sldMk cId="4234634564" sldId="257"/>
            <ac:picMk id="7" creationId="{02596205-49FC-993F-2C63-ADACC6BCF614}"/>
          </ac:picMkLst>
        </pc:picChg>
        <pc:picChg chg="add mod">
          <ac:chgData name="Maria Prokofieva" userId="75196326-7e37-45cf-ad37-4a76fdc75a9f" providerId="ADAL" clId="{5F299B85-45CE-5345-8687-3A34A75CAB86}" dt="2025-09-20T13:43:45.254" v="86" actId="14100"/>
          <ac:picMkLst>
            <pc:docMk/>
            <pc:sldMk cId="4234634564" sldId="257"/>
            <ac:picMk id="1030" creationId="{2BD0FCCB-527D-3B02-646D-8F2BA71ECB78}"/>
          </ac:picMkLst>
        </pc:picChg>
      </pc:sldChg>
      <pc:sldChg chg="addSp modSp new">
        <pc:chgData name="Maria Prokofieva" userId="75196326-7e37-45cf-ad37-4a76fdc75a9f" providerId="ADAL" clId="{5F299B85-45CE-5345-8687-3A34A75CAB86}" dt="2025-09-20T13:42:49.523" v="80" actId="1076"/>
        <pc:sldMkLst>
          <pc:docMk/>
          <pc:sldMk cId="1735447157" sldId="276"/>
        </pc:sldMkLst>
        <pc:picChg chg="add mod">
          <ac:chgData name="Maria Prokofieva" userId="75196326-7e37-45cf-ad37-4a76fdc75a9f" providerId="ADAL" clId="{5F299B85-45CE-5345-8687-3A34A75CAB86}" dt="2025-09-20T13:42:49.523" v="80" actId="1076"/>
          <ac:picMkLst>
            <pc:docMk/>
            <pc:sldMk cId="1735447157" sldId="276"/>
            <ac:picMk id="2050" creationId="{A6F37A6E-149B-7B9E-049B-E0C723F45394}"/>
          </ac:picMkLst>
        </pc:pic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2652008641" sldId="277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652008641" sldId="277"/>
            <ac:spMk id="1031" creationId="{1ECAB1E8-8195-4748-BE71-FF806D86892E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652008641" sldId="277"/>
            <ac:spMk id="1033" creationId="{57F6BDD4-E066-4008-8011-6CC31AEB4556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652008641" sldId="277"/>
            <ac:spMk id="1035" creationId="{2711A8FB-68FC-45FC-B01E-38F809E2D439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652008641" sldId="277"/>
            <ac:spMk id="1037" creationId="{2A865FE3-5FC9-4049-87CF-30019C46C0F5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754659942" sldId="278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754659942" sldId="278"/>
            <ac:spMk id="10" creationId="{A9F529C3-C941-49FD-8C67-82F134F64BDB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754659942" sldId="278"/>
            <ac:spMk id="12" creationId="{20586029-32A0-47E5-9AEC-AE3ABA6B94D0}"/>
          </ac:spMkLst>
        </pc:spChg>
        <pc:cxnChg chg="del">
          <ac:chgData name="Maria Prokofieva" userId="75196326-7e37-45cf-ad37-4a76fdc75a9f" providerId="ADAL" clId="{5F299B85-45CE-5345-8687-3A34A75CAB86}" dt="2025-09-21T04:19:05.235" v="100"/>
          <ac:cxnSpMkLst>
            <pc:docMk/>
            <pc:sldMk cId="754659942" sldId="278"/>
            <ac:cxnSpMk id="14" creationId="{8C730EAB-A532-4295-A302-FB4B90DB9F5E}"/>
          </ac:cxnSpMkLst>
        </pc:cxn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562690018" sldId="279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51" creationId="{F3060C83-F051-4F0E-ABAD-AA0DFC48B218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53" creationId="{83C98ABE-055B-441F-B07E-44F97F083C39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55" creationId="{29FDB030-9B49-4CED-8CCD-4D99382388AC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57" creationId="{3783CA14-24A1-485C-8B30-D6A5D87987AD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59" creationId="{9A97C86A-04D6-40F7-AE84-31AB43E6A846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61" creationId="{FF9F2414-84E8-453E-B1F3-389FDE8192D9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62690018" sldId="279"/>
            <ac:spMk id="6163" creationId="{3ECA69A1-7536-43AC-85EF-C7106179F5ED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1688812535" sldId="280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199" creationId="{F3060C83-F051-4F0E-ABAD-AA0DFC48B218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01" creationId="{83C98ABE-055B-441F-B07E-44F97F083C39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03" creationId="{29FDB030-9B49-4CED-8CCD-4D99382388AC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05" creationId="{3783CA14-24A1-485C-8B30-D6A5D87987AD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07" creationId="{9A97C86A-04D6-40F7-AE84-31AB43E6A846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09" creationId="{FF9F2414-84E8-453E-B1F3-389FDE8192D9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1688812535" sldId="280"/>
            <ac:spMk id="8211" creationId="{3ECA69A1-7536-43AC-85EF-C7106179F5ED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89539182" sldId="281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89539182" sldId="281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89539182" sldId="281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89539182" sldId="281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89539182" sldId="281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89539182" sldId="281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2411473749" sldId="282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411473749" sldId="282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411473749" sldId="282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411473749" sldId="282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411473749" sldId="282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411473749" sldId="282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444500787" sldId="283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444500787" sldId="283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444500787" sldId="283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444500787" sldId="283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444500787" sldId="283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444500787" sldId="283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082568579" sldId="284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082568579" sldId="284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082568579" sldId="284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082568579" sldId="284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082568579" sldId="284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082568579" sldId="284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505844845" sldId="285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05844845" sldId="285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05844845" sldId="285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05844845" sldId="285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05844845" sldId="285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505844845" sldId="285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891838799" sldId="286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891838799" sldId="286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891838799" sldId="286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891838799" sldId="286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891838799" sldId="286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891838799" sldId="286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906107662" sldId="287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906107662" sldId="287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906107662" sldId="287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906107662" sldId="287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906107662" sldId="287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906107662" sldId="287"/>
            <ac:spMk id="17" creationId="{7A5F0580-5EE9-419F-96EE-B6529EF6E7D0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276692996" sldId="288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76692996" sldId="288"/>
            <ac:spMk id="22" creationId="{2B97F24A-32CE-4C1C-A50D-3016B394DCFB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276692996" sldId="288"/>
            <ac:spMk id="24" creationId="{CD8B4F24-440B-49E9-B85D-733523DC064B}"/>
          </ac:spMkLst>
        </pc:spChg>
      </pc:sldChg>
      <pc:sldChg chg="delSp add setBg delDesignElem">
        <pc:chgData name="Maria Prokofieva" userId="75196326-7e37-45cf-ad37-4a76fdc75a9f" providerId="ADAL" clId="{5F299B85-45CE-5345-8687-3A34A75CAB86}" dt="2025-09-21T04:19:05.235" v="100"/>
        <pc:sldMkLst>
          <pc:docMk/>
          <pc:sldMk cId="3632902309" sldId="289"/>
        </pc:sldMkLst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632902309" sldId="289"/>
            <ac:spMk id="9" creationId="{0288C6B4-AFC3-407F-A595-EFFD38D4CCAF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632902309" sldId="289"/>
            <ac:spMk id="11" creationId="{CF236821-17FE-429B-8D2C-08E13A64EA40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632902309" sldId="289"/>
            <ac:spMk id="13" creationId="{C0BDBCD2-E081-43AB-9119-C55465E59757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632902309" sldId="289"/>
            <ac:spMk id="15" creationId="{98E79BE4-34FE-485A-98A5-92CE8F7C4743}"/>
          </ac:spMkLst>
        </pc:spChg>
        <pc:spChg chg="del">
          <ac:chgData name="Maria Prokofieva" userId="75196326-7e37-45cf-ad37-4a76fdc75a9f" providerId="ADAL" clId="{5F299B85-45CE-5345-8687-3A34A75CAB86}" dt="2025-09-21T04:19:05.235" v="100"/>
          <ac:spMkLst>
            <pc:docMk/>
            <pc:sldMk cId="3632902309" sldId="289"/>
            <ac:spMk id="17" creationId="{7A5F0580-5EE9-419F-96EE-B6529EF6E7D0}"/>
          </ac:spMkLst>
        </pc:spChg>
      </pc:sldChg>
      <pc:sldChg chg="addSp modSp new mod">
        <pc:chgData name="Maria Prokofieva" userId="75196326-7e37-45cf-ad37-4a76fdc75a9f" providerId="ADAL" clId="{5F299B85-45CE-5345-8687-3A34A75CAB86}" dt="2025-09-21T06:05:51.762" v="110" actId="1076"/>
        <pc:sldMkLst>
          <pc:docMk/>
          <pc:sldMk cId="128015134" sldId="290"/>
        </pc:sldMkLst>
        <pc:spChg chg="mod">
          <ac:chgData name="Maria Prokofieva" userId="75196326-7e37-45cf-ad37-4a76fdc75a9f" providerId="ADAL" clId="{5F299B85-45CE-5345-8687-3A34A75CAB86}" dt="2025-09-21T06:05:48.772" v="109" actId="27636"/>
          <ac:spMkLst>
            <pc:docMk/>
            <pc:sldMk cId="128015134" sldId="290"/>
            <ac:spMk id="2" creationId="{B14FF051-9764-BD8D-CDF9-E2B7C3463E5F}"/>
          </ac:spMkLst>
        </pc:spChg>
        <pc:picChg chg="add mod">
          <ac:chgData name="Maria Prokofieva" userId="75196326-7e37-45cf-ad37-4a76fdc75a9f" providerId="ADAL" clId="{5F299B85-45CE-5345-8687-3A34A75CAB86}" dt="2025-09-21T06:05:51.762" v="110" actId="1076"/>
          <ac:picMkLst>
            <pc:docMk/>
            <pc:sldMk cId="128015134" sldId="290"/>
            <ac:picMk id="3074" creationId="{3827E49B-7C6F-7C3D-B408-051D6785BEF2}"/>
          </ac:picMkLst>
        </pc:picChg>
      </pc:sldChg>
      <pc:sldChg chg="addSp modSp new mod">
        <pc:chgData name="Maria Prokofieva" userId="75196326-7e37-45cf-ad37-4a76fdc75a9f" providerId="ADAL" clId="{5F299B85-45CE-5345-8687-3A34A75CAB86}" dt="2025-09-21T06:06:50.048" v="138" actId="1076"/>
        <pc:sldMkLst>
          <pc:docMk/>
          <pc:sldMk cId="394977843" sldId="291"/>
        </pc:sldMkLst>
        <pc:spChg chg="mod">
          <ac:chgData name="Maria Prokofieva" userId="75196326-7e37-45cf-ad37-4a76fdc75a9f" providerId="ADAL" clId="{5F299B85-45CE-5345-8687-3A34A75CAB86}" dt="2025-09-21T06:06:42.529" v="135" actId="20577"/>
          <ac:spMkLst>
            <pc:docMk/>
            <pc:sldMk cId="394977843" sldId="291"/>
            <ac:spMk id="2" creationId="{5C7D4C3A-5148-B10E-B2B7-A07F8FEF3E48}"/>
          </ac:spMkLst>
        </pc:spChg>
        <pc:picChg chg="add mod">
          <ac:chgData name="Maria Prokofieva" userId="75196326-7e37-45cf-ad37-4a76fdc75a9f" providerId="ADAL" clId="{5F299B85-45CE-5345-8687-3A34A75CAB86}" dt="2025-09-21T06:06:50.048" v="138" actId="1076"/>
          <ac:picMkLst>
            <pc:docMk/>
            <pc:sldMk cId="394977843" sldId="291"/>
            <ac:picMk id="4098" creationId="{9E5A2305-7C37-DE13-63CB-450774AA13C4}"/>
          </ac:picMkLst>
        </pc:picChg>
      </pc:sldChg>
      <pc:sldChg chg="addSp modSp new mod">
        <pc:chgData name="Maria Prokofieva" userId="75196326-7e37-45cf-ad37-4a76fdc75a9f" providerId="ADAL" clId="{5F299B85-45CE-5345-8687-3A34A75CAB86}" dt="2025-09-21T06:07:54.428" v="217" actId="1076"/>
        <pc:sldMkLst>
          <pc:docMk/>
          <pc:sldMk cId="46567813" sldId="292"/>
        </pc:sldMkLst>
        <pc:spChg chg="mod">
          <ac:chgData name="Maria Prokofieva" userId="75196326-7e37-45cf-ad37-4a76fdc75a9f" providerId="ADAL" clId="{5F299B85-45CE-5345-8687-3A34A75CAB86}" dt="2025-09-21T06:07:34.837" v="178" actId="20577"/>
          <ac:spMkLst>
            <pc:docMk/>
            <pc:sldMk cId="46567813" sldId="292"/>
            <ac:spMk id="2" creationId="{153E210F-F804-3527-9E54-C775A0E700F4}"/>
          </ac:spMkLst>
        </pc:spChg>
        <pc:spChg chg="mod">
          <ac:chgData name="Maria Prokofieva" userId="75196326-7e37-45cf-ad37-4a76fdc75a9f" providerId="ADAL" clId="{5F299B85-45CE-5345-8687-3A34A75CAB86}" dt="2025-09-21T06:07:49.437" v="215" actId="14100"/>
          <ac:spMkLst>
            <pc:docMk/>
            <pc:sldMk cId="46567813" sldId="292"/>
            <ac:spMk id="3" creationId="{EE903D19-56B8-C365-9AF1-3D0A7B0B8F35}"/>
          </ac:spMkLst>
        </pc:spChg>
        <pc:picChg chg="add mod">
          <ac:chgData name="Maria Prokofieva" userId="75196326-7e37-45cf-ad37-4a76fdc75a9f" providerId="ADAL" clId="{5F299B85-45CE-5345-8687-3A34A75CAB86}" dt="2025-09-21T06:07:54.428" v="217" actId="1076"/>
          <ac:picMkLst>
            <pc:docMk/>
            <pc:sldMk cId="46567813" sldId="292"/>
            <ac:picMk id="5122" creationId="{23A216BD-AA4F-5625-366B-2872A97D20F5}"/>
          </ac:picMkLst>
        </pc:picChg>
      </pc:sldChg>
      <pc:sldChg chg="addSp delSp modSp new mod">
        <pc:chgData name="Maria Prokofieva" userId="75196326-7e37-45cf-ad37-4a76fdc75a9f" providerId="ADAL" clId="{5F299B85-45CE-5345-8687-3A34A75CAB86}" dt="2025-09-21T06:15:12.635" v="275" actId="20577"/>
        <pc:sldMkLst>
          <pc:docMk/>
          <pc:sldMk cId="3704579455" sldId="293"/>
        </pc:sldMkLst>
        <pc:spChg chg="mod">
          <ac:chgData name="Maria Prokofieva" userId="75196326-7e37-45cf-ad37-4a76fdc75a9f" providerId="ADAL" clId="{5F299B85-45CE-5345-8687-3A34A75CAB86}" dt="2025-09-21T06:11:34.379" v="243" actId="20577"/>
          <ac:spMkLst>
            <pc:docMk/>
            <pc:sldMk cId="3704579455" sldId="293"/>
            <ac:spMk id="2" creationId="{E77DD16B-5139-DFB0-D5E4-A7423F260F09}"/>
          </ac:spMkLst>
        </pc:spChg>
        <pc:spChg chg="mod">
          <ac:chgData name="Maria Prokofieva" userId="75196326-7e37-45cf-ad37-4a76fdc75a9f" providerId="ADAL" clId="{5F299B85-45CE-5345-8687-3A34A75CAB86}" dt="2025-09-21T06:11:38.080" v="245"/>
          <ac:spMkLst>
            <pc:docMk/>
            <pc:sldMk cId="3704579455" sldId="293"/>
            <ac:spMk id="3" creationId="{1383725E-1B45-EC36-FB94-037C523A4B62}"/>
          </ac:spMkLst>
        </pc:spChg>
        <pc:spChg chg="add mod">
          <ac:chgData name="Maria Prokofieva" userId="75196326-7e37-45cf-ad37-4a76fdc75a9f" providerId="ADAL" clId="{5F299B85-45CE-5345-8687-3A34A75CAB86}" dt="2025-09-21T06:15:12.635" v="275" actId="20577"/>
          <ac:spMkLst>
            <pc:docMk/>
            <pc:sldMk cId="3704579455" sldId="293"/>
            <ac:spMk id="8" creationId="{9477BB02-E83D-F209-46E8-A370F5CDCBA5}"/>
          </ac:spMkLst>
        </pc:spChg>
        <pc:picChg chg="add del mod">
          <ac:chgData name="Maria Prokofieva" userId="75196326-7e37-45cf-ad37-4a76fdc75a9f" providerId="ADAL" clId="{5F299B85-45CE-5345-8687-3A34A75CAB86}" dt="2025-09-21T06:13:05.747" v="258" actId="478"/>
          <ac:picMkLst>
            <pc:docMk/>
            <pc:sldMk cId="3704579455" sldId="293"/>
            <ac:picMk id="6146" creationId="{EA3C4712-E291-E17F-7C0E-10BF2A012B45}"/>
          </ac:picMkLst>
        </pc:picChg>
        <pc:picChg chg="add mod">
          <ac:chgData name="Maria Prokofieva" userId="75196326-7e37-45cf-ad37-4a76fdc75a9f" providerId="ADAL" clId="{5F299B85-45CE-5345-8687-3A34A75CAB86}" dt="2025-09-21T06:13:58.142" v="269" actId="1076"/>
          <ac:picMkLst>
            <pc:docMk/>
            <pc:sldMk cId="3704579455" sldId="293"/>
            <ac:picMk id="6148" creationId="{423C27EE-6178-062E-F590-6A2D8A5E1195}"/>
          </ac:picMkLst>
        </pc:picChg>
        <pc:picChg chg="add mod">
          <ac:chgData name="Maria Prokofieva" userId="75196326-7e37-45cf-ad37-4a76fdc75a9f" providerId="ADAL" clId="{5F299B85-45CE-5345-8687-3A34A75CAB86}" dt="2025-09-21T06:14:02.366" v="271" actId="208"/>
          <ac:picMkLst>
            <pc:docMk/>
            <pc:sldMk cId="3704579455" sldId="293"/>
            <ac:picMk id="6150" creationId="{E215DBF9-D266-8B24-4F84-117EEE02615A}"/>
          </ac:picMkLst>
        </pc:picChg>
      </pc:sldChg>
      <pc:sldChg chg="delSp modSp add mod ord">
        <pc:chgData name="Maria Prokofieva" userId="75196326-7e37-45cf-ad37-4a76fdc75a9f" providerId="ADAL" clId="{5F299B85-45CE-5345-8687-3A34A75CAB86}" dt="2025-09-21T06:17:21.057" v="356" actId="20578"/>
        <pc:sldMkLst>
          <pc:docMk/>
          <pc:sldMk cId="2987579541" sldId="294"/>
        </pc:sldMkLst>
        <pc:spChg chg="mod">
          <ac:chgData name="Maria Prokofieva" userId="75196326-7e37-45cf-ad37-4a76fdc75a9f" providerId="ADAL" clId="{5F299B85-45CE-5345-8687-3A34A75CAB86}" dt="2025-09-21T06:16:41.973" v="354" actId="1076"/>
          <ac:spMkLst>
            <pc:docMk/>
            <pc:sldMk cId="2987579541" sldId="294"/>
            <ac:spMk id="2" creationId="{E77DD16B-5139-DFB0-D5E4-A7423F260F09}"/>
          </ac:spMkLst>
        </pc:spChg>
        <pc:spChg chg="mod">
          <ac:chgData name="Maria Prokofieva" userId="75196326-7e37-45cf-ad37-4a76fdc75a9f" providerId="ADAL" clId="{5F299B85-45CE-5345-8687-3A34A75CAB86}" dt="2025-09-21T06:16:47.937" v="355" actId="255"/>
          <ac:spMkLst>
            <pc:docMk/>
            <pc:sldMk cId="2987579541" sldId="294"/>
            <ac:spMk id="3" creationId="{1383725E-1B45-EC36-FB94-037C523A4B62}"/>
          </ac:spMkLst>
        </pc:spChg>
        <pc:picChg chg="mod">
          <ac:chgData name="Maria Prokofieva" userId="75196326-7e37-45cf-ad37-4a76fdc75a9f" providerId="ADAL" clId="{5F299B85-45CE-5345-8687-3A34A75CAB86}" dt="2025-09-21T06:16:36.144" v="352" actId="1076"/>
          <ac:picMkLst>
            <pc:docMk/>
            <pc:sldMk cId="2987579541" sldId="294"/>
            <ac:picMk id="6146" creationId="{EA3C4712-E291-E17F-7C0E-10BF2A012B45}"/>
          </ac:picMkLst>
        </pc:picChg>
        <pc:picChg chg="del">
          <ac:chgData name="Maria Prokofieva" userId="75196326-7e37-45cf-ad37-4a76fdc75a9f" providerId="ADAL" clId="{5F299B85-45CE-5345-8687-3A34A75CAB86}" dt="2025-09-21T06:13:03.211" v="257" actId="478"/>
          <ac:picMkLst>
            <pc:docMk/>
            <pc:sldMk cId="2987579541" sldId="294"/>
            <ac:picMk id="6148" creationId="{423C27EE-6178-062E-F590-6A2D8A5E1195}"/>
          </ac:picMkLst>
        </pc:picChg>
      </pc:sldChg>
      <pc:sldChg chg="delSp modSp add mod">
        <pc:chgData name="Maria Prokofieva" userId="75196326-7e37-45cf-ad37-4a76fdc75a9f" providerId="ADAL" clId="{5F299B85-45CE-5345-8687-3A34A75CAB86}" dt="2025-09-21T06:16:04.106" v="345" actId="20577"/>
        <pc:sldMkLst>
          <pc:docMk/>
          <pc:sldMk cId="3170115242" sldId="295"/>
        </pc:sldMkLst>
        <pc:spChg chg="del">
          <ac:chgData name="Maria Prokofieva" userId="75196326-7e37-45cf-ad37-4a76fdc75a9f" providerId="ADAL" clId="{5F299B85-45CE-5345-8687-3A34A75CAB86}" dt="2025-09-21T06:15:34.067" v="279" actId="478"/>
          <ac:spMkLst>
            <pc:docMk/>
            <pc:sldMk cId="3170115242" sldId="295"/>
            <ac:spMk id="3" creationId="{1383725E-1B45-EC36-FB94-037C523A4B62}"/>
          </ac:spMkLst>
        </pc:spChg>
        <pc:spChg chg="mod">
          <ac:chgData name="Maria Prokofieva" userId="75196326-7e37-45cf-ad37-4a76fdc75a9f" providerId="ADAL" clId="{5F299B85-45CE-5345-8687-3A34A75CAB86}" dt="2025-09-21T06:16:04.106" v="345" actId="20577"/>
          <ac:spMkLst>
            <pc:docMk/>
            <pc:sldMk cId="3170115242" sldId="295"/>
            <ac:spMk id="8" creationId="{9477BB02-E83D-F209-46E8-A370F5CDCBA5}"/>
          </ac:spMkLst>
        </pc:spChg>
        <pc:picChg chg="del">
          <ac:chgData name="Maria Prokofieva" userId="75196326-7e37-45cf-ad37-4a76fdc75a9f" providerId="ADAL" clId="{5F299B85-45CE-5345-8687-3A34A75CAB86}" dt="2025-09-21T06:15:28.181" v="277" actId="478"/>
          <ac:picMkLst>
            <pc:docMk/>
            <pc:sldMk cId="3170115242" sldId="295"/>
            <ac:picMk id="6148" creationId="{423C27EE-6178-062E-F590-6A2D8A5E1195}"/>
          </ac:picMkLst>
        </pc:picChg>
        <pc:picChg chg="mod">
          <ac:chgData name="Maria Prokofieva" userId="75196326-7e37-45cf-ad37-4a76fdc75a9f" providerId="ADAL" clId="{5F299B85-45CE-5345-8687-3A34A75CAB86}" dt="2025-09-21T06:15:36.763" v="280" actId="1076"/>
          <ac:picMkLst>
            <pc:docMk/>
            <pc:sldMk cId="3170115242" sldId="295"/>
            <ac:picMk id="6150" creationId="{E215DBF9-D266-8B24-4F84-117EEE02615A}"/>
          </ac:picMkLst>
        </pc:picChg>
      </pc:sldChg>
      <pc:sldChg chg="addSp modSp new mod">
        <pc:chgData name="Maria Prokofieva" userId="75196326-7e37-45cf-ad37-4a76fdc75a9f" providerId="ADAL" clId="{5F299B85-45CE-5345-8687-3A34A75CAB86}" dt="2025-09-21T06:24:42.693" v="370" actId="255"/>
        <pc:sldMkLst>
          <pc:docMk/>
          <pc:sldMk cId="417331235" sldId="296"/>
        </pc:sldMkLst>
        <pc:spChg chg="mod">
          <ac:chgData name="Maria Prokofieva" userId="75196326-7e37-45cf-ad37-4a76fdc75a9f" providerId="ADAL" clId="{5F299B85-45CE-5345-8687-3A34A75CAB86}" dt="2025-09-21T06:17:37.784" v="359" actId="20577"/>
          <ac:spMkLst>
            <pc:docMk/>
            <pc:sldMk cId="417331235" sldId="296"/>
            <ac:spMk id="2" creationId="{527A97AB-F001-7972-AF45-74237C1659C1}"/>
          </ac:spMkLst>
        </pc:spChg>
        <pc:spChg chg="mod">
          <ac:chgData name="Maria Prokofieva" userId="75196326-7e37-45cf-ad37-4a76fdc75a9f" providerId="ADAL" clId="{5F299B85-45CE-5345-8687-3A34A75CAB86}" dt="2025-09-21T06:24:42.693" v="370" actId="255"/>
          <ac:spMkLst>
            <pc:docMk/>
            <pc:sldMk cId="417331235" sldId="296"/>
            <ac:spMk id="3" creationId="{1B3FB5CC-5B09-D2F5-C087-A8B0BAE2862C}"/>
          </ac:spMkLst>
        </pc:spChg>
        <pc:picChg chg="add mod">
          <ac:chgData name="Maria Prokofieva" userId="75196326-7e37-45cf-ad37-4a76fdc75a9f" providerId="ADAL" clId="{5F299B85-45CE-5345-8687-3A34A75CAB86}" dt="2025-09-21T06:24:36.462" v="369" actId="1076"/>
          <ac:picMkLst>
            <pc:docMk/>
            <pc:sldMk cId="417331235" sldId="296"/>
            <ac:picMk id="9218" creationId="{24A672EA-9F08-1FEA-D803-3BF2006865EF}"/>
          </ac:picMkLst>
        </pc:picChg>
      </pc:sldChg>
      <pc:sldChg chg="addSp modSp new mod">
        <pc:chgData name="Maria Prokofieva" userId="75196326-7e37-45cf-ad37-4a76fdc75a9f" providerId="ADAL" clId="{5F299B85-45CE-5345-8687-3A34A75CAB86}" dt="2025-09-21T06:28:47.059" v="396" actId="20577"/>
        <pc:sldMkLst>
          <pc:docMk/>
          <pc:sldMk cId="1532659481" sldId="297"/>
        </pc:sldMkLst>
        <pc:spChg chg="mod">
          <ac:chgData name="Maria Prokofieva" userId="75196326-7e37-45cf-ad37-4a76fdc75a9f" providerId="ADAL" clId="{5F299B85-45CE-5345-8687-3A34A75CAB86}" dt="2025-09-21T06:28:47.059" v="396" actId="20577"/>
          <ac:spMkLst>
            <pc:docMk/>
            <pc:sldMk cId="1532659481" sldId="297"/>
            <ac:spMk id="2" creationId="{89D84BCF-9BA4-39A7-5944-86722E3C80C8}"/>
          </ac:spMkLst>
        </pc:spChg>
        <pc:picChg chg="add mod">
          <ac:chgData name="Maria Prokofieva" userId="75196326-7e37-45cf-ad37-4a76fdc75a9f" providerId="ADAL" clId="{5F299B85-45CE-5345-8687-3A34A75CAB86}" dt="2025-09-21T06:28:24.784" v="385" actId="208"/>
          <ac:picMkLst>
            <pc:docMk/>
            <pc:sldMk cId="1532659481" sldId="297"/>
            <ac:picMk id="10242" creationId="{A0E9B140-3307-2AAC-9BD6-44D851C8B561}"/>
          </ac:picMkLst>
        </pc:picChg>
        <pc:picChg chg="add mod">
          <ac:chgData name="Maria Prokofieva" userId="75196326-7e37-45cf-ad37-4a76fdc75a9f" providerId="ADAL" clId="{5F299B85-45CE-5345-8687-3A34A75CAB86}" dt="2025-09-21T06:28:10.074" v="380" actId="1076"/>
          <ac:picMkLst>
            <pc:docMk/>
            <pc:sldMk cId="1532659481" sldId="297"/>
            <ac:picMk id="10244" creationId="{83790B77-B7C5-7395-3997-3C5037EB549B}"/>
          </ac:picMkLst>
        </pc:picChg>
      </pc:sldChg>
      <pc:sldChg chg="addSp modSp new mod">
        <pc:chgData name="Maria Prokofieva" userId="75196326-7e37-45cf-ad37-4a76fdc75a9f" providerId="ADAL" clId="{5F299B85-45CE-5345-8687-3A34A75CAB86}" dt="2025-09-21T07:23:08.027" v="447" actId="20577"/>
        <pc:sldMkLst>
          <pc:docMk/>
          <pc:sldMk cId="4159024495" sldId="298"/>
        </pc:sldMkLst>
        <pc:spChg chg="mod">
          <ac:chgData name="Maria Prokofieva" userId="75196326-7e37-45cf-ad37-4a76fdc75a9f" providerId="ADAL" clId="{5F299B85-45CE-5345-8687-3A34A75CAB86}" dt="2025-09-21T07:20:42.195" v="421" actId="20577"/>
          <ac:spMkLst>
            <pc:docMk/>
            <pc:sldMk cId="4159024495" sldId="298"/>
            <ac:spMk id="2" creationId="{113F85CC-318D-2BC3-3A16-11C55DA191C1}"/>
          </ac:spMkLst>
        </pc:spChg>
        <pc:spChg chg="mod">
          <ac:chgData name="Maria Prokofieva" userId="75196326-7e37-45cf-ad37-4a76fdc75a9f" providerId="ADAL" clId="{5F299B85-45CE-5345-8687-3A34A75CAB86}" dt="2025-09-21T07:23:08.027" v="447" actId="20577"/>
          <ac:spMkLst>
            <pc:docMk/>
            <pc:sldMk cId="4159024495" sldId="298"/>
            <ac:spMk id="3" creationId="{A615681A-9565-C859-D4BC-EE572D0A00C1}"/>
          </ac:spMkLst>
        </pc:spChg>
        <pc:picChg chg="add mod">
          <ac:chgData name="Maria Prokofieva" userId="75196326-7e37-45cf-ad37-4a76fdc75a9f" providerId="ADAL" clId="{5F299B85-45CE-5345-8687-3A34A75CAB86}" dt="2025-09-21T07:22:02.551" v="424" actId="1076"/>
          <ac:picMkLst>
            <pc:docMk/>
            <pc:sldMk cId="4159024495" sldId="298"/>
            <ac:picMk id="11266" creationId="{78B00FFD-4ECA-000A-2F43-75860C2BAF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E51-DE5E-5870-6B49-E721636E3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67263-0078-DF27-02B8-579FEABB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8F6-F0E9-AECA-61E0-B0688B5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E069-F6B2-2CA0-65CD-E06632BD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62AC-9B6F-4F31-73C4-0C365969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E5D9-0314-72CE-2418-49220B24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35CE4-9E0A-E63D-2BFC-9F6D1017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023D-0C84-2165-5E0D-11F01EFA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88A5-1D39-EA7D-1B99-88A4E836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A1AC-8FB9-5E92-ED8B-E7C2C0B5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A44B7-2D03-49D9-7F53-C26D4A5F9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53545-C546-538F-A77F-39D841FC8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B0912-5891-F855-B6BC-ADE0BA1C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AFBA-50D2-FD13-A18D-6B16A3CC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8AF8-6AA1-8D34-08A0-8AA22FF2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4C69-0F59-5EC0-47E7-53A5763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F3B0-5E96-A8A8-05E1-1A77A9A0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231F-8C4B-53AA-430D-F626C37D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C65F-1F4A-9084-D98D-1B0A280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0E26-5ECC-5392-C48A-D46628A5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8574-D066-5F4D-8C00-FC3DF5C1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300D-EB9C-FBC3-515E-B4940EC7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B140-A23A-94B1-13C7-878B233D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EB97-8884-063B-A5E0-AD9BD722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DA8-A965-B6A2-CA7E-D08CA7A5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31B9-F4EB-1011-EEAE-456AD8E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B612-D034-8654-98B4-1E534A18E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B2A0-706C-446B-D088-1915FE71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80B1-148B-055C-8C62-9CB91499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01C1-D7EC-A975-DF14-9AEF00ED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DD2C-C1CB-2817-7160-722BFCE1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1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31B4-23D0-1BFA-E1DD-4F0CD087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E46D-5849-0992-2F4B-2FDA79FB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E5EE-865C-1B5D-19CA-B22A1B940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896DC-8B3D-92E8-ADFF-B55A438C7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C461A-E6D3-30DE-F550-4D01787DF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8A9C-2DCA-0045-6733-8CB1F3C5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430B5-F9C4-2A0F-E498-16E87173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E73F9-CC75-6BDB-6E97-E88188F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D5A4-F35E-F97E-6C33-F05A0D99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56D4B-0DF8-3E77-745D-96B2EDFF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7D21-66A3-B4A1-6209-2D6C9422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34CF-36A1-74D0-C5C2-A4B9CFC0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AE967-E71C-A358-A4B3-A734186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1BD1F-C28A-269E-857A-8F178B59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DCAB9-7AF9-325B-1667-1D082490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70F8-F623-01BE-918E-198ED6B1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550D-08BD-8C4A-1FA2-8E3E8423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A0C2-F93D-FCAA-1347-DF4A772B3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890CD-573E-2EB1-E309-ACE3FF00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0D71-6679-E727-525F-B10FCA8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7C3-2F74-5672-1F32-33F52A55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90C3-0224-24A1-96E5-84E43A8A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EE2F0-0533-B4D1-DA9B-3878E220F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CA53-84E0-5260-2B59-8E204F622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3FFB-C9F9-62E8-918C-6D628E0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E2AC-1214-A817-E68F-B2C77A84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89AF-5DAD-5671-722D-93BB3459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A22DD-C8D6-4370-AE9D-BD8EBA20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52B4-A241-0B2C-1655-E258DC34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E934-5B60-000C-BD39-134CE654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14626-B7A5-1947-93A6-DAF41C87FD32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63F0-E189-2AEA-4F95-AB5EEE735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C2EC-4602-2076-D646-3AD7C557E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E5C9-DCB7-524A-897D-1050CC7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evaluate-metric/roug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597F-D4CA-0191-E8D6-AAC54ECC1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C1164-89C4-B089-07BC-377F4F6A8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14CD4E1-37C8-934A-BC2F-7D20D97F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540" y="643467"/>
            <a:ext cx="867091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8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AU" sz="2800" b="1" dirty="0" err="1">
                <a:latin typeface="Studio-Feixen-Sans"/>
              </a:rPr>
              <a:t>P</a:t>
            </a:r>
            <a:r>
              <a:rPr lang="en-AU" sz="2800" b="1" i="0" dirty="0" err="1">
                <a:effectLst/>
                <a:latin typeface="Studio-Feixen-Sans"/>
              </a:rPr>
              <a:t>reprocessing</a:t>
            </a:r>
            <a:r>
              <a:rPr lang="en-AU" sz="2800" b="1" i="0" dirty="0">
                <a:effectLst/>
                <a:latin typeface="Studio-Feixen-Sans"/>
              </a:rPr>
              <a:t> stage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700" dirty="0">
                <a:latin typeface="Studio-Feixen-Sans"/>
              </a:rPr>
              <a:t>S</a:t>
            </a:r>
            <a:r>
              <a:rPr lang="en-AU" sz="1700" b="0" i="0" dirty="0">
                <a:effectLst/>
                <a:latin typeface="Studio-Feixen-Sans"/>
              </a:rPr>
              <a:t>teps: </a:t>
            </a:r>
          </a:p>
          <a:p>
            <a:pPr>
              <a:buFontTx/>
              <a:buChar char="-"/>
            </a:pPr>
            <a:r>
              <a:rPr lang="en-AU" sz="1700" b="0" i="0" dirty="0">
                <a:effectLst/>
                <a:latin typeface="Studio-Feixen-Sans"/>
              </a:rPr>
              <a:t>generation of the embeddings of the input sentence </a:t>
            </a:r>
          </a:p>
          <a:p>
            <a:pPr>
              <a:buFontTx/>
              <a:buChar char="-"/>
            </a:pPr>
            <a:r>
              <a:rPr lang="en-AU" sz="1700" b="0" i="0" dirty="0">
                <a:effectLst/>
                <a:latin typeface="Studio-Feixen-Sans"/>
              </a:rPr>
              <a:t>computation of the positional vector of each word in the input sentence</a:t>
            </a:r>
            <a:endParaRPr lang="en-AU" sz="1700" dirty="0">
              <a:latin typeface="Studio-Feixen-Sans"/>
            </a:endParaRPr>
          </a:p>
          <a:p>
            <a:pPr marL="0" indent="0">
              <a:buNone/>
            </a:pPr>
            <a:r>
              <a:rPr lang="en-AU" sz="1700" b="0" i="0" dirty="0">
                <a:effectLst/>
                <a:latin typeface="Studio-Feixen-Sans"/>
              </a:rPr>
              <a:t>Same way for the </a:t>
            </a:r>
            <a:r>
              <a:rPr lang="en-AU" sz="1700" b="1" i="0" dirty="0">
                <a:effectLst/>
                <a:latin typeface="Studio-Feixen-Sans"/>
              </a:rPr>
              <a:t>source</a:t>
            </a:r>
            <a:r>
              <a:rPr lang="en-AU" sz="1700" b="0" i="0" dirty="0">
                <a:effectLst/>
                <a:latin typeface="Studio-Feixen-Sans"/>
              </a:rPr>
              <a:t> sentence (before the encoder block) and the </a:t>
            </a:r>
            <a:r>
              <a:rPr lang="en-AU" sz="1700" b="1" i="0" dirty="0">
                <a:effectLst/>
                <a:latin typeface="Studio-Feixen-Sans"/>
              </a:rPr>
              <a:t>target</a:t>
            </a:r>
            <a:r>
              <a:rPr lang="en-AU" sz="1700" b="0" i="0" dirty="0">
                <a:effectLst/>
                <a:latin typeface="Studio-Feixen-Sans"/>
              </a:rPr>
              <a:t> sentence (before the decoder block). </a:t>
            </a:r>
            <a:endParaRPr lang="en-US" sz="1700" dirty="0"/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dirty="0">
                <a:latin typeface="Studio-Feixen-Sans"/>
              </a:rPr>
              <a:t>Embedding</a:t>
            </a:r>
            <a:r>
              <a:rPr lang="en-AU" sz="1100" b="1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AU" sz="2800" b="1" dirty="0">
                <a:latin typeface="Studio-Feixen-Sans"/>
              </a:rPr>
              <a:t>of the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700" dirty="0">
                <a:latin typeface="Studio-Feixen-Sans"/>
              </a:rPr>
              <a:t>S</a:t>
            </a:r>
            <a:r>
              <a:rPr lang="en-AU" sz="1700" b="0" i="0" dirty="0">
                <a:effectLst/>
                <a:latin typeface="Studio-Feixen-Sans"/>
              </a:rPr>
              <a:t>teps: </a:t>
            </a:r>
          </a:p>
          <a:p>
            <a:pPr>
              <a:buFontTx/>
              <a:buChar char="-"/>
            </a:pPr>
            <a:r>
              <a:rPr lang="en-AU" sz="1700" dirty="0">
                <a:latin typeface="Studio-Feixen-Sans"/>
              </a:rPr>
              <a:t>tokenization </a:t>
            </a:r>
          </a:p>
          <a:p>
            <a:pPr>
              <a:buFontTx/>
              <a:buChar char="-"/>
            </a:pPr>
            <a:r>
              <a:rPr lang="en-AU" sz="1700" dirty="0">
                <a:latin typeface="Studio-Feixen-Sans"/>
              </a:rPr>
              <a:t>create the </a:t>
            </a:r>
            <a:r>
              <a:rPr lang="en-AU" sz="1700" b="1" dirty="0">
                <a:latin typeface="Studio-Feixen-Sans"/>
              </a:rPr>
              <a:t>embedding</a:t>
            </a:r>
            <a:r>
              <a:rPr lang="en-AU" sz="1700" dirty="0">
                <a:latin typeface="Studio-Feixen-Sans"/>
              </a:rPr>
              <a:t> of each individual word without paying attention to their relationship in the sentence </a:t>
            </a: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G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enerate a 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context vector 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for each word. </a:t>
            </a:r>
            <a:endParaRPr lang="en-AU" sz="2400" dirty="0">
              <a:latin typeface="Studio-Feixen-Sans"/>
            </a:endParaRP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0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Encoder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05192D"/>
                </a:solidFill>
                <a:latin typeface="Studio-Feixen-Sans"/>
              </a:rPr>
              <a:t>E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mbeddings vector 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+ 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its context vector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=  a single vector for each word 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5192D"/>
                </a:solidFill>
                <a:latin typeface="Studio-Feixen-Sans"/>
              </a:rPr>
              <a:t>NO</a:t>
            </a: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 knowledge about the </a:t>
            </a:r>
            <a:r>
              <a:rPr lang="en-AU" sz="2400" b="1" dirty="0">
                <a:solidFill>
                  <a:srgbClr val="05192D"/>
                </a:solidFill>
                <a:latin typeface="Studio-Feixen-Sans"/>
              </a:rPr>
              <a:t>relations</a:t>
            </a: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 that existed in the input sentence</a:t>
            </a: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6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solidFill>
                  <a:srgbClr val="05192D"/>
                </a:solidFill>
                <a:latin typeface="Studio-Feixen-Sans"/>
              </a:rPr>
              <a:t>Attention</a:t>
            </a: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: capture 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the contextual relationships existing between different words in the input sentence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5192D"/>
                </a:solidFill>
                <a:latin typeface="Studio-Feixen-Sans"/>
              </a:rPr>
              <a:t>Attention vector</a:t>
            </a: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4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Position-wise feed-forward net (FFN)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a feed-forward 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neural network </a:t>
            </a: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applied to every 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attention vector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 to transform them into a format that is expected by the next </a:t>
            </a:r>
            <a:r>
              <a:rPr lang="en-AU" sz="2400" b="1" i="0" dirty="0">
                <a:solidFill>
                  <a:srgbClr val="05192D"/>
                </a:solidFill>
                <a:effectLst/>
                <a:latin typeface="Studio-Feixen-Sans"/>
              </a:rPr>
              <a:t>multi-head attention layer 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in the decoder </a:t>
            </a:r>
          </a:p>
          <a:p>
            <a:pPr marL="0" indent="0">
              <a:buNone/>
            </a:pPr>
            <a:endParaRPr lang="en-AU" sz="2400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3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Decoder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11" y="2660904"/>
            <a:ext cx="3438906" cy="320725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AU" sz="2400" dirty="0">
                <a:solidFill>
                  <a:srgbClr val="05192D"/>
                </a:solidFill>
                <a:latin typeface="Studio-Feixen-Sans"/>
              </a:rPr>
              <a:t>L</a:t>
            </a: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ayers:</a:t>
            </a:r>
          </a:p>
          <a:p>
            <a:pPr>
              <a:buFontTx/>
              <a:buChar char="-"/>
            </a:pP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masked multi-head attention</a:t>
            </a:r>
          </a:p>
          <a:p>
            <a:pPr>
              <a:buFontTx/>
              <a:buChar char="-"/>
            </a:pP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multi-head attention (same as in encoder)</a:t>
            </a:r>
          </a:p>
          <a:p>
            <a:pPr>
              <a:buFontTx/>
              <a:buChar char="-"/>
            </a:pPr>
            <a:r>
              <a:rPr lang="en-AU" sz="2400" b="0" i="0" dirty="0">
                <a:solidFill>
                  <a:srgbClr val="05192D"/>
                </a:solidFill>
                <a:effectLst/>
                <a:latin typeface="Studio-Feixen-Sans"/>
              </a:rPr>
              <a:t>a position-wise feed-forward network (same as in encoder)</a:t>
            </a:r>
          </a:p>
          <a:p>
            <a:pPr marL="0" indent="0">
              <a:buNone/>
            </a:pPr>
            <a:endParaRPr lang="en-AU" sz="2400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0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800" b="1" i="0">
                <a:effectLst/>
                <a:latin typeface="Studio-Feixen-Sans"/>
              </a:rPr>
              <a:t>Multi-head attention layer</a:t>
            </a:r>
            <a:br>
              <a:rPr lang="en-AU" sz="3800" b="1" i="0">
                <a:effectLst/>
                <a:latin typeface="Studio-Feixen-Sans"/>
              </a:rPr>
            </a:br>
            <a:endParaRPr lang="en-AU" sz="3800" b="1" i="0">
              <a:effectLst/>
              <a:latin typeface="Studio-Feixen-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49" y="2592044"/>
            <a:ext cx="4023360" cy="3541404"/>
          </a:xfrm>
        </p:spPr>
        <p:txBody>
          <a:bodyPr anchor="t">
            <a:noAutofit/>
          </a:bodyPr>
          <a:lstStyle/>
          <a:p>
            <a:pPr>
              <a:buFontTx/>
              <a:buChar char="-"/>
            </a:pPr>
            <a:r>
              <a:rPr lang="en-AU" sz="1800" dirty="0"/>
              <a:t>Splits the input into multiple smaller parts  (=heads) and applies attention separately to each. </a:t>
            </a:r>
          </a:p>
          <a:p>
            <a:pPr>
              <a:buFontTx/>
              <a:buChar char="-"/>
            </a:pPr>
            <a:r>
              <a:rPr lang="en-AU" sz="1800" dirty="0"/>
              <a:t>Each head independently attends to different parts of the input and captures various relationships or contexts. </a:t>
            </a:r>
          </a:p>
          <a:p>
            <a:pPr>
              <a:buFontTx/>
              <a:buChar char="-"/>
            </a:pPr>
            <a:r>
              <a:rPr lang="en-AU" sz="1800" dirty="0"/>
              <a:t>The results from all heads are then combined, providing the model with a richer understanding of the input.</a:t>
            </a:r>
            <a:endParaRPr lang="en-AU" sz="1800" dirty="0">
              <a:latin typeface="Studio-Feixen-Sans"/>
            </a:endParaRPr>
          </a:p>
          <a:p>
            <a:pPr marL="0" indent="0">
              <a:buNone/>
            </a:pPr>
            <a:r>
              <a:rPr lang="en-AU" sz="1800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Captures Diverse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Increases Model Capacity:</a:t>
            </a:r>
            <a:endParaRPr lang="en-AU" sz="1800" dirty="0">
              <a:latin typeface="Studio-Feixen-Sans"/>
            </a:endParaRP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24551"/>
            <a:ext cx="6903720" cy="540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92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AD81-863D-FC19-D5E9-84C99175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623991" cy="1239012"/>
          </a:xfrm>
        </p:spPr>
        <p:txBody>
          <a:bodyPr anchor="ctr">
            <a:normAutofit/>
          </a:bodyPr>
          <a:lstStyle/>
          <a:p>
            <a:pPr algn="l"/>
            <a:r>
              <a:rPr lang="en-AU" sz="2800" b="1" i="0" dirty="0">
                <a:solidFill>
                  <a:srgbClr val="05192D"/>
                </a:solidFill>
                <a:effectLst/>
                <a:latin typeface="Studio-Feixen-Sans"/>
              </a:rPr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D2B-6381-4080-E561-BA73D3940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9" y="2400300"/>
            <a:ext cx="3951861" cy="3419856"/>
          </a:xfrm>
        </p:spPr>
        <p:txBody>
          <a:bodyPr anchor="t">
            <a:noAutofit/>
          </a:bodyPr>
          <a:lstStyle/>
          <a:p>
            <a:pPr>
              <a:buFontTx/>
              <a:buChar char="-"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Training from scratch is too expensive (training time)</a:t>
            </a:r>
          </a:p>
          <a:p>
            <a:pPr>
              <a:buFontTx/>
              <a:buChar char="-"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The amount of data is not accessible 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E.g. translation from one rare language to another </a:t>
            </a:r>
          </a:p>
          <a:p>
            <a:pPr marL="0" indent="0">
              <a:buNone/>
            </a:pPr>
            <a:r>
              <a:rPr lang="en-AU" sz="1800" b="1" dirty="0">
                <a:solidFill>
                  <a:srgbClr val="05192D"/>
                </a:solidFill>
                <a:latin typeface="Studio-Feixen-Sans"/>
              </a:rPr>
              <a:t>Solution</a:t>
            </a: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: re-use available models</a:t>
            </a:r>
          </a:p>
          <a:p>
            <a:pPr>
              <a:buFontTx/>
              <a:buChar char="-"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Choose </a:t>
            </a:r>
            <a:r>
              <a:rPr lang="en-AU" sz="1800" b="0" i="0" dirty="0">
                <a:solidFill>
                  <a:srgbClr val="05192D"/>
                </a:solidFill>
                <a:effectLst/>
                <a:latin typeface="Studio-Feixen-Sans"/>
              </a:rPr>
              <a:t>the pre-trained model that is similar to your use case</a:t>
            </a:r>
          </a:p>
          <a:p>
            <a:pPr>
              <a:buFontTx/>
              <a:buChar char="-"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R</a:t>
            </a:r>
            <a:r>
              <a:rPr lang="en-AU" sz="1800" b="0" i="0" dirty="0">
                <a:solidFill>
                  <a:srgbClr val="05192D"/>
                </a:solidFill>
                <a:effectLst/>
                <a:latin typeface="Studio-Feixen-Sans"/>
              </a:rPr>
              <a:t>efining the input-output pair data of your target task, </a:t>
            </a:r>
          </a:p>
          <a:p>
            <a:pPr>
              <a:buFontTx/>
              <a:buChar char="-"/>
            </a:pPr>
            <a:r>
              <a:rPr lang="en-AU" sz="1800" dirty="0">
                <a:solidFill>
                  <a:srgbClr val="05192D"/>
                </a:solidFill>
                <a:latin typeface="Studio-Feixen-Sans"/>
              </a:rPr>
              <a:t>R</a:t>
            </a:r>
            <a:r>
              <a:rPr lang="en-AU" sz="1800" b="0" i="0" dirty="0">
                <a:solidFill>
                  <a:srgbClr val="05192D"/>
                </a:solidFill>
                <a:effectLst/>
                <a:latin typeface="Studio-Feixen-Sans"/>
              </a:rPr>
              <a:t>etraining the </a:t>
            </a:r>
            <a:r>
              <a:rPr lang="en-AU" sz="1800" b="1" i="0" dirty="0">
                <a:solidFill>
                  <a:srgbClr val="05192D"/>
                </a:solidFill>
                <a:effectLst/>
                <a:latin typeface="Studio-Feixen-Sans"/>
              </a:rPr>
              <a:t>head</a:t>
            </a:r>
            <a:r>
              <a:rPr lang="en-AU" sz="1800" b="0" i="0" dirty="0">
                <a:solidFill>
                  <a:srgbClr val="05192D"/>
                </a:solidFill>
                <a:effectLst/>
                <a:latin typeface="Studio-Feixen-Sans"/>
              </a:rPr>
              <a:t> of the pre-trained model by using your data. </a:t>
            </a:r>
          </a:p>
          <a:p>
            <a:pPr>
              <a:buFontTx/>
              <a:buChar char="-"/>
            </a:pPr>
            <a:endParaRPr lang="en-AU" sz="1800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2" descr="components of transformers">
            <a:extLst>
              <a:ext uri="{FF2B5EF4-FFF2-40B4-BE49-F238E27FC236}">
                <a16:creationId xmlns:a16="http://schemas.microsoft.com/office/drawing/2014/main" id="{FE24A01E-7C6A-C1F6-E78A-6ADBD233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5085" y="841248"/>
            <a:ext cx="6734206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9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154-FD00-AE4E-9FF5-C0C1CAAC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9FE4-1FA0-CFD1-EAFC-9290F683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AD5B-3319-0A42-F71D-D819CEDB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592E-F9D6-BB0B-385E-B21D11C0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troduction to Tranformer models | Pravi's AI Blog">
            <a:extLst>
              <a:ext uri="{FF2B5EF4-FFF2-40B4-BE49-F238E27FC236}">
                <a16:creationId xmlns:a16="http://schemas.microsoft.com/office/drawing/2014/main" id="{A6F37A6E-149B-7B9E-049B-E0C723F4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33" y="1200675"/>
            <a:ext cx="9962367" cy="560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4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210F-F804-3527-9E54-C775A0E7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text to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3D19-56B8-C365-9AF1-3D0A7B0B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of working with images</a:t>
            </a:r>
          </a:p>
          <a:p>
            <a:endParaRPr lang="en-US" dirty="0"/>
          </a:p>
        </p:txBody>
      </p:sp>
      <p:pic>
        <p:nvPicPr>
          <p:cNvPr id="5122" name="Picture 2" descr="Image data augmentation with imgaug">
            <a:extLst>
              <a:ext uri="{FF2B5EF4-FFF2-40B4-BE49-F238E27FC236}">
                <a16:creationId xmlns:a16="http://schemas.microsoft.com/office/drawing/2014/main" id="{23A216BD-AA4F-5625-366B-2872A97D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167" y="1690688"/>
            <a:ext cx="3939436" cy="393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F051-9764-BD8D-CDF9-E2B7C34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Poppins" pitchFamily="2" charset="77"/>
              </a:rPr>
              <a:t>Convolutional Neural Networks (CNNs)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5D11-67B2-302F-5B6B-45CB716A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onvolutional Neural Networks Concept">
            <a:extLst>
              <a:ext uri="{FF2B5EF4-FFF2-40B4-BE49-F238E27FC236}">
                <a16:creationId xmlns:a16="http://schemas.microsoft.com/office/drawing/2014/main" id="{3827E49B-7C6F-7C3D-B408-051D6785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5" y="2004278"/>
            <a:ext cx="6580340" cy="224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499-962C-31C1-ACA0-97A4E006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B1BC-D523-2340-FBB8-3F08F24B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1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16B-5139-DFB0-D5E4-A7423F26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38"/>
            <a:ext cx="10515600" cy="1325563"/>
          </a:xfrm>
        </p:spPr>
        <p:txBody>
          <a:bodyPr/>
          <a:lstStyle/>
          <a:p>
            <a:r>
              <a:rPr lang="en-US" dirty="0"/>
              <a:t>Image to patch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725E-1B45-EC36-FB94-037C523A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36"/>
            <a:ext cx="10175697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Split the image into image patches.</a:t>
            </a:r>
            <a:endParaRPr lang="en-AU" sz="2400" b="0" i="0" dirty="0">
              <a:solidFill>
                <a:srgbClr val="000000"/>
              </a:solidFill>
              <a:effectLst/>
              <a:latin typeface="__gtPlanar_9a6492"/>
            </a:endParaRPr>
          </a:p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Process patches through the linear projection layer to get initial patch embeddings.</a:t>
            </a:r>
            <a:endParaRPr lang="en-AU" sz="2400" b="0" i="0" dirty="0">
              <a:solidFill>
                <a:srgbClr val="000000"/>
              </a:solidFill>
              <a:effectLst/>
              <a:latin typeface="__gtPlanar_9a6492"/>
            </a:endParaRPr>
          </a:p>
          <a:p>
            <a:pPr algn="l">
              <a:buFont typeface="+mj-lt"/>
              <a:buAutoNum type="arabicPeriod"/>
            </a:pPr>
            <a:r>
              <a:rPr lang="en-AU" sz="2400" b="0" i="0" dirty="0" err="1">
                <a:solidFill>
                  <a:srgbClr val="1C1917"/>
                </a:solidFill>
                <a:effectLst/>
                <a:latin typeface="__gtPlanar_9a6492"/>
              </a:rPr>
              <a:t>Preappend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 trainable </a:t>
            </a:r>
            <a:r>
              <a:rPr lang="en-AU" sz="2400" b="0" i="1" dirty="0">
                <a:solidFill>
                  <a:srgbClr val="1C1917"/>
                </a:solidFill>
                <a:effectLst/>
                <a:latin typeface="GT Planar"/>
              </a:rPr>
              <a:t>“class”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 embedding to patch embeddings.</a:t>
            </a:r>
            <a:endParaRPr lang="en-AU" sz="2400" b="0" i="0" dirty="0">
              <a:solidFill>
                <a:srgbClr val="000000"/>
              </a:solidFill>
              <a:effectLst/>
              <a:latin typeface="__gtPlanar_9a6492"/>
            </a:endParaRPr>
          </a:p>
          <a:p>
            <a:pPr algn="l">
              <a:buFont typeface="+mj-lt"/>
              <a:buAutoNum type="arabicPeriod"/>
            </a:pP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Sum patch embeddings and </a:t>
            </a:r>
            <a:r>
              <a:rPr lang="en-AU" sz="2400" b="0" i="1" dirty="0">
                <a:solidFill>
                  <a:srgbClr val="1C1917"/>
                </a:solidFill>
                <a:effectLst/>
                <a:latin typeface="GT Planar"/>
              </a:rPr>
              <a:t>learned positional embeddings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.</a:t>
            </a:r>
            <a:endParaRPr lang="en-AU" sz="2400" b="0" i="0" dirty="0">
              <a:solidFill>
                <a:srgbClr val="000000"/>
              </a:solidFill>
              <a:effectLst/>
              <a:latin typeface="__gtPlanar_9a6492"/>
            </a:endParaRPr>
          </a:p>
          <a:p>
            <a:endParaRPr lang="en-US" sz="2400" dirty="0"/>
          </a:p>
        </p:txBody>
      </p:sp>
      <p:pic>
        <p:nvPicPr>
          <p:cNvPr id="6146" name="Picture 2" descr="Transformer Encoder">
            <a:extLst>
              <a:ext uri="{FF2B5EF4-FFF2-40B4-BE49-F238E27FC236}">
                <a16:creationId xmlns:a16="http://schemas.microsoft.com/office/drawing/2014/main" id="{EA3C4712-E291-E17F-7C0E-10BF2A01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39" y="3846340"/>
            <a:ext cx="7401816" cy="264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79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16B-5139-DFB0-D5E4-A7423F2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to patch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725E-1B45-EC36-FB94-037C523A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NLP transformers and ViT both split larger sequences (sentences or images) into tokens or patches.">
            <a:extLst>
              <a:ext uri="{FF2B5EF4-FFF2-40B4-BE49-F238E27FC236}">
                <a16:creationId xmlns:a16="http://schemas.microsoft.com/office/drawing/2014/main" id="{423C27EE-6178-062E-F590-6A2D8A5E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1" y="1690688"/>
            <a:ext cx="4467616" cy="2494419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nversion of 224x224 pixel image into 256 14x14 pixel image patches.">
            <a:extLst>
              <a:ext uri="{FF2B5EF4-FFF2-40B4-BE49-F238E27FC236}">
                <a16:creationId xmlns:a16="http://schemas.microsoft.com/office/drawing/2014/main" id="{E215DBF9-D266-8B24-4F84-117EEE02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57" y="3005029"/>
            <a:ext cx="6816019" cy="3171934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7BB02-E83D-F209-46E8-A370F5CDCBA5}"/>
              </a:ext>
            </a:extLst>
          </p:cNvPr>
          <p:cNvSpPr txBox="1"/>
          <p:nvPr/>
        </p:nvSpPr>
        <p:spPr>
          <a:xfrm>
            <a:off x="529932" y="4364743"/>
            <a:ext cx="43400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Attention requires the comparison of every input to all other inputs. </a:t>
            </a:r>
          </a:p>
          <a:p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If we perform that on a </a:t>
            </a:r>
            <a:r>
              <a:rPr lang="en-AU" b="0" i="1" dirty="0">
                <a:solidFill>
                  <a:srgbClr val="1C1917"/>
                </a:solidFill>
                <a:effectLst/>
                <a:latin typeface="GT Planar"/>
              </a:rPr>
              <a:t>224x224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 pixel image, we must perform 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22442244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 (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2.5E92.5</a:t>
            </a:r>
            <a:r>
              <a:rPr lang="en-AU" b="0" i="1" dirty="0">
                <a:solidFill>
                  <a:srgbClr val="1C1917"/>
                </a:solidFill>
                <a:effectLst/>
                <a:latin typeface="KaTeX_Math"/>
              </a:rPr>
              <a:t>E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9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) comparisons. That’s for a single attention layer, of which transformers contain several.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D16B-5139-DFB0-D5E4-A7423F2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to patch embeddings</a:t>
            </a:r>
          </a:p>
        </p:txBody>
      </p:sp>
      <p:pic>
        <p:nvPicPr>
          <p:cNvPr id="6150" name="Picture 6" descr="Conversion of 224x224 pixel image into 256 14x14 pixel image patches.">
            <a:extLst>
              <a:ext uri="{FF2B5EF4-FFF2-40B4-BE49-F238E27FC236}">
                <a16:creationId xmlns:a16="http://schemas.microsoft.com/office/drawing/2014/main" id="{E215DBF9-D266-8B24-4F84-117EEE02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87" y="3320941"/>
            <a:ext cx="6816019" cy="3171934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7BB02-E83D-F209-46E8-A370F5CDCBA5}"/>
              </a:ext>
            </a:extLst>
          </p:cNvPr>
          <p:cNvSpPr txBox="1"/>
          <p:nvPr/>
        </p:nvSpPr>
        <p:spPr>
          <a:xfrm>
            <a:off x="704593" y="1825625"/>
            <a:ext cx="43400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- Attention requires the comparison of every input to all other inputs. </a:t>
            </a:r>
          </a:p>
          <a:p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- If we perform that on a </a:t>
            </a:r>
            <a:r>
              <a:rPr lang="en-AU" b="0" i="1" dirty="0">
                <a:solidFill>
                  <a:srgbClr val="1C1917"/>
                </a:solidFill>
                <a:effectLst/>
                <a:latin typeface="GT Planar"/>
              </a:rPr>
              <a:t>224x224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 pixel image, we must perform 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22442244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 (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2.5E92.5</a:t>
            </a:r>
            <a:r>
              <a:rPr lang="en-AU" b="0" i="1" dirty="0">
                <a:solidFill>
                  <a:srgbClr val="1C1917"/>
                </a:solidFill>
                <a:effectLst/>
                <a:latin typeface="KaTeX_Math"/>
              </a:rPr>
              <a:t>E</a:t>
            </a:r>
            <a:r>
              <a:rPr lang="en-AU" b="0" i="0" dirty="0">
                <a:solidFill>
                  <a:srgbClr val="1C1917"/>
                </a:solidFill>
                <a:effectLst/>
                <a:latin typeface="KaTeX_Main"/>
              </a:rPr>
              <a:t>9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) comparisons per layer * number of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1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7AB-F001-7972-AF45-74237C16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1C1917"/>
                </a:solidFill>
                <a:effectLst/>
                <a:latin typeface="__gtPlanar_9a6492"/>
              </a:rPr>
              <a:t>Linear Projection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B5CC-5B09-D2F5-C087-A8B0BAE2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1C1917"/>
                </a:solidFill>
                <a:latin typeface="__gtPlanar_9a6492"/>
              </a:rPr>
              <a:t>A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 </a:t>
            </a:r>
            <a:r>
              <a:rPr lang="en-AU" sz="2400" b="0" i="1" dirty="0">
                <a:solidFill>
                  <a:srgbClr val="1C1917"/>
                </a:solidFill>
                <a:effectLst/>
                <a:latin typeface="GT Planar"/>
              </a:rPr>
              <a:t>linear projection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 layer maps the image patch </a:t>
            </a:r>
            <a:r>
              <a:rPr lang="en-AU" sz="2400" b="0" i="1" dirty="0">
                <a:solidFill>
                  <a:srgbClr val="1C1917"/>
                </a:solidFill>
                <a:effectLst/>
                <a:latin typeface="GT Planar"/>
              </a:rPr>
              <a:t>“arrays”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 to </a:t>
            </a:r>
            <a:r>
              <a:rPr lang="en-AU" sz="2400" b="0" i="1" dirty="0">
                <a:solidFill>
                  <a:srgbClr val="1C1917"/>
                </a:solidFill>
                <a:effectLst/>
                <a:latin typeface="GT Planar"/>
              </a:rPr>
              <a:t>patch embedding “vectors”</a:t>
            </a:r>
            <a:r>
              <a:rPr lang="en-AU" sz="2400" b="0" i="0" dirty="0">
                <a:solidFill>
                  <a:srgbClr val="1C1917"/>
                </a:solidFill>
                <a:effectLst/>
                <a:latin typeface="__gtPlanar_9a6492"/>
              </a:rPr>
              <a:t>.</a:t>
            </a:r>
            <a:endParaRPr lang="en-US" sz="2400" dirty="0"/>
          </a:p>
        </p:txBody>
      </p:sp>
      <p:pic>
        <p:nvPicPr>
          <p:cNvPr id="9218" name="Picture 2" descr="The linear projection layer attempts to transform arrays into vectors while maintaining their “physical dimensions”. Meaning similar image patches should be mapped to similar patch embeddings.">
            <a:extLst>
              <a:ext uri="{FF2B5EF4-FFF2-40B4-BE49-F238E27FC236}">
                <a16:creationId xmlns:a16="http://schemas.microsoft.com/office/drawing/2014/main" id="{24A672EA-9F08-1FEA-D803-3BF20068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82" y="3097147"/>
            <a:ext cx="6311172" cy="32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31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BCF-9BA4-39A7-5944-86722E3C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1C1917"/>
                </a:solidFill>
                <a:effectLst/>
                <a:latin typeface="__gtPlanar_9a6492"/>
              </a:rPr>
              <a:t>Learnable Embeddings in </a:t>
            </a:r>
            <a:r>
              <a:rPr lang="en-AU" b="1" i="0" dirty="0" err="1">
                <a:solidFill>
                  <a:srgbClr val="1C1917"/>
                </a:solidFill>
                <a:effectLst/>
                <a:latin typeface="__gtPlanar_9a6492"/>
              </a:rPr>
              <a:t>ViT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68AE-14F3-C8B3-9F1F-A0A89A91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 descr="ViT process with the learnable class embedding highlight (left).">
            <a:extLst>
              <a:ext uri="{FF2B5EF4-FFF2-40B4-BE49-F238E27FC236}">
                <a16:creationId xmlns:a16="http://schemas.microsoft.com/office/drawing/2014/main" id="{83790B77-B7C5-7395-3997-3C5037EB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4" y="1690688"/>
            <a:ext cx="9205673" cy="41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The BERT [CLS] token is preappended to every sequence.">
            <a:extLst>
              <a:ext uri="{FF2B5EF4-FFF2-40B4-BE49-F238E27FC236}">
                <a16:creationId xmlns:a16="http://schemas.microsoft.com/office/drawing/2014/main" id="{A0E9B140-3307-2AAC-9BD6-44D851C8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35" y="4593164"/>
            <a:ext cx="3005811" cy="1943878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5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85CC-318D-2BC3-3A16-11C55DA1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1C1917"/>
                </a:solidFill>
                <a:effectLst/>
                <a:latin typeface="__gtPlanar_9a6492"/>
              </a:rPr>
              <a:t>Positional Embeddings </a:t>
            </a:r>
            <a:r>
              <a:rPr lang="en-AU" b="1" dirty="0">
                <a:solidFill>
                  <a:srgbClr val="1C1917"/>
                </a:solidFill>
                <a:latin typeface="__gtPlanar_9a6492"/>
              </a:rPr>
              <a:t>with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681A-9565-C859-D4BC-EE572D0A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39" y="1825625"/>
            <a:ext cx="5079715" cy="4351338"/>
          </a:xfrm>
        </p:spPr>
        <p:txBody>
          <a:bodyPr/>
          <a:lstStyle/>
          <a:p>
            <a:r>
              <a:rPr lang="en-AU" dirty="0">
                <a:solidFill>
                  <a:srgbClr val="1C1917"/>
                </a:solidFill>
                <a:latin typeface="__gtPlanar_9a6492"/>
              </a:rPr>
              <a:t>P</a:t>
            </a:r>
            <a:r>
              <a:rPr lang="en-AU" b="0" i="0" dirty="0">
                <a:solidFill>
                  <a:srgbClr val="1C1917"/>
                </a:solidFill>
                <a:effectLst/>
                <a:latin typeface="__gtPlanar_9a6492"/>
              </a:rPr>
              <a:t>ositional embeddings are added to patch embeddings and the “class” embedding</a:t>
            </a:r>
            <a:endParaRPr lang="en-US" dirty="0"/>
          </a:p>
        </p:txBody>
      </p:sp>
      <p:pic>
        <p:nvPicPr>
          <p:cNvPr id="11266" name="Picture 2" descr="Cosine similarity between trained positional embeddings. Adapted from [1].">
            <a:extLst>
              <a:ext uri="{FF2B5EF4-FFF2-40B4-BE49-F238E27FC236}">
                <a16:creationId xmlns:a16="http://schemas.microsoft.com/office/drawing/2014/main" id="{78B00FFD-4ECA-000A-2F43-75860C2B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654" y="1825625"/>
            <a:ext cx="5779094" cy="469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2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6B12-E578-68FE-1AA1-FF24D76F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Supervised/unsupervised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E23C-FF77-7BEB-FD7B-4C377083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5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BE95-F8C9-568F-245F-74F8BE59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patching in </a:t>
            </a:r>
            <a:r>
              <a:rPr lang="en-US" dirty="0" err="1"/>
              <a:t>ViT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83E6-0728-373D-2C52-90F09A62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7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E681-72A0-1265-911E-9F31F14D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images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C8F-2FA6-289A-DF18-75E057A4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B19F-679D-6E91-689B-2B55621E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8A29-EF25-BEF7-B407-F4180800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4E6E-6DE3-4C48-1059-4C92EE2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data: folder with images + text/meta/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1EE1-CCFE-DD7E-7530-E4E1A765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9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9D7-B1F6-AF5A-41AB-1203EEB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preprocessing: steps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5CFF-4039-5FB8-6504-9D6B0E5B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1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BE32-4B24-9DCD-3EBB-A94725E9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major models and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BA3A-C199-895C-EB25-2FD7636E3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24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65E5-FBC7-209C-CB15-10132E7D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for image related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45DA-7E7C-9A7F-D494-9D7898188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7E2-0B27-4B1C-9734-4D7F366F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results with fine-tuning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79B1-FB18-3015-194B-488FF1BF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finetuning</a:t>
            </a:r>
          </a:p>
          <a:p>
            <a:r>
              <a:rPr lang="en-US" dirty="0"/>
              <a:t>LoRa</a:t>
            </a:r>
          </a:p>
          <a:p>
            <a:pPr lvl="1"/>
            <a:r>
              <a:rPr lang="en-US" dirty="0"/>
              <a:t>PEFT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4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91E3-608E-E935-C668-252AAE18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HF: Trainer and Training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9DF4-43FF-7EBC-EF9A-092B8E63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1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FD8-C3F2-6C06-4C98-7C3CE46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C879-DD9B-E5D3-60E0-6C303AED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64CC-E147-319B-CDB5-F003DC2A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Classification/regression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4340-2E6B-AFE3-0D2B-6B1D9C0B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6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4C3A-5148-B10E-B2B7-A07F8FEF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67AA-6C8A-2BF4-D6CF-C2B11CD5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eal-time object detection in smart cities for pedestrian detection">
            <a:extLst>
              <a:ext uri="{FF2B5EF4-FFF2-40B4-BE49-F238E27FC236}">
                <a16:creationId xmlns:a16="http://schemas.microsoft.com/office/drawing/2014/main" id="{9E5A2305-7C37-DE13-63CB-450774AA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859" y="1991638"/>
            <a:ext cx="6290941" cy="35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77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0944-79FE-2F32-79B5-41A5D9F7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5447-38F6-BB79-46D1-6E801E1B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4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A178-9800-E123-E389-06D65DBC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metrics: ROUGE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8F93-CA65-7AC7-DD1E-CEA83B43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b="1" dirty="0"/>
              <a:t>ROUGE</a:t>
            </a:r>
            <a:r>
              <a:rPr lang="en-AU" dirty="0"/>
              <a:t> (Recall-Oriented Understudy for </a:t>
            </a:r>
            <a:r>
              <a:rPr lang="en-AU" dirty="0" err="1"/>
              <a:t>Gisting</a:t>
            </a:r>
            <a:r>
              <a:rPr lang="en-AU" dirty="0"/>
              <a:t> Evaluation) is a family of metrics for </a:t>
            </a:r>
            <a:r>
              <a:rPr lang="en-AU" b="1" dirty="0"/>
              <a:t>automatic summary evaluation</a:t>
            </a:r>
            <a:r>
              <a:rPr lang="en-AU" dirty="0"/>
              <a:t> that measures </a:t>
            </a:r>
            <a:r>
              <a:rPr lang="en-AU" b="1" dirty="0"/>
              <a:t>overlap</a:t>
            </a:r>
            <a:r>
              <a:rPr lang="en-AU" dirty="0"/>
              <a:t> between a system summary and one or more reference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Core idea:</a:t>
            </a:r>
            <a:r>
              <a:rPr lang="en-AU" dirty="0"/>
              <a:t> compare </a:t>
            </a:r>
            <a:r>
              <a:rPr lang="en-AU" b="1" dirty="0"/>
              <a:t>n-grams</a:t>
            </a:r>
            <a:r>
              <a:rPr lang="en-AU" dirty="0"/>
              <a:t>, </a:t>
            </a:r>
            <a:r>
              <a:rPr lang="en-AU" b="1" dirty="0"/>
              <a:t>longest common subsequence</a:t>
            </a:r>
            <a:r>
              <a:rPr lang="en-AU" dirty="0"/>
              <a:t>, or </a:t>
            </a:r>
            <a:r>
              <a:rPr lang="en-AU" b="1" dirty="0"/>
              <a:t>skip-bigrams</a:t>
            </a:r>
            <a:r>
              <a:rPr lang="en-AU" dirty="0"/>
              <a:t> between system and 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Variants you’ll see most: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b="1" dirty="0"/>
              <a:t>ROUGE-1 / ROUGE-2:</a:t>
            </a:r>
            <a:r>
              <a:rPr lang="en-AU" dirty="0"/>
              <a:t> unigram / bigram overlap.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b="1" dirty="0"/>
              <a:t>ROUGE-L:</a:t>
            </a:r>
            <a:r>
              <a:rPr lang="en-AU" dirty="0"/>
              <a:t> longest common subsequence (captures in-order matches without being strictly contiguous).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(Less common) </a:t>
            </a:r>
            <a:r>
              <a:rPr lang="en-AU" b="1" dirty="0"/>
              <a:t>ROUGE-S/SU:</a:t>
            </a:r>
            <a:r>
              <a:rPr lang="en-AU" dirty="0"/>
              <a:t> skip-bigram variants.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Scores:</a:t>
            </a:r>
            <a:r>
              <a:rPr lang="en-AU" dirty="0"/>
              <a:t> typically report </a:t>
            </a:r>
            <a:r>
              <a:rPr lang="en-AU" b="1" dirty="0"/>
              <a:t>Recall</a:t>
            </a:r>
            <a:r>
              <a:rPr lang="en-AU" dirty="0"/>
              <a:t>, </a:t>
            </a:r>
            <a:r>
              <a:rPr lang="en-AU" b="1" dirty="0"/>
              <a:t>Precision</a:t>
            </a:r>
            <a:r>
              <a:rPr lang="en-AU" dirty="0"/>
              <a:t>, and </a:t>
            </a:r>
            <a:r>
              <a:rPr lang="en-AU" b="1" dirty="0"/>
              <a:t>F1</a:t>
            </a:r>
            <a:r>
              <a:rPr lang="en-AU" dirty="0"/>
              <a:t> (0–1 or %). Higher is better. Many papers emphasize </a:t>
            </a:r>
            <a:r>
              <a:rPr lang="en-AU" b="1" dirty="0"/>
              <a:t>Recall</a:t>
            </a:r>
            <a:r>
              <a:rPr lang="en-AU" dirty="0"/>
              <a:t> for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Multiple references:</a:t>
            </a:r>
            <a:r>
              <a:rPr lang="en-AU" dirty="0"/>
              <a:t> overlap is computed against each reference and aggregated (max/mean), which improves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 err="1"/>
              <a:t>Preprocessing</a:t>
            </a:r>
            <a:r>
              <a:rPr lang="en-AU" b="1" dirty="0"/>
              <a:t> tips:</a:t>
            </a:r>
            <a:r>
              <a:rPr lang="en-AU" dirty="0"/>
              <a:t> lowercase, strip punctuation, optional stemming/stop-word handling; keep the tokenizer/settings fixed across systems for fair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Use cases:</a:t>
            </a:r>
            <a:r>
              <a:rPr lang="en-AU" dirty="0"/>
              <a:t> news/meeting </a:t>
            </a:r>
            <a:r>
              <a:rPr lang="en-AU" b="1" dirty="0"/>
              <a:t>summarization</a:t>
            </a:r>
            <a:r>
              <a:rPr lang="en-AU" dirty="0"/>
              <a:t>, headline generation; sometimes used as a proxy in training (e.g., RL with ROUGE reward).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Limitations:</a:t>
            </a:r>
            <a:r>
              <a:rPr lang="en-AU" dirty="0"/>
              <a:t> surface-form metric—</a:t>
            </a:r>
            <a:r>
              <a:rPr lang="en-AU" b="1" dirty="0"/>
              <a:t>doesn’t understand synonyms/paraphrases</a:t>
            </a:r>
            <a:r>
              <a:rPr lang="en-AU" dirty="0"/>
              <a:t>, can </a:t>
            </a:r>
            <a:r>
              <a:rPr lang="en-AU" dirty="0" err="1"/>
              <a:t>favor</a:t>
            </a:r>
            <a:r>
              <a:rPr lang="en-AU" dirty="0"/>
              <a:t> extractive summaries, and is length-sensitive. For semantic fidelity, complement with </a:t>
            </a:r>
            <a:r>
              <a:rPr lang="en-AU" b="1" dirty="0" err="1"/>
              <a:t>BERTScore</a:t>
            </a:r>
            <a:r>
              <a:rPr lang="en-AU" dirty="0"/>
              <a:t>, </a:t>
            </a:r>
            <a:r>
              <a:rPr lang="en-AU" b="1" dirty="0"/>
              <a:t>BLEURT</a:t>
            </a:r>
            <a:r>
              <a:rPr lang="en-AU" dirty="0"/>
              <a:t>, or human eval.</a:t>
            </a:r>
          </a:p>
          <a:p>
            <a:r>
              <a:rPr lang="en-US" dirty="0">
                <a:hlinkClick r:id="rId2"/>
              </a:rPr>
              <a:t>https://huggingface.co/spaces/evaluate-metric/rouge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923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2DAC-08E8-BC7F-895A-5C25647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metrics: 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9A84-6AD5-35AC-03D6-60F56C5B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https://huggingface.co/spaces/evaluate-metric/</a:t>
            </a:r>
            <a:r>
              <a:rPr lang="en-US" dirty="0" err="1"/>
              <a:t>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1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13EB-A24A-A26F-A04E-137A80B0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models from scratch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DB7-5277-E81B-79FC-EE0EBC65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355480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4527-9B90-768A-0F0B-DF08451F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4" name="AutoShape 2" descr="Original transformer architecture">
            <a:extLst>
              <a:ext uri="{FF2B5EF4-FFF2-40B4-BE49-F238E27FC236}">
                <a16:creationId xmlns:a16="http://schemas.microsoft.com/office/drawing/2014/main" id="{C2C24664-5E58-CA10-88E7-9599D7C80D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Original transformer architecture">
            <a:extLst>
              <a:ext uri="{FF2B5EF4-FFF2-40B4-BE49-F238E27FC236}">
                <a16:creationId xmlns:a16="http://schemas.microsoft.com/office/drawing/2014/main" id="{50866250-F3E3-8A6A-D3E4-9ECF274DE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" y="1535975"/>
            <a:ext cx="4746661" cy="47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Encoder:  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input = sequence of text tokens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builds a representation of it (= its features)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trained to acquire understanding from the input.</a:t>
            </a:r>
          </a:p>
          <a:p>
            <a:pPr marL="285750" indent="-285750">
              <a:buFontTx/>
              <a:buChar char="-"/>
            </a:pPr>
            <a:r>
              <a:rPr lang="en-AU" dirty="0"/>
              <a:t>Decoder: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uses the encoder's representation + other inputs (e.g. the previously predicted tokens) 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generates a target sequence</a:t>
            </a:r>
          </a:p>
          <a:p>
            <a:pPr marL="742950" lvl="1" indent="-285750">
              <a:buFontTx/>
              <a:buChar char="-"/>
            </a:pPr>
            <a:r>
              <a:rPr lang="en-AU" dirty="0"/>
              <a:t>trained to generate outputs.</a:t>
            </a:r>
          </a:p>
        </p:txBody>
      </p:sp>
      <p:pic>
        <p:nvPicPr>
          <p:cNvPr id="1030" name="Picture 6" descr="How Transformers Work: A Detailed Exploration of Transformer Architecture |  DataCamp">
            <a:extLst>
              <a:ext uri="{FF2B5EF4-FFF2-40B4-BE49-F238E27FC236}">
                <a16:creationId xmlns:a16="http://schemas.microsoft.com/office/drawing/2014/main" id="{2BD0FCCB-527D-3B02-646D-8F2BA71E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30" y="218430"/>
            <a:ext cx="5533588" cy="60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DD24-8B11-54D4-F8A2-33EDCB2A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14AA-0F6F-EE98-E2AD-6B39C52E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800" b="1" dirty="0"/>
              <a:t>Encoder</a:t>
            </a:r>
            <a:r>
              <a:rPr lang="en-US" sz="1800" dirty="0"/>
              <a:t>: </a:t>
            </a:r>
            <a:r>
              <a:rPr lang="en-AU" sz="1800" dirty="0"/>
              <a:t>processes the input data</a:t>
            </a:r>
            <a:endParaRPr lang="en-US" sz="1800" dirty="0"/>
          </a:p>
          <a:p>
            <a:r>
              <a:rPr lang="en-US" sz="1800" b="1" dirty="0"/>
              <a:t>Decoder</a:t>
            </a:r>
            <a:r>
              <a:rPr lang="en-US" sz="1800" dirty="0"/>
              <a:t>: generates </a:t>
            </a:r>
            <a:r>
              <a:rPr lang="en-AU" sz="1800" dirty="0"/>
              <a:t>output sequences</a:t>
            </a:r>
            <a:endParaRPr lang="en-US" sz="1800" dirty="0"/>
          </a:p>
          <a:p>
            <a:r>
              <a:rPr lang="en-US" sz="1800" b="1" dirty="0"/>
              <a:t>Self-attention mechanism</a:t>
            </a:r>
            <a:r>
              <a:rPr lang="en-US" sz="1800" dirty="0"/>
              <a:t>: </a:t>
            </a:r>
            <a:r>
              <a:rPr lang="en-AU" sz="1800" dirty="0"/>
              <a:t>helps models focus on relevant parts of the input</a:t>
            </a:r>
            <a:endParaRPr lang="en-US" sz="1800" dirty="0"/>
          </a:p>
          <a:p>
            <a:r>
              <a:rPr lang="en-AU" sz="1800" b="1" dirty="0"/>
              <a:t>Positional Encoding:</a:t>
            </a:r>
            <a:r>
              <a:rPr lang="en-AU" sz="1800" dirty="0"/>
              <a:t> Importance in maintaining order in sequences.</a:t>
            </a:r>
            <a:endParaRPr lang="en-US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5380C3F-5323-F441-C071-4CC443009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/>
          <a:stretch/>
        </p:blipFill>
        <p:spPr bwMode="auto">
          <a:xfrm>
            <a:off x="5571180" y="94944"/>
            <a:ext cx="6063081" cy="3885534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9032B6-0117-3BC8-48AF-8F653CDB9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 b="6824"/>
          <a:stretch/>
        </p:blipFill>
        <p:spPr bwMode="auto">
          <a:xfrm>
            <a:off x="6096000" y="4237986"/>
            <a:ext cx="5362048" cy="2362506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00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284F1FE-B35D-80CC-815F-D704FDAE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2043" y="2374150"/>
            <a:ext cx="5294716" cy="16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5DA635A-C5DF-D663-C365-3BB6EB5AE8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 b="6824"/>
          <a:stretch/>
        </p:blipFill>
        <p:spPr bwMode="auto">
          <a:xfrm>
            <a:off x="801285" y="2260190"/>
            <a:ext cx="5294715" cy="233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6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nsformers Explained Visually — Not Just How, but Why They Work So Well |  by Ketan Doshi | Towards Data Science">
            <a:extLst>
              <a:ext uri="{FF2B5EF4-FFF2-40B4-BE49-F238E27FC236}">
                <a16:creationId xmlns:a16="http://schemas.microsoft.com/office/drawing/2014/main" id="{F733D6F9-B96B-BEA6-0520-C857BF76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550" y="643467"/>
            <a:ext cx="509805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9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920</Words>
  <Application>Microsoft Macintosh PowerPoint</Application>
  <PresentationFormat>Widescreen</PresentationFormat>
  <Paragraphs>108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__gtPlanar_9a6492</vt:lpstr>
      <vt:lpstr>Arial</vt:lpstr>
      <vt:lpstr>Calibri</vt:lpstr>
      <vt:lpstr>Calibri Light</vt:lpstr>
      <vt:lpstr>GT Planar</vt:lpstr>
      <vt:lpstr>KaTeX_Main</vt:lpstr>
      <vt:lpstr>KaTeX_Math</vt:lpstr>
      <vt:lpstr>Poppins</vt:lpstr>
      <vt:lpstr>Studio-Feixen-Sans</vt:lpstr>
      <vt:lpstr>Office Theme</vt:lpstr>
      <vt:lpstr>PowerPoint Presentation</vt:lpstr>
      <vt:lpstr>Basics of ML</vt:lpstr>
      <vt:lpstr>Supervised/unsupervised</vt:lpstr>
      <vt:lpstr>Classification/regression</vt:lpstr>
      <vt:lpstr>Developing models from scratch </vt:lpstr>
      <vt:lpstr>Transformers</vt:lpstr>
      <vt:lpstr>Main components</vt:lpstr>
      <vt:lpstr>PowerPoint Presentation</vt:lpstr>
      <vt:lpstr>PowerPoint Presentation</vt:lpstr>
      <vt:lpstr>PowerPoint Presentation</vt:lpstr>
      <vt:lpstr>Preprocessing stage</vt:lpstr>
      <vt:lpstr>Embedding of the input data</vt:lpstr>
      <vt:lpstr>Positional encoding</vt:lpstr>
      <vt:lpstr>Encoder block</vt:lpstr>
      <vt:lpstr>Multi-head attention</vt:lpstr>
      <vt:lpstr>Position-wise feed-forward net (FFN)</vt:lpstr>
      <vt:lpstr>Decoder block</vt:lpstr>
      <vt:lpstr>Multi-head attention layer </vt:lpstr>
      <vt:lpstr>Transfer Learning</vt:lpstr>
      <vt:lpstr>PowerPoint Presentation</vt:lpstr>
      <vt:lpstr>From text to images</vt:lpstr>
      <vt:lpstr>Convolutional Neural Networks (CNNs)</vt:lpstr>
      <vt:lpstr>ViT</vt:lpstr>
      <vt:lpstr>Image to patch embeddings</vt:lpstr>
      <vt:lpstr>Image to patch embeddings</vt:lpstr>
      <vt:lpstr>Image to patch embeddings</vt:lpstr>
      <vt:lpstr>Linear Projection</vt:lpstr>
      <vt:lpstr>Learnable Embeddings in ViT</vt:lpstr>
      <vt:lpstr>Positional Embeddings with Images</vt:lpstr>
      <vt:lpstr>Image patching in ViT demo</vt:lpstr>
      <vt:lpstr>Working with images workflow</vt:lpstr>
      <vt:lpstr>ViT dataset</vt:lpstr>
      <vt:lpstr>Image data: folder with images + text/meta/</vt:lpstr>
      <vt:lpstr>Data preprocessing: steps and why</vt:lpstr>
      <vt:lpstr>ViT major models and difference</vt:lpstr>
      <vt:lpstr>Evaluation for image related tasks</vt:lpstr>
      <vt:lpstr>Improving results with fine-tuning </vt:lpstr>
      <vt:lpstr>HF: Trainer and Training arguments</vt:lpstr>
      <vt:lpstr>Image classification</vt:lpstr>
      <vt:lpstr>Object detection</vt:lpstr>
      <vt:lpstr>Image captioning</vt:lpstr>
      <vt:lpstr>Common metrics: ROUGE</vt:lpstr>
      <vt:lpstr>Common metrics: 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Prokofieva</dc:creator>
  <cp:lastModifiedBy>Maria Prokofieva</cp:lastModifiedBy>
  <cp:revision>1</cp:revision>
  <dcterms:created xsi:type="dcterms:W3CDTF">2025-09-16T11:00:42Z</dcterms:created>
  <dcterms:modified xsi:type="dcterms:W3CDTF">2025-09-21T07:23:15Z</dcterms:modified>
</cp:coreProperties>
</file>