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54"/>
    <p:restoredTop sz="76054"/>
  </p:normalViewPr>
  <p:slideViewPr>
    <p:cSldViewPr snapToGrid="0" snapToObjects="1" showGuides="1">
      <p:cViewPr varScale="1">
        <p:scale>
          <a:sx n="91" d="100"/>
          <a:sy n="91" d="100"/>
        </p:scale>
        <p:origin x="15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4A31A-D477-2A4B-B136-430CA23C185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A6D50-5036-1946-8D67-9DCD10F9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7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AU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BLIP’s core structure is a multimodal encoder-decoder setup made for both understanding and generation tasks: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73239"/>
                </a:solidFill>
                <a:effectLst/>
                <a:latin typeface="Nunito" pitchFamily="2" charset="77"/>
              </a:rPr>
              <a:t>Unimodal Encoder:</a:t>
            </a:r>
            <a:r>
              <a:rPr lang="en-AU" b="0" i="0" dirty="0">
                <a:solidFill>
                  <a:srgbClr val="273239"/>
                </a:solidFill>
                <a:effectLst/>
                <a:latin typeface="Nunito" pitchFamily="2" charset="77"/>
              </a:rPr>
              <a:t> Separately encodes images and text.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73239"/>
                </a:solidFill>
                <a:effectLst/>
                <a:latin typeface="Nunito" pitchFamily="2" charset="77"/>
              </a:rPr>
              <a:t>Image-grounded Text Encoder:</a:t>
            </a:r>
            <a:r>
              <a:rPr lang="en-AU" b="0" i="0" dirty="0">
                <a:solidFill>
                  <a:srgbClr val="273239"/>
                </a:solidFill>
                <a:effectLst/>
                <a:latin typeface="Nunito" pitchFamily="2" charset="77"/>
              </a:rPr>
              <a:t> Integrates visual context into text encoding using cross-attention layers.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73239"/>
                </a:solidFill>
                <a:effectLst/>
                <a:latin typeface="Nunito" pitchFamily="2" charset="77"/>
              </a:rPr>
              <a:t>Image-grounded Text Decoder:</a:t>
            </a:r>
            <a:r>
              <a:rPr lang="en-AU" b="0" i="0" dirty="0">
                <a:solidFill>
                  <a:srgbClr val="273239"/>
                </a:solidFill>
                <a:effectLst/>
                <a:latin typeface="Nunito" pitchFamily="2" charset="77"/>
              </a:rPr>
              <a:t> Generates text from images with causal self-attention mechanisms.</a:t>
            </a:r>
            <a:br>
              <a:rPr lang="en-AU" b="0" i="0" dirty="0">
                <a:solidFill>
                  <a:srgbClr val="273239"/>
                </a:solidFill>
                <a:effectLst/>
                <a:latin typeface="Nunito" pitchFamily="2" charset="77"/>
              </a:rPr>
            </a:br>
            <a:br>
              <a:rPr lang="en-AU" b="0" i="0" dirty="0">
                <a:solidFill>
                  <a:srgbClr val="273239"/>
                </a:solidFill>
                <a:effectLst/>
                <a:latin typeface="Nunito" pitchFamily="2" charset="77"/>
              </a:rPr>
            </a:br>
            <a:r>
              <a:rPr lang="en-AU" b="0" i="0" dirty="0">
                <a:solidFill>
                  <a:srgbClr val="273239"/>
                </a:solidFill>
                <a:effectLst/>
                <a:latin typeface="Nunito" pitchFamily="2" charset="77"/>
              </a:rPr>
              <a:t>(1) Unimodal encoder, which separately encodes image and text. The text encoder is the same as BERT, where a [CLS] token is appended to the beginning of the text input to summarize the sentence.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273239"/>
              </a:solidFill>
              <a:effectLst/>
              <a:latin typeface="Nunito" pitchFamily="2" charset="77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73239"/>
                </a:solidFill>
                <a:effectLst/>
                <a:latin typeface="Nunito" pitchFamily="2" charset="77"/>
              </a:rPr>
              <a:t>(2) Image-grounded text encoder, which injects visual information by inserting one additional cross-attention (CA) layer between the self-attention (SA) layer and the feed forward network (FFN) for each transformer block of the text encoder. A task-specific [Encode] token is appended to the text, and the output embedding of [Encode] is used as the multimodal representation of the image-text pair.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273239"/>
              </a:solidFill>
              <a:effectLst/>
              <a:latin typeface="Nunito" pitchFamily="2" charset="77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73239"/>
                </a:solidFill>
                <a:effectLst/>
                <a:latin typeface="Nunito" pitchFamily="2" charset="77"/>
              </a:rPr>
              <a:t>(3) Image-grounded text decoder, which replaces the bidirectional self-attention layers in the image-grounded text encoder with causal self-attention layers. A [Decode] token is used to signal the beginning of a sequence, and an end-of-sequence token is used to signal its 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6D50-5036-1946-8D67-9DCD10F98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6D50-5036-1946-8D67-9DCD10F988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6D50-5036-1946-8D67-9DCD10F988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6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6D50-5036-1946-8D67-9DCD10F988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151A-34C3-0B5F-269A-39EE0C3BD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8A7C8-6C74-6E7F-7E6E-126291C54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7618-E6D0-17DB-C3BE-4F0A1FA5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9468-C138-0CCD-D0CF-4ABE4720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865D-945F-859A-2E31-A53BB65A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4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A1A-0B72-EB3A-B968-26C73CEA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B2D2D-B165-08EF-3B8F-1CD02C753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9380C-579E-17D6-EBB9-54ABBB08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8175-6835-647F-1AB1-41070C67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F365-D428-726F-73A0-66156EB7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1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17AE5-1F83-65BA-1567-2F2BA7E09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AA2C7-EC01-BA16-8131-3F24230E3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3E05-79DC-C749-77AA-C1064CB0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97CA-145F-A21E-C7C6-A2BC24BC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F0E7D-FC48-6384-13C9-0C2A2F90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F086-F32C-9E49-E47D-3179364B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86E3-711A-B3D3-A7C4-6D48FDD1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1950-D3DF-ED30-747A-43D2394F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133B-4498-33DE-59BD-E5FAF8BA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83BD-3193-9BD9-E379-A1551476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B0-B5AE-C760-5A08-0AA15F1C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4151-D583-C4AE-69AC-5E274D42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360AA-48F2-A327-E231-AA89286A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86DA6-8964-B25C-E1D3-1578467D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7FB07-9081-5873-CA20-54946142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5A38-78B8-A6E5-4B6E-DA5E8A55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9150-AEAC-A227-3DA1-6489BF5CD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05E11-9590-3D1D-E8FA-77BD83A9C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2A10-647B-0385-3100-0DBE3BD6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5D787-1299-732C-1BA0-949FE58B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363D9-940B-B38B-16A6-26BCFBAC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2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9518-FFF3-0880-6E29-9C3DE9D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83FB8-1C61-DC8B-4B20-137CBE97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3D03C-970E-30AD-B119-8E38FC7C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6E0-8136-4CBA-187F-E6D179B42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A8D12-2B4B-66E1-2B38-0F6A51C3F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75F3C-A3D1-82C3-8A5A-2DD23DF2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5157A-773E-B261-9EB2-9A2360D9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B3C02-CA55-220D-0A85-44930AC4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4720-F931-AF3B-DB0D-5D5691A9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CAD30-2A4D-9C9E-1A22-8AE53F94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3413C-8CB9-C3B2-7C0E-8F393B86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26698-DBB6-DE2E-99C4-4D205CBC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F82A7-BF1F-FC36-6838-C60250CA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7A67D-D5B6-14EA-CD1F-58A4C2FF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D6D3A-DDCA-763A-2437-5DDE132E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2B3C-6BD8-3950-C9BF-625BCAC9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C86F-784B-8718-C5F2-6F93F1F5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A90C6-74F8-E36F-5CF1-76529E33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E0127-7F66-E17C-1A4D-FEFC58A7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A9283-7C29-48CD-AA4B-816A1C68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91EF7-96B3-49D2-2868-9B0148F0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3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3854-070A-261E-8007-D7104803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92666-C1E8-B810-C76A-FFEB2697A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A475B-3581-3BC1-3BCF-2818A16C0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01FA5-E69A-FC41-FCA6-A063ED68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E526D-24CD-F97B-2A44-6FCD18A1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0AB2-E5A4-C90E-2BB1-A9E1C5E3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FF5C5-0263-4554-0DDB-39B0BEA7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768F0-A2A3-AB8C-832B-97ADB5DF5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C1261-57D6-DDC3-0684-7D0BC0C0F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6D4B-D7A6-3410-6047-30A40B624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239B-6A5F-7337-F3E1-F16419DD3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ulti-coloured smoke gradient">
            <a:extLst>
              <a:ext uri="{FF2B5EF4-FFF2-40B4-BE49-F238E27FC236}">
                <a16:creationId xmlns:a16="http://schemas.microsoft.com/office/drawing/2014/main" id="{E035B59C-73E1-1557-77D7-B534EEC186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88" b="6842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0DD5E-2B06-9BB4-C9A9-7FA16E39F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r>
              <a:rPr lang="en-US" sz="4800" dirty="0"/>
              <a:t>Multimodal approaches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415D3-777C-EBD6-4E74-390329CF1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288" y="4729138"/>
            <a:ext cx="4488812" cy="1150453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4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AA3B-158B-4665-EDAF-088AED5C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BLIP2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F85F-D149-FEC3-2580-A6AAD85F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rchitecture">
            <a:extLst>
              <a:ext uri="{FF2B5EF4-FFF2-40B4-BE49-F238E27FC236}">
                <a16:creationId xmlns:a16="http://schemas.microsoft.com/office/drawing/2014/main" id="{94F317AF-9652-687D-BF5A-117922939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2" y="1389214"/>
            <a:ext cx="10207321" cy="510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3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1B61-5D9A-E883-CAB5-8CEF5B92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Blip2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EAEA-16E6-2822-75C7-DE7BDA2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AU" b="1" dirty="0"/>
              <a:t>Image-Text Contrastive Loss (ITC):</a:t>
            </a:r>
            <a:r>
              <a:rPr lang="en-AU" dirty="0"/>
              <a:t> Aligns visual and textual feature spaces, promoting similarity between matching image-text pairs while distinguishing negatives.</a:t>
            </a:r>
          </a:p>
          <a:p>
            <a:pPr fontAlgn="base"/>
            <a:r>
              <a:rPr lang="en-AU" b="1" dirty="0"/>
              <a:t>Image-Text Matching Loss (ITM):</a:t>
            </a:r>
            <a:r>
              <a:rPr lang="en-AU" dirty="0"/>
              <a:t> Encourages detailed multimodal representation with a classification task, determining if a text matches an image.</a:t>
            </a:r>
          </a:p>
          <a:p>
            <a:pPr fontAlgn="base"/>
            <a:r>
              <a:rPr lang="en-AU" b="1" dirty="0"/>
              <a:t>Language Modeling Loss (LM):</a:t>
            </a:r>
            <a:r>
              <a:rPr lang="en-AU" dirty="0"/>
              <a:t> Trains the model to generate plausible text from images using an autoregressive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5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D63E-5544-0258-48B7-84694EE1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BF19-5D22-D40A-3DEB-985DE810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EC5-5ED0-80CF-247A-138C7B06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921F-A161-8407-0B0F-1788A2C0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 on image-text pairs collected from the web </a:t>
            </a:r>
          </a:p>
          <a:p>
            <a:r>
              <a:rPr lang="en-US" dirty="0"/>
              <a:t>- used Captioner (Cap) to generate synthetic captions for web images, and a Filter (</a:t>
            </a:r>
            <a:r>
              <a:rPr lang="en-US" dirty="0" err="1"/>
              <a:t>Filt</a:t>
            </a:r>
            <a:r>
              <a:rPr lang="en-US" dirty="0"/>
              <a:t>) to remove noisy captions.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1AA47-D6DD-13A4-632D-A702C14F2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060531" cy="15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5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331</Words>
  <Application>Microsoft Macintosh PowerPoint</Application>
  <PresentationFormat>Widescreen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Nunito</vt:lpstr>
      <vt:lpstr>Office Theme</vt:lpstr>
      <vt:lpstr>Multimodal approaches</vt:lpstr>
      <vt:lpstr>BLIP2 Architecture</vt:lpstr>
      <vt:lpstr>Blip2 pretraining</vt:lpstr>
      <vt:lpstr>PowerPoint Presentation</vt:lpstr>
      <vt:lpstr>Pretraining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approaches</dc:title>
  <dc:creator>Maria Prokofieva</dc:creator>
  <cp:lastModifiedBy>Maria Prokofieva</cp:lastModifiedBy>
  <cp:revision>1</cp:revision>
  <dcterms:created xsi:type="dcterms:W3CDTF">2025-09-19T21:03:24Z</dcterms:created>
  <dcterms:modified xsi:type="dcterms:W3CDTF">2025-09-20T11:39:32Z</dcterms:modified>
</cp:coreProperties>
</file>