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VkBYtpVqa6s+MDoC5qIFajN0W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3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4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8" name="Google Shape;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28" name="Google Shape;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30" name="Google Shape;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3" name="Google Shape;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" name="Google Shape;39;p24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25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5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26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6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57" name="Google Shape;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7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9" name="Google Shape;59;p27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27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7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2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71" name="Google Shape;71;p28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descr="D:\Fotos\Empleo\10 Final_22.jpg" id="72" name="Google Shape;72;p28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28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8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28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D:\Fotos\Fondo Emprender\emprendedores\_MG_4258.jpg" id="82" name="Google Shape;8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10" name="Google Shape;1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30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91" name="Google Shape;91;p3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30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0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8" name="Google Shape;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3" name="Google Shape;103;p31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8039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1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3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2" name="Google Shape;122;p3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33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3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" name="Google Shape;1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8039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4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35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6" name="Google Shape;15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12" name="Google Shape;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3" name="Google Shape;183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8" name="Google Shape;1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14" name="Google Shape;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Primer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" sz="3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| </a:t>
            </a:r>
            <a:r>
              <a:rPr b="1" lang="es" sz="30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ADSI-2067454</a:t>
            </a:r>
            <a:r>
              <a:rPr b="1" i="0" lang="es" sz="3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| Diurno </a:t>
            </a:r>
            <a:endParaRPr b="0" i="0" sz="30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796600" y="1732100"/>
            <a:ext cx="56787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i="0" lang="es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David Fernando Gonzalez Garcia</a:t>
            </a:r>
            <a:endParaRPr b="1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Nelson Felipe Merlano Dominguez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Carlos Esteban Noguera Hernandez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Juan Sebastian Garcia Carrillo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Maria Angelica Jimenez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418050" y="3804700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b="1" i="0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b="1" i="0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Carrera 30 No. 17B -25 sur, Bogotá D.C, Colombia</a:t>
            </a:r>
            <a:endParaRPr b="1" i="0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 txBox="1"/>
          <p:nvPr/>
        </p:nvSpPr>
        <p:spPr>
          <a:xfrm>
            <a:off x="3875239" y="147389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" sz="4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Metodológico</a:t>
            </a:r>
            <a:endParaRPr b="1" i="0" sz="44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/>
          <p:nvPr/>
        </p:nvSpPr>
        <p:spPr>
          <a:xfrm>
            <a:off x="832357" y="1285150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del Proyecto:</a:t>
            </a:r>
            <a:endParaRPr b="1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Sistema de información que permita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tener un mejor manejo y organización del acceso a la institución.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Aplicativo Web:</a:t>
            </a:r>
            <a:endParaRPr b="1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“”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Nombres del proyecto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/>
        </p:nvSpPr>
        <p:spPr>
          <a:xfrm>
            <a:off x="751583" y="1725983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los horarios de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rotación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para el personal encargado del control de acceso de estudiantes, así como también, que permita tener un control de estudiantes que reportan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retrasos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 la hora de ingreso.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" sz="3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3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/>
        </p:nvSpPr>
        <p:spPr>
          <a:xfrm>
            <a:off x="866925" y="940025"/>
            <a:ext cx="7486200" cy="4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 los objetivos específicos podemos encontrar desglosadamente los siguientes servicios: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Facilitar la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los turnos rotativos de los profesores mediante el aplicativo web de manera que sea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accesible</a:t>
            </a:r>
            <a:r>
              <a:rPr b="0" i="0" lang="es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Renovar el sistema obsoleto de control de estudiantes que tienen retrasos en su asistencia a la institución.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Administrar el método de control de estudiantes que llegan tarde por medio del aplicativo web.</a:t>
            </a:r>
            <a:br>
              <a:rPr b="0" i="0" lang="es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Generar y gestionar un listado de los estudiantes que reportan retrasos en su asistencia.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/>
        </p:nvSpPr>
        <p:spPr>
          <a:xfrm>
            <a:off x="719550" y="1071925"/>
            <a:ext cx="7843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 institución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presenta un proceso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control de acceso de estudiantes donde los docentes tienen turnos rotativos para apoyar el ingreso,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también,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un sistema obsoleto de anotado de estudiantes que presentan retrasos al ingreso. Esto representa un sistema obsoleto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ya que es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la perdida de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y la validez de la misma, generando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un sistema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poco retroalimentativo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actual cumple de manera eficaz con </a:t>
            </a:r>
            <a:r>
              <a:rPr b="1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TODOS 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los requerimientos que se necesitan?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" sz="3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/>
        </p:nvSpPr>
        <p:spPr>
          <a:xfrm>
            <a:off x="753975" y="1038925"/>
            <a:ext cx="7517100" cy="5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Crear un sistema de información con su base de datos, dando prioridad al manejo del usuario con su respectiva información; como puede ser el manejo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 sus horarios respectivos y la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estudiantes que presentan retrasos en el ingreso.</a:t>
            </a: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No se podrá brindar servicios extracurriculares o fuera de los específicos mencionados con anterioridad, como puede ser el uso de hardware complejo o elementos electrónicos varios.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/>
        </p:nvSpPr>
        <p:spPr>
          <a:xfrm>
            <a:off x="1152325" y="955800"/>
            <a:ext cx="6581400" cy="5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 Implementar un sistema de información, se permite almacenar datos confiables y veraces con el fin de obtener más control y eficiencia, ya que al  poseer una base de datos y un sistema Online, se puede acceder a ella en cualquier momento, además, genera más tranquilidad ya que se reduce la pérdida de información.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