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WqXb3QH0I7yHyxm5LMP+WrUYO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b8a222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8ab8a222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ab8a222f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11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0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1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2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2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3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2394092"/>
            <a:ext cx="3555713" cy="27494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9" name="Google Shape;39;p24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69525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3394444"/>
            <a:ext cx="1739372" cy="105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2518174"/>
            <a:ext cx="1864519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6" name="Google Shape;46;p25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5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5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3" name="Google Shape;53;p26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6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6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7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7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59" name="Google Shape;59;p27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27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27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27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71" name="Google Shape;71;p28"/>
          <p:cNvGrpSpPr/>
          <p:nvPr/>
        </p:nvGrpSpPr>
        <p:grpSpPr>
          <a:xfrm>
            <a:off x="-495300" y="-952756"/>
            <a:ext cx="10278090" cy="6763121"/>
            <a:chOff x="-495300" y="-1270341"/>
            <a:chExt cx="10278090" cy="9017494"/>
          </a:xfrm>
        </p:grpSpPr>
        <p:pic>
          <p:nvPicPr>
            <p:cNvPr id="72" name="Google Shape;72;p28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28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8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28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29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6857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394913"/>
            <a:ext cx="530180" cy="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6858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30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91" name="Google Shape;91;p30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30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30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3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98" name="Google Shape;9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072150"/>
            <a:ext cx="517211" cy="4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03" name="Google Shape;103;p31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6858001" cy="52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/>
          <p:nvPr/>
        </p:nvSpPr>
        <p:spPr>
          <a:xfrm>
            <a:off x="95534" y="102804"/>
            <a:ext cx="9048466" cy="1317675"/>
          </a:xfrm>
          <a:prstGeom prst="rect">
            <a:avLst/>
          </a:prstGeom>
          <a:solidFill>
            <a:srgbClr val="080808">
              <a:alpha val="37647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1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1981199"/>
            <a:ext cx="608418" cy="53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385822"/>
            <a:ext cx="574172" cy="54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6858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3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22" name="Google Shape;122;p33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33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3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3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29" name="Google Shape;1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140032"/>
            <a:ext cx="52268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30708"/>
            <a:ext cx="6858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/>
          <p:nvPr/>
        </p:nvSpPr>
        <p:spPr>
          <a:xfrm>
            <a:off x="95534" y="102804"/>
            <a:ext cx="9075762" cy="1317675"/>
          </a:xfrm>
          <a:prstGeom prst="rect">
            <a:avLst/>
          </a:prstGeom>
          <a:solidFill>
            <a:srgbClr val="080808">
              <a:alpha val="37647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4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1965277"/>
            <a:ext cx="616496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4" name="Google Shape;14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1457" y="0"/>
            <a:ext cx="6702539" cy="517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5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5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35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310184"/>
            <a:ext cx="644857" cy="64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1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6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7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/>
        </p:nvSpPr>
        <p:spPr>
          <a:xfrm>
            <a:off x="196032" y="271949"/>
            <a:ext cx="8092007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Proyectos Primer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381000" y="805450"/>
            <a:ext cx="82248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" sz="30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| ADSI-2067454 | Diurno </a:t>
            </a:r>
            <a:endParaRPr sz="3000" b="0" i="0" u="none" strike="noStrike" cap="non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796600" y="1732100"/>
            <a:ext cx="56787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David Fernando Gonzalez Garcia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Nelson Felipe Merlano Dominguez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Carlos Esteban Noguera Hernandez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Juan Sebastian Garcia Carrillo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lang="es" sz="2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Maria Angelica Jimenez</a:t>
            </a: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418050" y="3804700"/>
            <a:ext cx="56253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sz="1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Capital</a:t>
            </a:r>
            <a:endParaRPr sz="1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Carrera 30 No. 17B -25 sur, Bogotá D.C, Colombia</a:t>
            </a:r>
            <a:endParaRPr sz="1400" b="1" i="0" u="none" strike="noStrike" cap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/>
        </p:nvSpPr>
        <p:spPr>
          <a:xfrm>
            <a:off x="3875239" y="147389"/>
            <a:ext cx="5664870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5429750" y="669300"/>
            <a:ext cx="3492000" cy="837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44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Metodológico</a:t>
            </a:r>
            <a:endParaRPr sz="4400" b="1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3916146" y="1555972"/>
            <a:ext cx="4986900" cy="29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992" y="1396476"/>
            <a:ext cx="1479937" cy="206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832357" y="1285150"/>
            <a:ext cx="73407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Nombre del Proyecto:</a:t>
            </a:r>
            <a:endParaRPr sz="2400" b="1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Sistema de información que permita tener un mejor manejo y organización del acceso a la institución.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Nombre Aplicativo Web:</a:t>
            </a:r>
            <a:endParaRPr sz="2400" b="1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“SGI CEB”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-69300" y="0"/>
            <a:ext cx="9144000" cy="95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Nombres del proyecto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50" y="3117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/>
        </p:nvSpPr>
        <p:spPr>
          <a:xfrm>
            <a:off x="751583" y="1725983"/>
            <a:ext cx="73407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permita la gestion del control de acceso de vigilantes, profesores, personal administrativo y estudiantes a la institución educativa, pudiendo registrar a todo el personal que ingrese a la institución y generando un historial, 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permitiendo tener el mejor control y seguridad posible.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2362000" y="76200"/>
            <a:ext cx="46881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30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/>
        </p:nvSpPr>
        <p:spPr>
          <a:xfrm>
            <a:off x="866925" y="940025"/>
            <a:ext cx="7486200" cy="4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 los objetivos específicos podemos encontrar desglosadamente los siguientes servicios: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Facilitar la organización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y gestión del personal que ingrese a la institución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Renovar el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obsoleto de control de estudiantes que tienen retrasos en su asistencia a la institución.</a:t>
            </a: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Mejorar la seguridad del ingreso a la institución mediante el aplicativo web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Generar un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historial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 todos los que ingresan a la institución</a:t>
            </a:r>
            <a:r>
              <a:rPr lang="es"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/>
        </p:nvSpPr>
        <p:spPr>
          <a:xfrm>
            <a:off x="719550" y="919525"/>
            <a:ext cx="78435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 l</a:t>
            </a: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 institución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Ciudadela Educativa de Bosa, distrital, que maneja la jornada mañana y tarde, se presenta el siguiente problema. La institución maneja el ingreso de manera poco segura y eficaz, debido a que se abren las puertas en una hora específica y la gente ingresa sin ser validados. Esto genera inseguridad debido a que es fácil para alguien entrar a la institución sin ser de esta. Sin olvidar que también presentan un método de gestion de llegadas tarde en los estudiantes poco efectiva, debido a que esta funciona mediante un sello en una libreta del estudiante, generando así, pérdida de información y poca seguridad.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b8a222fd_0_0"/>
          <p:cNvSpPr txBox="1"/>
          <p:nvPr/>
        </p:nvSpPr>
        <p:spPr>
          <a:xfrm>
            <a:off x="719550" y="919525"/>
            <a:ext cx="78435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Actualmente la institución no maneja ningún sistema de información, solo utilizan el apoyo de maestros en la entrada y todo se ejecuta de manera visual. La institución cuenta con carnets de identificación para los estudiantes, sin embargo, estos no son utilizados a la hora del ingreso.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¿Se cumple con </a:t>
            </a:r>
            <a:r>
              <a:rPr lang="es" sz="24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las medidas de gestion y seguridad en la institución a la hora del ingreso?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8ab8a222fd_0_0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/>
        </p:nvSpPr>
        <p:spPr>
          <a:xfrm>
            <a:off x="692625" y="871776"/>
            <a:ext cx="7517100" cy="5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Crear un sistema de información con su base de datos, dando prioridad al manejo del usuario con su respectiva información; </a:t>
            </a:r>
            <a:r>
              <a:rPr lang="es-CO" sz="22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unido a un tiempo de desarrollo para el proyecto de 16 meses y cumpliendo todas sus funcionalidades planteadas como lo son, El método de verificación por medio de la base de datos para saber si la persona pertenece a la entidad o la asignación de retardos a los estudiantes por medio de esta plataforma, entre otras. Sin olvidar las áreas involucradas como la rectoría del colegio y su empresa de seguridad</a:t>
            </a:r>
            <a:r>
              <a:rPr lang="es" sz="22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No se podrá brindar servicios extracurriculares o fuera de los específicos mencionados con anterioridad, como puede ser el uso de hardware complejo o elementos electrónicos varios.</a:t>
            </a:r>
            <a:endParaRPr sz="22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/>
        </p:nvSpPr>
        <p:spPr>
          <a:xfrm>
            <a:off x="1152325" y="955800"/>
            <a:ext cx="6581400" cy="5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Al Implementar un sistema de información, se permite almacenar datos confiables y veraces con el fin de obtener control y eficiencia, ya que al  poseer una base de datos y un sistema Online, se puede acceder a ella en cualquier momento, además, genera más tranquilidad ya que se reduce la pérdida de información. Este proyecto resuel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ve la problemática actual del colegio con su control de acceso en la institución educativa.</a:t>
            </a:r>
            <a:endParaRPr sz="24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Presentación en pantalla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sena2017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 Gonzalez</cp:lastModifiedBy>
  <cp:revision>1</cp:revision>
  <dcterms:modified xsi:type="dcterms:W3CDTF">2020-06-25T00:43:19Z</dcterms:modified>
</cp:coreProperties>
</file>