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C76D-2B7B-4452-AB70-1628E65AEE25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1B35-A5FB-490F-ABF0-188F71F03D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PUG formerly </a:t>
            </a:r>
            <a:r>
              <a:rPr lang="en-US" i="1" dirty="0" smtClean="0"/>
              <a:t>Jade..by Maria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pug –Is a node </a:t>
            </a:r>
            <a:r>
              <a:rPr lang="en-US" dirty="0" err="1" smtClean="0"/>
              <a:t>templating</a:t>
            </a:r>
            <a:r>
              <a:rPr lang="en-US" dirty="0" smtClean="0"/>
              <a:t> engine that makes writing html a lot easier</a:t>
            </a:r>
            <a:r>
              <a:rPr lang="en-US" dirty="0" smtClean="0"/>
              <a:t>..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pug-----for installing via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Uses indentation instead of tags</a:t>
            </a:r>
          </a:p>
          <a:p>
            <a:r>
              <a:rPr lang="en-US" dirty="0" smtClean="0"/>
              <a:t>/* setting the view engine as pug in </a:t>
            </a:r>
            <a:r>
              <a:rPr lang="en-US" dirty="0" err="1" smtClean="0"/>
              <a:t>js</a:t>
            </a:r>
            <a:r>
              <a:rPr lang="en-US" dirty="0" smtClean="0"/>
              <a:t>*/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const</a:t>
            </a:r>
            <a:r>
              <a:rPr lang="en-US" dirty="0" smtClean="0">
                <a:solidFill>
                  <a:srgbClr val="00B050"/>
                </a:solidFill>
              </a:rPr>
              <a:t> path = require("path");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app.set</a:t>
            </a:r>
            <a:r>
              <a:rPr lang="en-US" dirty="0" smtClean="0">
                <a:solidFill>
                  <a:srgbClr val="00B050"/>
                </a:solidFill>
              </a:rPr>
              <a:t>('view engine', 'pug')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app.set</a:t>
            </a:r>
            <a:r>
              <a:rPr lang="en-US" dirty="0" smtClean="0">
                <a:solidFill>
                  <a:srgbClr val="00B050"/>
                </a:solidFill>
              </a:rPr>
              <a:t>('views', </a:t>
            </a:r>
            <a:r>
              <a:rPr lang="en-US" dirty="0" err="1" smtClean="0">
                <a:solidFill>
                  <a:srgbClr val="00B050"/>
                </a:solidFill>
              </a:rPr>
              <a:t>path.join</a:t>
            </a:r>
            <a:r>
              <a:rPr lang="en-US" dirty="0" smtClean="0">
                <a:solidFill>
                  <a:srgbClr val="00B050"/>
                </a:solidFill>
              </a:rPr>
              <a:t>(__</a:t>
            </a:r>
            <a:r>
              <a:rPr lang="en-US" dirty="0" err="1" smtClean="0">
                <a:solidFill>
                  <a:srgbClr val="00B050"/>
                </a:solidFill>
              </a:rPr>
              <a:t>dirname</a:t>
            </a:r>
            <a:r>
              <a:rPr lang="en-US" dirty="0" smtClean="0">
                <a:solidFill>
                  <a:srgbClr val="00B050"/>
                </a:solidFill>
              </a:rPr>
              <a:t>, 'views</a:t>
            </a:r>
            <a:r>
              <a:rPr lang="en-US" dirty="0" smtClean="0">
                <a:solidFill>
                  <a:srgbClr val="00B050"/>
                </a:solidFill>
              </a:rPr>
              <a:t>'))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/* for </a:t>
            </a:r>
            <a:r>
              <a:rPr lang="en-US" dirty="0" err="1" smtClean="0"/>
              <a:t>acessing</a:t>
            </a:r>
            <a:r>
              <a:rPr lang="en-US" dirty="0" smtClean="0"/>
              <a:t> my pug file */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app.get</a:t>
            </a:r>
            <a:r>
              <a:rPr lang="en-US" dirty="0" smtClean="0">
                <a:solidFill>
                  <a:srgbClr val="00B050"/>
                </a:solidFill>
              </a:rPr>
              <a:t>("/register", (</a:t>
            </a:r>
            <a:r>
              <a:rPr lang="en-US" dirty="0" err="1" smtClean="0">
                <a:solidFill>
                  <a:srgbClr val="00B050"/>
                </a:solidFill>
              </a:rPr>
              <a:t>req</a:t>
            </a:r>
            <a:r>
              <a:rPr lang="en-US" dirty="0" smtClean="0">
                <a:solidFill>
                  <a:srgbClr val="00B050"/>
                </a:solidFill>
              </a:rPr>
              <a:t>, res) =&gt; {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err="1" smtClean="0">
                <a:solidFill>
                  <a:srgbClr val="00B050"/>
                </a:solidFill>
              </a:rPr>
              <a:t>res.render</a:t>
            </a:r>
            <a:r>
              <a:rPr lang="en-US" dirty="0" smtClean="0">
                <a:solidFill>
                  <a:srgbClr val="00B050"/>
                </a:solidFill>
              </a:rPr>
              <a:t>("</a:t>
            </a:r>
            <a:r>
              <a:rPr lang="en-US" dirty="0" err="1" smtClean="0">
                <a:solidFill>
                  <a:srgbClr val="00B050"/>
                </a:solidFill>
              </a:rPr>
              <a:t>registerform</a:t>
            </a:r>
            <a:r>
              <a:rPr lang="en-US" dirty="0" smtClean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});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PUG formerly Jade..by Maria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 formerly Jade</dc:title>
  <dc:creator>Patrick</dc:creator>
  <cp:lastModifiedBy>Patrick</cp:lastModifiedBy>
  <cp:revision>4</cp:revision>
  <dcterms:created xsi:type="dcterms:W3CDTF">2019-11-06T07:33:01Z</dcterms:created>
  <dcterms:modified xsi:type="dcterms:W3CDTF">2019-11-07T07:14:03Z</dcterms:modified>
</cp:coreProperties>
</file>