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s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9" r:id="rId1"/>
  </p:sldMasterIdLst>
  <p:sldIdLst>
    <p:sldId id="256" r:id="rId2"/>
    <p:sldId id="263" r:id="rId3"/>
    <p:sldId id="264" r:id="rId4"/>
    <p:sldId id="257" r:id="rId5"/>
    <p:sldId id="258" r:id="rId6"/>
    <p:sldId id="261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1603"/>
    <a:srgbClr val="99FFCC"/>
    <a:srgbClr val="66FFFF"/>
    <a:srgbClr val="0099CC"/>
    <a:srgbClr val="845030"/>
    <a:srgbClr val="97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00B3F0-A9BC-48CE-8EB6-ECE965069900}" type="datetimeFigureOut">
              <a:rPr lang="en-US" smtClean="0"/>
              <a:pPr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4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6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9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6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8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3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0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2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1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576">
              <a:srgbClr val="FFF3D2"/>
            </a:gs>
            <a:gs pos="46000">
              <a:srgbClr val="FFF6D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3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s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 :</a:t>
            </a:r>
            <a:b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i="1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 MOVIL</a:t>
            </a:r>
            <a:endParaRPr lang="es-MX" b="1" i="1" dirty="0"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para cocina  </a:t>
            </a:r>
            <a:r>
              <a:rPr lang="es-E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s-ES" sz="3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Rochín</a:t>
            </a:r>
            <a:r>
              <a:rPr lang="es-E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79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16" y="1675353"/>
            <a:ext cx="5703303" cy="36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627965"/>
            <a:ext cx="4267202" cy="56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451603"/>
                </a:solidFill>
              </a:rPr>
              <a:t>INTRODUCCIÓN</a:t>
            </a:r>
            <a:endParaRPr lang="es-MX" b="1" dirty="0">
              <a:solidFill>
                <a:srgbClr val="451603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 </a:t>
            </a:r>
            <a:r>
              <a:rPr lang="es-ES" b="1" dirty="0"/>
              <a:t>App</a:t>
            </a:r>
            <a:r>
              <a:rPr lang="es-ES" dirty="0"/>
              <a:t> es una aplicación de software que se instala en dispositivos móviles o </a:t>
            </a:r>
            <a:r>
              <a:rPr lang="es-ES" dirty="0" err="1"/>
              <a:t>tablets</a:t>
            </a:r>
            <a:r>
              <a:rPr lang="es-ES" dirty="0"/>
              <a:t> para ayudar al usuario en una labor concreta, ya sea de carácter profesional o de ocio y entretenimiento.</a:t>
            </a:r>
          </a:p>
          <a:p>
            <a:r>
              <a:rPr lang="es-ES" dirty="0"/>
              <a:t>El objetivo de una </a:t>
            </a:r>
            <a:r>
              <a:rPr lang="es-ES" b="1" dirty="0"/>
              <a:t>A</a:t>
            </a:r>
            <a:r>
              <a:rPr lang="es-ES" b="1" dirty="0" smtClean="0"/>
              <a:t>pp</a:t>
            </a:r>
            <a:r>
              <a:rPr lang="es-ES" dirty="0" smtClean="0"/>
              <a:t> </a:t>
            </a:r>
            <a:r>
              <a:rPr lang="es-ES" dirty="0"/>
              <a:t>es facilitarnos la consecución de una tarea determinada o asistirnos en operaciones y gestiones del día a día.</a:t>
            </a:r>
          </a:p>
          <a:p>
            <a:r>
              <a:rPr lang="es-ES" dirty="0" smtClean="0"/>
              <a:t>La aplicación creada ayudará a agilizar las ventas, optimizar el tiempo de los clientes y un modo más accesible del menú a los clientes.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1991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685429"/>
            <a:ext cx="9966960" cy="2926080"/>
          </a:xfrm>
        </p:spPr>
        <p:txBody>
          <a:bodyPr/>
          <a:lstStyle/>
          <a:p>
            <a:r>
              <a:rPr lang="es-ES" dirty="0" smtClean="0"/>
              <a:t>Una App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s-ES" dirty="0" smtClean="0"/>
              <a:t>La ventaja de esta aplicación es que no es necesario mantener una conexión a internet </a:t>
            </a:r>
            <a:r>
              <a:rPr lang="es-ES" dirty="0" err="1" smtClean="0"/>
              <a:t>motherfuckers</a:t>
            </a:r>
            <a:r>
              <a:rPr lang="es-ES" dirty="0" smtClean="0"/>
              <a:t> cómo la ven?? Y lo demás qué les importa saber??? Eh </a:t>
            </a:r>
            <a:r>
              <a:rPr lang="es-ES" dirty="0" err="1" smtClean="0"/>
              <a:t>eh</a:t>
            </a:r>
            <a:r>
              <a:rPr lang="es-ES" dirty="0" smtClean="0"/>
              <a:t> </a:t>
            </a:r>
            <a:r>
              <a:rPr lang="es-ES" dirty="0" err="1" smtClean="0"/>
              <a:t>eh</a:t>
            </a:r>
            <a:r>
              <a:rPr lang="es-ES" dirty="0" smtClean="0"/>
              <a:t>?</a:t>
            </a:r>
          </a:p>
          <a:p>
            <a:pPr algn="l"/>
            <a:r>
              <a:rPr lang="es-ES" dirty="0" smtClean="0"/>
              <a:t>Esto es el fin de las diapositivas!!</a:t>
            </a:r>
          </a:p>
          <a:p>
            <a:pPr algn="l"/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puzzys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208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ANÁLISIS Y DISEÑO</a:t>
            </a:r>
            <a:endParaRPr lang="es-MX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finalidad de esta aplicación es que el cliente tenga la facilidad de hacer un pedido por medio de su teléfono móvil  ya que esto le permitirá ver imágenes y diferentes opciones que contiene el menú. La aplicación está diseñada para realizar un pedido en línea a su elección ya sea un platillo individual o combo y el platillo estará listo en cuestión de minutos esto se hace para que el cliente no pierda tiempo.</a:t>
            </a:r>
            <a:endParaRPr lang="es-ES" dirty="0"/>
          </a:p>
          <a:p>
            <a:r>
              <a:rPr lang="es-ES" dirty="0" smtClean="0"/>
              <a:t>La aplicación requiere el registro del cliente y una contraseña con eso podrá hacer acceder 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58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RESULTADOS</a:t>
            </a:r>
            <a:endParaRPr lang="es-MX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Esta aplicación funciona como compras en línea ya </a:t>
            </a:r>
            <a:r>
              <a:rPr lang="es-ES" dirty="0" smtClean="0"/>
              <a:t>haces tu pedido en base una aplicación que te da el acceso al menú ilustrado y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49" y="3413304"/>
            <a:ext cx="2168513" cy="27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 smtClean="0"/>
              <a:t>JUSTIFICACIÓN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626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CONCLUSIÓN</a:t>
            </a:r>
            <a:endParaRPr lang="es-MX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869891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alizado 1">
      <a:dk1>
        <a:srgbClr val="444D26"/>
      </a:dk1>
      <a:lt1>
        <a:sysClr val="window" lastClr="FFFFFF"/>
      </a:lt1>
      <a:dk2>
        <a:srgbClr val="444D26"/>
      </a:dk2>
      <a:lt2>
        <a:srgbClr val="FEFAC9"/>
      </a:lt2>
      <a:accent1>
        <a:srgbClr val="EF4C0B"/>
      </a:accent1>
      <a:accent2>
        <a:srgbClr val="EF4C0B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263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Corbel</vt:lpstr>
      <vt:lpstr>Base</vt:lpstr>
      <vt:lpstr>PROYECTO FINAL :  APP MOVIL</vt:lpstr>
      <vt:lpstr>Presentación de PowerPoint</vt:lpstr>
      <vt:lpstr>Presentación de PowerPoint</vt:lpstr>
      <vt:lpstr>INTRODUCCIÓN</vt:lpstr>
      <vt:lpstr>Una App</vt:lpstr>
      <vt:lpstr>ANÁLISIS Y DISEÑO</vt:lpstr>
      <vt:lpstr>RESULTADOS</vt:lpstr>
      <vt:lpstr>JUSTIFICACIÓN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App</dc:title>
  <dc:creator>Alumno</dc:creator>
  <cp:lastModifiedBy>Alumno</cp:lastModifiedBy>
  <cp:revision>26</cp:revision>
  <dcterms:created xsi:type="dcterms:W3CDTF">2014-04-11T21:03:45Z</dcterms:created>
  <dcterms:modified xsi:type="dcterms:W3CDTF">2014-04-12T02:01:13Z</dcterms:modified>
</cp:coreProperties>
</file>