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Catamaran"/>
      <p:regular r:id="rId32"/>
      <p:bold r:id="rId33"/>
    </p:embeddedFont>
    <p:embeddedFont>
      <p:font typeface="Libre Franklin"/>
      <p:regular r:id="rId34"/>
      <p:bold r:id="rId35"/>
      <p:italic r:id="rId36"/>
      <p:boldItalic r:id="rId37"/>
    </p:embeddedFont>
    <p:embeddedFont>
      <p:font typeface="Libre Franklin Medium"/>
      <p:regular r:id="rId38"/>
      <p:bold r:id="rId39"/>
      <p:italic r:id="rId40"/>
      <p:boldItalic r:id="rId41"/>
    </p:embeddedFont>
    <p:embeddedFont>
      <p:font typeface="Fira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081457-5299-4569-9F5F-8A37890BC0DE}">
  <a:tblStyle styleId="{9E081457-5299-4569-9F5F-8A37890BC0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Medium-italic.fntdata"/><Relationship Id="rId20" Type="http://schemas.openxmlformats.org/officeDocument/2006/relationships/slide" Target="slides/slide15.xml"/><Relationship Id="rId42" Type="http://schemas.openxmlformats.org/officeDocument/2006/relationships/font" Target="fonts/FiraSans-regular.fntdata"/><Relationship Id="rId41" Type="http://schemas.openxmlformats.org/officeDocument/2006/relationships/font" Target="fonts/LibreFranklinMedium-boldItalic.fntdata"/><Relationship Id="rId22" Type="http://schemas.openxmlformats.org/officeDocument/2006/relationships/slide" Target="slides/slide17.xml"/><Relationship Id="rId44" Type="http://schemas.openxmlformats.org/officeDocument/2006/relationships/font" Target="fonts/FiraSans-italic.fntdata"/><Relationship Id="rId21" Type="http://schemas.openxmlformats.org/officeDocument/2006/relationships/slide" Target="slides/slide16.xml"/><Relationship Id="rId43" Type="http://schemas.openxmlformats.org/officeDocument/2006/relationships/font" Target="fonts/Fira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Fira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tamaran-bold.fntdata"/><Relationship Id="rId10" Type="http://schemas.openxmlformats.org/officeDocument/2006/relationships/slide" Target="slides/slide5.xml"/><Relationship Id="rId32" Type="http://schemas.openxmlformats.org/officeDocument/2006/relationships/font" Target="fonts/Catamaran-regular.fntdata"/><Relationship Id="rId13" Type="http://schemas.openxmlformats.org/officeDocument/2006/relationships/slide" Target="slides/slide8.xml"/><Relationship Id="rId35" Type="http://schemas.openxmlformats.org/officeDocument/2006/relationships/font" Target="fonts/LibreFranklin-bold.fntdata"/><Relationship Id="rId12" Type="http://schemas.openxmlformats.org/officeDocument/2006/relationships/slide" Target="slides/slide7.xml"/><Relationship Id="rId34" Type="http://schemas.openxmlformats.org/officeDocument/2006/relationships/font" Target="fonts/LibreFranklin-regular.fntdata"/><Relationship Id="rId15" Type="http://schemas.openxmlformats.org/officeDocument/2006/relationships/slide" Target="slides/slide10.xml"/><Relationship Id="rId37" Type="http://schemas.openxmlformats.org/officeDocument/2006/relationships/font" Target="fonts/LibreFranklin-boldItalic.fntdata"/><Relationship Id="rId14" Type="http://schemas.openxmlformats.org/officeDocument/2006/relationships/slide" Target="slides/slide9.xml"/><Relationship Id="rId36" Type="http://schemas.openxmlformats.org/officeDocument/2006/relationships/font" Target="fonts/LibreFranklin-italic.fntdata"/><Relationship Id="rId17" Type="http://schemas.openxmlformats.org/officeDocument/2006/relationships/slide" Target="slides/slide12.xml"/><Relationship Id="rId39" Type="http://schemas.openxmlformats.org/officeDocument/2006/relationships/font" Target="fonts/LibreFranklinMedium-bold.fntdata"/><Relationship Id="rId16" Type="http://schemas.openxmlformats.org/officeDocument/2006/relationships/slide" Target="slides/slide11.xml"/><Relationship Id="rId38" Type="http://schemas.openxmlformats.org/officeDocument/2006/relationships/font" Target="fonts/LibreFranklin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a0f900027_1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a0f900027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2255a4faa52_0_5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2255a4faa52_0_5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24f5a7af7b3_1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Google Shape;2046;g24f5a7af7b3_1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24f5a7af7b3_1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24f5a7af7b3_1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24f5a7af7b3_1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24f5a7af7b3_1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24f5a7af7b3_1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24f5a7af7b3_1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85 clusters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24e7d2fa7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24e7d2fa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24e7d2fa7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24e7d2fa7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24e7d2fa7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24e7d2fa7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24e7d2fa7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24e7d2fa7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2255a4faa52_0_5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2255a4faa52_0_5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fd4b45418938cd5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5fd4b45418938cd5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2255a4faa52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2255a4faa52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24f5a7af7b3_1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24f5a7af7b3_1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2255a4faa52_0_2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2255a4faa52_0_2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2255a4faa52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2255a4faa52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 Justifier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interpreter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2255a4faa52_0_5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2255a4faa52_0_5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2255a4faa52_0_2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2255a4faa52_0_2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24f5a7af7b3_1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24f5a7af7b3_1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a0f900027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a0f900027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8d83cf88e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8d83cf88e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2255a4faa52_0_2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2255a4faa52_0_2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delivered 96478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shipped 1107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canceled 625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Product ID 0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unavailable 609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invoiced 314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processing 301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created 5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approved 2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Pour notre etude nous ne traiterons que les delivered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Review score , 0 nulle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255a4fa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2255a4fa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24f5a7af7b3_1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24f5a7af7b3_1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2255a4faa52_0_5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2255a4faa52_0_5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2255a4faa5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2255a4faa5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flipH="1" rot="7057689">
            <a:off x="4749232" y="3482137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flipH="1" rot="593356">
            <a:off x="4530915" y="1856236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 flipH="1" rot="-3742311">
            <a:off x="3418556" y="1971064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 flipH="1" rot="-10206644">
            <a:off x="2197290" y="2209309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2" type="subTitle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3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1"/>
          <p:cNvSpPr txBox="1"/>
          <p:nvPr>
            <p:ph hasCustomPrompt="1" idx="6" type="title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17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83" name="Google Shape;83;p1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 flipH="1" rot="5400454">
            <a:off x="-1417132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_1_1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_1_1_1_1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8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2" type="subTitle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hasCustomPrompt="1"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2"/>
          <p:cNvSpPr txBox="1"/>
          <p:nvPr>
            <p:ph hasCustomPrompt="1"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22"/>
          <p:cNvSpPr txBox="1"/>
          <p:nvPr>
            <p:ph hasCustomPrompt="1"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2"/>
          <p:cNvSpPr txBox="1"/>
          <p:nvPr>
            <p:ph hasCustomPrompt="1"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2"/>
          <p:cNvSpPr txBox="1"/>
          <p:nvPr>
            <p:ph hasCustomPrompt="1"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2"/>
          <p:cNvSpPr txBox="1"/>
          <p:nvPr>
            <p:ph hasCustomPrompt="1"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2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4" name="Google Shape;174;p24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5" name="Google Shape;175;p24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6" name="Google Shape;176;p24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6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ix Column 3">
  <p:cSld name="CUSTOM_1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2" type="subTitle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3" type="subTitle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4" type="subTitle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5" type="subTitle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6" type="subTitle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7" type="subTitle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 flipH="1" rot="7927565">
            <a:off x="2252299" y="2285486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 flipH="1" rot="-5399499">
            <a:off x="3783294" y="1696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 flipH="1" rot="10800000">
            <a:off x="7043794" y="3484328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 flipH="1" rot="-9064387">
            <a:off x="5647909" y="4453399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 flipH="1" rot="-376090">
            <a:off x="4281592" y="1689367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CUSTOM_9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 flipH="1" rot="-10799393">
            <a:off x="1464075" y="-3417"/>
            <a:ext cx="8496300" cy="19980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 flipH="1" rot="-3767358">
            <a:off x="7404303" y="1083032"/>
            <a:ext cx="726276" cy="302833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1" name="Google Shape;221;p29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8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 flipH="1" rot="5400454">
            <a:off x="-1715103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6" name="Google Shape;236;p31"/>
          <p:cNvSpPr txBox="1"/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8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/>
          <p:nvPr/>
        </p:nvSpPr>
        <p:spPr>
          <a:xfrm flipH="1" rot="5400000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 txBox="1"/>
          <p:nvPr>
            <p:ph idx="1" type="subTitle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2" name="Google Shape;242;p32"/>
          <p:cNvSpPr txBox="1"/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3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49" name="Google Shape;249;p33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 flipH="1" rot="-10799546">
            <a:off x="-2" y="300"/>
            <a:ext cx="4545900" cy="1131600"/>
          </a:xfrm>
          <a:prstGeom prst="triangle">
            <a:avLst>
              <a:gd fmla="val 29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55" name="Google Shape;255;p34"/>
          <p:cNvSpPr txBox="1"/>
          <p:nvPr>
            <p:ph idx="2" type="body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6" name="Google Shape;256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9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flipH="1" rot="-5400000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hasCustomPrompt="1"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r">
              <a:buNone/>
              <a:defRPr sz="1300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algn="r">
              <a:buNone/>
              <a:defRPr sz="1300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algn="r">
              <a:buNone/>
              <a:defRPr sz="1300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algn="r">
              <a:buNone/>
              <a:defRPr sz="1300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algn="r">
              <a:buNone/>
              <a:defRPr sz="1300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algn="r">
              <a:buNone/>
              <a:defRPr sz="1300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algn="r">
              <a:buNone/>
              <a:defRPr sz="1300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algn="r">
              <a:buNone/>
              <a:defRPr sz="1300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ctrTitle"/>
          </p:nvPr>
        </p:nvSpPr>
        <p:spPr>
          <a:xfrm>
            <a:off x="321525" y="222325"/>
            <a:ext cx="52692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Segmentez</a:t>
            </a:r>
            <a:r>
              <a:rPr lang="en-GB" sz="4300"/>
              <a:t> les clients d’un site E-commerce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“O-list”</a:t>
            </a:r>
            <a:endParaRPr sz="4300"/>
          </a:p>
        </p:txBody>
      </p:sp>
      <p:sp>
        <p:nvSpPr>
          <p:cNvPr id="277" name="Google Shape;277;p37"/>
          <p:cNvSpPr txBox="1"/>
          <p:nvPr>
            <p:ph idx="1" type="subTitle"/>
          </p:nvPr>
        </p:nvSpPr>
        <p:spPr>
          <a:xfrm>
            <a:off x="395350" y="3944250"/>
            <a:ext cx="3063600" cy="10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rgbClr val="595959"/>
                </a:solidFill>
                <a:latin typeface="Fira Sans"/>
                <a:ea typeface="Fira Sans"/>
                <a:cs typeface="Fira Sans"/>
                <a:sym typeface="Fira Sans"/>
              </a:rPr>
              <a:t>By Maria BOUCHEHBOUN</a:t>
            </a:r>
            <a:endParaRPr i="1" sz="110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100">
                <a:solidFill>
                  <a:srgbClr val="595959"/>
                </a:solidFill>
                <a:latin typeface="Fira Sans"/>
                <a:ea typeface="Fira Sans"/>
                <a:cs typeface="Fira Sans"/>
                <a:sym typeface="Fira Sans"/>
              </a:rPr>
              <a:t>For OpenClassrooms</a:t>
            </a:r>
            <a:endParaRPr i="1" sz="110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rgbClr val="595959"/>
                </a:solidFill>
                <a:latin typeface="Fira Sans"/>
                <a:ea typeface="Fira Sans"/>
                <a:cs typeface="Fira Sans"/>
                <a:sym typeface="Fira Sans"/>
              </a:rPr>
              <a:t>Mentor Mustafa Ankarali </a:t>
            </a:r>
            <a:endParaRPr i="1" sz="110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37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279" name="Google Shape;279;p37"/>
            <p:cNvSpPr/>
            <p:nvPr/>
          </p:nvSpPr>
          <p:spPr>
            <a:xfrm>
              <a:off x="1380325" y="2480550"/>
              <a:ext cx="4827625" cy="2787025"/>
            </a:xfrm>
            <a:custGeom>
              <a:rect b="b" l="l" r="r" t="t"/>
              <a:pathLst>
                <a:path extrusionOk="0" h="111481" w="193105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2849700" y="4121425"/>
              <a:ext cx="1717100" cy="880950"/>
            </a:xfrm>
            <a:custGeom>
              <a:rect b="b" l="l" r="r" t="t"/>
              <a:pathLst>
                <a:path extrusionOk="0" h="35238" w="68684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1542100" y="2722600"/>
              <a:ext cx="3123100" cy="1795900"/>
            </a:xfrm>
            <a:custGeom>
              <a:rect b="b" l="l" r="r" t="t"/>
              <a:pathLst>
                <a:path extrusionOk="0" h="71836" w="124924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4982050" y="3805675"/>
              <a:ext cx="962400" cy="555425"/>
            </a:xfrm>
            <a:custGeom>
              <a:rect b="b" l="l" r="r" t="t"/>
              <a:pathLst>
                <a:path extrusionOk="0" h="22217" w="38496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5745950" y="3358200"/>
              <a:ext cx="194225" cy="457500"/>
            </a:xfrm>
            <a:custGeom>
              <a:rect b="b" l="l" r="r" t="t"/>
              <a:pathLst>
                <a:path extrusionOk="0" h="18300" w="7769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5659200" y="3669025"/>
              <a:ext cx="404500" cy="365225"/>
            </a:xfrm>
            <a:custGeom>
              <a:rect b="b" l="l" r="r" t="t"/>
              <a:pathLst>
                <a:path extrusionOk="0" h="14609" w="1618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5720100" y="3689075"/>
              <a:ext cx="310225" cy="317600"/>
            </a:xfrm>
            <a:custGeom>
              <a:rect b="b" l="l" r="r" t="t"/>
              <a:pathLst>
                <a:path extrusionOk="0" h="12704" w="12409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899750" y="2951725"/>
              <a:ext cx="1027425" cy="1092475"/>
            </a:xfrm>
            <a:custGeom>
              <a:rect b="b" l="l" r="r" t="t"/>
              <a:pathLst>
                <a:path extrusionOk="0" h="43699" w="41097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898900" y="3253600"/>
              <a:ext cx="155150" cy="657175"/>
            </a:xfrm>
            <a:custGeom>
              <a:rect b="b" l="l" r="r" t="t"/>
              <a:pathLst>
                <a:path extrusionOk="0" h="26287" w="6206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2943950" y="3025950"/>
              <a:ext cx="1002400" cy="966550"/>
            </a:xfrm>
            <a:custGeom>
              <a:rect b="b" l="l" r="r" t="t"/>
              <a:pathLst>
                <a:path extrusionOk="0" h="38662" w="40096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2943950" y="3025950"/>
              <a:ext cx="755550" cy="833125"/>
            </a:xfrm>
            <a:custGeom>
              <a:rect b="b" l="l" r="r" t="t"/>
              <a:pathLst>
                <a:path extrusionOk="0" h="33325" w="30222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3369250" y="3668075"/>
              <a:ext cx="557925" cy="376125"/>
            </a:xfrm>
            <a:custGeom>
              <a:rect b="b" l="l" r="r" t="t"/>
              <a:pathLst>
                <a:path extrusionOk="0" h="15045" w="22317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1866500" y="456475"/>
              <a:ext cx="2669425" cy="3797150"/>
            </a:xfrm>
            <a:custGeom>
              <a:rect b="b" l="l" r="r" t="t"/>
              <a:pathLst>
                <a:path extrusionOk="0" h="151886" w="106777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1952650" y="511475"/>
              <a:ext cx="2583275" cy="3736900"/>
            </a:xfrm>
            <a:custGeom>
              <a:rect b="b" l="l" r="r" t="t"/>
              <a:pathLst>
                <a:path extrusionOk="0" h="149476" w="103331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3209125" y="3312275"/>
              <a:ext cx="101250" cy="122325"/>
            </a:xfrm>
            <a:custGeom>
              <a:rect b="b" l="l" r="r" t="t"/>
              <a:pathLst>
                <a:path extrusionOk="0" h="4893" w="405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2432750" y="1007000"/>
              <a:ext cx="2425075" cy="3217675"/>
            </a:xfrm>
            <a:custGeom>
              <a:rect b="b" l="l" r="r" t="t"/>
              <a:pathLst>
                <a:path extrusionOk="0" h="128707" w="97003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2432750" y="1007825"/>
              <a:ext cx="2425075" cy="3217325"/>
            </a:xfrm>
            <a:custGeom>
              <a:rect b="b" l="l" r="r" t="t"/>
              <a:pathLst>
                <a:path extrusionOk="0" h="128693" w="97003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2374375" y="973650"/>
              <a:ext cx="2483450" cy="1432700"/>
            </a:xfrm>
            <a:custGeom>
              <a:rect b="b" l="l" r="r" t="t"/>
              <a:pathLst>
                <a:path extrusionOk="0" h="57308" w="99338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374375" y="2372975"/>
              <a:ext cx="74225" cy="1848025"/>
            </a:xfrm>
            <a:custGeom>
              <a:rect b="b" l="l" r="r" t="t"/>
              <a:pathLst>
                <a:path extrusionOk="0" h="73921" w="2969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4751900" y="963200"/>
              <a:ext cx="41725" cy="54275"/>
            </a:xfrm>
            <a:custGeom>
              <a:rect b="b" l="l" r="r" t="t"/>
              <a:pathLst>
                <a:path extrusionOk="0" h="2171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4667675" y="1011725"/>
              <a:ext cx="41725" cy="54775"/>
            </a:xfrm>
            <a:custGeom>
              <a:rect b="b" l="l" r="r" t="t"/>
              <a:pathLst>
                <a:path extrusionOk="0" h="2191" w="1669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4582600" y="1060775"/>
              <a:ext cx="41725" cy="54925"/>
            </a:xfrm>
            <a:custGeom>
              <a:rect b="b" l="l" r="r" t="t"/>
              <a:pathLst>
                <a:path extrusionOk="0" h="2197" w="1669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432750" y="2049400"/>
              <a:ext cx="619625" cy="2175275"/>
            </a:xfrm>
            <a:custGeom>
              <a:rect b="b" l="l" r="r" t="t"/>
              <a:pathLst>
                <a:path extrusionOk="0" h="87011" w="24785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3094050" y="1090400"/>
              <a:ext cx="1712900" cy="2725300"/>
            </a:xfrm>
            <a:custGeom>
              <a:rect b="b" l="l" r="r" t="t"/>
              <a:pathLst>
                <a:path extrusionOk="0" h="109012" w="68516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2948100" y="2223850"/>
              <a:ext cx="52575" cy="61575"/>
            </a:xfrm>
            <a:custGeom>
              <a:rect b="b" l="l" r="r" t="t"/>
              <a:pathLst>
                <a:path extrusionOk="0" h="2463" w="2103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2501125" y="2653175"/>
              <a:ext cx="10875" cy="31725"/>
            </a:xfrm>
            <a:custGeom>
              <a:rect b="b" l="l" r="r" t="t"/>
              <a:pathLst>
                <a:path extrusionOk="0" h="1269" w="435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2514475" y="2646500"/>
              <a:ext cx="10850" cy="30875"/>
            </a:xfrm>
            <a:custGeom>
              <a:rect b="b" l="l" r="r" t="t"/>
              <a:pathLst>
                <a:path extrusionOk="0" h="1235" w="434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2527800" y="263817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2501125" y="2684025"/>
              <a:ext cx="10875" cy="32550"/>
            </a:xfrm>
            <a:custGeom>
              <a:rect b="b" l="l" r="r" t="t"/>
              <a:pathLst>
                <a:path extrusionOk="0" h="1302" w="435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2514475" y="2677350"/>
              <a:ext cx="10850" cy="30900"/>
            </a:xfrm>
            <a:custGeom>
              <a:rect b="b" l="l" r="r" t="t"/>
              <a:pathLst>
                <a:path extrusionOk="0" h="1236" w="434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2527800" y="266902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2501950" y="2764300"/>
              <a:ext cx="12325" cy="28500"/>
            </a:xfrm>
            <a:custGeom>
              <a:rect b="b" l="l" r="r" t="t"/>
              <a:pathLst>
                <a:path extrusionOk="0" h="1140" w="493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506125" y="2769925"/>
              <a:ext cx="16700" cy="15350"/>
            </a:xfrm>
            <a:custGeom>
              <a:rect b="b" l="l" r="r" t="t"/>
              <a:pathLst>
                <a:path extrusionOk="0" h="614" w="668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2525300" y="2765750"/>
              <a:ext cx="5025" cy="9200"/>
            </a:xfrm>
            <a:custGeom>
              <a:rect b="b" l="l" r="r" t="t"/>
              <a:pathLst>
                <a:path extrusionOk="0" h="368" w="201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2532825" y="2758750"/>
              <a:ext cx="10850" cy="32350"/>
            </a:xfrm>
            <a:custGeom>
              <a:rect b="b" l="l" r="r" t="t"/>
              <a:pathLst>
                <a:path extrusionOk="0" h="1294" w="434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2500300" y="2846675"/>
              <a:ext cx="34825" cy="62550"/>
            </a:xfrm>
            <a:custGeom>
              <a:rect b="b" l="l" r="r" t="t"/>
              <a:pathLst>
                <a:path extrusionOk="0" h="2502" w="1393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2511975" y="2907525"/>
              <a:ext cx="11700" cy="16700"/>
            </a:xfrm>
            <a:custGeom>
              <a:rect b="b" l="l" r="r" t="t"/>
              <a:pathLst>
                <a:path extrusionOk="0" h="668" w="468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2501125" y="2641900"/>
              <a:ext cx="43550" cy="77725"/>
            </a:xfrm>
            <a:custGeom>
              <a:rect b="b" l="l" r="r" t="t"/>
              <a:pathLst>
                <a:path extrusionOk="0" h="3109" w="1742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2501125" y="2957975"/>
              <a:ext cx="43550" cy="78325"/>
            </a:xfrm>
            <a:custGeom>
              <a:rect b="b" l="l" r="r" t="t"/>
              <a:pathLst>
                <a:path extrusionOk="0" h="3133" w="1742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2516125" y="3069800"/>
              <a:ext cx="16725" cy="27400"/>
            </a:xfrm>
            <a:custGeom>
              <a:rect b="b" l="l" r="r" t="t"/>
              <a:pathLst>
                <a:path extrusionOk="0" h="1096" w="669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2535325" y="3075350"/>
              <a:ext cx="11700" cy="17950"/>
            </a:xfrm>
            <a:custGeom>
              <a:rect b="b" l="l" r="r" t="t"/>
              <a:pathLst>
                <a:path extrusionOk="0" h="718" w="468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2514475" y="3097500"/>
              <a:ext cx="19200" cy="42725"/>
            </a:xfrm>
            <a:custGeom>
              <a:rect b="b" l="l" r="r" t="t"/>
              <a:pathLst>
                <a:path extrusionOk="0" h="1709" w="768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2536975" y="3095325"/>
              <a:ext cx="10050" cy="32375"/>
            </a:xfrm>
            <a:custGeom>
              <a:rect b="b" l="l" r="r" t="t"/>
              <a:pathLst>
                <a:path extrusionOk="0" h="1295" w="402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2501125" y="3094650"/>
              <a:ext cx="11700" cy="18575"/>
            </a:xfrm>
            <a:custGeom>
              <a:rect b="b" l="l" r="r" t="t"/>
              <a:pathLst>
                <a:path extrusionOk="0" h="743" w="468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2501125" y="3113500"/>
              <a:ext cx="10875" cy="34225"/>
            </a:xfrm>
            <a:custGeom>
              <a:rect b="b" l="l" r="r" t="t"/>
              <a:pathLst>
                <a:path extrusionOk="0" h="1369" w="435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2586175" y="2488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2586175" y="2597500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2586175" y="2707000"/>
              <a:ext cx="254375" cy="160900"/>
            </a:xfrm>
            <a:custGeom>
              <a:rect b="b" l="l" r="r" t="t"/>
              <a:pathLst>
                <a:path extrusionOk="0" h="6436" w="10175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2586175" y="281542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2586175" y="2924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2628725" y="3013250"/>
              <a:ext cx="254375" cy="161525"/>
            </a:xfrm>
            <a:custGeom>
              <a:rect b="b" l="l" r="r" t="t"/>
              <a:pathLst>
                <a:path extrusionOk="0" h="6461" w="10175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2628725" y="308702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2628725" y="3160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2673750" y="32073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2628725" y="3357625"/>
              <a:ext cx="21700" cy="49525"/>
            </a:xfrm>
            <a:custGeom>
              <a:rect b="b" l="l" r="r" t="t"/>
              <a:pathLst>
                <a:path extrusionOk="0" h="1981" w="868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2673750" y="328047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2628725" y="3431075"/>
              <a:ext cx="21700" cy="49450"/>
            </a:xfrm>
            <a:custGeom>
              <a:rect b="b" l="l" r="r" t="t"/>
              <a:pathLst>
                <a:path extrusionOk="0" h="1978" w="868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2673750" y="335387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2628725" y="3504625"/>
              <a:ext cx="21700" cy="49300"/>
            </a:xfrm>
            <a:custGeom>
              <a:rect b="b" l="l" r="r" t="t"/>
              <a:pathLst>
                <a:path extrusionOk="0" h="197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2673750" y="3427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2628725" y="3577775"/>
              <a:ext cx="21700" cy="49575"/>
            </a:xfrm>
            <a:custGeom>
              <a:rect b="b" l="l" r="r" t="t"/>
              <a:pathLst>
                <a:path extrusionOk="0" h="1983" w="868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2673750" y="35014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2628725" y="3650550"/>
              <a:ext cx="21700" cy="49650"/>
            </a:xfrm>
            <a:custGeom>
              <a:rect b="b" l="l" r="r" t="t"/>
              <a:pathLst>
                <a:path extrusionOk="0" h="1986" w="868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2673750" y="357402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628725" y="3724550"/>
              <a:ext cx="21700" cy="49175"/>
            </a:xfrm>
            <a:custGeom>
              <a:rect b="b" l="l" r="r" t="t"/>
              <a:pathLst>
                <a:path extrusionOk="0" h="1967" w="868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2673750" y="3647050"/>
              <a:ext cx="254375" cy="161475"/>
            </a:xfrm>
            <a:custGeom>
              <a:rect b="b" l="l" r="r" t="t"/>
              <a:pathLst>
                <a:path extrusionOk="0" h="6459" w="10175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2628725" y="3797950"/>
              <a:ext cx="21700" cy="49025"/>
            </a:xfrm>
            <a:custGeom>
              <a:rect b="b" l="l" r="r" t="t"/>
              <a:pathLst>
                <a:path extrusionOk="0" h="1961" w="868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2673750" y="37208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2628725" y="3871550"/>
              <a:ext cx="21700" cy="48800"/>
            </a:xfrm>
            <a:custGeom>
              <a:rect b="b" l="l" r="r" t="t"/>
              <a:pathLst>
                <a:path extrusionOk="0" h="195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3136575" y="1656475"/>
              <a:ext cx="783925" cy="662800"/>
            </a:xfrm>
            <a:custGeom>
              <a:rect b="b" l="l" r="r" t="t"/>
              <a:pathLst>
                <a:path extrusionOk="0" h="26512" w="31357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3212475" y="2151975"/>
              <a:ext cx="10850" cy="29575"/>
            </a:xfrm>
            <a:custGeom>
              <a:rect b="b" l="l" r="r" t="t"/>
              <a:pathLst>
                <a:path extrusionOk="0" h="1183" w="434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3226650" y="2144475"/>
              <a:ext cx="13350" cy="27550"/>
            </a:xfrm>
            <a:custGeom>
              <a:rect b="b" l="l" r="r" t="t"/>
              <a:pathLst>
                <a:path extrusionOk="0" h="1102" w="534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3241650" y="2131975"/>
              <a:ext cx="17550" cy="32550"/>
            </a:xfrm>
            <a:custGeom>
              <a:rect b="b" l="l" r="r" t="t"/>
              <a:pathLst>
                <a:path extrusionOk="0" h="1302" w="702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3188275" y="210945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206625" y="2077775"/>
              <a:ext cx="29225" cy="43375"/>
            </a:xfrm>
            <a:custGeom>
              <a:rect b="b" l="l" r="r" t="t"/>
              <a:pathLst>
                <a:path extrusionOk="0" h="1735" w="1169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185775" y="2156975"/>
              <a:ext cx="15050" cy="48400"/>
            </a:xfrm>
            <a:custGeom>
              <a:rect b="b" l="l" r="r" t="t"/>
              <a:pathLst>
                <a:path extrusionOk="0" h="1936" w="602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188275" y="2072650"/>
              <a:ext cx="97600" cy="162850"/>
            </a:xfrm>
            <a:custGeom>
              <a:rect b="b" l="l" r="r" t="t"/>
              <a:pathLst>
                <a:path extrusionOk="0" h="6514" w="3904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348400" y="1913300"/>
              <a:ext cx="254375" cy="160950"/>
            </a:xfrm>
            <a:custGeom>
              <a:rect b="b" l="l" r="r" t="t"/>
              <a:pathLst>
                <a:path extrusionOk="0" h="6438" w="10175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3348400" y="1864775"/>
              <a:ext cx="423650" cy="259250"/>
            </a:xfrm>
            <a:custGeom>
              <a:rect b="b" l="l" r="r" t="t"/>
              <a:pathLst>
                <a:path extrusionOk="0" h="10370" w="16946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962175" y="1179850"/>
              <a:ext cx="783900" cy="662550"/>
            </a:xfrm>
            <a:custGeom>
              <a:rect b="b" l="l" r="r" t="t"/>
              <a:pathLst>
                <a:path extrusionOk="0" h="26502" w="31356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4043900" y="1672475"/>
              <a:ext cx="13350" cy="28375"/>
            </a:xfrm>
            <a:custGeom>
              <a:rect b="b" l="l" r="r" t="t"/>
              <a:pathLst>
                <a:path extrusionOk="0" h="1135" w="534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4059725" y="1663300"/>
              <a:ext cx="12550" cy="27550"/>
            </a:xfrm>
            <a:custGeom>
              <a:rect b="b" l="l" r="r" t="t"/>
              <a:pathLst>
                <a:path extrusionOk="0" h="1102" w="502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4074750" y="1650800"/>
              <a:ext cx="18375" cy="32550"/>
            </a:xfrm>
            <a:custGeom>
              <a:rect b="b" l="l" r="r" t="t"/>
              <a:pathLst>
                <a:path extrusionOk="0" h="1302" w="735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4038900" y="1596575"/>
              <a:ext cx="29200" cy="43400"/>
            </a:xfrm>
            <a:custGeom>
              <a:rect b="b" l="l" r="r" t="t"/>
              <a:pathLst>
                <a:path extrusionOk="0" h="1736" w="1168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4018050" y="1591625"/>
              <a:ext cx="100075" cy="163375"/>
            </a:xfrm>
            <a:custGeom>
              <a:rect b="b" l="l" r="r" t="t"/>
              <a:pathLst>
                <a:path extrusionOk="0" h="6535" w="4003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4181500" y="1432500"/>
              <a:ext cx="253525" cy="161400"/>
            </a:xfrm>
            <a:custGeom>
              <a:rect b="b" l="l" r="r" t="t"/>
              <a:pathLst>
                <a:path extrusionOk="0" h="6456" w="10141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4181500" y="1384125"/>
              <a:ext cx="422825" cy="259000"/>
            </a:xfrm>
            <a:custGeom>
              <a:rect b="b" l="l" r="r" t="t"/>
              <a:pathLst>
                <a:path extrusionOk="0" h="10360" w="16913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3214125" y="2275600"/>
              <a:ext cx="185175" cy="121375"/>
            </a:xfrm>
            <a:custGeom>
              <a:rect b="b" l="l" r="r" t="t"/>
              <a:pathLst>
                <a:path extrusionOk="0" h="4855" w="7407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3136575" y="1546550"/>
              <a:ext cx="1609500" cy="2190750"/>
            </a:xfrm>
            <a:custGeom>
              <a:rect b="b" l="l" r="r" t="t"/>
              <a:pathLst>
                <a:path extrusionOk="0" h="87630" w="6438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226650" y="2378125"/>
              <a:ext cx="160125" cy="160000"/>
            </a:xfrm>
            <a:custGeom>
              <a:rect b="b" l="l" r="r" t="t"/>
              <a:pathLst>
                <a:path extrusionOk="0" h="6400" w="6405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246650" y="2433200"/>
              <a:ext cx="96775" cy="66050"/>
            </a:xfrm>
            <a:custGeom>
              <a:rect b="b" l="l" r="r" t="t"/>
              <a:pathLst>
                <a:path extrusionOk="0" h="2642" w="3871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3355075" y="2416350"/>
              <a:ext cx="14200" cy="20025"/>
            </a:xfrm>
            <a:custGeom>
              <a:rect b="b" l="l" r="r" t="t"/>
              <a:pathLst>
                <a:path extrusionOk="0" h="801" w="568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3210800" y="2994475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3295850" y="2896875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3380075" y="28477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3465150" y="282032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3550200" y="27326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3634425" y="27010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37195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803725" y="25791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3888775" y="230982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3973000" y="2457025"/>
              <a:ext cx="21725" cy="28200"/>
            </a:xfrm>
            <a:custGeom>
              <a:rect b="b" l="l" r="r" t="t"/>
              <a:pathLst>
                <a:path extrusionOk="0" h="1128" w="869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05807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4142300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4226525" y="2309825"/>
              <a:ext cx="21700" cy="28325"/>
            </a:xfrm>
            <a:custGeom>
              <a:rect b="b" l="l" r="r" t="t"/>
              <a:pathLst>
                <a:path extrusionOk="0" h="1133" w="868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4311575" y="2281900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396650" y="2163175"/>
              <a:ext cx="21700" cy="28200"/>
            </a:xfrm>
            <a:custGeom>
              <a:rect b="b" l="l" r="r" t="t"/>
              <a:pathLst>
                <a:path extrusionOk="0" h="1128" w="868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480025" y="2163675"/>
              <a:ext cx="23375" cy="28250"/>
            </a:xfrm>
            <a:custGeom>
              <a:rect b="b" l="l" r="r" t="t"/>
              <a:pathLst>
                <a:path extrusionOk="0" h="1130" w="935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564275" y="2163675"/>
              <a:ext cx="24200" cy="28250"/>
            </a:xfrm>
            <a:custGeom>
              <a:rect b="b" l="l" r="r" t="t"/>
              <a:pathLst>
                <a:path extrusionOk="0" h="1130" w="968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65015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3218300" y="2125775"/>
              <a:ext cx="1446050" cy="885175"/>
            </a:xfrm>
            <a:custGeom>
              <a:rect b="b" l="l" r="r" t="t"/>
              <a:pathLst>
                <a:path extrusionOk="0" h="35407" w="57842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3215800" y="2221525"/>
              <a:ext cx="1452050" cy="841975"/>
            </a:xfrm>
            <a:custGeom>
              <a:rect b="b" l="l" r="r" t="t"/>
              <a:pathLst>
                <a:path extrusionOk="0" h="33679" w="58082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3258325" y="2535275"/>
              <a:ext cx="97600" cy="66525"/>
            </a:xfrm>
            <a:custGeom>
              <a:rect b="b" l="l" r="r" t="t"/>
              <a:pathLst>
                <a:path extrusionOk="0" h="2661" w="3904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3258325" y="2584450"/>
              <a:ext cx="96775" cy="65750"/>
            </a:xfrm>
            <a:custGeom>
              <a:rect b="b" l="l" r="r" t="t"/>
              <a:pathLst>
                <a:path extrusionOk="0" h="2630" w="3871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32108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3218300" y="3055350"/>
              <a:ext cx="386975" cy="249975"/>
            </a:xfrm>
            <a:custGeom>
              <a:rect b="b" l="l" r="r" t="t"/>
              <a:pathLst>
                <a:path extrusionOk="0" h="9999" w="15479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3224150" y="3135400"/>
              <a:ext cx="32550" cy="73200"/>
            </a:xfrm>
            <a:custGeom>
              <a:rect b="b" l="l" r="r" t="t"/>
              <a:pathLst>
                <a:path extrusionOk="0" h="2928" w="1302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3260825" y="3111000"/>
              <a:ext cx="31725" cy="76750"/>
            </a:xfrm>
            <a:custGeom>
              <a:rect b="b" l="l" r="r" t="t"/>
              <a:pathLst>
                <a:path extrusionOk="0" h="3070" w="1269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3298350" y="3089325"/>
              <a:ext cx="31725" cy="77575"/>
            </a:xfrm>
            <a:custGeom>
              <a:rect b="b" l="l" r="r" t="t"/>
              <a:pathLst>
                <a:path extrusionOk="0" h="3103" w="1269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3221650" y="312567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3221650" y="3045650"/>
              <a:ext cx="96750" cy="66025"/>
            </a:xfrm>
            <a:custGeom>
              <a:rect b="b" l="l" r="r" t="t"/>
              <a:pathLst>
                <a:path extrusionOk="0" h="2641" w="387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223300" y="3431450"/>
              <a:ext cx="20050" cy="68200"/>
            </a:xfrm>
            <a:custGeom>
              <a:rect b="b" l="l" r="r" t="t"/>
              <a:pathLst>
                <a:path extrusionOk="0" h="2728" w="802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3250825" y="3413725"/>
              <a:ext cx="30050" cy="78200"/>
            </a:xfrm>
            <a:custGeom>
              <a:rect b="b" l="l" r="r" t="t"/>
              <a:pathLst>
                <a:path extrusionOk="0" h="3128" w="1202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3287525" y="3392025"/>
              <a:ext cx="31700" cy="73425"/>
            </a:xfrm>
            <a:custGeom>
              <a:rect b="b" l="l" r="r" t="t"/>
              <a:pathLst>
                <a:path extrusionOk="0" h="2937" w="1268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3221650" y="341892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3221650" y="3338500"/>
              <a:ext cx="96750" cy="66375"/>
            </a:xfrm>
            <a:custGeom>
              <a:rect b="b" l="l" r="r" t="t"/>
              <a:pathLst>
                <a:path extrusionOk="0" h="2655" w="387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3726175" y="2760950"/>
              <a:ext cx="386950" cy="250000"/>
            </a:xfrm>
            <a:custGeom>
              <a:rect b="b" l="l" r="r" t="t"/>
              <a:pathLst>
                <a:path extrusionOk="0" h="10000" w="15478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732000" y="2841650"/>
              <a:ext cx="32550" cy="73400"/>
            </a:xfrm>
            <a:custGeom>
              <a:rect b="b" l="l" r="r" t="t"/>
              <a:pathLst>
                <a:path extrusionOk="0" h="2936" w="1302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3770375" y="2820800"/>
              <a:ext cx="30025" cy="77575"/>
            </a:xfrm>
            <a:custGeom>
              <a:rect b="b" l="l" r="r" t="t"/>
              <a:pathLst>
                <a:path extrusionOk="0" h="3103" w="1201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3804550" y="2796600"/>
              <a:ext cx="28375" cy="77600"/>
            </a:xfrm>
            <a:custGeom>
              <a:rect b="b" l="l" r="r" t="t"/>
              <a:pathLst>
                <a:path extrusionOk="0" h="3104" w="1135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3729500" y="2831825"/>
              <a:ext cx="381125" cy="230350"/>
            </a:xfrm>
            <a:custGeom>
              <a:rect b="b" l="l" r="r" t="t"/>
              <a:pathLst>
                <a:path extrusionOk="0" h="9214" w="15245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3729500" y="2751775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732000" y="3135175"/>
              <a:ext cx="31725" cy="73425"/>
            </a:xfrm>
            <a:custGeom>
              <a:rect b="b" l="l" r="r" t="t"/>
              <a:pathLst>
                <a:path extrusionOk="0" h="2937" w="1269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767850" y="3111000"/>
              <a:ext cx="31725" cy="77100"/>
            </a:xfrm>
            <a:custGeom>
              <a:rect b="b" l="l" r="r" t="t"/>
              <a:pathLst>
                <a:path extrusionOk="0" h="3084" w="1269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3729500" y="3124850"/>
              <a:ext cx="381125" cy="230025"/>
            </a:xfrm>
            <a:custGeom>
              <a:rect b="b" l="l" r="r" t="t"/>
              <a:pathLst>
                <a:path extrusionOk="0" h="9201" w="15245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729500" y="3044775"/>
              <a:ext cx="97600" cy="65750"/>
            </a:xfrm>
            <a:custGeom>
              <a:rect b="b" l="l" r="r" t="t"/>
              <a:pathLst>
                <a:path extrusionOk="0" h="2630" w="3904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4279900" y="2526750"/>
              <a:ext cx="48375" cy="134800"/>
            </a:xfrm>
            <a:custGeom>
              <a:rect b="b" l="l" r="r" t="t"/>
              <a:pathLst>
                <a:path extrusionOk="0" h="5392" w="1935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4231525" y="2535600"/>
              <a:ext cx="48400" cy="126775"/>
            </a:xfrm>
            <a:custGeom>
              <a:rect b="b" l="l" r="r" t="t"/>
              <a:pathLst>
                <a:path extrusionOk="0" h="5071" w="1936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4201500" y="2587300"/>
              <a:ext cx="78425" cy="80900"/>
            </a:xfrm>
            <a:custGeom>
              <a:rect b="b" l="l" r="r" t="t"/>
              <a:pathLst>
                <a:path extrusionOk="0" h="3236" w="3137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4201500" y="2535600"/>
              <a:ext cx="78425" cy="132600"/>
            </a:xfrm>
            <a:custGeom>
              <a:rect b="b" l="l" r="r" t="t"/>
              <a:pathLst>
                <a:path extrusionOk="0" h="5304" w="3137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4279900" y="2531425"/>
              <a:ext cx="77575" cy="130125"/>
            </a:xfrm>
            <a:custGeom>
              <a:rect b="b" l="l" r="r" t="t"/>
              <a:pathLst>
                <a:path extrusionOk="0" h="5205" w="3103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197325" y="2661525"/>
              <a:ext cx="82600" cy="85075"/>
            </a:xfrm>
            <a:custGeom>
              <a:rect b="b" l="l" r="r" t="t"/>
              <a:pathLst>
                <a:path extrusionOk="0" h="3403" w="3304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4279900" y="26556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4231525" y="2662350"/>
              <a:ext cx="48400" cy="134775"/>
            </a:xfrm>
            <a:custGeom>
              <a:rect b="b" l="l" r="r" t="t"/>
              <a:pathLst>
                <a:path extrusionOk="0" h="5391" w="1936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4201500" y="26623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4279900" y="25781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4279900" y="2662350"/>
              <a:ext cx="48375" cy="125950"/>
            </a:xfrm>
            <a:custGeom>
              <a:rect b="b" l="l" r="r" t="t"/>
              <a:pathLst>
                <a:path extrusionOk="0" h="5038" w="1935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4231525" y="2804600"/>
              <a:ext cx="96750" cy="65775"/>
            </a:xfrm>
            <a:custGeom>
              <a:rect b="b" l="l" r="r" t="t"/>
              <a:pathLst>
                <a:path extrusionOk="0" h="2631" w="387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213175" y="2843000"/>
              <a:ext cx="133450" cy="87375"/>
            </a:xfrm>
            <a:custGeom>
              <a:rect b="b" l="l" r="r" t="t"/>
              <a:pathLst>
                <a:path extrusionOk="0" h="3495" w="5338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4213175" y="28918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213175" y="29413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575950" y="2355125"/>
              <a:ext cx="48375" cy="134625"/>
            </a:xfrm>
            <a:custGeom>
              <a:rect b="b" l="l" r="r" t="t"/>
              <a:pathLst>
                <a:path extrusionOk="0" h="5385" w="1935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528400" y="2363800"/>
              <a:ext cx="47575" cy="125950"/>
            </a:xfrm>
            <a:custGeom>
              <a:rect b="b" l="l" r="r" t="t"/>
              <a:pathLst>
                <a:path extrusionOk="0" h="5038" w="1903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498375" y="2415500"/>
              <a:ext cx="78425" cy="80925"/>
            </a:xfrm>
            <a:custGeom>
              <a:rect b="b" l="l" r="r" t="t"/>
              <a:pathLst>
                <a:path extrusionOk="0" h="3237" w="3137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576775" y="2360475"/>
              <a:ext cx="77575" cy="130100"/>
            </a:xfrm>
            <a:custGeom>
              <a:rect b="b" l="l" r="r" t="t"/>
              <a:pathLst>
                <a:path extrusionOk="0" h="5204" w="3103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494225" y="2489725"/>
              <a:ext cx="82575" cy="85075"/>
            </a:xfrm>
            <a:custGeom>
              <a:rect b="b" l="l" r="r" t="t"/>
              <a:pathLst>
                <a:path extrusionOk="0" h="3403" w="3303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575950" y="24838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528400" y="2489725"/>
              <a:ext cx="47575" cy="135625"/>
            </a:xfrm>
            <a:custGeom>
              <a:rect b="b" l="l" r="r" t="t"/>
              <a:pathLst>
                <a:path extrusionOk="0" h="5425" w="1903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498375" y="24905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4494225" y="2363800"/>
              <a:ext cx="81750" cy="256875"/>
            </a:xfrm>
            <a:custGeom>
              <a:rect b="b" l="l" r="r" t="t"/>
              <a:pathLst>
                <a:path extrusionOk="0" h="10275" w="327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4575950" y="24063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576775" y="2489725"/>
              <a:ext cx="47550" cy="126775"/>
            </a:xfrm>
            <a:custGeom>
              <a:rect b="b" l="l" r="r" t="t"/>
              <a:pathLst>
                <a:path extrusionOk="0" h="5071" w="1902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4527575" y="2633350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510050" y="26717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510050" y="27209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4510050" y="2770425"/>
              <a:ext cx="132625" cy="86600"/>
            </a:xfrm>
            <a:custGeom>
              <a:rect b="b" l="l" r="r" t="t"/>
              <a:pathLst>
                <a:path extrusionOk="0" h="3464" w="5305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3869600" y="3939900"/>
              <a:ext cx="705525" cy="449050"/>
            </a:xfrm>
            <a:custGeom>
              <a:rect b="b" l="l" r="r" t="t"/>
              <a:pathLst>
                <a:path extrusionOk="0" h="17962" w="28221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3870425" y="3939900"/>
              <a:ext cx="684700" cy="412025"/>
            </a:xfrm>
            <a:custGeom>
              <a:rect b="b" l="l" r="r" t="t"/>
              <a:pathLst>
                <a:path extrusionOk="0" h="16481" w="27388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3870425" y="4306625"/>
              <a:ext cx="61750" cy="82600"/>
            </a:xfrm>
            <a:custGeom>
              <a:rect b="b" l="l" r="r" t="t"/>
              <a:pathLst>
                <a:path extrusionOk="0" h="3304" w="247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3752850" y="4317950"/>
              <a:ext cx="166800" cy="126325"/>
            </a:xfrm>
            <a:custGeom>
              <a:rect b="b" l="l" r="r" t="t"/>
              <a:pathLst>
                <a:path extrusionOk="0" h="5053" w="6672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3752850" y="4317950"/>
              <a:ext cx="156800" cy="98175"/>
            </a:xfrm>
            <a:custGeom>
              <a:rect b="b" l="l" r="r" t="t"/>
              <a:pathLst>
                <a:path extrusionOk="0" h="3927" w="6272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2877225" y="4206575"/>
              <a:ext cx="1028250" cy="733475"/>
            </a:xfrm>
            <a:custGeom>
              <a:rect b="b" l="l" r="r" t="t"/>
              <a:pathLst>
                <a:path extrusionOk="0" h="29339" w="4113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827200" y="4206575"/>
              <a:ext cx="1128325" cy="593375"/>
            </a:xfrm>
            <a:custGeom>
              <a:rect b="b" l="l" r="r" t="t"/>
              <a:pathLst>
                <a:path extrusionOk="0" h="23735" w="45133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2931425" y="4319375"/>
              <a:ext cx="919850" cy="431150"/>
            </a:xfrm>
            <a:custGeom>
              <a:rect b="b" l="l" r="r" t="t"/>
              <a:pathLst>
                <a:path extrusionOk="0" h="17246" w="36794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2876575" y="4456975"/>
              <a:ext cx="393450" cy="474525"/>
            </a:xfrm>
            <a:custGeom>
              <a:rect b="b" l="l" r="r" t="t"/>
              <a:pathLst>
                <a:path extrusionOk="0" h="18981" w="15738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5541625" y="3824800"/>
              <a:ext cx="190175" cy="206525"/>
            </a:xfrm>
            <a:custGeom>
              <a:rect b="b" l="l" r="r" t="t"/>
              <a:pathLst>
                <a:path extrusionOk="0" h="8261" w="7607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5641700" y="3903225"/>
              <a:ext cx="79250" cy="50900"/>
            </a:xfrm>
            <a:custGeom>
              <a:rect b="b" l="l" r="r" t="t"/>
              <a:pathLst>
                <a:path extrusionOk="0" h="2036" w="317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5161350" y="4096700"/>
              <a:ext cx="343600" cy="169475"/>
            </a:xfrm>
            <a:custGeom>
              <a:rect b="b" l="l" r="r" t="t"/>
              <a:pathLst>
                <a:path extrusionOk="0" h="6779" w="13744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389850" y="4065025"/>
              <a:ext cx="96775" cy="61850"/>
            </a:xfrm>
            <a:custGeom>
              <a:rect b="b" l="l" r="r" t="t"/>
              <a:pathLst>
                <a:path extrusionOk="0" h="2474" w="3871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304800" y="2746850"/>
              <a:ext cx="454500" cy="1330275"/>
            </a:xfrm>
            <a:custGeom>
              <a:rect b="b" l="l" r="r" t="t"/>
              <a:pathLst>
                <a:path extrusionOk="0" h="53211" w="1818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537450" y="2982575"/>
              <a:ext cx="156800" cy="322825"/>
            </a:xfrm>
            <a:custGeom>
              <a:rect b="b" l="l" r="r" t="t"/>
              <a:pathLst>
                <a:path extrusionOk="0" h="12913" w="6272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465750" y="2180325"/>
              <a:ext cx="146775" cy="168500"/>
            </a:xfrm>
            <a:custGeom>
              <a:rect b="b" l="l" r="r" t="t"/>
              <a:pathLst>
                <a:path extrusionOk="0" h="6740" w="5871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648375" y="2262475"/>
              <a:ext cx="156800" cy="407400"/>
            </a:xfrm>
            <a:custGeom>
              <a:rect b="b" l="l" r="r" t="t"/>
              <a:pathLst>
                <a:path extrusionOk="0" h="16296" w="6272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311475" y="2262000"/>
              <a:ext cx="448675" cy="683300"/>
            </a:xfrm>
            <a:custGeom>
              <a:rect b="b" l="l" r="r" t="t"/>
              <a:pathLst>
                <a:path extrusionOk="0" h="27332" w="17947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434875" y="2232375"/>
              <a:ext cx="195175" cy="84600"/>
            </a:xfrm>
            <a:custGeom>
              <a:rect b="b" l="l" r="r" t="t"/>
              <a:pathLst>
                <a:path extrusionOk="0" h="3384" w="7807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4810275" y="2106950"/>
              <a:ext cx="371950" cy="488700"/>
            </a:xfrm>
            <a:custGeom>
              <a:rect b="b" l="l" r="r" t="t"/>
              <a:pathLst>
                <a:path extrusionOk="0" h="19548" w="14878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4840300" y="2141150"/>
              <a:ext cx="317750" cy="417825"/>
            </a:xfrm>
            <a:custGeom>
              <a:rect b="b" l="l" r="r" t="t"/>
              <a:pathLst>
                <a:path extrusionOk="0" h="16713" w="1271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4894500" y="2160825"/>
              <a:ext cx="118450" cy="70400"/>
            </a:xfrm>
            <a:custGeom>
              <a:rect b="b" l="l" r="r" t="t"/>
              <a:pathLst>
                <a:path extrusionOk="0" h="2816" w="4738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4873650" y="2127300"/>
              <a:ext cx="137625" cy="80575"/>
            </a:xfrm>
            <a:custGeom>
              <a:rect b="b" l="l" r="r" t="t"/>
              <a:pathLst>
                <a:path extrusionOk="0" h="3223" w="5505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4897825" y="2161250"/>
              <a:ext cx="117625" cy="70825"/>
            </a:xfrm>
            <a:custGeom>
              <a:rect b="b" l="l" r="r" t="t"/>
              <a:pathLst>
                <a:path extrusionOk="0" h="2833" w="4705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075450" y="2313775"/>
              <a:ext cx="371975" cy="481475"/>
            </a:xfrm>
            <a:custGeom>
              <a:rect b="b" l="l" r="r" t="t"/>
              <a:pathLst>
                <a:path extrusionOk="0" h="19259" w="14879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4788600" y="2344650"/>
              <a:ext cx="331075" cy="449475"/>
            </a:xfrm>
            <a:custGeom>
              <a:rect b="b" l="l" r="r" t="t"/>
              <a:pathLst>
                <a:path extrusionOk="0" h="17979" w="13243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4974550" y="2310350"/>
              <a:ext cx="464525" cy="491400"/>
            </a:xfrm>
            <a:custGeom>
              <a:rect b="b" l="l" r="r" t="t"/>
              <a:pathLst>
                <a:path extrusionOk="0" h="19656" w="18581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5340650" y="2040225"/>
              <a:ext cx="32550" cy="63425"/>
            </a:xfrm>
            <a:custGeom>
              <a:rect b="b" l="l" r="r" t="t"/>
              <a:pathLst>
                <a:path extrusionOk="0" h="2537" w="1302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336475" y="1993425"/>
              <a:ext cx="90925" cy="78525"/>
            </a:xfrm>
            <a:custGeom>
              <a:rect b="b" l="l" r="r" t="t"/>
              <a:pathLst>
                <a:path extrusionOk="0" h="3141" w="3637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5365675" y="1895975"/>
              <a:ext cx="318575" cy="323250"/>
            </a:xfrm>
            <a:custGeom>
              <a:rect b="b" l="l" r="r" t="t"/>
              <a:pathLst>
                <a:path extrusionOk="0" h="12930" w="12743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395700" y="2197025"/>
              <a:ext cx="70900" cy="22000"/>
            </a:xfrm>
            <a:custGeom>
              <a:rect b="b" l="l" r="r" t="t"/>
              <a:pathLst>
                <a:path extrusionOk="0" h="880" w="2836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353150" y="2024400"/>
              <a:ext cx="117625" cy="23375"/>
            </a:xfrm>
            <a:custGeom>
              <a:rect b="b" l="l" r="r" t="t"/>
              <a:pathLst>
                <a:path extrusionOk="0" h="935" w="4705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5333150" y="1797225"/>
              <a:ext cx="400300" cy="411575"/>
            </a:xfrm>
            <a:custGeom>
              <a:rect b="b" l="l" r="r" t="t"/>
              <a:pathLst>
                <a:path extrusionOk="0" h="16463" w="16012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431000" y="2035225"/>
              <a:ext cx="32275" cy="45900"/>
            </a:xfrm>
            <a:custGeom>
              <a:rect b="b" l="l" r="r" t="t"/>
              <a:pathLst>
                <a:path extrusionOk="0" h="1836" w="1291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46"/>
          <p:cNvSpPr txBox="1"/>
          <p:nvPr>
            <p:ph type="title"/>
          </p:nvPr>
        </p:nvSpPr>
        <p:spPr>
          <a:xfrm>
            <a:off x="522000" y="135225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 </a:t>
            </a:r>
            <a:r>
              <a:rPr lang="en-GB"/>
              <a:t>différents</a:t>
            </a:r>
            <a:r>
              <a:rPr lang="en-GB"/>
              <a:t> </a:t>
            </a:r>
            <a:r>
              <a:rPr lang="en-GB"/>
              <a:t>modèles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K-means</a:t>
            </a:r>
            <a:endParaRPr/>
          </a:p>
        </p:txBody>
      </p:sp>
      <p:sp>
        <p:nvSpPr>
          <p:cNvPr id="2041" name="Google Shape;204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42" name="Google Shape;20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5025"/>
            <a:ext cx="4852676" cy="32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3" name="Google Shape;20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100" y="2051000"/>
            <a:ext cx="3810350" cy="267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4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50" name="Google Shape;20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262" y="304800"/>
            <a:ext cx="73510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48"/>
          <p:cNvSpPr txBox="1"/>
          <p:nvPr>
            <p:ph type="title"/>
          </p:nvPr>
        </p:nvSpPr>
        <p:spPr>
          <a:xfrm>
            <a:off x="522000" y="93325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Classification ascendante hiérarchique</a:t>
            </a:r>
            <a:endParaRPr sz="2000">
              <a:solidFill>
                <a:srgbClr val="82C6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57" name="Google Shape;20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4100"/>
            <a:ext cx="3953987" cy="37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Google Shape;205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787" y="975250"/>
            <a:ext cx="3953987" cy="37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4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65" name="Google Shape;20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500"/>
            <a:ext cx="3953987" cy="37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Google Shape;206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662" y="1484800"/>
            <a:ext cx="4732812" cy="323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5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DBSCAN</a:t>
            </a:r>
            <a:endParaRPr/>
          </a:p>
        </p:txBody>
      </p:sp>
      <p:sp>
        <p:nvSpPr>
          <p:cNvPr id="2072" name="Google Shape;207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73" name="Google Shape;207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725" y="1143175"/>
            <a:ext cx="5517577" cy="37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5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0</a:t>
            </a:r>
            <a:endParaRPr/>
          </a:p>
        </p:txBody>
      </p:sp>
      <p:sp>
        <p:nvSpPr>
          <p:cNvPr id="2079" name="Google Shape;207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80" name="Google Shape;20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475" y="1195550"/>
            <a:ext cx="4511107" cy="377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5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1</a:t>
            </a:r>
            <a:endParaRPr/>
          </a:p>
        </p:txBody>
      </p:sp>
      <p:sp>
        <p:nvSpPr>
          <p:cNvPr id="2086" name="Google Shape;208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87" name="Google Shape;208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525" y="1122225"/>
            <a:ext cx="4591662" cy="377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5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2</a:t>
            </a:r>
            <a:endParaRPr/>
          </a:p>
        </p:txBody>
      </p:sp>
      <p:sp>
        <p:nvSpPr>
          <p:cNvPr id="2093" name="Google Shape;209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94" name="Google Shape;209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650" y="1143175"/>
            <a:ext cx="4073805" cy="377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5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3</a:t>
            </a:r>
            <a:endParaRPr/>
          </a:p>
        </p:txBody>
      </p:sp>
      <p:sp>
        <p:nvSpPr>
          <p:cNvPr id="2100" name="Google Shape;2100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01" name="Google Shape;21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300" y="1122200"/>
            <a:ext cx="4229162" cy="377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5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Graphe clusters</a:t>
            </a:r>
            <a:endParaRPr/>
          </a:p>
        </p:txBody>
      </p:sp>
      <p:sp>
        <p:nvSpPr>
          <p:cNvPr id="2107" name="Google Shape;210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08" name="Google Shape;21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900" y="1153650"/>
            <a:ext cx="5271039" cy="37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/>
          <p:nvPr/>
        </p:nvSpPr>
        <p:spPr>
          <a:xfrm flipH="1">
            <a:off x="3990775" y="14238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 flipH="1">
            <a:off x="6686450" y="14238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8"/>
          <p:cNvSpPr/>
          <p:nvPr/>
        </p:nvSpPr>
        <p:spPr>
          <a:xfrm flipH="1">
            <a:off x="1295100" y="14238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8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547" name="Google Shape;547;p38"/>
          <p:cNvSpPr txBox="1"/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48" name="Google Shape;548;p38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Mission</a:t>
            </a:r>
            <a:endParaRPr/>
          </a:p>
        </p:txBody>
      </p:sp>
      <p:sp>
        <p:nvSpPr>
          <p:cNvPr id="549" name="Google Shape;549;p38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Exploration</a:t>
            </a:r>
            <a:endParaRPr/>
          </a:p>
        </p:txBody>
      </p:sp>
      <p:sp>
        <p:nvSpPr>
          <p:cNvPr id="550" name="Google Shape;550;p38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RFM &amp; </a:t>
            </a:r>
            <a:r>
              <a:rPr lang="en-GB"/>
              <a:t>Feature Eng</a:t>
            </a:r>
            <a:endParaRPr/>
          </a:p>
        </p:txBody>
      </p:sp>
      <p:sp>
        <p:nvSpPr>
          <p:cNvPr id="551" name="Google Shape;551;p38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Modelisation</a:t>
            </a:r>
            <a:endParaRPr/>
          </a:p>
        </p:txBody>
      </p:sp>
      <p:sp>
        <p:nvSpPr>
          <p:cNvPr id="552" name="Google Shape;552;p38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Maintenance</a:t>
            </a:r>
            <a:endParaRPr/>
          </a:p>
        </p:txBody>
      </p:sp>
      <p:sp>
        <p:nvSpPr>
          <p:cNvPr id="553" name="Google Shape;553;p38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554" name="Google Shape;554;p38"/>
          <p:cNvSpPr txBox="1"/>
          <p:nvPr>
            <p:ph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555" name="Google Shape;555;p38"/>
          <p:cNvSpPr txBox="1"/>
          <p:nvPr>
            <p:ph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556" name="Google Shape;556;p38"/>
          <p:cNvSpPr txBox="1"/>
          <p:nvPr>
            <p:ph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557" name="Google Shape;557;p38"/>
          <p:cNvSpPr txBox="1"/>
          <p:nvPr>
            <p:ph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558" name="Google Shape;558;p38"/>
          <p:cNvSpPr txBox="1"/>
          <p:nvPr>
            <p:ph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559" name="Google Shape;559;p38"/>
          <p:cNvSpPr/>
          <p:nvPr/>
        </p:nvSpPr>
        <p:spPr>
          <a:xfrm flipH="1">
            <a:off x="3990775" y="30036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8"/>
          <p:cNvSpPr/>
          <p:nvPr/>
        </p:nvSpPr>
        <p:spPr>
          <a:xfrm flipH="1">
            <a:off x="6686450" y="30036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8"/>
          <p:cNvSpPr/>
          <p:nvPr/>
        </p:nvSpPr>
        <p:spPr>
          <a:xfrm flipH="1">
            <a:off x="1295100" y="30036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56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2114" name="Google Shape;2114;p56"/>
          <p:cNvSpPr txBox="1"/>
          <p:nvPr>
            <p:ph type="title"/>
          </p:nvPr>
        </p:nvSpPr>
        <p:spPr>
          <a:xfrm flipH="1">
            <a:off x="333125" y="720000"/>
            <a:ext cx="46779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Maintenance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115" name="Google Shape;2115;p56"/>
          <p:cNvGrpSpPr/>
          <p:nvPr/>
        </p:nvGrpSpPr>
        <p:grpSpPr>
          <a:xfrm>
            <a:off x="5465277" y="1008077"/>
            <a:ext cx="3519807" cy="3394615"/>
            <a:chOff x="1417025" y="700550"/>
            <a:chExt cx="4758425" cy="4467775"/>
          </a:xfrm>
        </p:grpSpPr>
        <p:sp>
          <p:nvSpPr>
            <p:cNvPr id="2116" name="Google Shape;2116;p56"/>
            <p:cNvSpPr/>
            <p:nvPr/>
          </p:nvSpPr>
          <p:spPr>
            <a:xfrm>
              <a:off x="1417025" y="2345450"/>
              <a:ext cx="4758425" cy="2822875"/>
            </a:xfrm>
            <a:custGeom>
              <a:rect b="b" l="l" r="r" t="t"/>
              <a:pathLst>
                <a:path extrusionOk="0" h="112915" w="190337">
                  <a:moveTo>
                    <a:pt x="95168" y="1"/>
                  </a:moveTo>
                  <a:cubicBezTo>
                    <a:pt x="42597" y="1"/>
                    <a:pt x="0" y="25285"/>
                    <a:pt x="0" y="56474"/>
                  </a:cubicBezTo>
                  <a:cubicBezTo>
                    <a:pt x="0" y="87663"/>
                    <a:pt x="42597" y="112915"/>
                    <a:pt x="95168" y="112915"/>
                  </a:cubicBezTo>
                  <a:cubicBezTo>
                    <a:pt x="147739" y="112915"/>
                    <a:pt x="190336" y="87663"/>
                    <a:pt x="190336" y="56474"/>
                  </a:cubicBezTo>
                  <a:cubicBezTo>
                    <a:pt x="190336" y="25285"/>
                    <a:pt x="147739" y="1"/>
                    <a:pt x="951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6"/>
            <p:cNvSpPr/>
            <p:nvPr/>
          </p:nvSpPr>
          <p:spPr>
            <a:xfrm>
              <a:off x="2343500" y="2786175"/>
              <a:ext cx="2422600" cy="1401875"/>
            </a:xfrm>
            <a:custGeom>
              <a:rect b="b" l="l" r="r" t="t"/>
              <a:pathLst>
                <a:path extrusionOk="0" h="56075" w="96904">
                  <a:moveTo>
                    <a:pt x="90532" y="1"/>
                  </a:moveTo>
                  <a:cubicBezTo>
                    <a:pt x="89957" y="1"/>
                    <a:pt x="89381" y="151"/>
                    <a:pt x="88864" y="451"/>
                  </a:cubicBezTo>
                  <a:lnTo>
                    <a:pt x="802" y="51254"/>
                  </a:lnTo>
                  <a:cubicBezTo>
                    <a:pt x="1" y="51755"/>
                    <a:pt x="1" y="52889"/>
                    <a:pt x="802" y="53389"/>
                  </a:cubicBezTo>
                  <a:lnTo>
                    <a:pt x="4704" y="55624"/>
                  </a:lnTo>
                  <a:cubicBezTo>
                    <a:pt x="5221" y="55924"/>
                    <a:pt x="5797" y="56074"/>
                    <a:pt x="6372" y="56074"/>
                  </a:cubicBezTo>
                  <a:cubicBezTo>
                    <a:pt x="6948" y="56074"/>
                    <a:pt x="7523" y="55924"/>
                    <a:pt x="8040" y="55624"/>
                  </a:cubicBezTo>
                  <a:lnTo>
                    <a:pt x="30823" y="42281"/>
                  </a:lnTo>
                  <a:lnTo>
                    <a:pt x="44933" y="50420"/>
                  </a:lnTo>
                  <a:cubicBezTo>
                    <a:pt x="45383" y="50687"/>
                    <a:pt x="45875" y="50821"/>
                    <a:pt x="46367" y="50821"/>
                  </a:cubicBezTo>
                  <a:cubicBezTo>
                    <a:pt x="46859" y="50821"/>
                    <a:pt x="47351" y="50687"/>
                    <a:pt x="47802" y="50420"/>
                  </a:cubicBezTo>
                  <a:lnTo>
                    <a:pt x="72286" y="36344"/>
                  </a:lnTo>
                  <a:cubicBezTo>
                    <a:pt x="72853" y="36010"/>
                    <a:pt x="72853" y="35176"/>
                    <a:pt x="72286" y="34843"/>
                  </a:cubicBezTo>
                  <a:lnTo>
                    <a:pt x="58009" y="26603"/>
                  </a:lnTo>
                  <a:lnTo>
                    <a:pt x="96103" y="4821"/>
                  </a:lnTo>
                  <a:cubicBezTo>
                    <a:pt x="96903" y="4321"/>
                    <a:pt x="96903" y="3153"/>
                    <a:pt x="96103" y="2686"/>
                  </a:cubicBezTo>
                  <a:lnTo>
                    <a:pt x="92200" y="451"/>
                  </a:lnTo>
                  <a:cubicBezTo>
                    <a:pt x="91683" y="151"/>
                    <a:pt x="91108" y="1"/>
                    <a:pt x="905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6"/>
            <p:cNvSpPr/>
            <p:nvPr/>
          </p:nvSpPr>
          <p:spPr>
            <a:xfrm>
              <a:off x="4073075" y="4183425"/>
              <a:ext cx="967375" cy="526250"/>
            </a:xfrm>
            <a:custGeom>
              <a:rect b="b" l="l" r="r" t="t"/>
              <a:pathLst>
                <a:path extrusionOk="0" h="21050" w="38695">
                  <a:moveTo>
                    <a:pt x="19348" y="1"/>
                  </a:moveTo>
                  <a:cubicBezTo>
                    <a:pt x="8674" y="1"/>
                    <a:pt x="1" y="4704"/>
                    <a:pt x="1" y="10542"/>
                  </a:cubicBezTo>
                  <a:cubicBezTo>
                    <a:pt x="1" y="16346"/>
                    <a:pt x="8674" y="21049"/>
                    <a:pt x="19348" y="21049"/>
                  </a:cubicBezTo>
                  <a:cubicBezTo>
                    <a:pt x="30022" y="21049"/>
                    <a:pt x="38695" y="16346"/>
                    <a:pt x="38695" y="10542"/>
                  </a:cubicBezTo>
                  <a:cubicBezTo>
                    <a:pt x="38695" y="4704"/>
                    <a:pt x="30022" y="1"/>
                    <a:pt x="193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6"/>
            <p:cNvSpPr/>
            <p:nvPr/>
          </p:nvSpPr>
          <p:spPr>
            <a:xfrm>
              <a:off x="2305150" y="962550"/>
              <a:ext cx="612975" cy="477075"/>
            </a:xfrm>
            <a:custGeom>
              <a:rect b="b" l="l" r="r" t="t"/>
              <a:pathLst>
                <a:path extrusionOk="0" h="19083" w="24519">
                  <a:moveTo>
                    <a:pt x="12353" y="1"/>
                  </a:moveTo>
                  <a:cubicBezTo>
                    <a:pt x="11669" y="1"/>
                    <a:pt x="10879" y="230"/>
                    <a:pt x="10041" y="711"/>
                  </a:cubicBezTo>
                  <a:lnTo>
                    <a:pt x="9841" y="811"/>
                  </a:lnTo>
                  <a:cubicBezTo>
                    <a:pt x="7239" y="2312"/>
                    <a:pt x="5138" y="5648"/>
                    <a:pt x="5138" y="8183"/>
                  </a:cubicBezTo>
                  <a:lnTo>
                    <a:pt x="5138" y="12586"/>
                  </a:lnTo>
                  <a:lnTo>
                    <a:pt x="2235" y="14254"/>
                  </a:lnTo>
                  <a:cubicBezTo>
                    <a:pt x="968" y="14954"/>
                    <a:pt x="1" y="16556"/>
                    <a:pt x="1" y="17790"/>
                  </a:cubicBezTo>
                  <a:cubicBezTo>
                    <a:pt x="1" y="18615"/>
                    <a:pt x="448" y="19082"/>
                    <a:pt x="1113" y="19082"/>
                  </a:cubicBezTo>
                  <a:cubicBezTo>
                    <a:pt x="1443" y="19082"/>
                    <a:pt x="1826" y="18967"/>
                    <a:pt x="2235" y="18724"/>
                  </a:cubicBezTo>
                  <a:lnTo>
                    <a:pt x="6105" y="16489"/>
                  </a:lnTo>
                  <a:lnTo>
                    <a:pt x="13710" y="12119"/>
                  </a:lnTo>
                  <a:lnTo>
                    <a:pt x="22250" y="7149"/>
                  </a:lnTo>
                  <a:cubicBezTo>
                    <a:pt x="23517" y="6448"/>
                    <a:pt x="24518" y="4847"/>
                    <a:pt x="24518" y="3613"/>
                  </a:cubicBezTo>
                  <a:cubicBezTo>
                    <a:pt x="24518" y="2797"/>
                    <a:pt x="24080" y="2345"/>
                    <a:pt x="23427" y="2345"/>
                  </a:cubicBezTo>
                  <a:cubicBezTo>
                    <a:pt x="23092" y="2345"/>
                    <a:pt x="22701" y="2464"/>
                    <a:pt x="22283" y="2712"/>
                  </a:cubicBezTo>
                  <a:lnTo>
                    <a:pt x="19114" y="4547"/>
                  </a:lnTo>
                  <a:lnTo>
                    <a:pt x="19114" y="2045"/>
                  </a:lnTo>
                  <a:cubicBezTo>
                    <a:pt x="19114" y="1058"/>
                    <a:pt x="18571" y="508"/>
                    <a:pt x="17778" y="508"/>
                  </a:cubicBezTo>
                  <a:cubicBezTo>
                    <a:pt x="17393" y="508"/>
                    <a:pt x="16948" y="638"/>
                    <a:pt x="16479" y="911"/>
                  </a:cubicBezTo>
                  <a:lnTo>
                    <a:pt x="16379" y="978"/>
                  </a:lnTo>
                  <a:cubicBezTo>
                    <a:pt x="15712" y="1378"/>
                    <a:pt x="15145" y="1912"/>
                    <a:pt x="14711" y="2546"/>
                  </a:cubicBezTo>
                  <a:cubicBezTo>
                    <a:pt x="14644" y="904"/>
                    <a:pt x="13708" y="1"/>
                    <a:pt x="1235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6"/>
            <p:cNvSpPr/>
            <p:nvPr/>
          </p:nvSpPr>
          <p:spPr>
            <a:xfrm>
              <a:off x="1949900" y="889300"/>
              <a:ext cx="416150" cy="324200"/>
            </a:xfrm>
            <a:custGeom>
              <a:rect b="b" l="l" r="r" t="t"/>
              <a:pathLst>
                <a:path extrusionOk="0" h="12968" w="16646">
                  <a:moveTo>
                    <a:pt x="8357" y="0"/>
                  </a:moveTo>
                  <a:cubicBezTo>
                    <a:pt x="7897" y="0"/>
                    <a:pt x="7368" y="152"/>
                    <a:pt x="6805" y="472"/>
                  </a:cubicBezTo>
                  <a:lnTo>
                    <a:pt x="6672" y="572"/>
                  </a:lnTo>
                  <a:cubicBezTo>
                    <a:pt x="4937" y="1573"/>
                    <a:pt x="3503" y="3808"/>
                    <a:pt x="3503" y="5576"/>
                  </a:cubicBezTo>
                  <a:lnTo>
                    <a:pt x="3503" y="8578"/>
                  </a:lnTo>
                  <a:lnTo>
                    <a:pt x="1535" y="9679"/>
                  </a:lnTo>
                  <a:cubicBezTo>
                    <a:pt x="668" y="10212"/>
                    <a:pt x="100" y="11080"/>
                    <a:pt x="0" y="12080"/>
                  </a:cubicBezTo>
                  <a:cubicBezTo>
                    <a:pt x="0" y="12647"/>
                    <a:pt x="324" y="12968"/>
                    <a:pt x="794" y="12968"/>
                  </a:cubicBezTo>
                  <a:cubicBezTo>
                    <a:pt x="1015" y="12968"/>
                    <a:pt x="1268" y="12897"/>
                    <a:pt x="1535" y="12747"/>
                  </a:cubicBezTo>
                  <a:lnTo>
                    <a:pt x="4170" y="11213"/>
                  </a:lnTo>
                  <a:lnTo>
                    <a:pt x="9307" y="8244"/>
                  </a:lnTo>
                  <a:lnTo>
                    <a:pt x="15111" y="4908"/>
                  </a:lnTo>
                  <a:cubicBezTo>
                    <a:pt x="15978" y="4375"/>
                    <a:pt x="16546" y="3507"/>
                    <a:pt x="16646" y="2507"/>
                  </a:cubicBezTo>
                  <a:cubicBezTo>
                    <a:pt x="16646" y="1924"/>
                    <a:pt x="16344" y="1612"/>
                    <a:pt x="15894" y="1612"/>
                  </a:cubicBezTo>
                  <a:cubicBezTo>
                    <a:pt x="15674" y="1612"/>
                    <a:pt x="15418" y="1686"/>
                    <a:pt x="15145" y="1840"/>
                  </a:cubicBezTo>
                  <a:lnTo>
                    <a:pt x="12976" y="3107"/>
                  </a:lnTo>
                  <a:lnTo>
                    <a:pt x="12976" y="1373"/>
                  </a:lnTo>
                  <a:cubicBezTo>
                    <a:pt x="12976" y="717"/>
                    <a:pt x="12608" y="337"/>
                    <a:pt x="12070" y="337"/>
                  </a:cubicBezTo>
                  <a:cubicBezTo>
                    <a:pt x="11814" y="337"/>
                    <a:pt x="11520" y="423"/>
                    <a:pt x="11208" y="605"/>
                  </a:cubicBezTo>
                  <a:lnTo>
                    <a:pt x="11108" y="672"/>
                  </a:lnTo>
                  <a:cubicBezTo>
                    <a:pt x="10675" y="939"/>
                    <a:pt x="10274" y="1306"/>
                    <a:pt x="9974" y="1740"/>
                  </a:cubicBezTo>
                  <a:cubicBezTo>
                    <a:pt x="9930" y="623"/>
                    <a:pt x="9287" y="0"/>
                    <a:pt x="835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6"/>
            <p:cNvSpPr/>
            <p:nvPr/>
          </p:nvSpPr>
          <p:spPr>
            <a:xfrm>
              <a:off x="5544975" y="2523600"/>
              <a:ext cx="290225" cy="610775"/>
            </a:xfrm>
            <a:custGeom>
              <a:rect b="b" l="l" r="r" t="t"/>
              <a:pathLst>
                <a:path extrusionOk="0" h="24431" w="11609">
                  <a:moveTo>
                    <a:pt x="8474" y="1"/>
                  </a:moveTo>
                  <a:cubicBezTo>
                    <a:pt x="5063" y="1"/>
                    <a:pt x="1986" y="4942"/>
                    <a:pt x="1067" y="9120"/>
                  </a:cubicBezTo>
                  <a:cubicBezTo>
                    <a:pt x="0" y="13856"/>
                    <a:pt x="1067" y="23397"/>
                    <a:pt x="1067" y="23397"/>
                  </a:cubicBezTo>
                  <a:lnTo>
                    <a:pt x="2102" y="23864"/>
                  </a:lnTo>
                  <a:lnTo>
                    <a:pt x="2502" y="24030"/>
                  </a:lnTo>
                  <a:lnTo>
                    <a:pt x="3402" y="24431"/>
                  </a:lnTo>
                  <a:cubicBezTo>
                    <a:pt x="3402" y="24431"/>
                    <a:pt x="3569" y="18593"/>
                    <a:pt x="5404" y="14290"/>
                  </a:cubicBezTo>
                  <a:cubicBezTo>
                    <a:pt x="7205" y="9987"/>
                    <a:pt x="10474" y="5984"/>
                    <a:pt x="11041" y="3582"/>
                  </a:cubicBezTo>
                  <a:cubicBezTo>
                    <a:pt x="11608" y="1147"/>
                    <a:pt x="9774" y="247"/>
                    <a:pt x="9774" y="247"/>
                  </a:cubicBezTo>
                  <a:cubicBezTo>
                    <a:pt x="9338" y="79"/>
                    <a:pt x="8903" y="1"/>
                    <a:pt x="8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6"/>
            <p:cNvSpPr/>
            <p:nvPr/>
          </p:nvSpPr>
          <p:spPr>
            <a:xfrm>
              <a:off x="5544975" y="2523600"/>
              <a:ext cx="290225" cy="610775"/>
            </a:xfrm>
            <a:custGeom>
              <a:rect b="b" l="l" r="r" t="t"/>
              <a:pathLst>
                <a:path extrusionOk="0" h="24431" w="11609">
                  <a:moveTo>
                    <a:pt x="8474" y="1"/>
                  </a:moveTo>
                  <a:cubicBezTo>
                    <a:pt x="5063" y="1"/>
                    <a:pt x="1986" y="4942"/>
                    <a:pt x="1067" y="9120"/>
                  </a:cubicBezTo>
                  <a:cubicBezTo>
                    <a:pt x="0" y="13856"/>
                    <a:pt x="1067" y="23397"/>
                    <a:pt x="1067" y="23397"/>
                  </a:cubicBezTo>
                  <a:lnTo>
                    <a:pt x="2102" y="23864"/>
                  </a:lnTo>
                  <a:lnTo>
                    <a:pt x="2502" y="24030"/>
                  </a:lnTo>
                  <a:lnTo>
                    <a:pt x="3402" y="24431"/>
                  </a:lnTo>
                  <a:cubicBezTo>
                    <a:pt x="3402" y="24431"/>
                    <a:pt x="3569" y="18593"/>
                    <a:pt x="5404" y="14290"/>
                  </a:cubicBezTo>
                  <a:cubicBezTo>
                    <a:pt x="7205" y="9987"/>
                    <a:pt x="10474" y="5984"/>
                    <a:pt x="11041" y="3582"/>
                  </a:cubicBezTo>
                  <a:cubicBezTo>
                    <a:pt x="11608" y="1147"/>
                    <a:pt x="9774" y="247"/>
                    <a:pt x="9774" y="247"/>
                  </a:cubicBezTo>
                  <a:cubicBezTo>
                    <a:pt x="9338" y="79"/>
                    <a:pt x="8903" y="1"/>
                    <a:pt x="8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6"/>
            <p:cNvSpPr/>
            <p:nvPr/>
          </p:nvSpPr>
          <p:spPr>
            <a:xfrm>
              <a:off x="5579150" y="2558600"/>
              <a:ext cx="193500" cy="565775"/>
            </a:xfrm>
            <a:custGeom>
              <a:rect b="b" l="l" r="r" t="t"/>
              <a:pathLst>
                <a:path extrusionOk="0" h="22631" w="7740">
                  <a:moveTo>
                    <a:pt x="7538" y="1"/>
                  </a:moveTo>
                  <a:cubicBezTo>
                    <a:pt x="7496" y="1"/>
                    <a:pt x="7451" y="17"/>
                    <a:pt x="7406" y="47"/>
                  </a:cubicBezTo>
                  <a:cubicBezTo>
                    <a:pt x="7339" y="114"/>
                    <a:pt x="1" y="5985"/>
                    <a:pt x="735" y="22464"/>
                  </a:cubicBezTo>
                  <a:lnTo>
                    <a:pt x="1135" y="22630"/>
                  </a:lnTo>
                  <a:cubicBezTo>
                    <a:pt x="301" y="6219"/>
                    <a:pt x="7573" y="414"/>
                    <a:pt x="7639" y="348"/>
                  </a:cubicBezTo>
                  <a:cubicBezTo>
                    <a:pt x="7740" y="281"/>
                    <a:pt x="7740" y="181"/>
                    <a:pt x="7673" y="81"/>
                  </a:cubicBezTo>
                  <a:cubicBezTo>
                    <a:pt x="7636" y="26"/>
                    <a:pt x="7589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6"/>
            <p:cNvSpPr/>
            <p:nvPr/>
          </p:nvSpPr>
          <p:spPr>
            <a:xfrm>
              <a:off x="5579150" y="2751200"/>
              <a:ext cx="377800" cy="547450"/>
            </a:xfrm>
            <a:custGeom>
              <a:rect b="b" l="l" r="r" t="t"/>
              <a:pathLst>
                <a:path extrusionOk="0" h="21898" w="15112">
                  <a:moveTo>
                    <a:pt x="12428" y="1"/>
                  </a:moveTo>
                  <a:cubicBezTo>
                    <a:pt x="11595" y="1"/>
                    <a:pt x="10618" y="327"/>
                    <a:pt x="9641" y="1250"/>
                  </a:cubicBezTo>
                  <a:cubicBezTo>
                    <a:pt x="8440" y="2384"/>
                    <a:pt x="7973" y="3185"/>
                    <a:pt x="6639" y="3518"/>
                  </a:cubicBezTo>
                  <a:cubicBezTo>
                    <a:pt x="5271" y="3852"/>
                    <a:pt x="3870" y="3652"/>
                    <a:pt x="3136" y="4786"/>
                  </a:cubicBezTo>
                  <a:cubicBezTo>
                    <a:pt x="2402" y="5887"/>
                    <a:pt x="3270" y="8188"/>
                    <a:pt x="2502" y="9089"/>
                  </a:cubicBezTo>
                  <a:cubicBezTo>
                    <a:pt x="1769" y="9989"/>
                    <a:pt x="134" y="11057"/>
                    <a:pt x="67" y="12558"/>
                  </a:cubicBezTo>
                  <a:cubicBezTo>
                    <a:pt x="1" y="14059"/>
                    <a:pt x="1635" y="16761"/>
                    <a:pt x="1635" y="16761"/>
                  </a:cubicBezTo>
                  <a:lnTo>
                    <a:pt x="4404" y="18729"/>
                  </a:lnTo>
                  <a:lnTo>
                    <a:pt x="4771" y="18996"/>
                  </a:lnTo>
                  <a:lnTo>
                    <a:pt x="8874" y="21898"/>
                  </a:lnTo>
                  <a:cubicBezTo>
                    <a:pt x="10175" y="21798"/>
                    <a:pt x="11342" y="20997"/>
                    <a:pt x="11943" y="19796"/>
                  </a:cubicBezTo>
                  <a:cubicBezTo>
                    <a:pt x="13010" y="17728"/>
                    <a:pt x="11442" y="15460"/>
                    <a:pt x="11909" y="14026"/>
                  </a:cubicBezTo>
                  <a:cubicBezTo>
                    <a:pt x="12343" y="12591"/>
                    <a:pt x="15112" y="12158"/>
                    <a:pt x="15011" y="10490"/>
                  </a:cubicBezTo>
                  <a:cubicBezTo>
                    <a:pt x="14878" y="8789"/>
                    <a:pt x="12143" y="6954"/>
                    <a:pt x="12576" y="5453"/>
                  </a:cubicBezTo>
                  <a:cubicBezTo>
                    <a:pt x="12977" y="3952"/>
                    <a:pt x="13911" y="3351"/>
                    <a:pt x="14244" y="2117"/>
                  </a:cubicBezTo>
                  <a:cubicBezTo>
                    <a:pt x="14511" y="1183"/>
                    <a:pt x="13944" y="216"/>
                    <a:pt x="12977" y="49"/>
                  </a:cubicBezTo>
                  <a:cubicBezTo>
                    <a:pt x="12802" y="18"/>
                    <a:pt x="12619" y="1"/>
                    <a:pt x="124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6"/>
            <p:cNvSpPr/>
            <p:nvPr/>
          </p:nvSpPr>
          <p:spPr>
            <a:xfrm>
              <a:off x="5689225" y="2778275"/>
              <a:ext cx="196850" cy="447825"/>
            </a:xfrm>
            <a:custGeom>
              <a:rect b="b" l="l" r="r" t="t"/>
              <a:pathLst>
                <a:path extrusionOk="0" h="17913" w="7874">
                  <a:moveTo>
                    <a:pt x="7533" y="0"/>
                  </a:moveTo>
                  <a:cubicBezTo>
                    <a:pt x="7490" y="0"/>
                    <a:pt x="7445" y="20"/>
                    <a:pt x="7406" y="67"/>
                  </a:cubicBezTo>
                  <a:cubicBezTo>
                    <a:pt x="7339" y="100"/>
                    <a:pt x="4070" y="3136"/>
                    <a:pt x="1835" y="9273"/>
                  </a:cubicBezTo>
                  <a:cubicBezTo>
                    <a:pt x="1802" y="9307"/>
                    <a:pt x="1802" y="9340"/>
                    <a:pt x="1802" y="9407"/>
                  </a:cubicBezTo>
                  <a:cubicBezTo>
                    <a:pt x="835" y="12042"/>
                    <a:pt x="234" y="14844"/>
                    <a:pt x="1" y="17646"/>
                  </a:cubicBezTo>
                  <a:lnTo>
                    <a:pt x="368" y="17913"/>
                  </a:lnTo>
                  <a:cubicBezTo>
                    <a:pt x="601" y="15044"/>
                    <a:pt x="1202" y="12242"/>
                    <a:pt x="2136" y="9540"/>
                  </a:cubicBezTo>
                  <a:cubicBezTo>
                    <a:pt x="3393" y="9163"/>
                    <a:pt x="4882" y="9076"/>
                    <a:pt x="5995" y="9076"/>
                  </a:cubicBezTo>
                  <a:cubicBezTo>
                    <a:pt x="6948" y="9076"/>
                    <a:pt x="7624" y="9140"/>
                    <a:pt x="7640" y="9140"/>
                  </a:cubicBezTo>
                  <a:cubicBezTo>
                    <a:pt x="7740" y="9140"/>
                    <a:pt x="7840" y="9073"/>
                    <a:pt x="7840" y="8940"/>
                  </a:cubicBezTo>
                  <a:cubicBezTo>
                    <a:pt x="7873" y="8840"/>
                    <a:pt x="7773" y="8740"/>
                    <a:pt x="7673" y="8740"/>
                  </a:cubicBezTo>
                  <a:cubicBezTo>
                    <a:pt x="7612" y="8740"/>
                    <a:pt x="6979" y="8684"/>
                    <a:pt x="6084" y="8684"/>
                  </a:cubicBezTo>
                  <a:cubicBezTo>
                    <a:pt x="5021" y="8684"/>
                    <a:pt x="3588" y="8763"/>
                    <a:pt x="2302" y="9107"/>
                  </a:cubicBezTo>
                  <a:cubicBezTo>
                    <a:pt x="4471" y="3269"/>
                    <a:pt x="7606" y="367"/>
                    <a:pt x="7673" y="334"/>
                  </a:cubicBezTo>
                  <a:cubicBezTo>
                    <a:pt x="7801" y="206"/>
                    <a:pt x="7674" y="0"/>
                    <a:pt x="7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6"/>
            <p:cNvSpPr/>
            <p:nvPr/>
          </p:nvSpPr>
          <p:spPr>
            <a:xfrm>
              <a:off x="3168275" y="3221075"/>
              <a:ext cx="986550" cy="720125"/>
            </a:xfrm>
            <a:custGeom>
              <a:rect b="b" l="l" r="r" t="t"/>
              <a:pathLst>
                <a:path extrusionOk="0" h="28805" w="39462">
                  <a:moveTo>
                    <a:pt x="28487" y="1"/>
                  </a:moveTo>
                  <a:lnTo>
                    <a:pt x="3069" y="13744"/>
                  </a:lnTo>
                  <a:lnTo>
                    <a:pt x="1268" y="12643"/>
                  </a:lnTo>
                  <a:lnTo>
                    <a:pt x="67" y="20749"/>
                  </a:lnTo>
                  <a:cubicBezTo>
                    <a:pt x="0" y="21283"/>
                    <a:pt x="267" y="21816"/>
                    <a:pt x="734" y="22083"/>
                  </a:cubicBezTo>
                  <a:lnTo>
                    <a:pt x="11875" y="28454"/>
                  </a:lnTo>
                  <a:cubicBezTo>
                    <a:pt x="12292" y="28688"/>
                    <a:pt x="12751" y="28805"/>
                    <a:pt x="13205" y="28805"/>
                  </a:cubicBezTo>
                  <a:cubicBezTo>
                    <a:pt x="13660" y="28805"/>
                    <a:pt x="14110" y="28688"/>
                    <a:pt x="14511" y="28454"/>
                  </a:cubicBezTo>
                  <a:lnTo>
                    <a:pt x="38628" y="14678"/>
                  </a:lnTo>
                  <a:cubicBezTo>
                    <a:pt x="39462" y="14211"/>
                    <a:pt x="39462" y="12977"/>
                    <a:pt x="39462" y="12977"/>
                  </a:cubicBezTo>
                  <a:cubicBezTo>
                    <a:pt x="39462" y="11309"/>
                    <a:pt x="38594" y="10875"/>
                    <a:pt x="38594" y="10875"/>
                  </a:cubicBezTo>
                  <a:lnTo>
                    <a:pt x="37127" y="12143"/>
                  </a:lnTo>
                  <a:cubicBezTo>
                    <a:pt x="37127" y="12143"/>
                    <a:pt x="37160" y="12243"/>
                    <a:pt x="37227" y="12443"/>
                  </a:cubicBezTo>
                  <a:lnTo>
                    <a:pt x="30922" y="8974"/>
                  </a:lnTo>
                  <a:lnTo>
                    <a:pt x="30422" y="8707"/>
                  </a:lnTo>
                  <a:cubicBezTo>
                    <a:pt x="28754" y="7773"/>
                    <a:pt x="27820" y="5972"/>
                    <a:pt x="28054" y="4104"/>
                  </a:cubicBezTo>
                  <a:lnTo>
                    <a:pt x="284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6"/>
            <p:cNvSpPr/>
            <p:nvPr/>
          </p:nvSpPr>
          <p:spPr>
            <a:xfrm>
              <a:off x="3504350" y="3445400"/>
              <a:ext cx="650475" cy="495400"/>
            </a:xfrm>
            <a:custGeom>
              <a:rect b="b" l="l" r="r" t="t"/>
              <a:pathLst>
                <a:path extrusionOk="0" h="19816" w="26019">
                  <a:moveTo>
                    <a:pt x="17479" y="1"/>
                  </a:moveTo>
                  <a:cubicBezTo>
                    <a:pt x="13977" y="2236"/>
                    <a:pt x="2602" y="9741"/>
                    <a:pt x="2602" y="9741"/>
                  </a:cubicBezTo>
                  <a:lnTo>
                    <a:pt x="0" y="16546"/>
                  </a:lnTo>
                  <a:lnTo>
                    <a:pt x="0" y="19815"/>
                  </a:lnTo>
                  <a:cubicBezTo>
                    <a:pt x="367" y="19782"/>
                    <a:pt x="734" y="19648"/>
                    <a:pt x="1068" y="19481"/>
                  </a:cubicBezTo>
                  <a:lnTo>
                    <a:pt x="25185" y="5705"/>
                  </a:lnTo>
                  <a:cubicBezTo>
                    <a:pt x="26019" y="5238"/>
                    <a:pt x="26019" y="4004"/>
                    <a:pt x="26019" y="4004"/>
                  </a:cubicBezTo>
                  <a:cubicBezTo>
                    <a:pt x="26019" y="2336"/>
                    <a:pt x="25151" y="1902"/>
                    <a:pt x="25151" y="1902"/>
                  </a:cubicBezTo>
                  <a:lnTo>
                    <a:pt x="23684" y="3170"/>
                  </a:lnTo>
                  <a:cubicBezTo>
                    <a:pt x="23684" y="3170"/>
                    <a:pt x="23717" y="3270"/>
                    <a:pt x="23784" y="3470"/>
                  </a:cubicBezTo>
                  <a:lnTo>
                    <a:pt x="1747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6"/>
            <p:cNvSpPr/>
            <p:nvPr/>
          </p:nvSpPr>
          <p:spPr>
            <a:xfrm>
              <a:off x="3226650" y="3167700"/>
              <a:ext cx="920675" cy="709500"/>
            </a:xfrm>
            <a:custGeom>
              <a:rect b="b" l="l" r="r" t="t"/>
              <a:pathLst>
                <a:path extrusionOk="0" h="28380" w="36827">
                  <a:moveTo>
                    <a:pt x="26286" y="1"/>
                  </a:moveTo>
                  <a:lnTo>
                    <a:pt x="1201" y="13511"/>
                  </a:lnTo>
                  <a:lnTo>
                    <a:pt x="34" y="21516"/>
                  </a:lnTo>
                  <a:cubicBezTo>
                    <a:pt x="0" y="21883"/>
                    <a:pt x="100" y="22284"/>
                    <a:pt x="367" y="22550"/>
                  </a:cubicBezTo>
                  <a:cubicBezTo>
                    <a:pt x="434" y="22650"/>
                    <a:pt x="567" y="22751"/>
                    <a:pt x="701" y="22817"/>
                  </a:cubicBezTo>
                  <a:lnTo>
                    <a:pt x="9941" y="28054"/>
                  </a:lnTo>
                  <a:cubicBezTo>
                    <a:pt x="10341" y="28271"/>
                    <a:pt x="10783" y="28380"/>
                    <a:pt x="11225" y="28380"/>
                  </a:cubicBezTo>
                  <a:cubicBezTo>
                    <a:pt x="11667" y="28380"/>
                    <a:pt x="12109" y="28271"/>
                    <a:pt x="12509" y="28054"/>
                  </a:cubicBezTo>
                  <a:lnTo>
                    <a:pt x="36293" y="14445"/>
                  </a:lnTo>
                  <a:cubicBezTo>
                    <a:pt x="36826" y="14144"/>
                    <a:pt x="36826" y="13344"/>
                    <a:pt x="36293" y="13010"/>
                  </a:cubicBezTo>
                  <a:lnTo>
                    <a:pt x="28220" y="8540"/>
                  </a:lnTo>
                  <a:cubicBezTo>
                    <a:pt x="26586" y="7640"/>
                    <a:pt x="25652" y="5905"/>
                    <a:pt x="25852" y="4070"/>
                  </a:cubicBezTo>
                  <a:lnTo>
                    <a:pt x="262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6"/>
            <p:cNvSpPr/>
            <p:nvPr/>
          </p:nvSpPr>
          <p:spPr>
            <a:xfrm>
              <a:off x="3226650" y="3167700"/>
              <a:ext cx="668825" cy="563775"/>
            </a:xfrm>
            <a:custGeom>
              <a:rect b="b" l="l" r="r" t="t"/>
              <a:pathLst>
                <a:path extrusionOk="0" h="22551" w="26753">
                  <a:moveTo>
                    <a:pt x="26286" y="1"/>
                  </a:moveTo>
                  <a:lnTo>
                    <a:pt x="1234" y="13511"/>
                  </a:lnTo>
                  <a:lnTo>
                    <a:pt x="67" y="21516"/>
                  </a:lnTo>
                  <a:cubicBezTo>
                    <a:pt x="0" y="21883"/>
                    <a:pt x="134" y="22284"/>
                    <a:pt x="367" y="22550"/>
                  </a:cubicBezTo>
                  <a:lnTo>
                    <a:pt x="26753" y="7306"/>
                  </a:lnTo>
                  <a:cubicBezTo>
                    <a:pt x="26052" y="6372"/>
                    <a:pt x="25752" y="5205"/>
                    <a:pt x="25852" y="4070"/>
                  </a:cubicBezTo>
                  <a:lnTo>
                    <a:pt x="262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6"/>
            <p:cNvSpPr/>
            <p:nvPr/>
          </p:nvSpPr>
          <p:spPr>
            <a:xfrm>
              <a:off x="2306825" y="700550"/>
              <a:ext cx="2454275" cy="3349475"/>
            </a:xfrm>
            <a:custGeom>
              <a:rect b="b" l="l" r="r" t="t"/>
              <a:pathLst>
                <a:path extrusionOk="0" h="133979" w="98171">
                  <a:moveTo>
                    <a:pt x="93931" y="1"/>
                  </a:moveTo>
                  <a:cubicBezTo>
                    <a:pt x="93575" y="1"/>
                    <a:pt x="93216" y="50"/>
                    <a:pt x="92867" y="150"/>
                  </a:cubicBezTo>
                  <a:lnTo>
                    <a:pt x="92766" y="183"/>
                  </a:lnTo>
                  <a:cubicBezTo>
                    <a:pt x="92666" y="250"/>
                    <a:pt x="92600" y="283"/>
                    <a:pt x="92600" y="283"/>
                  </a:cubicBezTo>
                  <a:lnTo>
                    <a:pt x="1134" y="53488"/>
                  </a:lnTo>
                  <a:cubicBezTo>
                    <a:pt x="901" y="53621"/>
                    <a:pt x="701" y="53788"/>
                    <a:pt x="534" y="53988"/>
                  </a:cubicBezTo>
                  <a:cubicBezTo>
                    <a:pt x="167" y="54422"/>
                    <a:pt x="0" y="54956"/>
                    <a:pt x="0" y="55489"/>
                  </a:cubicBezTo>
                  <a:lnTo>
                    <a:pt x="0" y="130676"/>
                  </a:lnTo>
                  <a:cubicBezTo>
                    <a:pt x="100" y="131777"/>
                    <a:pt x="734" y="132745"/>
                    <a:pt x="1735" y="133312"/>
                  </a:cubicBezTo>
                  <a:cubicBezTo>
                    <a:pt x="2294" y="133628"/>
                    <a:pt x="3277" y="133979"/>
                    <a:pt x="4195" y="133979"/>
                  </a:cubicBezTo>
                  <a:cubicBezTo>
                    <a:pt x="4538" y="133979"/>
                    <a:pt x="4872" y="133930"/>
                    <a:pt x="5171" y="133812"/>
                  </a:cubicBezTo>
                  <a:lnTo>
                    <a:pt x="4503" y="129242"/>
                  </a:lnTo>
                  <a:lnTo>
                    <a:pt x="92766" y="77839"/>
                  </a:lnTo>
                  <a:cubicBezTo>
                    <a:pt x="93534" y="77405"/>
                    <a:pt x="94001" y="76604"/>
                    <a:pt x="94001" y="75704"/>
                  </a:cubicBezTo>
                  <a:lnTo>
                    <a:pt x="94001" y="6021"/>
                  </a:lnTo>
                  <a:cubicBezTo>
                    <a:pt x="95402" y="5253"/>
                    <a:pt x="98137" y="3786"/>
                    <a:pt x="98137" y="3552"/>
                  </a:cubicBezTo>
                  <a:cubicBezTo>
                    <a:pt x="98137" y="3219"/>
                    <a:pt x="98170" y="2084"/>
                    <a:pt x="96269" y="783"/>
                  </a:cubicBezTo>
                  <a:cubicBezTo>
                    <a:pt x="95591" y="269"/>
                    <a:pt x="94766" y="1"/>
                    <a:pt x="939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6"/>
            <p:cNvSpPr/>
            <p:nvPr/>
          </p:nvSpPr>
          <p:spPr>
            <a:xfrm>
              <a:off x="2320150" y="700550"/>
              <a:ext cx="2440950" cy="1467300"/>
            </a:xfrm>
            <a:custGeom>
              <a:rect b="b" l="l" r="r" t="t"/>
              <a:pathLst>
                <a:path extrusionOk="0" h="58692" w="97638">
                  <a:moveTo>
                    <a:pt x="93398" y="1"/>
                  </a:moveTo>
                  <a:cubicBezTo>
                    <a:pt x="93042" y="1"/>
                    <a:pt x="92683" y="50"/>
                    <a:pt x="92334" y="150"/>
                  </a:cubicBezTo>
                  <a:lnTo>
                    <a:pt x="92233" y="183"/>
                  </a:lnTo>
                  <a:cubicBezTo>
                    <a:pt x="92133" y="250"/>
                    <a:pt x="92067" y="283"/>
                    <a:pt x="92067" y="283"/>
                  </a:cubicBezTo>
                  <a:lnTo>
                    <a:pt x="601" y="53488"/>
                  </a:lnTo>
                  <a:cubicBezTo>
                    <a:pt x="368" y="53621"/>
                    <a:pt x="168" y="53788"/>
                    <a:pt x="1" y="53988"/>
                  </a:cubicBezTo>
                  <a:lnTo>
                    <a:pt x="7907" y="58692"/>
                  </a:lnTo>
                  <a:lnTo>
                    <a:pt x="93468" y="11524"/>
                  </a:lnTo>
                  <a:lnTo>
                    <a:pt x="93468" y="6021"/>
                  </a:lnTo>
                  <a:cubicBezTo>
                    <a:pt x="94869" y="5253"/>
                    <a:pt x="97604" y="3786"/>
                    <a:pt x="97604" y="3552"/>
                  </a:cubicBezTo>
                  <a:cubicBezTo>
                    <a:pt x="97604" y="3219"/>
                    <a:pt x="97637" y="2084"/>
                    <a:pt x="95736" y="783"/>
                  </a:cubicBezTo>
                  <a:cubicBezTo>
                    <a:pt x="95058" y="269"/>
                    <a:pt x="94233" y="1"/>
                    <a:pt x="933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6"/>
            <p:cNvSpPr/>
            <p:nvPr/>
          </p:nvSpPr>
          <p:spPr>
            <a:xfrm>
              <a:off x="2410225" y="767675"/>
              <a:ext cx="2350025" cy="3279725"/>
            </a:xfrm>
            <a:custGeom>
              <a:rect b="b" l="l" r="r" t="t"/>
              <a:pathLst>
                <a:path extrusionOk="0" h="131189" w="94001">
                  <a:moveTo>
                    <a:pt x="93083" y="0"/>
                  </a:moveTo>
                  <a:cubicBezTo>
                    <a:pt x="92923" y="0"/>
                    <a:pt x="92757" y="42"/>
                    <a:pt x="92600" y="133"/>
                  </a:cubicBezTo>
                  <a:lnTo>
                    <a:pt x="1168" y="53338"/>
                  </a:lnTo>
                  <a:cubicBezTo>
                    <a:pt x="434" y="53772"/>
                    <a:pt x="1" y="54539"/>
                    <a:pt x="1" y="55373"/>
                  </a:cubicBezTo>
                  <a:lnTo>
                    <a:pt x="1" y="130527"/>
                  </a:lnTo>
                  <a:cubicBezTo>
                    <a:pt x="1" y="130905"/>
                    <a:pt x="325" y="131188"/>
                    <a:pt x="685" y="131188"/>
                  </a:cubicBezTo>
                  <a:cubicBezTo>
                    <a:pt x="801" y="131188"/>
                    <a:pt x="921" y="131159"/>
                    <a:pt x="1035" y="131094"/>
                  </a:cubicBezTo>
                  <a:lnTo>
                    <a:pt x="92767" y="77689"/>
                  </a:lnTo>
                  <a:cubicBezTo>
                    <a:pt x="93534" y="77255"/>
                    <a:pt x="94001" y="76455"/>
                    <a:pt x="94001" y="75554"/>
                  </a:cubicBezTo>
                  <a:lnTo>
                    <a:pt x="94001" y="934"/>
                  </a:lnTo>
                  <a:cubicBezTo>
                    <a:pt x="94001" y="382"/>
                    <a:pt x="93568" y="0"/>
                    <a:pt x="9308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6"/>
            <p:cNvSpPr/>
            <p:nvPr/>
          </p:nvSpPr>
          <p:spPr>
            <a:xfrm>
              <a:off x="2492775" y="891900"/>
              <a:ext cx="2185750" cy="2924150"/>
            </a:xfrm>
            <a:custGeom>
              <a:rect b="b" l="l" r="r" t="t"/>
              <a:pathLst>
                <a:path extrusionOk="0" h="116966" w="87430">
                  <a:moveTo>
                    <a:pt x="86574" y="1"/>
                  </a:moveTo>
                  <a:cubicBezTo>
                    <a:pt x="86425" y="1"/>
                    <a:pt x="86272" y="42"/>
                    <a:pt x="86129" y="134"/>
                  </a:cubicBezTo>
                  <a:lnTo>
                    <a:pt x="1068" y="49637"/>
                  </a:lnTo>
                  <a:cubicBezTo>
                    <a:pt x="401" y="50004"/>
                    <a:pt x="1" y="50737"/>
                    <a:pt x="1" y="51505"/>
                  </a:cubicBezTo>
                  <a:lnTo>
                    <a:pt x="1" y="116318"/>
                  </a:lnTo>
                  <a:cubicBezTo>
                    <a:pt x="1" y="116700"/>
                    <a:pt x="312" y="116965"/>
                    <a:pt x="653" y="116965"/>
                  </a:cubicBezTo>
                  <a:cubicBezTo>
                    <a:pt x="758" y="116965"/>
                    <a:pt x="866" y="116940"/>
                    <a:pt x="968" y="116885"/>
                  </a:cubicBezTo>
                  <a:lnTo>
                    <a:pt x="86262" y="67216"/>
                  </a:lnTo>
                  <a:cubicBezTo>
                    <a:pt x="86996" y="66816"/>
                    <a:pt x="87430" y="66048"/>
                    <a:pt x="87430" y="65214"/>
                  </a:cubicBezTo>
                  <a:lnTo>
                    <a:pt x="87430" y="868"/>
                  </a:lnTo>
                  <a:cubicBezTo>
                    <a:pt x="87430" y="369"/>
                    <a:pt x="87019" y="1"/>
                    <a:pt x="86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6"/>
            <p:cNvSpPr/>
            <p:nvPr/>
          </p:nvSpPr>
          <p:spPr>
            <a:xfrm>
              <a:off x="3430950" y="3188050"/>
              <a:ext cx="285225" cy="205675"/>
            </a:xfrm>
            <a:custGeom>
              <a:rect b="b" l="l" r="r" t="t"/>
              <a:pathLst>
                <a:path extrusionOk="0" h="8227" w="11409">
                  <a:moveTo>
                    <a:pt x="10251" y="1"/>
                  </a:moveTo>
                  <a:cubicBezTo>
                    <a:pt x="10058" y="1"/>
                    <a:pt x="9860" y="49"/>
                    <a:pt x="9674" y="154"/>
                  </a:cubicBezTo>
                  <a:lnTo>
                    <a:pt x="1302" y="5024"/>
                  </a:lnTo>
                  <a:cubicBezTo>
                    <a:pt x="501" y="5491"/>
                    <a:pt x="1" y="6359"/>
                    <a:pt x="1" y="7293"/>
                  </a:cubicBezTo>
                  <a:cubicBezTo>
                    <a:pt x="1" y="7844"/>
                    <a:pt x="434" y="8226"/>
                    <a:pt x="918" y="8226"/>
                  </a:cubicBezTo>
                  <a:cubicBezTo>
                    <a:pt x="1079" y="8226"/>
                    <a:pt x="1244" y="8184"/>
                    <a:pt x="1402" y="8093"/>
                  </a:cubicBezTo>
                  <a:lnTo>
                    <a:pt x="10408" y="2856"/>
                  </a:lnTo>
                  <a:cubicBezTo>
                    <a:pt x="11009" y="2523"/>
                    <a:pt x="11409" y="1855"/>
                    <a:pt x="11409" y="1155"/>
                  </a:cubicBezTo>
                  <a:cubicBezTo>
                    <a:pt x="11409" y="473"/>
                    <a:pt x="10854" y="1"/>
                    <a:pt x="102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6"/>
            <p:cNvSpPr/>
            <p:nvPr/>
          </p:nvSpPr>
          <p:spPr>
            <a:xfrm>
              <a:off x="3173275" y="1783500"/>
              <a:ext cx="455900" cy="541975"/>
            </a:xfrm>
            <a:custGeom>
              <a:rect b="b" l="l" r="r" t="t"/>
              <a:pathLst>
                <a:path extrusionOk="0" h="21679" w="18236">
                  <a:moveTo>
                    <a:pt x="11435" y="5155"/>
                  </a:moveTo>
                  <a:cubicBezTo>
                    <a:pt x="12975" y="5155"/>
                    <a:pt x="13951" y="6322"/>
                    <a:pt x="13743" y="8402"/>
                  </a:cubicBezTo>
                  <a:cubicBezTo>
                    <a:pt x="13477" y="10704"/>
                    <a:pt x="11742" y="13406"/>
                    <a:pt x="9607" y="14873"/>
                  </a:cubicBezTo>
                  <a:cubicBezTo>
                    <a:pt x="8569" y="15578"/>
                    <a:pt x="7595" y="15911"/>
                    <a:pt x="6780" y="15911"/>
                  </a:cubicBezTo>
                  <a:cubicBezTo>
                    <a:pt x="5395" y="15911"/>
                    <a:pt x="4470" y="14948"/>
                    <a:pt x="4470" y="13205"/>
                  </a:cubicBezTo>
                  <a:cubicBezTo>
                    <a:pt x="4470" y="10637"/>
                    <a:pt x="6538" y="7368"/>
                    <a:pt x="9107" y="5867"/>
                  </a:cubicBezTo>
                  <a:cubicBezTo>
                    <a:pt x="9958" y="5385"/>
                    <a:pt x="10752" y="5155"/>
                    <a:pt x="11435" y="5155"/>
                  </a:cubicBezTo>
                  <a:close/>
                  <a:moveTo>
                    <a:pt x="14699" y="0"/>
                  </a:moveTo>
                  <a:cubicBezTo>
                    <a:pt x="14531" y="0"/>
                    <a:pt x="14311" y="155"/>
                    <a:pt x="14177" y="396"/>
                  </a:cubicBezTo>
                  <a:lnTo>
                    <a:pt x="13810" y="963"/>
                  </a:lnTo>
                  <a:cubicBezTo>
                    <a:pt x="13710" y="1130"/>
                    <a:pt x="13543" y="1263"/>
                    <a:pt x="13343" y="1297"/>
                  </a:cubicBezTo>
                  <a:cubicBezTo>
                    <a:pt x="13260" y="1294"/>
                    <a:pt x="13177" y="1292"/>
                    <a:pt x="13094" y="1292"/>
                  </a:cubicBezTo>
                  <a:cubicBezTo>
                    <a:pt x="12349" y="1292"/>
                    <a:pt x="11632" y="1427"/>
                    <a:pt x="10941" y="1697"/>
                  </a:cubicBezTo>
                  <a:cubicBezTo>
                    <a:pt x="10898" y="1704"/>
                    <a:pt x="10860" y="1708"/>
                    <a:pt x="10826" y="1708"/>
                  </a:cubicBezTo>
                  <a:cubicBezTo>
                    <a:pt x="10703" y="1708"/>
                    <a:pt x="10641" y="1654"/>
                    <a:pt x="10641" y="1497"/>
                  </a:cubicBezTo>
                  <a:lnTo>
                    <a:pt x="10641" y="963"/>
                  </a:lnTo>
                  <a:cubicBezTo>
                    <a:pt x="10641" y="785"/>
                    <a:pt x="10552" y="696"/>
                    <a:pt x="10414" y="696"/>
                  </a:cubicBezTo>
                  <a:cubicBezTo>
                    <a:pt x="10345" y="696"/>
                    <a:pt x="10263" y="719"/>
                    <a:pt x="10174" y="763"/>
                  </a:cubicBezTo>
                  <a:lnTo>
                    <a:pt x="8039" y="2031"/>
                  </a:lnTo>
                  <a:cubicBezTo>
                    <a:pt x="7773" y="2164"/>
                    <a:pt x="7639" y="2431"/>
                    <a:pt x="7606" y="2731"/>
                  </a:cubicBezTo>
                  <a:lnTo>
                    <a:pt x="7606" y="3232"/>
                  </a:lnTo>
                  <a:cubicBezTo>
                    <a:pt x="7572" y="3432"/>
                    <a:pt x="7472" y="3632"/>
                    <a:pt x="7306" y="3765"/>
                  </a:cubicBezTo>
                  <a:cubicBezTo>
                    <a:pt x="6438" y="4499"/>
                    <a:pt x="5638" y="5300"/>
                    <a:pt x="4904" y="6167"/>
                  </a:cubicBezTo>
                  <a:cubicBezTo>
                    <a:pt x="4759" y="6312"/>
                    <a:pt x="4613" y="6407"/>
                    <a:pt x="4490" y="6407"/>
                  </a:cubicBezTo>
                  <a:cubicBezTo>
                    <a:pt x="4472" y="6407"/>
                    <a:pt x="4454" y="6405"/>
                    <a:pt x="4437" y="6401"/>
                  </a:cubicBezTo>
                  <a:lnTo>
                    <a:pt x="4070" y="6234"/>
                  </a:lnTo>
                  <a:cubicBezTo>
                    <a:pt x="4036" y="6222"/>
                    <a:pt x="4000" y="6217"/>
                    <a:pt x="3963" y="6217"/>
                  </a:cubicBezTo>
                  <a:cubicBezTo>
                    <a:pt x="3782" y="6217"/>
                    <a:pt x="3575" y="6351"/>
                    <a:pt x="3436" y="6601"/>
                  </a:cubicBezTo>
                  <a:lnTo>
                    <a:pt x="1902" y="9002"/>
                  </a:lnTo>
                  <a:cubicBezTo>
                    <a:pt x="1735" y="9269"/>
                    <a:pt x="1735" y="9536"/>
                    <a:pt x="1902" y="9636"/>
                  </a:cubicBezTo>
                  <a:lnTo>
                    <a:pt x="2369" y="9903"/>
                  </a:lnTo>
                  <a:cubicBezTo>
                    <a:pt x="2402" y="10003"/>
                    <a:pt x="2369" y="10137"/>
                    <a:pt x="2335" y="10237"/>
                  </a:cubicBezTo>
                  <a:cubicBezTo>
                    <a:pt x="1868" y="11171"/>
                    <a:pt x="1535" y="12171"/>
                    <a:pt x="1335" y="13205"/>
                  </a:cubicBezTo>
                  <a:cubicBezTo>
                    <a:pt x="1268" y="13406"/>
                    <a:pt x="1134" y="13606"/>
                    <a:pt x="968" y="13706"/>
                  </a:cubicBezTo>
                  <a:lnTo>
                    <a:pt x="434" y="14006"/>
                  </a:lnTo>
                  <a:cubicBezTo>
                    <a:pt x="167" y="14173"/>
                    <a:pt x="34" y="14440"/>
                    <a:pt x="0" y="14706"/>
                  </a:cubicBezTo>
                  <a:lnTo>
                    <a:pt x="0" y="16875"/>
                  </a:lnTo>
                  <a:cubicBezTo>
                    <a:pt x="0" y="17037"/>
                    <a:pt x="97" y="17135"/>
                    <a:pt x="234" y="17135"/>
                  </a:cubicBezTo>
                  <a:cubicBezTo>
                    <a:pt x="294" y="17135"/>
                    <a:pt x="363" y="17116"/>
                    <a:pt x="434" y="17075"/>
                  </a:cubicBezTo>
                  <a:lnTo>
                    <a:pt x="968" y="16775"/>
                  </a:lnTo>
                  <a:cubicBezTo>
                    <a:pt x="1031" y="16724"/>
                    <a:pt x="1095" y="16702"/>
                    <a:pt x="1151" y="16702"/>
                  </a:cubicBezTo>
                  <a:cubicBezTo>
                    <a:pt x="1242" y="16702"/>
                    <a:pt x="1314" y="16759"/>
                    <a:pt x="1335" y="16841"/>
                  </a:cubicBezTo>
                  <a:cubicBezTo>
                    <a:pt x="1501" y="17542"/>
                    <a:pt x="1835" y="18176"/>
                    <a:pt x="2335" y="18676"/>
                  </a:cubicBezTo>
                  <a:cubicBezTo>
                    <a:pt x="2435" y="18776"/>
                    <a:pt x="2402" y="18976"/>
                    <a:pt x="2269" y="19176"/>
                  </a:cubicBezTo>
                  <a:lnTo>
                    <a:pt x="1902" y="19777"/>
                  </a:lnTo>
                  <a:cubicBezTo>
                    <a:pt x="1735" y="20044"/>
                    <a:pt x="1735" y="20310"/>
                    <a:pt x="1902" y="20377"/>
                  </a:cubicBezTo>
                  <a:lnTo>
                    <a:pt x="4137" y="21678"/>
                  </a:lnTo>
                  <a:lnTo>
                    <a:pt x="4770" y="20377"/>
                  </a:lnTo>
                  <a:cubicBezTo>
                    <a:pt x="4837" y="20177"/>
                    <a:pt x="4870" y="19977"/>
                    <a:pt x="4870" y="19777"/>
                  </a:cubicBezTo>
                  <a:lnTo>
                    <a:pt x="4904" y="19777"/>
                  </a:lnTo>
                  <a:cubicBezTo>
                    <a:pt x="5704" y="19777"/>
                    <a:pt x="6538" y="19643"/>
                    <a:pt x="7306" y="19376"/>
                  </a:cubicBezTo>
                  <a:cubicBezTo>
                    <a:pt x="7347" y="19360"/>
                    <a:pt x="7387" y="19351"/>
                    <a:pt x="7423" y="19351"/>
                  </a:cubicBezTo>
                  <a:cubicBezTo>
                    <a:pt x="7531" y="19351"/>
                    <a:pt x="7606" y="19426"/>
                    <a:pt x="7606" y="19577"/>
                  </a:cubicBezTo>
                  <a:lnTo>
                    <a:pt x="7606" y="20110"/>
                  </a:lnTo>
                  <a:cubicBezTo>
                    <a:pt x="7606" y="20264"/>
                    <a:pt x="7692" y="20360"/>
                    <a:pt x="7818" y="20360"/>
                  </a:cubicBezTo>
                  <a:cubicBezTo>
                    <a:pt x="7884" y="20360"/>
                    <a:pt x="7960" y="20334"/>
                    <a:pt x="8039" y="20277"/>
                  </a:cubicBezTo>
                  <a:lnTo>
                    <a:pt x="10174" y="19043"/>
                  </a:lnTo>
                  <a:cubicBezTo>
                    <a:pt x="10441" y="18876"/>
                    <a:pt x="10608" y="18643"/>
                    <a:pt x="10641" y="18342"/>
                  </a:cubicBezTo>
                  <a:lnTo>
                    <a:pt x="10641" y="17842"/>
                  </a:lnTo>
                  <a:cubicBezTo>
                    <a:pt x="10641" y="17609"/>
                    <a:pt x="10741" y="17408"/>
                    <a:pt x="10941" y="17275"/>
                  </a:cubicBezTo>
                  <a:cubicBezTo>
                    <a:pt x="11809" y="16574"/>
                    <a:pt x="12609" y="15774"/>
                    <a:pt x="13343" y="14907"/>
                  </a:cubicBezTo>
                  <a:cubicBezTo>
                    <a:pt x="13455" y="14739"/>
                    <a:pt x="13614" y="14665"/>
                    <a:pt x="13741" y="14665"/>
                  </a:cubicBezTo>
                  <a:cubicBezTo>
                    <a:pt x="13765" y="14665"/>
                    <a:pt x="13789" y="14668"/>
                    <a:pt x="13810" y="14673"/>
                  </a:cubicBezTo>
                  <a:lnTo>
                    <a:pt x="14177" y="14840"/>
                  </a:lnTo>
                  <a:cubicBezTo>
                    <a:pt x="14202" y="14850"/>
                    <a:pt x="14230" y="14855"/>
                    <a:pt x="14260" y="14855"/>
                  </a:cubicBezTo>
                  <a:cubicBezTo>
                    <a:pt x="14431" y="14855"/>
                    <a:pt x="14669" y="14700"/>
                    <a:pt x="14811" y="14473"/>
                  </a:cubicBezTo>
                  <a:lnTo>
                    <a:pt x="16345" y="12071"/>
                  </a:lnTo>
                  <a:cubicBezTo>
                    <a:pt x="16512" y="11804"/>
                    <a:pt x="16512" y="11504"/>
                    <a:pt x="16345" y="11437"/>
                  </a:cubicBezTo>
                  <a:lnTo>
                    <a:pt x="15945" y="11271"/>
                  </a:lnTo>
                  <a:cubicBezTo>
                    <a:pt x="15845" y="11237"/>
                    <a:pt x="15812" y="11037"/>
                    <a:pt x="15912" y="10837"/>
                  </a:cubicBezTo>
                  <a:cubicBezTo>
                    <a:pt x="16345" y="9870"/>
                    <a:pt x="16679" y="8902"/>
                    <a:pt x="16912" y="7868"/>
                  </a:cubicBezTo>
                  <a:cubicBezTo>
                    <a:pt x="16946" y="7635"/>
                    <a:pt x="17079" y="7468"/>
                    <a:pt x="17279" y="7335"/>
                  </a:cubicBezTo>
                  <a:lnTo>
                    <a:pt x="17813" y="7034"/>
                  </a:lnTo>
                  <a:cubicBezTo>
                    <a:pt x="18047" y="6901"/>
                    <a:pt x="18180" y="6634"/>
                    <a:pt x="18213" y="6334"/>
                  </a:cubicBezTo>
                  <a:lnTo>
                    <a:pt x="18213" y="4199"/>
                  </a:lnTo>
                  <a:cubicBezTo>
                    <a:pt x="18236" y="4021"/>
                    <a:pt x="18154" y="3917"/>
                    <a:pt x="18028" y="3917"/>
                  </a:cubicBezTo>
                  <a:cubicBezTo>
                    <a:pt x="17965" y="3917"/>
                    <a:pt x="17891" y="3943"/>
                    <a:pt x="17813" y="3999"/>
                  </a:cubicBezTo>
                  <a:lnTo>
                    <a:pt x="17279" y="4299"/>
                  </a:lnTo>
                  <a:cubicBezTo>
                    <a:pt x="17204" y="4337"/>
                    <a:pt x="17139" y="4355"/>
                    <a:pt x="17084" y="4355"/>
                  </a:cubicBezTo>
                  <a:cubicBezTo>
                    <a:pt x="16993" y="4355"/>
                    <a:pt x="16933" y="4303"/>
                    <a:pt x="16912" y="4199"/>
                  </a:cubicBezTo>
                  <a:cubicBezTo>
                    <a:pt x="16746" y="3532"/>
                    <a:pt x="16379" y="2898"/>
                    <a:pt x="15912" y="2364"/>
                  </a:cubicBezTo>
                  <a:cubicBezTo>
                    <a:pt x="15812" y="2264"/>
                    <a:pt x="15845" y="2064"/>
                    <a:pt x="15945" y="1864"/>
                  </a:cubicBezTo>
                  <a:lnTo>
                    <a:pt x="16345" y="1297"/>
                  </a:lnTo>
                  <a:cubicBezTo>
                    <a:pt x="16512" y="1030"/>
                    <a:pt x="16512" y="730"/>
                    <a:pt x="16345" y="663"/>
                  </a:cubicBezTo>
                  <a:lnTo>
                    <a:pt x="14811" y="29"/>
                  </a:lnTo>
                  <a:cubicBezTo>
                    <a:pt x="14778" y="10"/>
                    <a:pt x="14740" y="0"/>
                    <a:pt x="146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6"/>
            <p:cNvSpPr/>
            <p:nvPr/>
          </p:nvSpPr>
          <p:spPr>
            <a:xfrm>
              <a:off x="3172425" y="1783850"/>
              <a:ext cx="456750" cy="541625"/>
            </a:xfrm>
            <a:custGeom>
              <a:rect b="b" l="l" r="r" t="t"/>
              <a:pathLst>
                <a:path extrusionOk="0" h="21665" w="18270">
                  <a:moveTo>
                    <a:pt x="11469" y="5141"/>
                  </a:moveTo>
                  <a:cubicBezTo>
                    <a:pt x="13009" y="5141"/>
                    <a:pt x="13985" y="6308"/>
                    <a:pt x="13777" y="8388"/>
                  </a:cubicBezTo>
                  <a:cubicBezTo>
                    <a:pt x="13511" y="10690"/>
                    <a:pt x="11776" y="13392"/>
                    <a:pt x="9641" y="14859"/>
                  </a:cubicBezTo>
                  <a:cubicBezTo>
                    <a:pt x="8603" y="15564"/>
                    <a:pt x="7624" y="15897"/>
                    <a:pt x="6804" y="15897"/>
                  </a:cubicBezTo>
                  <a:cubicBezTo>
                    <a:pt x="5409" y="15897"/>
                    <a:pt x="4471" y="14934"/>
                    <a:pt x="4471" y="13191"/>
                  </a:cubicBezTo>
                  <a:cubicBezTo>
                    <a:pt x="4471" y="10623"/>
                    <a:pt x="6572" y="7354"/>
                    <a:pt x="9141" y="5853"/>
                  </a:cubicBezTo>
                  <a:cubicBezTo>
                    <a:pt x="9992" y="5371"/>
                    <a:pt x="10786" y="5141"/>
                    <a:pt x="11469" y="5141"/>
                  </a:cubicBezTo>
                  <a:close/>
                  <a:moveTo>
                    <a:pt x="14762" y="1"/>
                  </a:moveTo>
                  <a:cubicBezTo>
                    <a:pt x="14591" y="1"/>
                    <a:pt x="14353" y="155"/>
                    <a:pt x="14211" y="382"/>
                  </a:cubicBezTo>
                  <a:lnTo>
                    <a:pt x="13844" y="983"/>
                  </a:lnTo>
                  <a:cubicBezTo>
                    <a:pt x="13744" y="1149"/>
                    <a:pt x="13577" y="1283"/>
                    <a:pt x="13377" y="1283"/>
                  </a:cubicBezTo>
                  <a:cubicBezTo>
                    <a:pt x="12843" y="1283"/>
                    <a:pt x="12310" y="1316"/>
                    <a:pt x="11776" y="1450"/>
                  </a:cubicBezTo>
                  <a:cubicBezTo>
                    <a:pt x="11509" y="1516"/>
                    <a:pt x="11242" y="1583"/>
                    <a:pt x="10942" y="1683"/>
                  </a:cubicBezTo>
                  <a:cubicBezTo>
                    <a:pt x="10900" y="1700"/>
                    <a:pt x="10861" y="1708"/>
                    <a:pt x="10825" y="1708"/>
                  </a:cubicBezTo>
                  <a:cubicBezTo>
                    <a:pt x="10717" y="1708"/>
                    <a:pt x="10642" y="1633"/>
                    <a:pt x="10642" y="1483"/>
                  </a:cubicBezTo>
                  <a:lnTo>
                    <a:pt x="10642" y="949"/>
                  </a:lnTo>
                  <a:cubicBezTo>
                    <a:pt x="10675" y="849"/>
                    <a:pt x="10609" y="782"/>
                    <a:pt x="10542" y="716"/>
                  </a:cubicBezTo>
                  <a:cubicBezTo>
                    <a:pt x="10408" y="716"/>
                    <a:pt x="10308" y="716"/>
                    <a:pt x="10208" y="782"/>
                  </a:cubicBezTo>
                  <a:lnTo>
                    <a:pt x="8040" y="2017"/>
                  </a:lnTo>
                  <a:cubicBezTo>
                    <a:pt x="7807" y="2183"/>
                    <a:pt x="7640" y="2450"/>
                    <a:pt x="7606" y="2717"/>
                  </a:cubicBezTo>
                  <a:lnTo>
                    <a:pt x="7606" y="3218"/>
                  </a:lnTo>
                  <a:cubicBezTo>
                    <a:pt x="7573" y="3418"/>
                    <a:pt x="7473" y="3618"/>
                    <a:pt x="7306" y="3751"/>
                  </a:cubicBezTo>
                  <a:cubicBezTo>
                    <a:pt x="6439" y="4485"/>
                    <a:pt x="5638" y="5252"/>
                    <a:pt x="4904" y="6153"/>
                  </a:cubicBezTo>
                  <a:cubicBezTo>
                    <a:pt x="4800" y="6284"/>
                    <a:pt x="4653" y="6374"/>
                    <a:pt x="4531" y="6374"/>
                  </a:cubicBezTo>
                  <a:cubicBezTo>
                    <a:pt x="4498" y="6374"/>
                    <a:pt x="4466" y="6367"/>
                    <a:pt x="4437" y="6353"/>
                  </a:cubicBezTo>
                  <a:lnTo>
                    <a:pt x="4071" y="6220"/>
                  </a:lnTo>
                  <a:cubicBezTo>
                    <a:pt x="4037" y="6200"/>
                    <a:pt x="3998" y="6190"/>
                    <a:pt x="3957" y="6190"/>
                  </a:cubicBezTo>
                  <a:cubicBezTo>
                    <a:pt x="3789" y="6190"/>
                    <a:pt x="3570" y="6340"/>
                    <a:pt x="3437" y="6553"/>
                  </a:cubicBezTo>
                  <a:lnTo>
                    <a:pt x="1902" y="8988"/>
                  </a:lnTo>
                  <a:cubicBezTo>
                    <a:pt x="1736" y="9255"/>
                    <a:pt x="1736" y="9522"/>
                    <a:pt x="1902" y="9589"/>
                  </a:cubicBezTo>
                  <a:lnTo>
                    <a:pt x="2369" y="9856"/>
                  </a:lnTo>
                  <a:cubicBezTo>
                    <a:pt x="2403" y="9989"/>
                    <a:pt x="2369" y="10123"/>
                    <a:pt x="2336" y="10223"/>
                  </a:cubicBezTo>
                  <a:cubicBezTo>
                    <a:pt x="1869" y="11157"/>
                    <a:pt x="1569" y="12157"/>
                    <a:pt x="1335" y="13191"/>
                  </a:cubicBezTo>
                  <a:cubicBezTo>
                    <a:pt x="1269" y="13392"/>
                    <a:pt x="1135" y="13592"/>
                    <a:pt x="968" y="13692"/>
                  </a:cubicBezTo>
                  <a:lnTo>
                    <a:pt x="435" y="13992"/>
                  </a:lnTo>
                  <a:cubicBezTo>
                    <a:pt x="201" y="14159"/>
                    <a:pt x="34" y="14426"/>
                    <a:pt x="1" y="14692"/>
                  </a:cubicBezTo>
                  <a:lnTo>
                    <a:pt x="1" y="16861"/>
                  </a:lnTo>
                  <a:cubicBezTo>
                    <a:pt x="1" y="17023"/>
                    <a:pt x="97" y="17121"/>
                    <a:pt x="235" y="17121"/>
                  </a:cubicBezTo>
                  <a:cubicBezTo>
                    <a:pt x="295" y="17121"/>
                    <a:pt x="363" y="17102"/>
                    <a:pt x="435" y="17061"/>
                  </a:cubicBezTo>
                  <a:lnTo>
                    <a:pt x="968" y="16727"/>
                  </a:lnTo>
                  <a:cubicBezTo>
                    <a:pt x="1024" y="16694"/>
                    <a:pt x="1080" y="16679"/>
                    <a:pt x="1130" y="16679"/>
                  </a:cubicBezTo>
                  <a:cubicBezTo>
                    <a:pt x="1231" y="16679"/>
                    <a:pt x="1313" y="16738"/>
                    <a:pt x="1335" y="16827"/>
                  </a:cubicBezTo>
                  <a:cubicBezTo>
                    <a:pt x="1502" y="17528"/>
                    <a:pt x="1836" y="18128"/>
                    <a:pt x="2336" y="18662"/>
                  </a:cubicBezTo>
                  <a:cubicBezTo>
                    <a:pt x="2436" y="18762"/>
                    <a:pt x="2403" y="18962"/>
                    <a:pt x="2269" y="19162"/>
                  </a:cubicBezTo>
                  <a:lnTo>
                    <a:pt x="1902" y="19763"/>
                  </a:lnTo>
                  <a:cubicBezTo>
                    <a:pt x="1736" y="20030"/>
                    <a:pt x="1736" y="20296"/>
                    <a:pt x="1902" y="20363"/>
                  </a:cubicBezTo>
                  <a:lnTo>
                    <a:pt x="4137" y="21664"/>
                  </a:lnTo>
                  <a:lnTo>
                    <a:pt x="4804" y="20363"/>
                  </a:lnTo>
                  <a:cubicBezTo>
                    <a:pt x="4838" y="20163"/>
                    <a:pt x="4871" y="19963"/>
                    <a:pt x="4871" y="19763"/>
                  </a:cubicBezTo>
                  <a:lnTo>
                    <a:pt x="4938" y="19763"/>
                  </a:lnTo>
                  <a:cubicBezTo>
                    <a:pt x="5738" y="19763"/>
                    <a:pt x="6572" y="19629"/>
                    <a:pt x="7340" y="19362"/>
                  </a:cubicBezTo>
                  <a:cubicBezTo>
                    <a:pt x="7381" y="19346"/>
                    <a:pt x="7421" y="19337"/>
                    <a:pt x="7457" y="19337"/>
                  </a:cubicBezTo>
                  <a:cubicBezTo>
                    <a:pt x="7565" y="19337"/>
                    <a:pt x="7640" y="19412"/>
                    <a:pt x="7640" y="19563"/>
                  </a:cubicBezTo>
                  <a:lnTo>
                    <a:pt x="7640" y="20096"/>
                  </a:lnTo>
                  <a:cubicBezTo>
                    <a:pt x="7640" y="20250"/>
                    <a:pt x="7726" y="20331"/>
                    <a:pt x="7852" y="20331"/>
                  </a:cubicBezTo>
                  <a:cubicBezTo>
                    <a:pt x="7917" y="20331"/>
                    <a:pt x="7993" y="20309"/>
                    <a:pt x="8073" y="20263"/>
                  </a:cubicBezTo>
                  <a:lnTo>
                    <a:pt x="10242" y="19029"/>
                  </a:lnTo>
                  <a:cubicBezTo>
                    <a:pt x="10475" y="18862"/>
                    <a:pt x="10642" y="18629"/>
                    <a:pt x="10675" y="18328"/>
                  </a:cubicBezTo>
                  <a:lnTo>
                    <a:pt x="10675" y="17828"/>
                  </a:lnTo>
                  <a:cubicBezTo>
                    <a:pt x="10709" y="17595"/>
                    <a:pt x="10809" y="17394"/>
                    <a:pt x="10975" y="17261"/>
                  </a:cubicBezTo>
                  <a:cubicBezTo>
                    <a:pt x="11843" y="16560"/>
                    <a:pt x="12643" y="15760"/>
                    <a:pt x="13377" y="14893"/>
                  </a:cubicBezTo>
                  <a:cubicBezTo>
                    <a:pt x="13493" y="14747"/>
                    <a:pt x="13660" y="14653"/>
                    <a:pt x="13789" y="14653"/>
                  </a:cubicBezTo>
                  <a:cubicBezTo>
                    <a:pt x="13809" y="14653"/>
                    <a:pt x="13827" y="14655"/>
                    <a:pt x="13844" y="14659"/>
                  </a:cubicBezTo>
                  <a:lnTo>
                    <a:pt x="14211" y="14826"/>
                  </a:lnTo>
                  <a:cubicBezTo>
                    <a:pt x="14236" y="14836"/>
                    <a:pt x="14264" y="14841"/>
                    <a:pt x="14294" y="14841"/>
                  </a:cubicBezTo>
                  <a:cubicBezTo>
                    <a:pt x="14465" y="14841"/>
                    <a:pt x="14703" y="14686"/>
                    <a:pt x="14845" y="14459"/>
                  </a:cubicBezTo>
                  <a:lnTo>
                    <a:pt x="16346" y="12057"/>
                  </a:lnTo>
                  <a:cubicBezTo>
                    <a:pt x="16546" y="11790"/>
                    <a:pt x="16546" y="11490"/>
                    <a:pt x="16346" y="11423"/>
                  </a:cubicBezTo>
                  <a:lnTo>
                    <a:pt x="16012" y="11290"/>
                  </a:lnTo>
                  <a:cubicBezTo>
                    <a:pt x="15879" y="11223"/>
                    <a:pt x="15846" y="11023"/>
                    <a:pt x="15946" y="10823"/>
                  </a:cubicBezTo>
                  <a:cubicBezTo>
                    <a:pt x="16379" y="9889"/>
                    <a:pt x="16713" y="8888"/>
                    <a:pt x="16946" y="7854"/>
                  </a:cubicBezTo>
                  <a:cubicBezTo>
                    <a:pt x="16980" y="7654"/>
                    <a:pt x="17113" y="7454"/>
                    <a:pt x="17313" y="7354"/>
                  </a:cubicBezTo>
                  <a:lnTo>
                    <a:pt x="17847" y="7020"/>
                  </a:lnTo>
                  <a:cubicBezTo>
                    <a:pt x="18081" y="6887"/>
                    <a:pt x="18214" y="6620"/>
                    <a:pt x="18247" y="6353"/>
                  </a:cubicBezTo>
                  <a:lnTo>
                    <a:pt x="18247" y="4185"/>
                  </a:lnTo>
                  <a:cubicBezTo>
                    <a:pt x="18270" y="4007"/>
                    <a:pt x="18188" y="3903"/>
                    <a:pt x="18062" y="3903"/>
                  </a:cubicBezTo>
                  <a:cubicBezTo>
                    <a:pt x="17999" y="3903"/>
                    <a:pt x="17925" y="3929"/>
                    <a:pt x="17847" y="3985"/>
                  </a:cubicBezTo>
                  <a:lnTo>
                    <a:pt x="17313" y="4285"/>
                  </a:lnTo>
                  <a:cubicBezTo>
                    <a:pt x="17238" y="4323"/>
                    <a:pt x="17173" y="4341"/>
                    <a:pt x="17118" y="4341"/>
                  </a:cubicBezTo>
                  <a:cubicBezTo>
                    <a:pt x="17027" y="4341"/>
                    <a:pt x="16967" y="4289"/>
                    <a:pt x="16946" y="4185"/>
                  </a:cubicBezTo>
                  <a:cubicBezTo>
                    <a:pt x="16746" y="3518"/>
                    <a:pt x="16413" y="2884"/>
                    <a:pt x="15946" y="2384"/>
                  </a:cubicBezTo>
                  <a:cubicBezTo>
                    <a:pt x="15846" y="2284"/>
                    <a:pt x="15879" y="2083"/>
                    <a:pt x="16012" y="1883"/>
                  </a:cubicBezTo>
                  <a:lnTo>
                    <a:pt x="16379" y="1283"/>
                  </a:lnTo>
                  <a:cubicBezTo>
                    <a:pt x="16546" y="1016"/>
                    <a:pt x="16546" y="749"/>
                    <a:pt x="16379" y="682"/>
                  </a:cubicBezTo>
                  <a:lnTo>
                    <a:pt x="14845" y="15"/>
                  </a:lnTo>
                  <a:cubicBezTo>
                    <a:pt x="14820" y="5"/>
                    <a:pt x="14792" y="1"/>
                    <a:pt x="147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6"/>
            <p:cNvSpPr/>
            <p:nvPr/>
          </p:nvSpPr>
          <p:spPr>
            <a:xfrm>
              <a:off x="3624425" y="1881800"/>
              <a:ext cx="56725" cy="56525"/>
            </a:xfrm>
            <a:custGeom>
              <a:rect b="b" l="l" r="r" t="t"/>
              <a:pathLst>
                <a:path extrusionOk="0" h="2261" w="2269">
                  <a:moveTo>
                    <a:pt x="67" y="0"/>
                  </a:moveTo>
                  <a:lnTo>
                    <a:pt x="1" y="1301"/>
                  </a:lnTo>
                  <a:cubicBezTo>
                    <a:pt x="367" y="1635"/>
                    <a:pt x="768" y="1935"/>
                    <a:pt x="1168" y="2235"/>
                  </a:cubicBezTo>
                  <a:cubicBezTo>
                    <a:pt x="1251" y="2252"/>
                    <a:pt x="1343" y="2260"/>
                    <a:pt x="1439" y="2260"/>
                  </a:cubicBezTo>
                  <a:cubicBezTo>
                    <a:pt x="1535" y="2260"/>
                    <a:pt x="1635" y="2252"/>
                    <a:pt x="1735" y="2235"/>
                  </a:cubicBezTo>
                  <a:lnTo>
                    <a:pt x="2269" y="130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6"/>
            <p:cNvSpPr/>
            <p:nvPr/>
          </p:nvSpPr>
          <p:spPr>
            <a:xfrm>
              <a:off x="3365075" y="2289575"/>
              <a:ext cx="58400" cy="34225"/>
            </a:xfrm>
            <a:custGeom>
              <a:rect b="b" l="l" r="r" t="t"/>
              <a:pathLst>
                <a:path extrusionOk="0" h="1369" w="2336">
                  <a:moveTo>
                    <a:pt x="1168" y="1"/>
                  </a:moveTo>
                  <a:lnTo>
                    <a:pt x="0" y="67"/>
                  </a:lnTo>
                  <a:lnTo>
                    <a:pt x="2269" y="1368"/>
                  </a:lnTo>
                  <a:lnTo>
                    <a:pt x="2335" y="1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6"/>
            <p:cNvSpPr/>
            <p:nvPr/>
          </p:nvSpPr>
          <p:spPr>
            <a:xfrm>
              <a:off x="3173275" y="1783500"/>
              <a:ext cx="455900" cy="541975"/>
            </a:xfrm>
            <a:custGeom>
              <a:rect b="b" l="l" r="r" t="t"/>
              <a:pathLst>
                <a:path extrusionOk="0" h="21679" w="18236">
                  <a:moveTo>
                    <a:pt x="11435" y="5155"/>
                  </a:moveTo>
                  <a:cubicBezTo>
                    <a:pt x="12975" y="5155"/>
                    <a:pt x="13951" y="6322"/>
                    <a:pt x="13743" y="8402"/>
                  </a:cubicBezTo>
                  <a:cubicBezTo>
                    <a:pt x="13477" y="10704"/>
                    <a:pt x="11742" y="13406"/>
                    <a:pt x="9607" y="14873"/>
                  </a:cubicBezTo>
                  <a:cubicBezTo>
                    <a:pt x="8569" y="15578"/>
                    <a:pt x="7595" y="15911"/>
                    <a:pt x="6780" y="15911"/>
                  </a:cubicBezTo>
                  <a:cubicBezTo>
                    <a:pt x="5395" y="15911"/>
                    <a:pt x="4470" y="14948"/>
                    <a:pt x="4470" y="13205"/>
                  </a:cubicBezTo>
                  <a:cubicBezTo>
                    <a:pt x="4470" y="10637"/>
                    <a:pt x="6538" y="7368"/>
                    <a:pt x="9107" y="5867"/>
                  </a:cubicBezTo>
                  <a:cubicBezTo>
                    <a:pt x="9958" y="5385"/>
                    <a:pt x="10752" y="5155"/>
                    <a:pt x="11435" y="5155"/>
                  </a:cubicBezTo>
                  <a:close/>
                  <a:moveTo>
                    <a:pt x="14699" y="0"/>
                  </a:moveTo>
                  <a:cubicBezTo>
                    <a:pt x="14531" y="0"/>
                    <a:pt x="14311" y="155"/>
                    <a:pt x="14177" y="396"/>
                  </a:cubicBezTo>
                  <a:lnTo>
                    <a:pt x="13810" y="963"/>
                  </a:lnTo>
                  <a:cubicBezTo>
                    <a:pt x="13710" y="1130"/>
                    <a:pt x="13543" y="1263"/>
                    <a:pt x="13343" y="1297"/>
                  </a:cubicBezTo>
                  <a:cubicBezTo>
                    <a:pt x="13260" y="1294"/>
                    <a:pt x="13177" y="1292"/>
                    <a:pt x="13094" y="1292"/>
                  </a:cubicBezTo>
                  <a:cubicBezTo>
                    <a:pt x="12349" y="1292"/>
                    <a:pt x="11632" y="1427"/>
                    <a:pt x="10941" y="1697"/>
                  </a:cubicBezTo>
                  <a:cubicBezTo>
                    <a:pt x="10898" y="1704"/>
                    <a:pt x="10860" y="1708"/>
                    <a:pt x="10826" y="1708"/>
                  </a:cubicBezTo>
                  <a:cubicBezTo>
                    <a:pt x="10703" y="1708"/>
                    <a:pt x="10641" y="1654"/>
                    <a:pt x="10641" y="1497"/>
                  </a:cubicBezTo>
                  <a:lnTo>
                    <a:pt x="10641" y="963"/>
                  </a:lnTo>
                  <a:cubicBezTo>
                    <a:pt x="10641" y="785"/>
                    <a:pt x="10552" y="696"/>
                    <a:pt x="10414" y="696"/>
                  </a:cubicBezTo>
                  <a:cubicBezTo>
                    <a:pt x="10345" y="696"/>
                    <a:pt x="10263" y="719"/>
                    <a:pt x="10174" y="763"/>
                  </a:cubicBezTo>
                  <a:lnTo>
                    <a:pt x="8039" y="2031"/>
                  </a:lnTo>
                  <a:cubicBezTo>
                    <a:pt x="7773" y="2164"/>
                    <a:pt x="7639" y="2431"/>
                    <a:pt x="7606" y="2731"/>
                  </a:cubicBezTo>
                  <a:lnTo>
                    <a:pt x="7606" y="3232"/>
                  </a:lnTo>
                  <a:cubicBezTo>
                    <a:pt x="7572" y="3432"/>
                    <a:pt x="7472" y="3632"/>
                    <a:pt x="7306" y="3765"/>
                  </a:cubicBezTo>
                  <a:cubicBezTo>
                    <a:pt x="6438" y="4499"/>
                    <a:pt x="5638" y="5300"/>
                    <a:pt x="4904" y="6167"/>
                  </a:cubicBezTo>
                  <a:cubicBezTo>
                    <a:pt x="4759" y="6312"/>
                    <a:pt x="4613" y="6407"/>
                    <a:pt x="4490" y="6407"/>
                  </a:cubicBezTo>
                  <a:cubicBezTo>
                    <a:pt x="4472" y="6407"/>
                    <a:pt x="4454" y="6405"/>
                    <a:pt x="4437" y="6401"/>
                  </a:cubicBezTo>
                  <a:lnTo>
                    <a:pt x="4070" y="6234"/>
                  </a:lnTo>
                  <a:cubicBezTo>
                    <a:pt x="4036" y="6222"/>
                    <a:pt x="4000" y="6217"/>
                    <a:pt x="3963" y="6217"/>
                  </a:cubicBezTo>
                  <a:cubicBezTo>
                    <a:pt x="3782" y="6217"/>
                    <a:pt x="3575" y="6351"/>
                    <a:pt x="3436" y="6601"/>
                  </a:cubicBezTo>
                  <a:lnTo>
                    <a:pt x="1902" y="9002"/>
                  </a:lnTo>
                  <a:cubicBezTo>
                    <a:pt x="1735" y="9269"/>
                    <a:pt x="1735" y="9536"/>
                    <a:pt x="1902" y="9636"/>
                  </a:cubicBezTo>
                  <a:lnTo>
                    <a:pt x="2369" y="9903"/>
                  </a:lnTo>
                  <a:cubicBezTo>
                    <a:pt x="2402" y="10003"/>
                    <a:pt x="2369" y="10137"/>
                    <a:pt x="2335" y="10237"/>
                  </a:cubicBezTo>
                  <a:cubicBezTo>
                    <a:pt x="1868" y="11171"/>
                    <a:pt x="1535" y="12171"/>
                    <a:pt x="1335" y="13205"/>
                  </a:cubicBezTo>
                  <a:cubicBezTo>
                    <a:pt x="1268" y="13406"/>
                    <a:pt x="1134" y="13606"/>
                    <a:pt x="968" y="13706"/>
                  </a:cubicBezTo>
                  <a:lnTo>
                    <a:pt x="434" y="14006"/>
                  </a:lnTo>
                  <a:cubicBezTo>
                    <a:pt x="167" y="14173"/>
                    <a:pt x="34" y="14440"/>
                    <a:pt x="0" y="14706"/>
                  </a:cubicBezTo>
                  <a:lnTo>
                    <a:pt x="0" y="16875"/>
                  </a:lnTo>
                  <a:cubicBezTo>
                    <a:pt x="0" y="17037"/>
                    <a:pt x="97" y="17135"/>
                    <a:pt x="234" y="17135"/>
                  </a:cubicBezTo>
                  <a:cubicBezTo>
                    <a:pt x="294" y="17135"/>
                    <a:pt x="363" y="17116"/>
                    <a:pt x="434" y="17075"/>
                  </a:cubicBezTo>
                  <a:lnTo>
                    <a:pt x="968" y="16775"/>
                  </a:lnTo>
                  <a:cubicBezTo>
                    <a:pt x="1031" y="16724"/>
                    <a:pt x="1095" y="16702"/>
                    <a:pt x="1151" y="16702"/>
                  </a:cubicBezTo>
                  <a:cubicBezTo>
                    <a:pt x="1242" y="16702"/>
                    <a:pt x="1314" y="16759"/>
                    <a:pt x="1335" y="16841"/>
                  </a:cubicBezTo>
                  <a:cubicBezTo>
                    <a:pt x="1501" y="17542"/>
                    <a:pt x="1835" y="18176"/>
                    <a:pt x="2335" y="18676"/>
                  </a:cubicBezTo>
                  <a:cubicBezTo>
                    <a:pt x="2435" y="18776"/>
                    <a:pt x="2402" y="18976"/>
                    <a:pt x="2269" y="19176"/>
                  </a:cubicBezTo>
                  <a:lnTo>
                    <a:pt x="1902" y="19777"/>
                  </a:lnTo>
                  <a:cubicBezTo>
                    <a:pt x="1735" y="20044"/>
                    <a:pt x="1735" y="20310"/>
                    <a:pt x="1902" y="20377"/>
                  </a:cubicBezTo>
                  <a:lnTo>
                    <a:pt x="4137" y="21678"/>
                  </a:lnTo>
                  <a:lnTo>
                    <a:pt x="4770" y="20377"/>
                  </a:lnTo>
                  <a:cubicBezTo>
                    <a:pt x="4837" y="20177"/>
                    <a:pt x="4870" y="19977"/>
                    <a:pt x="4870" y="19777"/>
                  </a:cubicBezTo>
                  <a:lnTo>
                    <a:pt x="4904" y="19777"/>
                  </a:lnTo>
                  <a:cubicBezTo>
                    <a:pt x="5704" y="19777"/>
                    <a:pt x="6538" y="19643"/>
                    <a:pt x="7306" y="19376"/>
                  </a:cubicBezTo>
                  <a:cubicBezTo>
                    <a:pt x="7347" y="19360"/>
                    <a:pt x="7387" y="19351"/>
                    <a:pt x="7423" y="19351"/>
                  </a:cubicBezTo>
                  <a:cubicBezTo>
                    <a:pt x="7531" y="19351"/>
                    <a:pt x="7606" y="19426"/>
                    <a:pt x="7606" y="19577"/>
                  </a:cubicBezTo>
                  <a:lnTo>
                    <a:pt x="7606" y="20110"/>
                  </a:lnTo>
                  <a:cubicBezTo>
                    <a:pt x="7606" y="20264"/>
                    <a:pt x="7692" y="20360"/>
                    <a:pt x="7818" y="20360"/>
                  </a:cubicBezTo>
                  <a:cubicBezTo>
                    <a:pt x="7884" y="20360"/>
                    <a:pt x="7960" y="20334"/>
                    <a:pt x="8039" y="20277"/>
                  </a:cubicBezTo>
                  <a:lnTo>
                    <a:pt x="10174" y="19043"/>
                  </a:lnTo>
                  <a:cubicBezTo>
                    <a:pt x="10441" y="18876"/>
                    <a:pt x="10608" y="18643"/>
                    <a:pt x="10641" y="18342"/>
                  </a:cubicBezTo>
                  <a:lnTo>
                    <a:pt x="10641" y="17842"/>
                  </a:lnTo>
                  <a:cubicBezTo>
                    <a:pt x="10641" y="17609"/>
                    <a:pt x="10741" y="17408"/>
                    <a:pt x="10941" y="17275"/>
                  </a:cubicBezTo>
                  <a:cubicBezTo>
                    <a:pt x="11809" y="16574"/>
                    <a:pt x="12609" y="15774"/>
                    <a:pt x="13343" y="14907"/>
                  </a:cubicBezTo>
                  <a:cubicBezTo>
                    <a:pt x="13455" y="14739"/>
                    <a:pt x="13614" y="14665"/>
                    <a:pt x="13741" y="14665"/>
                  </a:cubicBezTo>
                  <a:cubicBezTo>
                    <a:pt x="13765" y="14665"/>
                    <a:pt x="13789" y="14668"/>
                    <a:pt x="13810" y="14673"/>
                  </a:cubicBezTo>
                  <a:lnTo>
                    <a:pt x="14177" y="14840"/>
                  </a:lnTo>
                  <a:cubicBezTo>
                    <a:pt x="14202" y="14850"/>
                    <a:pt x="14230" y="14855"/>
                    <a:pt x="14260" y="14855"/>
                  </a:cubicBezTo>
                  <a:cubicBezTo>
                    <a:pt x="14431" y="14855"/>
                    <a:pt x="14669" y="14700"/>
                    <a:pt x="14811" y="14473"/>
                  </a:cubicBezTo>
                  <a:lnTo>
                    <a:pt x="16345" y="12071"/>
                  </a:lnTo>
                  <a:cubicBezTo>
                    <a:pt x="16512" y="11804"/>
                    <a:pt x="16512" y="11504"/>
                    <a:pt x="16345" y="11437"/>
                  </a:cubicBezTo>
                  <a:lnTo>
                    <a:pt x="15945" y="11271"/>
                  </a:lnTo>
                  <a:cubicBezTo>
                    <a:pt x="15845" y="11237"/>
                    <a:pt x="15812" y="11037"/>
                    <a:pt x="15912" y="10837"/>
                  </a:cubicBezTo>
                  <a:cubicBezTo>
                    <a:pt x="16345" y="9870"/>
                    <a:pt x="16679" y="8902"/>
                    <a:pt x="16912" y="7868"/>
                  </a:cubicBezTo>
                  <a:cubicBezTo>
                    <a:pt x="16946" y="7635"/>
                    <a:pt x="17079" y="7468"/>
                    <a:pt x="17279" y="7335"/>
                  </a:cubicBezTo>
                  <a:lnTo>
                    <a:pt x="17813" y="7034"/>
                  </a:lnTo>
                  <a:cubicBezTo>
                    <a:pt x="18047" y="6901"/>
                    <a:pt x="18180" y="6634"/>
                    <a:pt x="18213" y="6334"/>
                  </a:cubicBezTo>
                  <a:lnTo>
                    <a:pt x="18213" y="4199"/>
                  </a:lnTo>
                  <a:cubicBezTo>
                    <a:pt x="18236" y="4021"/>
                    <a:pt x="18154" y="3917"/>
                    <a:pt x="18028" y="3917"/>
                  </a:cubicBezTo>
                  <a:cubicBezTo>
                    <a:pt x="17965" y="3917"/>
                    <a:pt x="17891" y="3943"/>
                    <a:pt x="17813" y="3999"/>
                  </a:cubicBezTo>
                  <a:lnTo>
                    <a:pt x="17279" y="4299"/>
                  </a:lnTo>
                  <a:cubicBezTo>
                    <a:pt x="17204" y="4337"/>
                    <a:pt x="17139" y="4355"/>
                    <a:pt x="17084" y="4355"/>
                  </a:cubicBezTo>
                  <a:cubicBezTo>
                    <a:pt x="16993" y="4355"/>
                    <a:pt x="16933" y="4303"/>
                    <a:pt x="16912" y="4199"/>
                  </a:cubicBezTo>
                  <a:cubicBezTo>
                    <a:pt x="16746" y="3532"/>
                    <a:pt x="16379" y="2898"/>
                    <a:pt x="15912" y="2364"/>
                  </a:cubicBezTo>
                  <a:cubicBezTo>
                    <a:pt x="15812" y="2264"/>
                    <a:pt x="15845" y="2064"/>
                    <a:pt x="15945" y="1864"/>
                  </a:cubicBezTo>
                  <a:lnTo>
                    <a:pt x="16345" y="1297"/>
                  </a:lnTo>
                  <a:cubicBezTo>
                    <a:pt x="16512" y="1030"/>
                    <a:pt x="16512" y="730"/>
                    <a:pt x="16345" y="663"/>
                  </a:cubicBezTo>
                  <a:lnTo>
                    <a:pt x="14811" y="29"/>
                  </a:lnTo>
                  <a:cubicBezTo>
                    <a:pt x="14778" y="10"/>
                    <a:pt x="14740" y="0"/>
                    <a:pt x="146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6"/>
            <p:cNvSpPr/>
            <p:nvPr/>
          </p:nvSpPr>
          <p:spPr>
            <a:xfrm>
              <a:off x="3172425" y="1783850"/>
              <a:ext cx="456750" cy="541625"/>
            </a:xfrm>
            <a:custGeom>
              <a:rect b="b" l="l" r="r" t="t"/>
              <a:pathLst>
                <a:path extrusionOk="0" h="21665" w="18270">
                  <a:moveTo>
                    <a:pt x="11469" y="5141"/>
                  </a:moveTo>
                  <a:cubicBezTo>
                    <a:pt x="13009" y="5141"/>
                    <a:pt x="13985" y="6308"/>
                    <a:pt x="13777" y="8388"/>
                  </a:cubicBezTo>
                  <a:cubicBezTo>
                    <a:pt x="13511" y="10690"/>
                    <a:pt x="11776" y="13392"/>
                    <a:pt x="9641" y="14859"/>
                  </a:cubicBezTo>
                  <a:cubicBezTo>
                    <a:pt x="8603" y="15564"/>
                    <a:pt x="7624" y="15897"/>
                    <a:pt x="6804" y="15897"/>
                  </a:cubicBezTo>
                  <a:cubicBezTo>
                    <a:pt x="5409" y="15897"/>
                    <a:pt x="4471" y="14934"/>
                    <a:pt x="4471" y="13191"/>
                  </a:cubicBezTo>
                  <a:cubicBezTo>
                    <a:pt x="4471" y="10623"/>
                    <a:pt x="6572" y="7354"/>
                    <a:pt x="9141" y="5853"/>
                  </a:cubicBezTo>
                  <a:cubicBezTo>
                    <a:pt x="9992" y="5371"/>
                    <a:pt x="10786" y="5141"/>
                    <a:pt x="11469" y="5141"/>
                  </a:cubicBezTo>
                  <a:close/>
                  <a:moveTo>
                    <a:pt x="14762" y="1"/>
                  </a:moveTo>
                  <a:cubicBezTo>
                    <a:pt x="14591" y="1"/>
                    <a:pt x="14353" y="155"/>
                    <a:pt x="14211" y="382"/>
                  </a:cubicBezTo>
                  <a:lnTo>
                    <a:pt x="13844" y="983"/>
                  </a:lnTo>
                  <a:cubicBezTo>
                    <a:pt x="13744" y="1149"/>
                    <a:pt x="13577" y="1283"/>
                    <a:pt x="13377" y="1283"/>
                  </a:cubicBezTo>
                  <a:cubicBezTo>
                    <a:pt x="12843" y="1283"/>
                    <a:pt x="12310" y="1316"/>
                    <a:pt x="11776" y="1450"/>
                  </a:cubicBezTo>
                  <a:cubicBezTo>
                    <a:pt x="11509" y="1516"/>
                    <a:pt x="11242" y="1583"/>
                    <a:pt x="10942" y="1683"/>
                  </a:cubicBezTo>
                  <a:cubicBezTo>
                    <a:pt x="10900" y="1700"/>
                    <a:pt x="10861" y="1708"/>
                    <a:pt x="10825" y="1708"/>
                  </a:cubicBezTo>
                  <a:cubicBezTo>
                    <a:pt x="10717" y="1708"/>
                    <a:pt x="10642" y="1633"/>
                    <a:pt x="10642" y="1483"/>
                  </a:cubicBezTo>
                  <a:lnTo>
                    <a:pt x="10642" y="949"/>
                  </a:lnTo>
                  <a:cubicBezTo>
                    <a:pt x="10675" y="849"/>
                    <a:pt x="10609" y="782"/>
                    <a:pt x="10542" y="716"/>
                  </a:cubicBezTo>
                  <a:cubicBezTo>
                    <a:pt x="10408" y="716"/>
                    <a:pt x="10308" y="716"/>
                    <a:pt x="10208" y="782"/>
                  </a:cubicBezTo>
                  <a:lnTo>
                    <a:pt x="8040" y="2017"/>
                  </a:lnTo>
                  <a:cubicBezTo>
                    <a:pt x="7807" y="2183"/>
                    <a:pt x="7640" y="2450"/>
                    <a:pt x="7606" y="2717"/>
                  </a:cubicBezTo>
                  <a:lnTo>
                    <a:pt x="7606" y="3218"/>
                  </a:lnTo>
                  <a:cubicBezTo>
                    <a:pt x="7573" y="3418"/>
                    <a:pt x="7473" y="3618"/>
                    <a:pt x="7306" y="3751"/>
                  </a:cubicBezTo>
                  <a:cubicBezTo>
                    <a:pt x="6439" y="4485"/>
                    <a:pt x="5638" y="5252"/>
                    <a:pt x="4904" y="6153"/>
                  </a:cubicBezTo>
                  <a:cubicBezTo>
                    <a:pt x="4800" y="6284"/>
                    <a:pt x="4653" y="6374"/>
                    <a:pt x="4531" y="6374"/>
                  </a:cubicBezTo>
                  <a:cubicBezTo>
                    <a:pt x="4498" y="6374"/>
                    <a:pt x="4466" y="6367"/>
                    <a:pt x="4437" y="6353"/>
                  </a:cubicBezTo>
                  <a:lnTo>
                    <a:pt x="4071" y="6220"/>
                  </a:lnTo>
                  <a:cubicBezTo>
                    <a:pt x="4037" y="6200"/>
                    <a:pt x="3998" y="6190"/>
                    <a:pt x="3957" y="6190"/>
                  </a:cubicBezTo>
                  <a:cubicBezTo>
                    <a:pt x="3789" y="6190"/>
                    <a:pt x="3570" y="6340"/>
                    <a:pt x="3437" y="6553"/>
                  </a:cubicBezTo>
                  <a:lnTo>
                    <a:pt x="1902" y="8988"/>
                  </a:lnTo>
                  <a:cubicBezTo>
                    <a:pt x="1736" y="9255"/>
                    <a:pt x="1736" y="9522"/>
                    <a:pt x="1902" y="9589"/>
                  </a:cubicBezTo>
                  <a:lnTo>
                    <a:pt x="2369" y="9856"/>
                  </a:lnTo>
                  <a:cubicBezTo>
                    <a:pt x="2403" y="9989"/>
                    <a:pt x="2369" y="10123"/>
                    <a:pt x="2336" y="10223"/>
                  </a:cubicBezTo>
                  <a:cubicBezTo>
                    <a:pt x="1869" y="11157"/>
                    <a:pt x="1569" y="12157"/>
                    <a:pt x="1335" y="13191"/>
                  </a:cubicBezTo>
                  <a:cubicBezTo>
                    <a:pt x="1269" y="13392"/>
                    <a:pt x="1135" y="13592"/>
                    <a:pt x="968" y="13692"/>
                  </a:cubicBezTo>
                  <a:lnTo>
                    <a:pt x="435" y="13992"/>
                  </a:lnTo>
                  <a:cubicBezTo>
                    <a:pt x="201" y="14159"/>
                    <a:pt x="34" y="14426"/>
                    <a:pt x="1" y="14692"/>
                  </a:cubicBezTo>
                  <a:lnTo>
                    <a:pt x="1" y="16861"/>
                  </a:lnTo>
                  <a:cubicBezTo>
                    <a:pt x="1" y="17023"/>
                    <a:pt x="97" y="17121"/>
                    <a:pt x="235" y="17121"/>
                  </a:cubicBezTo>
                  <a:cubicBezTo>
                    <a:pt x="295" y="17121"/>
                    <a:pt x="363" y="17102"/>
                    <a:pt x="435" y="17061"/>
                  </a:cubicBezTo>
                  <a:lnTo>
                    <a:pt x="968" y="16727"/>
                  </a:lnTo>
                  <a:cubicBezTo>
                    <a:pt x="1024" y="16694"/>
                    <a:pt x="1080" y="16679"/>
                    <a:pt x="1130" y="16679"/>
                  </a:cubicBezTo>
                  <a:cubicBezTo>
                    <a:pt x="1231" y="16679"/>
                    <a:pt x="1313" y="16738"/>
                    <a:pt x="1335" y="16827"/>
                  </a:cubicBezTo>
                  <a:cubicBezTo>
                    <a:pt x="1502" y="17528"/>
                    <a:pt x="1836" y="18128"/>
                    <a:pt x="2336" y="18662"/>
                  </a:cubicBezTo>
                  <a:cubicBezTo>
                    <a:pt x="2436" y="18762"/>
                    <a:pt x="2403" y="18962"/>
                    <a:pt x="2269" y="19162"/>
                  </a:cubicBezTo>
                  <a:lnTo>
                    <a:pt x="1902" y="19763"/>
                  </a:lnTo>
                  <a:cubicBezTo>
                    <a:pt x="1736" y="20030"/>
                    <a:pt x="1736" y="20296"/>
                    <a:pt x="1902" y="20363"/>
                  </a:cubicBezTo>
                  <a:lnTo>
                    <a:pt x="4137" y="21664"/>
                  </a:lnTo>
                  <a:lnTo>
                    <a:pt x="4804" y="20363"/>
                  </a:lnTo>
                  <a:cubicBezTo>
                    <a:pt x="4838" y="20163"/>
                    <a:pt x="4871" y="19963"/>
                    <a:pt x="4871" y="19763"/>
                  </a:cubicBezTo>
                  <a:lnTo>
                    <a:pt x="4938" y="19763"/>
                  </a:lnTo>
                  <a:cubicBezTo>
                    <a:pt x="5738" y="19763"/>
                    <a:pt x="6572" y="19629"/>
                    <a:pt x="7340" y="19362"/>
                  </a:cubicBezTo>
                  <a:cubicBezTo>
                    <a:pt x="7381" y="19346"/>
                    <a:pt x="7421" y="19337"/>
                    <a:pt x="7457" y="19337"/>
                  </a:cubicBezTo>
                  <a:cubicBezTo>
                    <a:pt x="7565" y="19337"/>
                    <a:pt x="7640" y="19412"/>
                    <a:pt x="7640" y="19563"/>
                  </a:cubicBezTo>
                  <a:lnTo>
                    <a:pt x="7640" y="20096"/>
                  </a:lnTo>
                  <a:cubicBezTo>
                    <a:pt x="7640" y="20250"/>
                    <a:pt x="7726" y="20331"/>
                    <a:pt x="7852" y="20331"/>
                  </a:cubicBezTo>
                  <a:cubicBezTo>
                    <a:pt x="7917" y="20331"/>
                    <a:pt x="7993" y="20309"/>
                    <a:pt x="8073" y="20263"/>
                  </a:cubicBezTo>
                  <a:lnTo>
                    <a:pt x="10242" y="19029"/>
                  </a:lnTo>
                  <a:cubicBezTo>
                    <a:pt x="10475" y="18862"/>
                    <a:pt x="10642" y="18629"/>
                    <a:pt x="10675" y="18328"/>
                  </a:cubicBezTo>
                  <a:lnTo>
                    <a:pt x="10675" y="17828"/>
                  </a:lnTo>
                  <a:cubicBezTo>
                    <a:pt x="10709" y="17595"/>
                    <a:pt x="10809" y="17394"/>
                    <a:pt x="10975" y="17261"/>
                  </a:cubicBezTo>
                  <a:cubicBezTo>
                    <a:pt x="11843" y="16560"/>
                    <a:pt x="12643" y="15760"/>
                    <a:pt x="13377" y="14893"/>
                  </a:cubicBezTo>
                  <a:cubicBezTo>
                    <a:pt x="13493" y="14747"/>
                    <a:pt x="13660" y="14653"/>
                    <a:pt x="13789" y="14653"/>
                  </a:cubicBezTo>
                  <a:cubicBezTo>
                    <a:pt x="13809" y="14653"/>
                    <a:pt x="13827" y="14655"/>
                    <a:pt x="13844" y="14659"/>
                  </a:cubicBezTo>
                  <a:lnTo>
                    <a:pt x="14211" y="14826"/>
                  </a:lnTo>
                  <a:cubicBezTo>
                    <a:pt x="14236" y="14836"/>
                    <a:pt x="14264" y="14841"/>
                    <a:pt x="14294" y="14841"/>
                  </a:cubicBezTo>
                  <a:cubicBezTo>
                    <a:pt x="14465" y="14841"/>
                    <a:pt x="14703" y="14686"/>
                    <a:pt x="14845" y="14459"/>
                  </a:cubicBezTo>
                  <a:lnTo>
                    <a:pt x="16346" y="12057"/>
                  </a:lnTo>
                  <a:cubicBezTo>
                    <a:pt x="16546" y="11790"/>
                    <a:pt x="16546" y="11490"/>
                    <a:pt x="16346" y="11423"/>
                  </a:cubicBezTo>
                  <a:lnTo>
                    <a:pt x="16012" y="11290"/>
                  </a:lnTo>
                  <a:cubicBezTo>
                    <a:pt x="15879" y="11223"/>
                    <a:pt x="15846" y="11023"/>
                    <a:pt x="15946" y="10823"/>
                  </a:cubicBezTo>
                  <a:cubicBezTo>
                    <a:pt x="16379" y="9889"/>
                    <a:pt x="16713" y="8888"/>
                    <a:pt x="16946" y="7854"/>
                  </a:cubicBezTo>
                  <a:cubicBezTo>
                    <a:pt x="16980" y="7654"/>
                    <a:pt x="17113" y="7454"/>
                    <a:pt x="17313" y="7354"/>
                  </a:cubicBezTo>
                  <a:lnTo>
                    <a:pt x="17847" y="7020"/>
                  </a:lnTo>
                  <a:cubicBezTo>
                    <a:pt x="18081" y="6887"/>
                    <a:pt x="18214" y="6620"/>
                    <a:pt x="18247" y="6353"/>
                  </a:cubicBezTo>
                  <a:lnTo>
                    <a:pt x="18247" y="4185"/>
                  </a:lnTo>
                  <a:cubicBezTo>
                    <a:pt x="18270" y="4007"/>
                    <a:pt x="18188" y="3903"/>
                    <a:pt x="18062" y="3903"/>
                  </a:cubicBezTo>
                  <a:cubicBezTo>
                    <a:pt x="17999" y="3903"/>
                    <a:pt x="17925" y="3929"/>
                    <a:pt x="17847" y="3985"/>
                  </a:cubicBezTo>
                  <a:lnTo>
                    <a:pt x="17313" y="4285"/>
                  </a:lnTo>
                  <a:cubicBezTo>
                    <a:pt x="17238" y="4323"/>
                    <a:pt x="17173" y="4341"/>
                    <a:pt x="17118" y="4341"/>
                  </a:cubicBezTo>
                  <a:cubicBezTo>
                    <a:pt x="17027" y="4341"/>
                    <a:pt x="16967" y="4289"/>
                    <a:pt x="16946" y="4185"/>
                  </a:cubicBezTo>
                  <a:cubicBezTo>
                    <a:pt x="16746" y="3518"/>
                    <a:pt x="16413" y="2884"/>
                    <a:pt x="15946" y="2384"/>
                  </a:cubicBezTo>
                  <a:cubicBezTo>
                    <a:pt x="15846" y="2284"/>
                    <a:pt x="15879" y="2083"/>
                    <a:pt x="16012" y="1883"/>
                  </a:cubicBezTo>
                  <a:lnTo>
                    <a:pt x="16379" y="1283"/>
                  </a:lnTo>
                  <a:cubicBezTo>
                    <a:pt x="16546" y="1016"/>
                    <a:pt x="16546" y="749"/>
                    <a:pt x="16379" y="682"/>
                  </a:cubicBezTo>
                  <a:lnTo>
                    <a:pt x="14845" y="15"/>
                  </a:lnTo>
                  <a:cubicBezTo>
                    <a:pt x="14820" y="5"/>
                    <a:pt x="14792" y="1"/>
                    <a:pt x="14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6"/>
            <p:cNvSpPr/>
            <p:nvPr/>
          </p:nvSpPr>
          <p:spPr>
            <a:xfrm>
              <a:off x="3365075" y="2289575"/>
              <a:ext cx="58400" cy="34225"/>
            </a:xfrm>
            <a:custGeom>
              <a:rect b="b" l="l" r="r" t="t"/>
              <a:pathLst>
                <a:path extrusionOk="0" h="1369" w="2336">
                  <a:moveTo>
                    <a:pt x="1168" y="1"/>
                  </a:moveTo>
                  <a:lnTo>
                    <a:pt x="0" y="67"/>
                  </a:lnTo>
                  <a:lnTo>
                    <a:pt x="2269" y="1368"/>
                  </a:lnTo>
                  <a:lnTo>
                    <a:pt x="2335" y="1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6"/>
            <p:cNvSpPr/>
            <p:nvPr/>
          </p:nvSpPr>
          <p:spPr>
            <a:xfrm>
              <a:off x="3228825" y="1816375"/>
              <a:ext cx="456500" cy="526125"/>
            </a:xfrm>
            <a:custGeom>
              <a:rect b="b" l="l" r="r" t="t"/>
              <a:pathLst>
                <a:path extrusionOk="0" h="21045" w="18260">
                  <a:moveTo>
                    <a:pt x="11450" y="5126"/>
                  </a:moveTo>
                  <a:cubicBezTo>
                    <a:pt x="12989" y="5126"/>
                    <a:pt x="13964" y="6309"/>
                    <a:pt x="13756" y="8388"/>
                  </a:cubicBezTo>
                  <a:cubicBezTo>
                    <a:pt x="13490" y="10656"/>
                    <a:pt x="11788" y="13391"/>
                    <a:pt x="9653" y="14859"/>
                  </a:cubicBezTo>
                  <a:cubicBezTo>
                    <a:pt x="8622" y="15559"/>
                    <a:pt x="7649" y="15889"/>
                    <a:pt x="6831" y="15889"/>
                  </a:cubicBezTo>
                  <a:cubicBezTo>
                    <a:pt x="5428" y="15889"/>
                    <a:pt x="4483" y="14919"/>
                    <a:pt x="4483" y="13191"/>
                  </a:cubicBezTo>
                  <a:cubicBezTo>
                    <a:pt x="4483" y="10623"/>
                    <a:pt x="6551" y="7354"/>
                    <a:pt x="9120" y="5853"/>
                  </a:cubicBezTo>
                  <a:cubicBezTo>
                    <a:pt x="9972" y="5360"/>
                    <a:pt x="10767" y="5126"/>
                    <a:pt x="11450" y="5126"/>
                  </a:cubicBezTo>
                  <a:close/>
                  <a:moveTo>
                    <a:pt x="14710" y="0"/>
                  </a:moveTo>
                  <a:cubicBezTo>
                    <a:pt x="14546" y="0"/>
                    <a:pt x="14332" y="155"/>
                    <a:pt x="14190" y="382"/>
                  </a:cubicBezTo>
                  <a:lnTo>
                    <a:pt x="13823" y="949"/>
                  </a:lnTo>
                  <a:cubicBezTo>
                    <a:pt x="13723" y="1149"/>
                    <a:pt x="13523" y="1249"/>
                    <a:pt x="13323" y="1283"/>
                  </a:cubicBezTo>
                  <a:cubicBezTo>
                    <a:pt x="13243" y="1279"/>
                    <a:pt x="13162" y="1278"/>
                    <a:pt x="13082" y="1278"/>
                  </a:cubicBezTo>
                  <a:cubicBezTo>
                    <a:pt x="12356" y="1278"/>
                    <a:pt x="11612" y="1413"/>
                    <a:pt x="10921" y="1683"/>
                  </a:cubicBezTo>
                  <a:cubicBezTo>
                    <a:pt x="10879" y="1700"/>
                    <a:pt x="10840" y="1708"/>
                    <a:pt x="10804" y="1708"/>
                  </a:cubicBezTo>
                  <a:cubicBezTo>
                    <a:pt x="10696" y="1708"/>
                    <a:pt x="10621" y="1633"/>
                    <a:pt x="10621" y="1483"/>
                  </a:cubicBezTo>
                  <a:lnTo>
                    <a:pt x="10621" y="949"/>
                  </a:lnTo>
                  <a:cubicBezTo>
                    <a:pt x="10621" y="796"/>
                    <a:pt x="10534" y="714"/>
                    <a:pt x="10418" y="714"/>
                  </a:cubicBezTo>
                  <a:cubicBezTo>
                    <a:pt x="10358" y="714"/>
                    <a:pt x="10289" y="737"/>
                    <a:pt x="10221" y="782"/>
                  </a:cubicBezTo>
                  <a:lnTo>
                    <a:pt x="8052" y="2017"/>
                  </a:lnTo>
                  <a:cubicBezTo>
                    <a:pt x="7819" y="2183"/>
                    <a:pt x="7652" y="2417"/>
                    <a:pt x="7619" y="2717"/>
                  </a:cubicBezTo>
                  <a:lnTo>
                    <a:pt x="7619" y="3251"/>
                  </a:lnTo>
                  <a:cubicBezTo>
                    <a:pt x="7619" y="3451"/>
                    <a:pt x="7485" y="3651"/>
                    <a:pt x="7318" y="3785"/>
                  </a:cubicBezTo>
                  <a:cubicBezTo>
                    <a:pt x="6451" y="4485"/>
                    <a:pt x="5651" y="5286"/>
                    <a:pt x="4917" y="6153"/>
                  </a:cubicBezTo>
                  <a:cubicBezTo>
                    <a:pt x="4811" y="6311"/>
                    <a:pt x="4664" y="6407"/>
                    <a:pt x="4541" y="6407"/>
                  </a:cubicBezTo>
                  <a:cubicBezTo>
                    <a:pt x="4508" y="6407"/>
                    <a:pt x="4478" y="6400"/>
                    <a:pt x="4450" y="6386"/>
                  </a:cubicBezTo>
                  <a:lnTo>
                    <a:pt x="4083" y="6220"/>
                  </a:lnTo>
                  <a:cubicBezTo>
                    <a:pt x="4058" y="6210"/>
                    <a:pt x="4030" y="6205"/>
                    <a:pt x="4000" y="6205"/>
                  </a:cubicBezTo>
                  <a:cubicBezTo>
                    <a:pt x="3829" y="6205"/>
                    <a:pt x="3591" y="6360"/>
                    <a:pt x="3449" y="6587"/>
                  </a:cubicBezTo>
                  <a:lnTo>
                    <a:pt x="1915" y="9022"/>
                  </a:lnTo>
                  <a:cubicBezTo>
                    <a:pt x="1748" y="9289"/>
                    <a:pt x="1748" y="9555"/>
                    <a:pt x="1915" y="9622"/>
                  </a:cubicBezTo>
                  <a:lnTo>
                    <a:pt x="2282" y="9789"/>
                  </a:lnTo>
                  <a:cubicBezTo>
                    <a:pt x="2415" y="9856"/>
                    <a:pt x="2448" y="10022"/>
                    <a:pt x="2348" y="10223"/>
                  </a:cubicBezTo>
                  <a:cubicBezTo>
                    <a:pt x="1915" y="11190"/>
                    <a:pt x="1581" y="12191"/>
                    <a:pt x="1348" y="13225"/>
                  </a:cubicBezTo>
                  <a:cubicBezTo>
                    <a:pt x="1314" y="13425"/>
                    <a:pt x="1181" y="13592"/>
                    <a:pt x="981" y="13725"/>
                  </a:cubicBezTo>
                  <a:lnTo>
                    <a:pt x="447" y="14025"/>
                  </a:lnTo>
                  <a:cubicBezTo>
                    <a:pt x="213" y="14192"/>
                    <a:pt x="47" y="14426"/>
                    <a:pt x="47" y="14726"/>
                  </a:cubicBezTo>
                  <a:lnTo>
                    <a:pt x="47" y="16894"/>
                  </a:lnTo>
                  <a:cubicBezTo>
                    <a:pt x="1" y="17031"/>
                    <a:pt x="81" y="17121"/>
                    <a:pt x="222" y="17121"/>
                  </a:cubicBezTo>
                  <a:cubicBezTo>
                    <a:pt x="286" y="17121"/>
                    <a:pt x="363" y="17103"/>
                    <a:pt x="447" y="17061"/>
                  </a:cubicBezTo>
                  <a:lnTo>
                    <a:pt x="947" y="16761"/>
                  </a:lnTo>
                  <a:cubicBezTo>
                    <a:pt x="1026" y="16721"/>
                    <a:pt x="1095" y="16702"/>
                    <a:pt x="1153" y="16702"/>
                  </a:cubicBezTo>
                  <a:cubicBezTo>
                    <a:pt x="1242" y="16702"/>
                    <a:pt x="1307" y="16746"/>
                    <a:pt x="1348" y="16827"/>
                  </a:cubicBezTo>
                  <a:cubicBezTo>
                    <a:pt x="1514" y="17528"/>
                    <a:pt x="1848" y="18162"/>
                    <a:pt x="2315" y="18662"/>
                  </a:cubicBezTo>
                  <a:cubicBezTo>
                    <a:pt x="2415" y="18762"/>
                    <a:pt x="2415" y="18962"/>
                    <a:pt x="2282" y="19162"/>
                  </a:cubicBezTo>
                  <a:lnTo>
                    <a:pt x="1881" y="19763"/>
                  </a:lnTo>
                  <a:cubicBezTo>
                    <a:pt x="1714" y="20030"/>
                    <a:pt x="1714" y="20296"/>
                    <a:pt x="1881" y="20363"/>
                  </a:cubicBezTo>
                  <a:lnTo>
                    <a:pt x="3449" y="21030"/>
                  </a:lnTo>
                  <a:cubicBezTo>
                    <a:pt x="3474" y="21040"/>
                    <a:pt x="3501" y="21045"/>
                    <a:pt x="3530" y="21045"/>
                  </a:cubicBezTo>
                  <a:cubicBezTo>
                    <a:pt x="3693" y="21045"/>
                    <a:pt x="3908" y="20890"/>
                    <a:pt x="4049" y="20663"/>
                  </a:cubicBezTo>
                  <a:lnTo>
                    <a:pt x="4416" y="20063"/>
                  </a:lnTo>
                  <a:cubicBezTo>
                    <a:pt x="4516" y="19896"/>
                    <a:pt x="4683" y="19763"/>
                    <a:pt x="4883" y="19763"/>
                  </a:cubicBezTo>
                  <a:cubicBezTo>
                    <a:pt x="5717" y="19763"/>
                    <a:pt x="6551" y="19629"/>
                    <a:pt x="7285" y="19329"/>
                  </a:cubicBezTo>
                  <a:cubicBezTo>
                    <a:pt x="7328" y="19315"/>
                    <a:pt x="7366" y="19308"/>
                    <a:pt x="7400" y="19308"/>
                  </a:cubicBezTo>
                  <a:cubicBezTo>
                    <a:pt x="7523" y="19308"/>
                    <a:pt x="7585" y="19398"/>
                    <a:pt x="7585" y="19529"/>
                  </a:cubicBezTo>
                  <a:lnTo>
                    <a:pt x="7585" y="20063"/>
                  </a:lnTo>
                  <a:cubicBezTo>
                    <a:pt x="7585" y="20225"/>
                    <a:pt x="7682" y="20323"/>
                    <a:pt x="7819" y="20323"/>
                  </a:cubicBezTo>
                  <a:cubicBezTo>
                    <a:pt x="7879" y="20323"/>
                    <a:pt x="7948" y="20304"/>
                    <a:pt x="8019" y="20263"/>
                  </a:cubicBezTo>
                  <a:lnTo>
                    <a:pt x="10187" y="18995"/>
                  </a:lnTo>
                  <a:cubicBezTo>
                    <a:pt x="10421" y="18829"/>
                    <a:pt x="10587" y="18595"/>
                    <a:pt x="10587" y="18295"/>
                  </a:cubicBezTo>
                  <a:lnTo>
                    <a:pt x="10587" y="17761"/>
                  </a:lnTo>
                  <a:cubicBezTo>
                    <a:pt x="10621" y="17561"/>
                    <a:pt x="10721" y="17361"/>
                    <a:pt x="10888" y="17228"/>
                  </a:cubicBezTo>
                  <a:cubicBezTo>
                    <a:pt x="11788" y="16527"/>
                    <a:pt x="12589" y="15726"/>
                    <a:pt x="13289" y="14859"/>
                  </a:cubicBezTo>
                  <a:cubicBezTo>
                    <a:pt x="13429" y="14691"/>
                    <a:pt x="13592" y="14617"/>
                    <a:pt x="13720" y="14617"/>
                  </a:cubicBezTo>
                  <a:cubicBezTo>
                    <a:pt x="13745" y="14617"/>
                    <a:pt x="13768" y="14620"/>
                    <a:pt x="13790" y="14626"/>
                  </a:cubicBezTo>
                  <a:lnTo>
                    <a:pt x="14157" y="14792"/>
                  </a:lnTo>
                  <a:cubicBezTo>
                    <a:pt x="14182" y="14802"/>
                    <a:pt x="14209" y="14807"/>
                    <a:pt x="14237" y="14807"/>
                  </a:cubicBezTo>
                  <a:cubicBezTo>
                    <a:pt x="14401" y="14807"/>
                    <a:pt x="14615" y="14653"/>
                    <a:pt x="14757" y="14426"/>
                  </a:cubicBezTo>
                  <a:lnTo>
                    <a:pt x="16292" y="12024"/>
                  </a:lnTo>
                  <a:cubicBezTo>
                    <a:pt x="16492" y="11757"/>
                    <a:pt x="16492" y="11457"/>
                    <a:pt x="16292" y="11390"/>
                  </a:cubicBezTo>
                  <a:lnTo>
                    <a:pt x="15925" y="11223"/>
                  </a:lnTo>
                  <a:cubicBezTo>
                    <a:pt x="15791" y="11190"/>
                    <a:pt x="15791" y="10990"/>
                    <a:pt x="15891" y="10790"/>
                  </a:cubicBezTo>
                  <a:cubicBezTo>
                    <a:pt x="16325" y="9822"/>
                    <a:pt x="16658" y="8822"/>
                    <a:pt x="16892" y="7821"/>
                  </a:cubicBezTo>
                  <a:cubicBezTo>
                    <a:pt x="16959" y="7621"/>
                    <a:pt x="17092" y="7454"/>
                    <a:pt x="17292" y="7354"/>
                  </a:cubicBezTo>
                  <a:lnTo>
                    <a:pt x="17793" y="7020"/>
                  </a:lnTo>
                  <a:cubicBezTo>
                    <a:pt x="18059" y="6887"/>
                    <a:pt x="18226" y="6620"/>
                    <a:pt x="18260" y="6353"/>
                  </a:cubicBezTo>
                  <a:lnTo>
                    <a:pt x="18260" y="4185"/>
                  </a:lnTo>
                  <a:cubicBezTo>
                    <a:pt x="18260" y="4007"/>
                    <a:pt x="18171" y="3918"/>
                    <a:pt x="18032" y="3918"/>
                  </a:cubicBezTo>
                  <a:cubicBezTo>
                    <a:pt x="17963" y="3918"/>
                    <a:pt x="17882" y="3940"/>
                    <a:pt x="17793" y="3985"/>
                  </a:cubicBezTo>
                  <a:lnTo>
                    <a:pt x="17292" y="4285"/>
                  </a:lnTo>
                  <a:cubicBezTo>
                    <a:pt x="17213" y="4324"/>
                    <a:pt x="17145" y="4343"/>
                    <a:pt x="17087" y="4343"/>
                  </a:cubicBezTo>
                  <a:cubicBezTo>
                    <a:pt x="16997" y="4343"/>
                    <a:pt x="16932" y="4299"/>
                    <a:pt x="16892" y="4218"/>
                  </a:cubicBezTo>
                  <a:cubicBezTo>
                    <a:pt x="16725" y="3518"/>
                    <a:pt x="16392" y="2884"/>
                    <a:pt x="15925" y="2384"/>
                  </a:cubicBezTo>
                  <a:cubicBezTo>
                    <a:pt x="15825" y="2283"/>
                    <a:pt x="15825" y="2083"/>
                    <a:pt x="15958" y="1883"/>
                  </a:cubicBezTo>
                  <a:lnTo>
                    <a:pt x="16325" y="1283"/>
                  </a:lnTo>
                  <a:cubicBezTo>
                    <a:pt x="16492" y="1016"/>
                    <a:pt x="16492" y="749"/>
                    <a:pt x="16325" y="682"/>
                  </a:cubicBezTo>
                  <a:lnTo>
                    <a:pt x="14790" y="15"/>
                  </a:lnTo>
                  <a:cubicBezTo>
                    <a:pt x="14766" y="5"/>
                    <a:pt x="14738" y="0"/>
                    <a:pt x="1471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6"/>
            <p:cNvSpPr/>
            <p:nvPr/>
          </p:nvSpPr>
          <p:spPr>
            <a:xfrm>
              <a:off x="3172425" y="2139475"/>
              <a:ext cx="62575" cy="104275"/>
            </a:xfrm>
            <a:custGeom>
              <a:rect b="b" l="l" r="r" t="t"/>
              <a:pathLst>
                <a:path extrusionOk="0" h="4171" w="2503">
                  <a:moveTo>
                    <a:pt x="234" y="0"/>
                  </a:moveTo>
                  <a:cubicBezTo>
                    <a:pt x="101" y="134"/>
                    <a:pt x="34" y="301"/>
                    <a:pt x="34" y="501"/>
                  </a:cubicBezTo>
                  <a:lnTo>
                    <a:pt x="34" y="2669"/>
                  </a:lnTo>
                  <a:cubicBezTo>
                    <a:pt x="1" y="2736"/>
                    <a:pt x="34" y="2769"/>
                    <a:pt x="68" y="2836"/>
                  </a:cubicBezTo>
                  <a:lnTo>
                    <a:pt x="134" y="2903"/>
                  </a:lnTo>
                  <a:lnTo>
                    <a:pt x="168" y="2903"/>
                  </a:lnTo>
                  <a:lnTo>
                    <a:pt x="1936" y="3903"/>
                  </a:lnTo>
                  <a:lnTo>
                    <a:pt x="2336" y="4170"/>
                  </a:lnTo>
                  <a:cubicBezTo>
                    <a:pt x="2269" y="4103"/>
                    <a:pt x="2236" y="4037"/>
                    <a:pt x="2236" y="3937"/>
                  </a:cubicBezTo>
                  <a:lnTo>
                    <a:pt x="2269" y="1802"/>
                  </a:lnTo>
                  <a:cubicBezTo>
                    <a:pt x="2269" y="1602"/>
                    <a:pt x="2369" y="1435"/>
                    <a:pt x="2503" y="12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6"/>
            <p:cNvSpPr/>
            <p:nvPr/>
          </p:nvSpPr>
          <p:spPr>
            <a:xfrm>
              <a:off x="3366750" y="1801175"/>
              <a:ext cx="125100" cy="72300"/>
            </a:xfrm>
            <a:custGeom>
              <a:rect b="b" l="l" r="r" t="t"/>
              <a:pathLst>
                <a:path extrusionOk="0" h="2892" w="5004">
                  <a:moveTo>
                    <a:pt x="2632" y="1"/>
                  </a:moveTo>
                  <a:cubicBezTo>
                    <a:pt x="2564" y="1"/>
                    <a:pt x="2494" y="17"/>
                    <a:pt x="2435" y="56"/>
                  </a:cubicBezTo>
                  <a:lnTo>
                    <a:pt x="300" y="1324"/>
                  </a:lnTo>
                  <a:cubicBezTo>
                    <a:pt x="167" y="1390"/>
                    <a:pt x="67" y="1490"/>
                    <a:pt x="0" y="1591"/>
                  </a:cubicBezTo>
                  <a:lnTo>
                    <a:pt x="2235" y="2891"/>
                  </a:lnTo>
                  <a:cubicBezTo>
                    <a:pt x="2302" y="2791"/>
                    <a:pt x="2402" y="2691"/>
                    <a:pt x="2535" y="2591"/>
                  </a:cubicBezTo>
                  <a:lnTo>
                    <a:pt x="4704" y="1357"/>
                  </a:lnTo>
                  <a:cubicBezTo>
                    <a:pt x="4770" y="1290"/>
                    <a:pt x="4904" y="1290"/>
                    <a:pt x="5004" y="1290"/>
                  </a:cubicBezTo>
                  <a:lnTo>
                    <a:pt x="4003" y="757"/>
                  </a:lnTo>
                  <a:lnTo>
                    <a:pt x="2802" y="56"/>
                  </a:lnTo>
                  <a:lnTo>
                    <a:pt x="2769" y="23"/>
                  </a:lnTo>
                  <a:cubicBezTo>
                    <a:pt x="2727" y="9"/>
                    <a:pt x="2680" y="1"/>
                    <a:pt x="26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3274175" y="1937675"/>
              <a:ext cx="77575" cy="38175"/>
            </a:xfrm>
            <a:custGeom>
              <a:rect b="b" l="l" r="r" t="t"/>
              <a:pathLst>
                <a:path extrusionOk="0" h="1527" w="3103">
                  <a:moveTo>
                    <a:pt x="834" y="0"/>
                  </a:moveTo>
                  <a:cubicBezTo>
                    <a:pt x="718" y="145"/>
                    <a:pt x="551" y="240"/>
                    <a:pt x="422" y="240"/>
                  </a:cubicBezTo>
                  <a:cubicBezTo>
                    <a:pt x="403" y="240"/>
                    <a:pt x="385" y="238"/>
                    <a:pt x="367" y="234"/>
                  </a:cubicBezTo>
                  <a:lnTo>
                    <a:pt x="1" y="67"/>
                  </a:lnTo>
                  <a:lnTo>
                    <a:pt x="1" y="67"/>
                  </a:lnTo>
                  <a:lnTo>
                    <a:pt x="2235" y="1368"/>
                  </a:lnTo>
                  <a:lnTo>
                    <a:pt x="2602" y="1501"/>
                  </a:lnTo>
                  <a:cubicBezTo>
                    <a:pt x="2637" y="1518"/>
                    <a:pt x="2674" y="1527"/>
                    <a:pt x="2711" y="1527"/>
                  </a:cubicBezTo>
                  <a:cubicBezTo>
                    <a:pt x="2820" y="1527"/>
                    <a:pt x="2937" y="1458"/>
                    <a:pt x="3036" y="1334"/>
                  </a:cubicBezTo>
                  <a:lnTo>
                    <a:pt x="3103" y="130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3506850" y="1783800"/>
              <a:ext cx="92575" cy="63825"/>
            </a:xfrm>
            <a:custGeom>
              <a:rect b="b" l="l" r="r" t="t"/>
              <a:pathLst>
                <a:path extrusionOk="0" h="2553" w="3703">
                  <a:moveTo>
                    <a:pt x="3698" y="1316"/>
                  </a:moveTo>
                  <a:lnTo>
                    <a:pt x="3703" y="1318"/>
                  </a:lnTo>
                  <a:cubicBezTo>
                    <a:pt x="3701" y="1317"/>
                    <a:pt x="3700" y="1316"/>
                    <a:pt x="3698" y="1316"/>
                  </a:cubicBezTo>
                  <a:close/>
                  <a:moveTo>
                    <a:pt x="1373" y="0"/>
                  </a:moveTo>
                  <a:cubicBezTo>
                    <a:pt x="1203" y="0"/>
                    <a:pt x="973" y="135"/>
                    <a:pt x="834" y="384"/>
                  </a:cubicBezTo>
                  <a:lnTo>
                    <a:pt x="467" y="951"/>
                  </a:lnTo>
                  <a:cubicBezTo>
                    <a:pt x="400" y="1118"/>
                    <a:pt x="200" y="1251"/>
                    <a:pt x="0" y="1285"/>
                  </a:cubicBezTo>
                  <a:lnTo>
                    <a:pt x="2235" y="2552"/>
                  </a:lnTo>
                  <a:cubicBezTo>
                    <a:pt x="2369" y="2552"/>
                    <a:pt x="2502" y="2486"/>
                    <a:pt x="2602" y="2386"/>
                  </a:cubicBezTo>
                  <a:cubicBezTo>
                    <a:pt x="2635" y="2352"/>
                    <a:pt x="2669" y="2286"/>
                    <a:pt x="2702" y="2252"/>
                  </a:cubicBezTo>
                  <a:lnTo>
                    <a:pt x="3069" y="1652"/>
                  </a:lnTo>
                  <a:cubicBezTo>
                    <a:pt x="3202" y="1438"/>
                    <a:pt x="3421" y="1289"/>
                    <a:pt x="3589" y="1289"/>
                  </a:cubicBezTo>
                  <a:cubicBezTo>
                    <a:pt x="3629" y="1289"/>
                    <a:pt x="3666" y="1297"/>
                    <a:pt x="3698" y="1316"/>
                  </a:cubicBezTo>
                  <a:lnTo>
                    <a:pt x="3698" y="1316"/>
                  </a:lnTo>
                  <a:lnTo>
                    <a:pt x="1468" y="17"/>
                  </a:lnTo>
                  <a:cubicBezTo>
                    <a:pt x="1440" y="6"/>
                    <a:pt x="1408" y="0"/>
                    <a:pt x="13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3543525" y="1784225"/>
              <a:ext cx="94275" cy="48375"/>
            </a:xfrm>
            <a:custGeom>
              <a:rect b="b" l="l" r="r" t="t"/>
              <a:pathLst>
                <a:path extrusionOk="0" h="1935" w="3771">
                  <a:moveTo>
                    <a:pt x="1" y="0"/>
                  </a:moveTo>
                  <a:lnTo>
                    <a:pt x="2236" y="1301"/>
                  </a:lnTo>
                  <a:lnTo>
                    <a:pt x="3770" y="1935"/>
                  </a:lnTo>
                  <a:lnTo>
                    <a:pt x="1535" y="667"/>
                  </a:lnTo>
                  <a:lnTo>
                    <a:pt x="1" y="0"/>
                  </a:lnTo>
                  <a:close/>
                  <a:moveTo>
                    <a:pt x="3770" y="1935"/>
                  </a:moveTo>
                  <a:lnTo>
                    <a:pt x="3770" y="1935"/>
                  </a:lnTo>
                  <a:lnTo>
                    <a:pt x="3770" y="1935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3582725" y="2039250"/>
              <a:ext cx="334175" cy="396300"/>
            </a:xfrm>
            <a:custGeom>
              <a:rect b="b" l="l" r="r" t="t"/>
              <a:pathLst>
                <a:path extrusionOk="0" h="15852" w="13367">
                  <a:moveTo>
                    <a:pt x="8389" y="3763"/>
                  </a:moveTo>
                  <a:cubicBezTo>
                    <a:pt x="9515" y="3763"/>
                    <a:pt x="10237" y="4616"/>
                    <a:pt x="10075" y="6144"/>
                  </a:cubicBezTo>
                  <a:cubicBezTo>
                    <a:pt x="9908" y="7812"/>
                    <a:pt x="8640" y="9780"/>
                    <a:pt x="7072" y="10848"/>
                  </a:cubicBezTo>
                  <a:cubicBezTo>
                    <a:pt x="6307" y="11378"/>
                    <a:pt x="5592" y="11626"/>
                    <a:pt x="4995" y="11626"/>
                  </a:cubicBezTo>
                  <a:cubicBezTo>
                    <a:pt x="3978" y="11626"/>
                    <a:pt x="3303" y="10908"/>
                    <a:pt x="3303" y="9647"/>
                  </a:cubicBezTo>
                  <a:cubicBezTo>
                    <a:pt x="3303" y="7779"/>
                    <a:pt x="4804" y="5377"/>
                    <a:pt x="6705" y="4276"/>
                  </a:cubicBezTo>
                  <a:cubicBezTo>
                    <a:pt x="7318" y="3929"/>
                    <a:pt x="7893" y="3763"/>
                    <a:pt x="8389" y="3763"/>
                  </a:cubicBezTo>
                  <a:close/>
                  <a:moveTo>
                    <a:pt x="10798" y="0"/>
                  </a:moveTo>
                  <a:cubicBezTo>
                    <a:pt x="10685" y="0"/>
                    <a:pt x="10495" y="99"/>
                    <a:pt x="10408" y="273"/>
                  </a:cubicBezTo>
                  <a:lnTo>
                    <a:pt x="10141" y="707"/>
                  </a:lnTo>
                  <a:cubicBezTo>
                    <a:pt x="10041" y="807"/>
                    <a:pt x="9941" y="907"/>
                    <a:pt x="9774" y="941"/>
                  </a:cubicBezTo>
                  <a:cubicBezTo>
                    <a:pt x="9698" y="936"/>
                    <a:pt x="9622" y="934"/>
                    <a:pt x="9546" y="934"/>
                  </a:cubicBezTo>
                  <a:cubicBezTo>
                    <a:pt x="9022" y="934"/>
                    <a:pt x="8501" y="1033"/>
                    <a:pt x="8006" y="1207"/>
                  </a:cubicBezTo>
                  <a:cubicBezTo>
                    <a:pt x="7980" y="1225"/>
                    <a:pt x="7953" y="1234"/>
                    <a:pt x="7928" y="1234"/>
                  </a:cubicBezTo>
                  <a:cubicBezTo>
                    <a:pt x="7860" y="1234"/>
                    <a:pt x="7806" y="1172"/>
                    <a:pt x="7806" y="1074"/>
                  </a:cubicBezTo>
                  <a:lnTo>
                    <a:pt x="7806" y="674"/>
                  </a:lnTo>
                  <a:cubicBezTo>
                    <a:pt x="7806" y="560"/>
                    <a:pt x="7745" y="493"/>
                    <a:pt x="7642" y="493"/>
                  </a:cubicBezTo>
                  <a:cubicBezTo>
                    <a:pt x="7594" y="493"/>
                    <a:pt x="7537" y="508"/>
                    <a:pt x="7473" y="540"/>
                  </a:cubicBezTo>
                  <a:lnTo>
                    <a:pt x="5905" y="1474"/>
                  </a:lnTo>
                  <a:cubicBezTo>
                    <a:pt x="5705" y="1574"/>
                    <a:pt x="5605" y="1775"/>
                    <a:pt x="5571" y="1975"/>
                  </a:cubicBezTo>
                  <a:lnTo>
                    <a:pt x="5571" y="2375"/>
                  </a:lnTo>
                  <a:cubicBezTo>
                    <a:pt x="5571" y="2508"/>
                    <a:pt x="5471" y="2675"/>
                    <a:pt x="5338" y="2775"/>
                  </a:cubicBezTo>
                  <a:cubicBezTo>
                    <a:pt x="4704" y="3309"/>
                    <a:pt x="4137" y="3876"/>
                    <a:pt x="3603" y="4510"/>
                  </a:cubicBezTo>
                  <a:cubicBezTo>
                    <a:pt x="3493" y="4620"/>
                    <a:pt x="3382" y="4685"/>
                    <a:pt x="3291" y="4685"/>
                  </a:cubicBezTo>
                  <a:cubicBezTo>
                    <a:pt x="3272" y="4685"/>
                    <a:pt x="3253" y="4682"/>
                    <a:pt x="3236" y="4677"/>
                  </a:cubicBezTo>
                  <a:lnTo>
                    <a:pt x="2969" y="4577"/>
                  </a:lnTo>
                  <a:cubicBezTo>
                    <a:pt x="2946" y="4565"/>
                    <a:pt x="2920" y="4559"/>
                    <a:pt x="2893" y="4559"/>
                  </a:cubicBezTo>
                  <a:cubicBezTo>
                    <a:pt x="2768" y="4559"/>
                    <a:pt x="2618" y="4679"/>
                    <a:pt x="2536" y="4843"/>
                  </a:cubicBezTo>
                  <a:lnTo>
                    <a:pt x="1402" y="6611"/>
                  </a:lnTo>
                  <a:cubicBezTo>
                    <a:pt x="1268" y="6811"/>
                    <a:pt x="1268" y="7012"/>
                    <a:pt x="1402" y="7045"/>
                  </a:cubicBezTo>
                  <a:lnTo>
                    <a:pt x="1735" y="7245"/>
                  </a:lnTo>
                  <a:cubicBezTo>
                    <a:pt x="1769" y="7312"/>
                    <a:pt x="1769" y="7412"/>
                    <a:pt x="1702" y="7479"/>
                  </a:cubicBezTo>
                  <a:cubicBezTo>
                    <a:pt x="1402" y="8179"/>
                    <a:pt x="1135" y="8913"/>
                    <a:pt x="1001" y="9680"/>
                  </a:cubicBezTo>
                  <a:cubicBezTo>
                    <a:pt x="968" y="9814"/>
                    <a:pt x="868" y="9947"/>
                    <a:pt x="701" y="10047"/>
                  </a:cubicBezTo>
                  <a:lnTo>
                    <a:pt x="334" y="10281"/>
                  </a:lnTo>
                  <a:cubicBezTo>
                    <a:pt x="134" y="10381"/>
                    <a:pt x="34" y="10547"/>
                    <a:pt x="1" y="10781"/>
                  </a:cubicBezTo>
                  <a:lnTo>
                    <a:pt x="1" y="12349"/>
                  </a:lnTo>
                  <a:cubicBezTo>
                    <a:pt x="1" y="12477"/>
                    <a:pt x="56" y="12537"/>
                    <a:pt x="148" y="12537"/>
                  </a:cubicBezTo>
                  <a:cubicBezTo>
                    <a:pt x="199" y="12537"/>
                    <a:pt x="262" y="12518"/>
                    <a:pt x="334" y="12482"/>
                  </a:cubicBezTo>
                  <a:lnTo>
                    <a:pt x="701" y="12282"/>
                  </a:lnTo>
                  <a:cubicBezTo>
                    <a:pt x="754" y="12243"/>
                    <a:pt x="806" y="12224"/>
                    <a:pt x="853" y="12224"/>
                  </a:cubicBezTo>
                  <a:cubicBezTo>
                    <a:pt x="924" y="12224"/>
                    <a:pt x="981" y="12268"/>
                    <a:pt x="1001" y="12349"/>
                  </a:cubicBezTo>
                  <a:cubicBezTo>
                    <a:pt x="1101" y="12849"/>
                    <a:pt x="1368" y="13283"/>
                    <a:pt x="1702" y="13683"/>
                  </a:cubicBezTo>
                  <a:cubicBezTo>
                    <a:pt x="1769" y="13783"/>
                    <a:pt x="1769" y="13950"/>
                    <a:pt x="1669" y="14050"/>
                  </a:cubicBezTo>
                  <a:lnTo>
                    <a:pt x="1402" y="14450"/>
                  </a:lnTo>
                  <a:cubicBezTo>
                    <a:pt x="1268" y="14650"/>
                    <a:pt x="1268" y="14884"/>
                    <a:pt x="1402" y="14917"/>
                  </a:cubicBezTo>
                  <a:lnTo>
                    <a:pt x="3036" y="15851"/>
                  </a:lnTo>
                  <a:lnTo>
                    <a:pt x="3503" y="14917"/>
                  </a:lnTo>
                  <a:cubicBezTo>
                    <a:pt x="3570" y="14784"/>
                    <a:pt x="3570" y="14617"/>
                    <a:pt x="3570" y="14450"/>
                  </a:cubicBezTo>
                  <a:cubicBezTo>
                    <a:pt x="3646" y="14454"/>
                    <a:pt x="3722" y="14457"/>
                    <a:pt x="3799" y="14457"/>
                  </a:cubicBezTo>
                  <a:cubicBezTo>
                    <a:pt x="4322" y="14457"/>
                    <a:pt x="4843" y="14358"/>
                    <a:pt x="5338" y="14183"/>
                  </a:cubicBezTo>
                  <a:cubicBezTo>
                    <a:pt x="5374" y="14166"/>
                    <a:pt x="5407" y="14157"/>
                    <a:pt x="5437" y="14157"/>
                  </a:cubicBezTo>
                  <a:cubicBezTo>
                    <a:pt x="5518" y="14157"/>
                    <a:pt x="5571" y="14219"/>
                    <a:pt x="5571" y="14317"/>
                  </a:cubicBezTo>
                  <a:lnTo>
                    <a:pt x="5571" y="14684"/>
                  </a:lnTo>
                  <a:cubicBezTo>
                    <a:pt x="5571" y="14797"/>
                    <a:pt x="5633" y="14864"/>
                    <a:pt x="5725" y="14864"/>
                  </a:cubicBezTo>
                  <a:cubicBezTo>
                    <a:pt x="5768" y="14864"/>
                    <a:pt x="5818" y="14849"/>
                    <a:pt x="5872" y="14817"/>
                  </a:cubicBezTo>
                  <a:lnTo>
                    <a:pt x="7473" y="13917"/>
                  </a:lnTo>
                  <a:cubicBezTo>
                    <a:pt x="7639" y="13783"/>
                    <a:pt x="7773" y="13616"/>
                    <a:pt x="7773" y="13383"/>
                  </a:cubicBezTo>
                  <a:lnTo>
                    <a:pt x="7773" y="13016"/>
                  </a:lnTo>
                  <a:cubicBezTo>
                    <a:pt x="7806" y="12849"/>
                    <a:pt x="7873" y="12716"/>
                    <a:pt x="8006" y="12616"/>
                  </a:cubicBezTo>
                  <a:cubicBezTo>
                    <a:pt x="8640" y="12082"/>
                    <a:pt x="9241" y="11515"/>
                    <a:pt x="9774" y="10881"/>
                  </a:cubicBezTo>
                  <a:cubicBezTo>
                    <a:pt x="9857" y="10770"/>
                    <a:pt x="9963" y="10706"/>
                    <a:pt x="10054" y="10706"/>
                  </a:cubicBezTo>
                  <a:cubicBezTo>
                    <a:pt x="10073" y="10706"/>
                    <a:pt x="10091" y="10709"/>
                    <a:pt x="10108" y="10714"/>
                  </a:cubicBezTo>
                  <a:lnTo>
                    <a:pt x="10375" y="10848"/>
                  </a:lnTo>
                  <a:cubicBezTo>
                    <a:pt x="10392" y="10852"/>
                    <a:pt x="10410" y="10854"/>
                    <a:pt x="10429" y="10854"/>
                  </a:cubicBezTo>
                  <a:cubicBezTo>
                    <a:pt x="10558" y="10854"/>
                    <a:pt x="10725" y="10756"/>
                    <a:pt x="10842" y="10581"/>
                  </a:cubicBezTo>
                  <a:lnTo>
                    <a:pt x="11943" y="8813"/>
                  </a:lnTo>
                  <a:cubicBezTo>
                    <a:pt x="12076" y="8613"/>
                    <a:pt x="12076" y="8379"/>
                    <a:pt x="11943" y="8346"/>
                  </a:cubicBezTo>
                  <a:lnTo>
                    <a:pt x="11676" y="8246"/>
                  </a:lnTo>
                  <a:cubicBezTo>
                    <a:pt x="11576" y="8179"/>
                    <a:pt x="11576" y="8046"/>
                    <a:pt x="11642" y="7912"/>
                  </a:cubicBezTo>
                  <a:cubicBezTo>
                    <a:pt x="11976" y="7212"/>
                    <a:pt x="12209" y="6478"/>
                    <a:pt x="12376" y="5744"/>
                  </a:cubicBezTo>
                  <a:cubicBezTo>
                    <a:pt x="12410" y="5577"/>
                    <a:pt x="12510" y="5444"/>
                    <a:pt x="12643" y="5344"/>
                  </a:cubicBezTo>
                  <a:lnTo>
                    <a:pt x="13043" y="5144"/>
                  </a:lnTo>
                  <a:cubicBezTo>
                    <a:pt x="13210" y="5010"/>
                    <a:pt x="13344" y="4843"/>
                    <a:pt x="13344" y="4610"/>
                  </a:cubicBezTo>
                  <a:lnTo>
                    <a:pt x="13344" y="3042"/>
                  </a:lnTo>
                  <a:cubicBezTo>
                    <a:pt x="13366" y="2929"/>
                    <a:pt x="13312" y="2862"/>
                    <a:pt x="13212" y="2862"/>
                  </a:cubicBezTo>
                  <a:cubicBezTo>
                    <a:pt x="13165" y="2862"/>
                    <a:pt x="13107" y="2877"/>
                    <a:pt x="13043" y="2909"/>
                  </a:cubicBezTo>
                  <a:lnTo>
                    <a:pt x="12676" y="3142"/>
                  </a:lnTo>
                  <a:cubicBezTo>
                    <a:pt x="12629" y="3166"/>
                    <a:pt x="12582" y="3177"/>
                    <a:pt x="12541" y="3177"/>
                  </a:cubicBezTo>
                  <a:cubicBezTo>
                    <a:pt x="12465" y="3177"/>
                    <a:pt x="12410" y="3140"/>
                    <a:pt x="12410" y="3075"/>
                  </a:cubicBezTo>
                  <a:cubicBezTo>
                    <a:pt x="12276" y="2575"/>
                    <a:pt x="12009" y="2108"/>
                    <a:pt x="11676" y="1741"/>
                  </a:cubicBezTo>
                  <a:cubicBezTo>
                    <a:pt x="11609" y="1674"/>
                    <a:pt x="11609" y="1508"/>
                    <a:pt x="11709" y="1374"/>
                  </a:cubicBezTo>
                  <a:lnTo>
                    <a:pt x="11976" y="941"/>
                  </a:lnTo>
                  <a:cubicBezTo>
                    <a:pt x="12109" y="740"/>
                    <a:pt x="12109" y="540"/>
                    <a:pt x="11976" y="474"/>
                  </a:cubicBezTo>
                  <a:lnTo>
                    <a:pt x="10842" y="7"/>
                  </a:lnTo>
                  <a:cubicBezTo>
                    <a:pt x="10829" y="2"/>
                    <a:pt x="10814" y="0"/>
                    <a:pt x="107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3582725" y="2039250"/>
              <a:ext cx="334425" cy="396300"/>
            </a:xfrm>
            <a:custGeom>
              <a:rect b="b" l="l" r="r" t="t"/>
              <a:pathLst>
                <a:path extrusionOk="0" h="15852" w="13377">
                  <a:moveTo>
                    <a:pt x="8389" y="3763"/>
                  </a:moveTo>
                  <a:cubicBezTo>
                    <a:pt x="9515" y="3763"/>
                    <a:pt x="10237" y="4616"/>
                    <a:pt x="10075" y="6144"/>
                  </a:cubicBezTo>
                  <a:cubicBezTo>
                    <a:pt x="9874" y="7812"/>
                    <a:pt x="8640" y="9780"/>
                    <a:pt x="7072" y="10848"/>
                  </a:cubicBezTo>
                  <a:cubicBezTo>
                    <a:pt x="6307" y="11378"/>
                    <a:pt x="5588" y="11626"/>
                    <a:pt x="4985" y="11626"/>
                  </a:cubicBezTo>
                  <a:cubicBezTo>
                    <a:pt x="3958" y="11626"/>
                    <a:pt x="3270" y="10908"/>
                    <a:pt x="3270" y="9647"/>
                  </a:cubicBezTo>
                  <a:cubicBezTo>
                    <a:pt x="3270" y="7779"/>
                    <a:pt x="4804" y="5377"/>
                    <a:pt x="6705" y="4276"/>
                  </a:cubicBezTo>
                  <a:cubicBezTo>
                    <a:pt x="7318" y="3929"/>
                    <a:pt x="7893" y="3763"/>
                    <a:pt x="8389" y="3763"/>
                  </a:cubicBezTo>
                  <a:close/>
                  <a:moveTo>
                    <a:pt x="10798" y="0"/>
                  </a:moveTo>
                  <a:cubicBezTo>
                    <a:pt x="10685" y="0"/>
                    <a:pt x="10495" y="99"/>
                    <a:pt x="10408" y="273"/>
                  </a:cubicBezTo>
                  <a:lnTo>
                    <a:pt x="10141" y="707"/>
                  </a:lnTo>
                  <a:cubicBezTo>
                    <a:pt x="10075" y="807"/>
                    <a:pt x="9941" y="907"/>
                    <a:pt x="9774" y="941"/>
                  </a:cubicBezTo>
                  <a:cubicBezTo>
                    <a:pt x="9683" y="932"/>
                    <a:pt x="9589" y="928"/>
                    <a:pt x="9494" y="928"/>
                  </a:cubicBezTo>
                  <a:cubicBezTo>
                    <a:pt x="9209" y="928"/>
                    <a:pt x="8915" y="966"/>
                    <a:pt x="8640" y="1041"/>
                  </a:cubicBezTo>
                  <a:cubicBezTo>
                    <a:pt x="8440" y="1107"/>
                    <a:pt x="8207" y="1141"/>
                    <a:pt x="8006" y="1207"/>
                  </a:cubicBezTo>
                  <a:cubicBezTo>
                    <a:pt x="7980" y="1225"/>
                    <a:pt x="7953" y="1234"/>
                    <a:pt x="7928" y="1234"/>
                  </a:cubicBezTo>
                  <a:cubicBezTo>
                    <a:pt x="7860" y="1234"/>
                    <a:pt x="7806" y="1172"/>
                    <a:pt x="7806" y="1074"/>
                  </a:cubicBezTo>
                  <a:lnTo>
                    <a:pt x="7806" y="707"/>
                  </a:lnTo>
                  <a:cubicBezTo>
                    <a:pt x="7806" y="607"/>
                    <a:pt x="7773" y="540"/>
                    <a:pt x="7706" y="507"/>
                  </a:cubicBezTo>
                  <a:cubicBezTo>
                    <a:pt x="7687" y="497"/>
                    <a:pt x="7664" y="493"/>
                    <a:pt x="7641" y="493"/>
                  </a:cubicBezTo>
                  <a:cubicBezTo>
                    <a:pt x="7584" y="493"/>
                    <a:pt x="7520" y="517"/>
                    <a:pt x="7473" y="540"/>
                  </a:cubicBezTo>
                  <a:lnTo>
                    <a:pt x="5905" y="1474"/>
                  </a:lnTo>
                  <a:cubicBezTo>
                    <a:pt x="5705" y="1574"/>
                    <a:pt x="5605" y="1741"/>
                    <a:pt x="5571" y="1975"/>
                  </a:cubicBezTo>
                  <a:lnTo>
                    <a:pt x="5571" y="2342"/>
                  </a:lnTo>
                  <a:cubicBezTo>
                    <a:pt x="5571" y="2508"/>
                    <a:pt x="5471" y="2675"/>
                    <a:pt x="5338" y="2775"/>
                  </a:cubicBezTo>
                  <a:cubicBezTo>
                    <a:pt x="4704" y="3309"/>
                    <a:pt x="4137" y="3876"/>
                    <a:pt x="3603" y="4510"/>
                  </a:cubicBezTo>
                  <a:cubicBezTo>
                    <a:pt x="3493" y="4620"/>
                    <a:pt x="3382" y="4685"/>
                    <a:pt x="3291" y="4685"/>
                  </a:cubicBezTo>
                  <a:cubicBezTo>
                    <a:pt x="3272" y="4685"/>
                    <a:pt x="3253" y="4682"/>
                    <a:pt x="3236" y="4677"/>
                  </a:cubicBezTo>
                  <a:lnTo>
                    <a:pt x="2969" y="4577"/>
                  </a:lnTo>
                  <a:cubicBezTo>
                    <a:pt x="2945" y="4564"/>
                    <a:pt x="2919" y="4559"/>
                    <a:pt x="2892" y="4559"/>
                  </a:cubicBezTo>
                  <a:cubicBezTo>
                    <a:pt x="2767" y="4559"/>
                    <a:pt x="2618" y="4673"/>
                    <a:pt x="2536" y="4810"/>
                  </a:cubicBezTo>
                  <a:lnTo>
                    <a:pt x="1402" y="6578"/>
                  </a:lnTo>
                  <a:cubicBezTo>
                    <a:pt x="1268" y="6778"/>
                    <a:pt x="1268" y="7012"/>
                    <a:pt x="1402" y="7045"/>
                  </a:cubicBezTo>
                  <a:lnTo>
                    <a:pt x="1735" y="7245"/>
                  </a:lnTo>
                  <a:cubicBezTo>
                    <a:pt x="1769" y="7312"/>
                    <a:pt x="1735" y="7412"/>
                    <a:pt x="1702" y="7479"/>
                  </a:cubicBezTo>
                  <a:cubicBezTo>
                    <a:pt x="1402" y="8179"/>
                    <a:pt x="1135" y="8913"/>
                    <a:pt x="968" y="9647"/>
                  </a:cubicBezTo>
                  <a:cubicBezTo>
                    <a:pt x="935" y="9814"/>
                    <a:pt x="835" y="9947"/>
                    <a:pt x="701" y="10047"/>
                  </a:cubicBezTo>
                  <a:lnTo>
                    <a:pt x="334" y="10281"/>
                  </a:lnTo>
                  <a:cubicBezTo>
                    <a:pt x="134" y="10381"/>
                    <a:pt x="34" y="10547"/>
                    <a:pt x="1" y="10781"/>
                  </a:cubicBezTo>
                  <a:lnTo>
                    <a:pt x="1" y="12349"/>
                  </a:lnTo>
                  <a:cubicBezTo>
                    <a:pt x="1" y="12477"/>
                    <a:pt x="56" y="12537"/>
                    <a:pt x="148" y="12537"/>
                  </a:cubicBezTo>
                  <a:cubicBezTo>
                    <a:pt x="199" y="12537"/>
                    <a:pt x="262" y="12518"/>
                    <a:pt x="334" y="12482"/>
                  </a:cubicBezTo>
                  <a:lnTo>
                    <a:pt x="701" y="12282"/>
                  </a:lnTo>
                  <a:cubicBezTo>
                    <a:pt x="754" y="12243"/>
                    <a:pt x="801" y="12224"/>
                    <a:pt x="841" y="12224"/>
                  </a:cubicBezTo>
                  <a:cubicBezTo>
                    <a:pt x="903" y="12224"/>
                    <a:pt x="948" y="12268"/>
                    <a:pt x="968" y="12349"/>
                  </a:cubicBezTo>
                  <a:cubicBezTo>
                    <a:pt x="1101" y="12816"/>
                    <a:pt x="1368" y="13283"/>
                    <a:pt x="1702" y="13683"/>
                  </a:cubicBezTo>
                  <a:cubicBezTo>
                    <a:pt x="1769" y="13783"/>
                    <a:pt x="1769" y="13917"/>
                    <a:pt x="1669" y="14050"/>
                  </a:cubicBezTo>
                  <a:lnTo>
                    <a:pt x="1402" y="14450"/>
                  </a:lnTo>
                  <a:cubicBezTo>
                    <a:pt x="1268" y="14650"/>
                    <a:pt x="1268" y="14884"/>
                    <a:pt x="1402" y="14917"/>
                  </a:cubicBezTo>
                  <a:lnTo>
                    <a:pt x="3036" y="15851"/>
                  </a:lnTo>
                  <a:lnTo>
                    <a:pt x="3503" y="14917"/>
                  </a:lnTo>
                  <a:cubicBezTo>
                    <a:pt x="3570" y="14750"/>
                    <a:pt x="3570" y="14617"/>
                    <a:pt x="3570" y="14450"/>
                  </a:cubicBezTo>
                  <a:lnTo>
                    <a:pt x="3603" y="14450"/>
                  </a:lnTo>
                  <a:cubicBezTo>
                    <a:pt x="3680" y="14454"/>
                    <a:pt x="3756" y="14457"/>
                    <a:pt x="3832" y="14457"/>
                  </a:cubicBezTo>
                  <a:cubicBezTo>
                    <a:pt x="4355" y="14457"/>
                    <a:pt x="4872" y="14358"/>
                    <a:pt x="5338" y="14183"/>
                  </a:cubicBezTo>
                  <a:cubicBezTo>
                    <a:pt x="5374" y="14166"/>
                    <a:pt x="5407" y="14157"/>
                    <a:pt x="5437" y="14157"/>
                  </a:cubicBezTo>
                  <a:cubicBezTo>
                    <a:pt x="5518" y="14157"/>
                    <a:pt x="5571" y="14219"/>
                    <a:pt x="5571" y="14317"/>
                  </a:cubicBezTo>
                  <a:lnTo>
                    <a:pt x="5571" y="14684"/>
                  </a:lnTo>
                  <a:cubicBezTo>
                    <a:pt x="5571" y="14797"/>
                    <a:pt x="5633" y="14864"/>
                    <a:pt x="5735" y="14864"/>
                  </a:cubicBezTo>
                  <a:cubicBezTo>
                    <a:pt x="5783" y="14864"/>
                    <a:pt x="5841" y="14849"/>
                    <a:pt x="5905" y="14817"/>
                  </a:cubicBezTo>
                  <a:lnTo>
                    <a:pt x="7473" y="13917"/>
                  </a:lnTo>
                  <a:cubicBezTo>
                    <a:pt x="7673" y="13783"/>
                    <a:pt x="7773" y="13616"/>
                    <a:pt x="7806" y="13383"/>
                  </a:cubicBezTo>
                  <a:lnTo>
                    <a:pt x="7806" y="13016"/>
                  </a:lnTo>
                  <a:cubicBezTo>
                    <a:pt x="7806" y="12849"/>
                    <a:pt x="7906" y="12716"/>
                    <a:pt x="8006" y="12616"/>
                  </a:cubicBezTo>
                  <a:cubicBezTo>
                    <a:pt x="8674" y="12082"/>
                    <a:pt x="9241" y="11481"/>
                    <a:pt x="9774" y="10848"/>
                  </a:cubicBezTo>
                  <a:cubicBezTo>
                    <a:pt x="9857" y="10737"/>
                    <a:pt x="9986" y="10672"/>
                    <a:pt x="10066" y="10672"/>
                  </a:cubicBezTo>
                  <a:cubicBezTo>
                    <a:pt x="10082" y="10672"/>
                    <a:pt x="10096" y="10675"/>
                    <a:pt x="10108" y="10681"/>
                  </a:cubicBezTo>
                  <a:lnTo>
                    <a:pt x="10408" y="10814"/>
                  </a:lnTo>
                  <a:cubicBezTo>
                    <a:pt x="10426" y="10826"/>
                    <a:pt x="10448" y="10832"/>
                    <a:pt x="10472" y="10832"/>
                  </a:cubicBezTo>
                  <a:cubicBezTo>
                    <a:pt x="10587" y="10832"/>
                    <a:pt x="10759" y="10712"/>
                    <a:pt x="10842" y="10547"/>
                  </a:cubicBezTo>
                  <a:lnTo>
                    <a:pt x="11976" y="8780"/>
                  </a:lnTo>
                  <a:cubicBezTo>
                    <a:pt x="12109" y="8579"/>
                    <a:pt x="12109" y="8379"/>
                    <a:pt x="11976" y="8313"/>
                  </a:cubicBezTo>
                  <a:lnTo>
                    <a:pt x="11709" y="8212"/>
                  </a:lnTo>
                  <a:cubicBezTo>
                    <a:pt x="11609" y="8179"/>
                    <a:pt x="11609" y="8046"/>
                    <a:pt x="11676" y="7879"/>
                  </a:cubicBezTo>
                  <a:cubicBezTo>
                    <a:pt x="11976" y="7178"/>
                    <a:pt x="12243" y="6445"/>
                    <a:pt x="12376" y="5711"/>
                  </a:cubicBezTo>
                  <a:cubicBezTo>
                    <a:pt x="12410" y="5544"/>
                    <a:pt x="12510" y="5410"/>
                    <a:pt x="12676" y="5344"/>
                  </a:cubicBezTo>
                  <a:lnTo>
                    <a:pt x="13043" y="5110"/>
                  </a:lnTo>
                  <a:cubicBezTo>
                    <a:pt x="13210" y="5010"/>
                    <a:pt x="13344" y="4810"/>
                    <a:pt x="13377" y="4610"/>
                  </a:cubicBezTo>
                  <a:lnTo>
                    <a:pt x="13377" y="3009"/>
                  </a:lnTo>
                  <a:cubicBezTo>
                    <a:pt x="13377" y="2920"/>
                    <a:pt x="13318" y="2860"/>
                    <a:pt x="13219" y="2860"/>
                  </a:cubicBezTo>
                  <a:cubicBezTo>
                    <a:pt x="13169" y="2860"/>
                    <a:pt x="13110" y="2875"/>
                    <a:pt x="13043" y="2909"/>
                  </a:cubicBezTo>
                  <a:lnTo>
                    <a:pt x="12676" y="3142"/>
                  </a:lnTo>
                  <a:cubicBezTo>
                    <a:pt x="12629" y="3166"/>
                    <a:pt x="12582" y="3177"/>
                    <a:pt x="12539" y="3177"/>
                  </a:cubicBezTo>
                  <a:cubicBezTo>
                    <a:pt x="12461" y="3177"/>
                    <a:pt x="12398" y="3140"/>
                    <a:pt x="12376" y="3075"/>
                  </a:cubicBezTo>
                  <a:cubicBezTo>
                    <a:pt x="12276" y="2575"/>
                    <a:pt x="12009" y="2108"/>
                    <a:pt x="11676" y="1741"/>
                  </a:cubicBezTo>
                  <a:cubicBezTo>
                    <a:pt x="11609" y="1674"/>
                    <a:pt x="11609" y="1508"/>
                    <a:pt x="11709" y="1374"/>
                  </a:cubicBezTo>
                  <a:lnTo>
                    <a:pt x="11976" y="941"/>
                  </a:lnTo>
                  <a:cubicBezTo>
                    <a:pt x="12109" y="740"/>
                    <a:pt x="12109" y="540"/>
                    <a:pt x="11976" y="474"/>
                  </a:cubicBezTo>
                  <a:lnTo>
                    <a:pt x="10842" y="7"/>
                  </a:lnTo>
                  <a:cubicBezTo>
                    <a:pt x="10829" y="2"/>
                    <a:pt x="10814" y="0"/>
                    <a:pt x="107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3913800" y="2111125"/>
              <a:ext cx="40875" cy="40875"/>
            </a:xfrm>
            <a:custGeom>
              <a:rect b="b" l="l" r="r" t="t"/>
              <a:pathLst>
                <a:path extrusionOk="0" h="1635" w="1635">
                  <a:moveTo>
                    <a:pt x="34" y="0"/>
                  </a:moveTo>
                  <a:lnTo>
                    <a:pt x="0" y="934"/>
                  </a:lnTo>
                  <a:cubicBezTo>
                    <a:pt x="267" y="1168"/>
                    <a:pt x="534" y="1401"/>
                    <a:pt x="834" y="1635"/>
                  </a:cubicBezTo>
                  <a:lnTo>
                    <a:pt x="1235" y="1635"/>
                  </a:lnTo>
                  <a:lnTo>
                    <a:pt x="1635" y="9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3723675" y="2408825"/>
              <a:ext cx="43375" cy="25875"/>
            </a:xfrm>
            <a:custGeom>
              <a:rect b="b" l="l" r="r" t="t"/>
              <a:pathLst>
                <a:path extrusionOk="0" h="1035" w="1735">
                  <a:moveTo>
                    <a:pt x="867" y="1"/>
                  </a:moveTo>
                  <a:lnTo>
                    <a:pt x="0" y="68"/>
                  </a:lnTo>
                  <a:lnTo>
                    <a:pt x="1668" y="1035"/>
                  </a:lnTo>
                  <a:lnTo>
                    <a:pt x="1735" y="13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3582725" y="2039250"/>
              <a:ext cx="334175" cy="396300"/>
            </a:xfrm>
            <a:custGeom>
              <a:rect b="b" l="l" r="r" t="t"/>
              <a:pathLst>
                <a:path extrusionOk="0" h="15852" w="13367">
                  <a:moveTo>
                    <a:pt x="8389" y="3763"/>
                  </a:moveTo>
                  <a:cubicBezTo>
                    <a:pt x="9515" y="3763"/>
                    <a:pt x="10237" y="4616"/>
                    <a:pt x="10075" y="6144"/>
                  </a:cubicBezTo>
                  <a:cubicBezTo>
                    <a:pt x="9908" y="7812"/>
                    <a:pt x="8640" y="9780"/>
                    <a:pt x="7072" y="10848"/>
                  </a:cubicBezTo>
                  <a:cubicBezTo>
                    <a:pt x="6307" y="11378"/>
                    <a:pt x="5592" y="11626"/>
                    <a:pt x="4995" y="11626"/>
                  </a:cubicBezTo>
                  <a:cubicBezTo>
                    <a:pt x="3978" y="11626"/>
                    <a:pt x="3303" y="10908"/>
                    <a:pt x="3303" y="9647"/>
                  </a:cubicBezTo>
                  <a:cubicBezTo>
                    <a:pt x="3303" y="7779"/>
                    <a:pt x="4804" y="5377"/>
                    <a:pt x="6705" y="4276"/>
                  </a:cubicBezTo>
                  <a:cubicBezTo>
                    <a:pt x="7318" y="3929"/>
                    <a:pt x="7893" y="3763"/>
                    <a:pt x="8389" y="3763"/>
                  </a:cubicBezTo>
                  <a:close/>
                  <a:moveTo>
                    <a:pt x="10798" y="0"/>
                  </a:moveTo>
                  <a:cubicBezTo>
                    <a:pt x="10685" y="0"/>
                    <a:pt x="10495" y="99"/>
                    <a:pt x="10408" y="273"/>
                  </a:cubicBezTo>
                  <a:lnTo>
                    <a:pt x="10141" y="707"/>
                  </a:lnTo>
                  <a:cubicBezTo>
                    <a:pt x="10041" y="807"/>
                    <a:pt x="9941" y="907"/>
                    <a:pt x="9774" y="941"/>
                  </a:cubicBezTo>
                  <a:cubicBezTo>
                    <a:pt x="9698" y="936"/>
                    <a:pt x="9622" y="934"/>
                    <a:pt x="9546" y="934"/>
                  </a:cubicBezTo>
                  <a:cubicBezTo>
                    <a:pt x="9022" y="934"/>
                    <a:pt x="8501" y="1033"/>
                    <a:pt x="8006" y="1207"/>
                  </a:cubicBezTo>
                  <a:cubicBezTo>
                    <a:pt x="7980" y="1225"/>
                    <a:pt x="7953" y="1234"/>
                    <a:pt x="7928" y="1234"/>
                  </a:cubicBezTo>
                  <a:cubicBezTo>
                    <a:pt x="7860" y="1234"/>
                    <a:pt x="7806" y="1172"/>
                    <a:pt x="7806" y="1074"/>
                  </a:cubicBezTo>
                  <a:lnTo>
                    <a:pt x="7806" y="674"/>
                  </a:lnTo>
                  <a:cubicBezTo>
                    <a:pt x="7806" y="560"/>
                    <a:pt x="7745" y="493"/>
                    <a:pt x="7642" y="493"/>
                  </a:cubicBezTo>
                  <a:cubicBezTo>
                    <a:pt x="7594" y="493"/>
                    <a:pt x="7537" y="508"/>
                    <a:pt x="7473" y="540"/>
                  </a:cubicBezTo>
                  <a:lnTo>
                    <a:pt x="5905" y="1474"/>
                  </a:lnTo>
                  <a:cubicBezTo>
                    <a:pt x="5705" y="1574"/>
                    <a:pt x="5605" y="1775"/>
                    <a:pt x="5571" y="1975"/>
                  </a:cubicBezTo>
                  <a:lnTo>
                    <a:pt x="5571" y="2375"/>
                  </a:lnTo>
                  <a:cubicBezTo>
                    <a:pt x="5571" y="2508"/>
                    <a:pt x="5471" y="2675"/>
                    <a:pt x="5338" y="2775"/>
                  </a:cubicBezTo>
                  <a:cubicBezTo>
                    <a:pt x="4704" y="3309"/>
                    <a:pt x="4137" y="3876"/>
                    <a:pt x="3603" y="4510"/>
                  </a:cubicBezTo>
                  <a:cubicBezTo>
                    <a:pt x="3493" y="4620"/>
                    <a:pt x="3382" y="4685"/>
                    <a:pt x="3291" y="4685"/>
                  </a:cubicBezTo>
                  <a:cubicBezTo>
                    <a:pt x="3272" y="4685"/>
                    <a:pt x="3253" y="4682"/>
                    <a:pt x="3236" y="4677"/>
                  </a:cubicBezTo>
                  <a:lnTo>
                    <a:pt x="2969" y="4577"/>
                  </a:lnTo>
                  <a:cubicBezTo>
                    <a:pt x="2946" y="4565"/>
                    <a:pt x="2920" y="4559"/>
                    <a:pt x="2893" y="4559"/>
                  </a:cubicBezTo>
                  <a:cubicBezTo>
                    <a:pt x="2768" y="4559"/>
                    <a:pt x="2618" y="4679"/>
                    <a:pt x="2536" y="4843"/>
                  </a:cubicBezTo>
                  <a:lnTo>
                    <a:pt x="1402" y="6611"/>
                  </a:lnTo>
                  <a:cubicBezTo>
                    <a:pt x="1268" y="6811"/>
                    <a:pt x="1268" y="7012"/>
                    <a:pt x="1402" y="7045"/>
                  </a:cubicBezTo>
                  <a:lnTo>
                    <a:pt x="1735" y="7245"/>
                  </a:lnTo>
                  <a:cubicBezTo>
                    <a:pt x="1769" y="7312"/>
                    <a:pt x="1769" y="7412"/>
                    <a:pt x="1702" y="7479"/>
                  </a:cubicBezTo>
                  <a:cubicBezTo>
                    <a:pt x="1402" y="8179"/>
                    <a:pt x="1135" y="8913"/>
                    <a:pt x="1001" y="9680"/>
                  </a:cubicBezTo>
                  <a:cubicBezTo>
                    <a:pt x="968" y="9814"/>
                    <a:pt x="868" y="9947"/>
                    <a:pt x="701" y="10047"/>
                  </a:cubicBezTo>
                  <a:lnTo>
                    <a:pt x="334" y="10281"/>
                  </a:lnTo>
                  <a:cubicBezTo>
                    <a:pt x="134" y="10381"/>
                    <a:pt x="34" y="10547"/>
                    <a:pt x="1" y="10781"/>
                  </a:cubicBezTo>
                  <a:lnTo>
                    <a:pt x="1" y="12349"/>
                  </a:lnTo>
                  <a:cubicBezTo>
                    <a:pt x="1" y="12477"/>
                    <a:pt x="56" y="12537"/>
                    <a:pt x="148" y="12537"/>
                  </a:cubicBezTo>
                  <a:cubicBezTo>
                    <a:pt x="199" y="12537"/>
                    <a:pt x="262" y="12518"/>
                    <a:pt x="334" y="12482"/>
                  </a:cubicBezTo>
                  <a:lnTo>
                    <a:pt x="701" y="12282"/>
                  </a:lnTo>
                  <a:cubicBezTo>
                    <a:pt x="754" y="12243"/>
                    <a:pt x="806" y="12224"/>
                    <a:pt x="853" y="12224"/>
                  </a:cubicBezTo>
                  <a:cubicBezTo>
                    <a:pt x="924" y="12224"/>
                    <a:pt x="981" y="12268"/>
                    <a:pt x="1001" y="12349"/>
                  </a:cubicBezTo>
                  <a:cubicBezTo>
                    <a:pt x="1101" y="12849"/>
                    <a:pt x="1368" y="13283"/>
                    <a:pt x="1702" y="13683"/>
                  </a:cubicBezTo>
                  <a:cubicBezTo>
                    <a:pt x="1769" y="13783"/>
                    <a:pt x="1769" y="13950"/>
                    <a:pt x="1669" y="14050"/>
                  </a:cubicBezTo>
                  <a:lnTo>
                    <a:pt x="1402" y="14450"/>
                  </a:lnTo>
                  <a:cubicBezTo>
                    <a:pt x="1268" y="14650"/>
                    <a:pt x="1268" y="14884"/>
                    <a:pt x="1402" y="14917"/>
                  </a:cubicBezTo>
                  <a:lnTo>
                    <a:pt x="3036" y="15851"/>
                  </a:lnTo>
                  <a:lnTo>
                    <a:pt x="3503" y="14917"/>
                  </a:lnTo>
                  <a:cubicBezTo>
                    <a:pt x="3570" y="14784"/>
                    <a:pt x="3570" y="14617"/>
                    <a:pt x="3570" y="14450"/>
                  </a:cubicBezTo>
                  <a:cubicBezTo>
                    <a:pt x="3646" y="14454"/>
                    <a:pt x="3722" y="14457"/>
                    <a:pt x="3799" y="14457"/>
                  </a:cubicBezTo>
                  <a:cubicBezTo>
                    <a:pt x="4322" y="14457"/>
                    <a:pt x="4843" y="14358"/>
                    <a:pt x="5338" y="14183"/>
                  </a:cubicBezTo>
                  <a:cubicBezTo>
                    <a:pt x="5374" y="14166"/>
                    <a:pt x="5407" y="14157"/>
                    <a:pt x="5437" y="14157"/>
                  </a:cubicBezTo>
                  <a:cubicBezTo>
                    <a:pt x="5518" y="14157"/>
                    <a:pt x="5571" y="14219"/>
                    <a:pt x="5571" y="14317"/>
                  </a:cubicBezTo>
                  <a:lnTo>
                    <a:pt x="5571" y="14684"/>
                  </a:lnTo>
                  <a:cubicBezTo>
                    <a:pt x="5571" y="14797"/>
                    <a:pt x="5633" y="14864"/>
                    <a:pt x="5725" y="14864"/>
                  </a:cubicBezTo>
                  <a:cubicBezTo>
                    <a:pt x="5768" y="14864"/>
                    <a:pt x="5818" y="14849"/>
                    <a:pt x="5872" y="14817"/>
                  </a:cubicBezTo>
                  <a:lnTo>
                    <a:pt x="7473" y="13917"/>
                  </a:lnTo>
                  <a:cubicBezTo>
                    <a:pt x="7639" y="13783"/>
                    <a:pt x="7773" y="13616"/>
                    <a:pt x="7773" y="13383"/>
                  </a:cubicBezTo>
                  <a:lnTo>
                    <a:pt x="7773" y="13016"/>
                  </a:lnTo>
                  <a:cubicBezTo>
                    <a:pt x="7806" y="12849"/>
                    <a:pt x="7873" y="12716"/>
                    <a:pt x="8006" y="12616"/>
                  </a:cubicBezTo>
                  <a:cubicBezTo>
                    <a:pt x="8640" y="12082"/>
                    <a:pt x="9241" y="11515"/>
                    <a:pt x="9774" y="10881"/>
                  </a:cubicBezTo>
                  <a:cubicBezTo>
                    <a:pt x="9857" y="10770"/>
                    <a:pt x="9963" y="10706"/>
                    <a:pt x="10054" y="10706"/>
                  </a:cubicBezTo>
                  <a:cubicBezTo>
                    <a:pt x="10073" y="10706"/>
                    <a:pt x="10091" y="10709"/>
                    <a:pt x="10108" y="10714"/>
                  </a:cubicBezTo>
                  <a:lnTo>
                    <a:pt x="10375" y="10848"/>
                  </a:lnTo>
                  <a:cubicBezTo>
                    <a:pt x="10392" y="10852"/>
                    <a:pt x="10410" y="10854"/>
                    <a:pt x="10429" y="10854"/>
                  </a:cubicBezTo>
                  <a:cubicBezTo>
                    <a:pt x="10558" y="10854"/>
                    <a:pt x="10725" y="10756"/>
                    <a:pt x="10842" y="10581"/>
                  </a:cubicBezTo>
                  <a:lnTo>
                    <a:pt x="11943" y="8813"/>
                  </a:lnTo>
                  <a:cubicBezTo>
                    <a:pt x="12076" y="8613"/>
                    <a:pt x="12076" y="8379"/>
                    <a:pt x="11943" y="8346"/>
                  </a:cubicBezTo>
                  <a:lnTo>
                    <a:pt x="11676" y="8246"/>
                  </a:lnTo>
                  <a:cubicBezTo>
                    <a:pt x="11576" y="8179"/>
                    <a:pt x="11576" y="8046"/>
                    <a:pt x="11642" y="7912"/>
                  </a:cubicBezTo>
                  <a:cubicBezTo>
                    <a:pt x="11976" y="7212"/>
                    <a:pt x="12209" y="6478"/>
                    <a:pt x="12376" y="5744"/>
                  </a:cubicBezTo>
                  <a:cubicBezTo>
                    <a:pt x="12410" y="5577"/>
                    <a:pt x="12510" y="5444"/>
                    <a:pt x="12643" y="5344"/>
                  </a:cubicBezTo>
                  <a:lnTo>
                    <a:pt x="13043" y="5144"/>
                  </a:lnTo>
                  <a:cubicBezTo>
                    <a:pt x="13210" y="5010"/>
                    <a:pt x="13344" y="4843"/>
                    <a:pt x="13344" y="4610"/>
                  </a:cubicBezTo>
                  <a:lnTo>
                    <a:pt x="13344" y="3042"/>
                  </a:lnTo>
                  <a:cubicBezTo>
                    <a:pt x="13366" y="2929"/>
                    <a:pt x="13312" y="2862"/>
                    <a:pt x="13212" y="2862"/>
                  </a:cubicBezTo>
                  <a:cubicBezTo>
                    <a:pt x="13165" y="2862"/>
                    <a:pt x="13107" y="2877"/>
                    <a:pt x="13043" y="2909"/>
                  </a:cubicBezTo>
                  <a:lnTo>
                    <a:pt x="12676" y="3142"/>
                  </a:lnTo>
                  <a:cubicBezTo>
                    <a:pt x="12629" y="3166"/>
                    <a:pt x="12582" y="3177"/>
                    <a:pt x="12541" y="3177"/>
                  </a:cubicBezTo>
                  <a:cubicBezTo>
                    <a:pt x="12465" y="3177"/>
                    <a:pt x="12410" y="3140"/>
                    <a:pt x="12410" y="3075"/>
                  </a:cubicBezTo>
                  <a:cubicBezTo>
                    <a:pt x="12276" y="2575"/>
                    <a:pt x="12009" y="2108"/>
                    <a:pt x="11676" y="1741"/>
                  </a:cubicBezTo>
                  <a:cubicBezTo>
                    <a:pt x="11609" y="1674"/>
                    <a:pt x="11609" y="1508"/>
                    <a:pt x="11709" y="1374"/>
                  </a:cubicBezTo>
                  <a:lnTo>
                    <a:pt x="11976" y="941"/>
                  </a:lnTo>
                  <a:cubicBezTo>
                    <a:pt x="12109" y="740"/>
                    <a:pt x="12109" y="540"/>
                    <a:pt x="11976" y="474"/>
                  </a:cubicBezTo>
                  <a:lnTo>
                    <a:pt x="10842" y="7"/>
                  </a:lnTo>
                  <a:cubicBezTo>
                    <a:pt x="10829" y="2"/>
                    <a:pt x="10814" y="0"/>
                    <a:pt x="10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3582725" y="2039250"/>
              <a:ext cx="334425" cy="396300"/>
            </a:xfrm>
            <a:custGeom>
              <a:rect b="b" l="l" r="r" t="t"/>
              <a:pathLst>
                <a:path extrusionOk="0" h="15852" w="13377">
                  <a:moveTo>
                    <a:pt x="8389" y="3763"/>
                  </a:moveTo>
                  <a:cubicBezTo>
                    <a:pt x="9515" y="3763"/>
                    <a:pt x="10237" y="4616"/>
                    <a:pt x="10075" y="6144"/>
                  </a:cubicBezTo>
                  <a:cubicBezTo>
                    <a:pt x="9874" y="7812"/>
                    <a:pt x="8640" y="9780"/>
                    <a:pt x="7072" y="10848"/>
                  </a:cubicBezTo>
                  <a:cubicBezTo>
                    <a:pt x="6307" y="11378"/>
                    <a:pt x="5588" y="11626"/>
                    <a:pt x="4985" y="11626"/>
                  </a:cubicBezTo>
                  <a:cubicBezTo>
                    <a:pt x="3958" y="11626"/>
                    <a:pt x="3270" y="10908"/>
                    <a:pt x="3270" y="9647"/>
                  </a:cubicBezTo>
                  <a:cubicBezTo>
                    <a:pt x="3270" y="7779"/>
                    <a:pt x="4804" y="5377"/>
                    <a:pt x="6705" y="4276"/>
                  </a:cubicBezTo>
                  <a:cubicBezTo>
                    <a:pt x="7318" y="3929"/>
                    <a:pt x="7893" y="3763"/>
                    <a:pt x="8389" y="3763"/>
                  </a:cubicBezTo>
                  <a:close/>
                  <a:moveTo>
                    <a:pt x="10798" y="0"/>
                  </a:moveTo>
                  <a:cubicBezTo>
                    <a:pt x="10685" y="0"/>
                    <a:pt x="10495" y="99"/>
                    <a:pt x="10408" y="273"/>
                  </a:cubicBezTo>
                  <a:lnTo>
                    <a:pt x="10141" y="707"/>
                  </a:lnTo>
                  <a:cubicBezTo>
                    <a:pt x="10075" y="807"/>
                    <a:pt x="9941" y="907"/>
                    <a:pt x="9774" y="941"/>
                  </a:cubicBezTo>
                  <a:cubicBezTo>
                    <a:pt x="9683" y="932"/>
                    <a:pt x="9589" y="928"/>
                    <a:pt x="9494" y="928"/>
                  </a:cubicBezTo>
                  <a:cubicBezTo>
                    <a:pt x="9209" y="928"/>
                    <a:pt x="8915" y="966"/>
                    <a:pt x="8640" y="1041"/>
                  </a:cubicBezTo>
                  <a:cubicBezTo>
                    <a:pt x="8440" y="1107"/>
                    <a:pt x="8207" y="1141"/>
                    <a:pt x="8006" y="1207"/>
                  </a:cubicBezTo>
                  <a:cubicBezTo>
                    <a:pt x="7980" y="1225"/>
                    <a:pt x="7953" y="1234"/>
                    <a:pt x="7928" y="1234"/>
                  </a:cubicBezTo>
                  <a:cubicBezTo>
                    <a:pt x="7860" y="1234"/>
                    <a:pt x="7806" y="1172"/>
                    <a:pt x="7806" y="1074"/>
                  </a:cubicBezTo>
                  <a:lnTo>
                    <a:pt x="7806" y="707"/>
                  </a:lnTo>
                  <a:cubicBezTo>
                    <a:pt x="7806" y="607"/>
                    <a:pt x="7773" y="540"/>
                    <a:pt x="7706" y="507"/>
                  </a:cubicBezTo>
                  <a:cubicBezTo>
                    <a:pt x="7687" y="497"/>
                    <a:pt x="7664" y="493"/>
                    <a:pt x="7641" y="493"/>
                  </a:cubicBezTo>
                  <a:cubicBezTo>
                    <a:pt x="7584" y="493"/>
                    <a:pt x="7520" y="517"/>
                    <a:pt x="7473" y="540"/>
                  </a:cubicBezTo>
                  <a:lnTo>
                    <a:pt x="5905" y="1474"/>
                  </a:lnTo>
                  <a:cubicBezTo>
                    <a:pt x="5705" y="1574"/>
                    <a:pt x="5605" y="1741"/>
                    <a:pt x="5571" y="1975"/>
                  </a:cubicBezTo>
                  <a:lnTo>
                    <a:pt x="5571" y="2342"/>
                  </a:lnTo>
                  <a:cubicBezTo>
                    <a:pt x="5571" y="2508"/>
                    <a:pt x="5471" y="2675"/>
                    <a:pt x="5338" y="2775"/>
                  </a:cubicBezTo>
                  <a:cubicBezTo>
                    <a:pt x="4704" y="3309"/>
                    <a:pt x="4137" y="3876"/>
                    <a:pt x="3603" y="4510"/>
                  </a:cubicBezTo>
                  <a:cubicBezTo>
                    <a:pt x="3493" y="4620"/>
                    <a:pt x="3382" y="4685"/>
                    <a:pt x="3291" y="4685"/>
                  </a:cubicBezTo>
                  <a:cubicBezTo>
                    <a:pt x="3272" y="4685"/>
                    <a:pt x="3253" y="4682"/>
                    <a:pt x="3236" y="4677"/>
                  </a:cubicBezTo>
                  <a:lnTo>
                    <a:pt x="2969" y="4577"/>
                  </a:lnTo>
                  <a:cubicBezTo>
                    <a:pt x="2945" y="4564"/>
                    <a:pt x="2919" y="4559"/>
                    <a:pt x="2892" y="4559"/>
                  </a:cubicBezTo>
                  <a:cubicBezTo>
                    <a:pt x="2767" y="4559"/>
                    <a:pt x="2618" y="4673"/>
                    <a:pt x="2536" y="4810"/>
                  </a:cubicBezTo>
                  <a:lnTo>
                    <a:pt x="1402" y="6578"/>
                  </a:lnTo>
                  <a:cubicBezTo>
                    <a:pt x="1268" y="6778"/>
                    <a:pt x="1268" y="7012"/>
                    <a:pt x="1402" y="7045"/>
                  </a:cubicBezTo>
                  <a:lnTo>
                    <a:pt x="1735" y="7245"/>
                  </a:lnTo>
                  <a:cubicBezTo>
                    <a:pt x="1769" y="7312"/>
                    <a:pt x="1735" y="7412"/>
                    <a:pt x="1702" y="7479"/>
                  </a:cubicBezTo>
                  <a:cubicBezTo>
                    <a:pt x="1402" y="8179"/>
                    <a:pt x="1135" y="8913"/>
                    <a:pt x="968" y="9647"/>
                  </a:cubicBezTo>
                  <a:cubicBezTo>
                    <a:pt x="935" y="9814"/>
                    <a:pt x="835" y="9947"/>
                    <a:pt x="701" y="10047"/>
                  </a:cubicBezTo>
                  <a:lnTo>
                    <a:pt x="334" y="10281"/>
                  </a:lnTo>
                  <a:cubicBezTo>
                    <a:pt x="134" y="10381"/>
                    <a:pt x="34" y="10547"/>
                    <a:pt x="1" y="10781"/>
                  </a:cubicBezTo>
                  <a:lnTo>
                    <a:pt x="1" y="12349"/>
                  </a:lnTo>
                  <a:cubicBezTo>
                    <a:pt x="1" y="12477"/>
                    <a:pt x="56" y="12537"/>
                    <a:pt x="148" y="12537"/>
                  </a:cubicBezTo>
                  <a:cubicBezTo>
                    <a:pt x="199" y="12537"/>
                    <a:pt x="262" y="12518"/>
                    <a:pt x="334" y="12482"/>
                  </a:cubicBezTo>
                  <a:lnTo>
                    <a:pt x="701" y="12282"/>
                  </a:lnTo>
                  <a:cubicBezTo>
                    <a:pt x="754" y="12243"/>
                    <a:pt x="801" y="12224"/>
                    <a:pt x="841" y="12224"/>
                  </a:cubicBezTo>
                  <a:cubicBezTo>
                    <a:pt x="903" y="12224"/>
                    <a:pt x="948" y="12268"/>
                    <a:pt x="968" y="12349"/>
                  </a:cubicBezTo>
                  <a:cubicBezTo>
                    <a:pt x="1101" y="12816"/>
                    <a:pt x="1368" y="13283"/>
                    <a:pt x="1702" y="13683"/>
                  </a:cubicBezTo>
                  <a:cubicBezTo>
                    <a:pt x="1769" y="13783"/>
                    <a:pt x="1769" y="13917"/>
                    <a:pt x="1669" y="14050"/>
                  </a:cubicBezTo>
                  <a:lnTo>
                    <a:pt x="1402" y="14450"/>
                  </a:lnTo>
                  <a:cubicBezTo>
                    <a:pt x="1268" y="14650"/>
                    <a:pt x="1268" y="14884"/>
                    <a:pt x="1402" y="14917"/>
                  </a:cubicBezTo>
                  <a:lnTo>
                    <a:pt x="3036" y="15851"/>
                  </a:lnTo>
                  <a:lnTo>
                    <a:pt x="3503" y="14917"/>
                  </a:lnTo>
                  <a:cubicBezTo>
                    <a:pt x="3570" y="14750"/>
                    <a:pt x="3570" y="14617"/>
                    <a:pt x="3570" y="14450"/>
                  </a:cubicBezTo>
                  <a:lnTo>
                    <a:pt x="3603" y="14450"/>
                  </a:lnTo>
                  <a:cubicBezTo>
                    <a:pt x="3680" y="14454"/>
                    <a:pt x="3756" y="14457"/>
                    <a:pt x="3832" y="14457"/>
                  </a:cubicBezTo>
                  <a:cubicBezTo>
                    <a:pt x="4355" y="14457"/>
                    <a:pt x="4872" y="14358"/>
                    <a:pt x="5338" y="14183"/>
                  </a:cubicBezTo>
                  <a:cubicBezTo>
                    <a:pt x="5374" y="14166"/>
                    <a:pt x="5407" y="14157"/>
                    <a:pt x="5437" y="14157"/>
                  </a:cubicBezTo>
                  <a:cubicBezTo>
                    <a:pt x="5518" y="14157"/>
                    <a:pt x="5571" y="14219"/>
                    <a:pt x="5571" y="14317"/>
                  </a:cubicBezTo>
                  <a:lnTo>
                    <a:pt x="5571" y="14684"/>
                  </a:lnTo>
                  <a:cubicBezTo>
                    <a:pt x="5571" y="14797"/>
                    <a:pt x="5633" y="14864"/>
                    <a:pt x="5735" y="14864"/>
                  </a:cubicBezTo>
                  <a:cubicBezTo>
                    <a:pt x="5783" y="14864"/>
                    <a:pt x="5841" y="14849"/>
                    <a:pt x="5905" y="14817"/>
                  </a:cubicBezTo>
                  <a:lnTo>
                    <a:pt x="7473" y="13917"/>
                  </a:lnTo>
                  <a:cubicBezTo>
                    <a:pt x="7673" y="13783"/>
                    <a:pt x="7773" y="13616"/>
                    <a:pt x="7806" y="13383"/>
                  </a:cubicBezTo>
                  <a:lnTo>
                    <a:pt x="7806" y="13016"/>
                  </a:lnTo>
                  <a:cubicBezTo>
                    <a:pt x="7806" y="12849"/>
                    <a:pt x="7906" y="12716"/>
                    <a:pt x="8006" y="12616"/>
                  </a:cubicBezTo>
                  <a:cubicBezTo>
                    <a:pt x="8674" y="12082"/>
                    <a:pt x="9241" y="11481"/>
                    <a:pt x="9774" y="10848"/>
                  </a:cubicBezTo>
                  <a:cubicBezTo>
                    <a:pt x="9857" y="10737"/>
                    <a:pt x="9986" y="10672"/>
                    <a:pt x="10066" y="10672"/>
                  </a:cubicBezTo>
                  <a:cubicBezTo>
                    <a:pt x="10082" y="10672"/>
                    <a:pt x="10096" y="10675"/>
                    <a:pt x="10108" y="10681"/>
                  </a:cubicBezTo>
                  <a:lnTo>
                    <a:pt x="10408" y="10814"/>
                  </a:lnTo>
                  <a:cubicBezTo>
                    <a:pt x="10426" y="10826"/>
                    <a:pt x="10448" y="10832"/>
                    <a:pt x="10472" y="10832"/>
                  </a:cubicBezTo>
                  <a:cubicBezTo>
                    <a:pt x="10587" y="10832"/>
                    <a:pt x="10759" y="10712"/>
                    <a:pt x="10842" y="10547"/>
                  </a:cubicBezTo>
                  <a:lnTo>
                    <a:pt x="11976" y="8780"/>
                  </a:lnTo>
                  <a:cubicBezTo>
                    <a:pt x="12109" y="8579"/>
                    <a:pt x="12109" y="8379"/>
                    <a:pt x="11976" y="8313"/>
                  </a:cubicBezTo>
                  <a:lnTo>
                    <a:pt x="11709" y="8212"/>
                  </a:lnTo>
                  <a:cubicBezTo>
                    <a:pt x="11609" y="8179"/>
                    <a:pt x="11609" y="8046"/>
                    <a:pt x="11676" y="7879"/>
                  </a:cubicBezTo>
                  <a:cubicBezTo>
                    <a:pt x="11976" y="7178"/>
                    <a:pt x="12243" y="6445"/>
                    <a:pt x="12376" y="5711"/>
                  </a:cubicBezTo>
                  <a:cubicBezTo>
                    <a:pt x="12410" y="5544"/>
                    <a:pt x="12510" y="5410"/>
                    <a:pt x="12676" y="5344"/>
                  </a:cubicBezTo>
                  <a:lnTo>
                    <a:pt x="13043" y="5110"/>
                  </a:lnTo>
                  <a:cubicBezTo>
                    <a:pt x="13210" y="5010"/>
                    <a:pt x="13344" y="4810"/>
                    <a:pt x="13377" y="4610"/>
                  </a:cubicBezTo>
                  <a:lnTo>
                    <a:pt x="13377" y="3009"/>
                  </a:lnTo>
                  <a:cubicBezTo>
                    <a:pt x="13377" y="2920"/>
                    <a:pt x="13318" y="2860"/>
                    <a:pt x="13219" y="2860"/>
                  </a:cubicBezTo>
                  <a:cubicBezTo>
                    <a:pt x="13169" y="2860"/>
                    <a:pt x="13110" y="2875"/>
                    <a:pt x="13043" y="2909"/>
                  </a:cubicBezTo>
                  <a:lnTo>
                    <a:pt x="12676" y="3142"/>
                  </a:lnTo>
                  <a:cubicBezTo>
                    <a:pt x="12629" y="3166"/>
                    <a:pt x="12582" y="3177"/>
                    <a:pt x="12539" y="3177"/>
                  </a:cubicBezTo>
                  <a:cubicBezTo>
                    <a:pt x="12461" y="3177"/>
                    <a:pt x="12398" y="3140"/>
                    <a:pt x="12376" y="3075"/>
                  </a:cubicBezTo>
                  <a:cubicBezTo>
                    <a:pt x="12276" y="2575"/>
                    <a:pt x="12009" y="2108"/>
                    <a:pt x="11676" y="1741"/>
                  </a:cubicBezTo>
                  <a:cubicBezTo>
                    <a:pt x="11609" y="1674"/>
                    <a:pt x="11609" y="1508"/>
                    <a:pt x="11709" y="1374"/>
                  </a:cubicBezTo>
                  <a:lnTo>
                    <a:pt x="11976" y="941"/>
                  </a:lnTo>
                  <a:cubicBezTo>
                    <a:pt x="12109" y="740"/>
                    <a:pt x="12109" y="540"/>
                    <a:pt x="11976" y="474"/>
                  </a:cubicBezTo>
                  <a:lnTo>
                    <a:pt x="10842" y="7"/>
                  </a:lnTo>
                  <a:cubicBezTo>
                    <a:pt x="10829" y="2"/>
                    <a:pt x="10814" y="0"/>
                    <a:pt x="10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3723675" y="2408825"/>
              <a:ext cx="43375" cy="25875"/>
            </a:xfrm>
            <a:custGeom>
              <a:rect b="b" l="l" r="r" t="t"/>
              <a:pathLst>
                <a:path extrusionOk="0" h="1035" w="1735">
                  <a:moveTo>
                    <a:pt x="867" y="1"/>
                  </a:moveTo>
                  <a:lnTo>
                    <a:pt x="0" y="68"/>
                  </a:lnTo>
                  <a:lnTo>
                    <a:pt x="1668" y="1035"/>
                  </a:lnTo>
                  <a:lnTo>
                    <a:pt x="1735" y="13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3623600" y="2063150"/>
              <a:ext cx="334425" cy="384500"/>
            </a:xfrm>
            <a:custGeom>
              <a:rect b="b" l="l" r="r" t="t"/>
              <a:pathLst>
                <a:path extrusionOk="0" h="15380" w="13377">
                  <a:moveTo>
                    <a:pt x="8391" y="3760"/>
                  </a:moveTo>
                  <a:cubicBezTo>
                    <a:pt x="9516" y="3760"/>
                    <a:pt x="10236" y="4629"/>
                    <a:pt x="10074" y="6156"/>
                  </a:cubicBezTo>
                  <a:cubicBezTo>
                    <a:pt x="9907" y="7824"/>
                    <a:pt x="8640" y="9792"/>
                    <a:pt x="7072" y="10859"/>
                  </a:cubicBezTo>
                  <a:cubicBezTo>
                    <a:pt x="6318" y="11378"/>
                    <a:pt x="5605" y="11623"/>
                    <a:pt x="5006" y="11623"/>
                  </a:cubicBezTo>
                  <a:cubicBezTo>
                    <a:pt x="3990" y="11623"/>
                    <a:pt x="3303" y="10918"/>
                    <a:pt x="3303" y="9658"/>
                  </a:cubicBezTo>
                  <a:cubicBezTo>
                    <a:pt x="3303" y="7790"/>
                    <a:pt x="4804" y="5355"/>
                    <a:pt x="6705" y="4288"/>
                  </a:cubicBezTo>
                  <a:cubicBezTo>
                    <a:pt x="7319" y="3930"/>
                    <a:pt x="7894" y="3760"/>
                    <a:pt x="8391" y="3760"/>
                  </a:cubicBezTo>
                  <a:close/>
                  <a:moveTo>
                    <a:pt x="10780" y="1"/>
                  </a:moveTo>
                  <a:cubicBezTo>
                    <a:pt x="10672" y="1"/>
                    <a:pt x="10517" y="120"/>
                    <a:pt x="10408" y="285"/>
                  </a:cubicBezTo>
                  <a:lnTo>
                    <a:pt x="10141" y="685"/>
                  </a:lnTo>
                  <a:cubicBezTo>
                    <a:pt x="10074" y="819"/>
                    <a:pt x="9941" y="919"/>
                    <a:pt x="9774" y="919"/>
                  </a:cubicBezTo>
                  <a:cubicBezTo>
                    <a:pt x="9173" y="919"/>
                    <a:pt x="8606" y="1019"/>
                    <a:pt x="8039" y="1219"/>
                  </a:cubicBezTo>
                  <a:cubicBezTo>
                    <a:pt x="8008" y="1227"/>
                    <a:pt x="7978" y="1231"/>
                    <a:pt x="7951" y="1231"/>
                  </a:cubicBezTo>
                  <a:cubicBezTo>
                    <a:pt x="7864" y="1231"/>
                    <a:pt x="7806" y="1187"/>
                    <a:pt x="7806" y="1085"/>
                  </a:cubicBezTo>
                  <a:lnTo>
                    <a:pt x="7806" y="685"/>
                  </a:lnTo>
                  <a:cubicBezTo>
                    <a:pt x="7806" y="572"/>
                    <a:pt x="7744" y="505"/>
                    <a:pt x="7642" y="505"/>
                  </a:cubicBezTo>
                  <a:cubicBezTo>
                    <a:pt x="7594" y="505"/>
                    <a:pt x="7536" y="520"/>
                    <a:pt x="7472" y="552"/>
                  </a:cubicBezTo>
                  <a:lnTo>
                    <a:pt x="5904" y="1452"/>
                  </a:lnTo>
                  <a:cubicBezTo>
                    <a:pt x="5704" y="1586"/>
                    <a:pt x="5604" y="1753"/>
                    <a:pt x="5571" y="1986"/>
                  </a:cubicBezTo>
                  <a:lnTo>
                    <a:pt x="5571" y="2353"/>
                  </a:lnTo>
                  <a:cubicBezTo>
                    <a:pt x="5571" y="2520"/>
                    <a:pt x="5504" y="2687"/>
                    <a:pt x="5371" y="2787"/>
                  </a:cubicBezTo>
                  <a:cubicBezTo>
                    <a:pt x="4704" y="3287"/>
                    <a:pt x="4136" y="3887"/>
                    <a:pt x="3603" y="4521"/>
                  </a:cubicBezTo>
                  <a:cubicBezTo>
                    <a:pt x="3520" y="4632"/>
                    <a:pt x="3391" y="4696"/>
                    <a:pt x="3312" y="4696"/>
                  </a:cubicBezTo>
                  <a:cubicBezTo>
                    <a:pt x="3295" y="4696"/>
                    <a:pt x="3281" y="4694"/>
                    <a:pt x="3269" y="4688"/>
                  </a:cubicBezTo>
                  <a:lnTo>
                    <a:pt x="2969" y="4555"/>
                  </a:lnTo>
                  <a:cubicBezTo>
                    <a:pt x="2956" y="4550"/>
                    <a:pt x="2942" y="4548"/>
                    <a:pt x="2926" y="4548"/>
                  </a:cubicBezTo>
                  <a:cubicBezTo>
                    <a:pt x="2819" y="4548"/>
                    <a:pt x="2652" y="4647"/>
                    <a:pt x="2535" y="4821"/>
                  </a:cubicBezTo>
                  <a:lnTo>
                    <a:pt x="1401" y="6589"/>
                  </a:lnTo>
                  <a:cubicBezTo>
                    <a:pt x="1268" y="6789"/>
                    <a:pt x="1268" y="7023"/>
                    <a:pt x="1401" y="7056"/>
                  </a:cubicBezTo>
                  <a:lnTo>
                    <a:pt x="1668" y="7156"/>
                  </a:lnTo>
                  <a:cubicBezTo>
                    <a:pt x="1768" y="7190"/>
                    <a:pt x="1768" y="7323"/>
                    <a:pt x="1701" y="7490"/>
                  </a:cubicBezTo>
                  <a:cubicBezTo>
                    <a:pt x="1401" y="8190"/>
                    <a:pt x="1134" y="8924"/>
                    <a:pt x="1001" y="9658"/>
                  </a:cubicBezTo>
                  <a:cubicBezTo>
                    <a:pt x="968" y="9825"/>
                    <a:pt x="867" y="9958"/>
                    <a:pt x="734" y="10025"/>
                  </a:cubicBezTo>
                  <a:lnTo>
                    <a:pt x="334" y="10259"/>
                  </a:lnTo>
                  <a:cubicBezTo>
                    <a:pt x="167" y="10359"/>
                    <a:pt x="34" y="10559"/>
                    <a:pt x="0" y="10759"/>
                  </a:cubicBezTo>
                  <a:lnTo>
                    <a:pt x="0" y="12360"/>
                  </a:lnTo>
                  <a:cubicBezTo>
                    <a:pt x="0" y="12474"/>
                    <a:pt x="78" y="12526"/>
                    <a:pt x="181" y="12526"/>
                  </a:cubicBezTo>
                  <a:cubicBezTo>
                    <a:pt x="228" y="12526"/>
                    <a:pt x="281" y="12515"/>
                    <a:pt x="334" y="12494"/>
                  </a:cubicBezTo>
                  <a:lnTo>
                    <a:pt x="734" y="12260"/>
                  </a:lnTo>
                  <a:cubicBezTo>
                    <a:pt x="789" y="12232"/>
                    <a:pt x="839" y="12216"/>
                    <a:pt x="880" y="12216"/>
                  </a:cubicBezTo>
                  <a:cubicBezTo>
                    <a:pt x="939" y="12216"/>
                    <a:pt x="981" y="12249"/>
                    <a:pt x="1001" y="12327"/>
                  </a:cubicBezTo>
                  <a:cubicBezTo>
                    <a:pt x="1101" y="12827"/>
                    <a:pt x="1368" y="13261"/>
                    <a:pt x="1735" y="13661"/>
                  </a:cubicBezTo>
                  <a:cubicBezTo>
                    <a:pt x="1801" y="13728"/>
                    <a:pt x="1768" y="13895"/>
                    <a:pt x="1668" y="14028"/>
                  </a:cubicBezTo>
                  <a:lnTo>
                    <a:pt x="1401" y="14428"/>
                  </a:lnTo>
                  <a:cubicBezTo>
                    <a:pt x="1301" y="14628"/>
                    <a:pt x="1301" y="14862"/>
                    <a:pt x="1401" y="14895"/>
                  </a:cubicBezTo>
                  <a:lnTo>
                    <a:pt x="2535" y="15362"/>
                  </a:lnTo>
                  <a:cubicBezTo>
                    <a:pt x="2559" y="15374"/>
                    <a:pt x="2585" y="15380"/>
                    <a:pt x="2612" y="15380"/>
                  </a:cubicBezTo>
                  <a:cubicBezTo>
                    <a:pt x="2738" y="15380"/>
                    <a:pt x="2893" y="15260"/>
                    <a:pt x="3002" y="15095"/>
                  </a:cubicBezTo>
                  <a:lnTo>
                    <a:pt x="3269" y="14695"/>
                  </a:lnTo>
                  <a:cubicBezTo>
                    <a:pt x="3336" y="14562"/>
                    <a:pt x="3469" y="14462"/>
                    <a:pt x="3603" y="14462"/>
                  </a:cubicBezTo>
                  <a:cubicBezTo>
                    <a:pt x="4203" y="14462"/>
                    <a:pt x="4804" y="14362"/>
                    <a:pt x="5371" y="14161"/>
                  </a:cubicBezTo>
                  <a:cubicBezTo>
                    <a:pt x="5401" y="14154"/>
                    <a:pt x="5427" y="14150"/>
                    <a:pt x="5451" y="14150"/>
                  </a:cubicBezTo>
                  <a:cubicBezTo>
                    <a:pt x="5531" y="14150"/>
                    <a:pt x="5571" y="14199"/>
                    <a:pt x="5571" y="14328"/>
                  </a:cubicBezTo>
                  <a:lnTo>
                    <a:pt x="5571" y="14695"/>
                  </a:lnTo>
                  <a:cubicBezTo>
                    <a:pt x="5571" y="14808"/>
                    <a:pt x="5648" y="14876"/>
                    <a:pt x="5750" y="14876"/>
                  </a:cubicBezTo>
                  <a:cubicBezTo>
                    <a:pt x="5797" y="14876"/>
                    <a:pt x="5851" y="14861"/>
                    <a:pt x="5904" y="14829"/>
                  </a:cubicBezTo>
                  <a:lnTo>
                    <a:pt x="7472" y="13928"/>
                  </a:lnTo>
                  <a:cubicBezTo>
                    <a:pt x="7672" y="13794"/>
                    <a:pt x="7772" y="13628"/>
                    <a:pt x="7806" y="13428"/>
                  </a:cubicBezTo>
                  <a:lnTo>
                    <a:pt x="7806" y="13027"/>
                  </a:lnTo>
                  <a:cubicBezTo>
                    <a:pt x="7806" y="12860"/>
                    <a:pt x="7906" y="12727"/>
                    <a:pt x="8039" y="12627"/>
                  </a:cubicBezTo>
                  <a:cubicBezTo>
                    <a:pt x="8673" y="12093"/>
                    <a:pt x="9240" y="11526"/>
                    <a:pt x="9774" y="10892"/>
                  </a:cubicBezTo>
                  <a:cubicBezTo>
                    <a:pt x="9884" y="10782"/>
                    <a:pt x="9995" y="10717"/>
                    <a:pt x="10086" y="10717"/>
                  </a:cubicBezTo>
                  <a:cubicBezTo>
                    <a:pt x="10105" y="10717"/>
                    <a:pt x="10124" y="10720"/>
                    <a:pt x="10141" y="10726"/>
                  </a:cubicBezTo>
                  <a:lnTo>
                    <a:pt x="10408" y="10826"/>
                  </a:lnTo>
                  <a:cubicBezTo>
                    <a:pt x="10432" y="10838"/>
                    <a:pt x="10458" y="10843"/>
                    <a:pt x="10485" y="10843"/>
                  </a:cubicBezTo>
                  <a:cubicBezTo>
                    <a:pt x="10611" y="10843"/>
                    <a:pt x="10765" y="10729"/>
                    <a:pt x="10875" y="10592"/>
                  </a:cubicBezTo>
                  <a:lnTo>
                    <a:pt x="11975" y="8824"/>
                  </a:lnTo>
                  <a:cubicBezTo>
                    <a:pt x="12109" y="8624"/>
                    <a:pt x="12109" y="8391"/>
                    <a:pt x="11975" y="8357"/>
                  </a:cubicBezTo>
                  <a:lnTo>
                    <a:pt x="11709" y="8257"/>
                  </a:lnTo>
                  <a:cubicBezTo>
                    <a:pt x="11608" y="8190"/>
                    <a:pt x="11608" y="8057"/>
                    <a:pt x="11675" y="7924"/>
                  </a:cubicBezTo>
                  <a:cubicBezTo>
                    <a:pt x="12009" y="7223"/>
                    <a:pt x="12242" y="6489"/>
                    <a:pt x="12409" y="5722"/>
                  </a:cubicBezTo>
                  <a:cubicBezTo>
                    <a:pt x="12442" y="5589"/>
                    <a:pt x="12542" y="5455"/>
                    <a:pt x="12676" y="5355"/>
                  </a:cubicBezTo>
                  <a:lnTo>
                    <a:pt x="13043" y="5155"/>
                  </a:lnTo>
                  <a:cubicBezTo>
                    <a:pt x="13243" y="5022"/>
                    <a:pt x="13343" y="4855"/>
                    <a:pt x="13376" y="4621"/>
                  </a:cubicBezTo>
                  <a:lnTo>
                    <a:pt x="13376" y="3053"/>
                  </a:lnTo>
                  <a:cubicBezTo>
                    <a:pt x="13376" y="2925"/>
                    <a:pt x="13322" y="2865"/>
                    <a:pt x="13229" y="2865"/>
                  </a:cubicBezTo>
                  <a:cubicBezTo>
                    <a:pt x="13178" y="2865"/>
                    <a:pt x="13115" y="2884"/>
                    <a:pt x="13043" y="2920"/>
                  </a:cubicBezTo>
                  <a:lnTo>
                    <a:pt x="12676" y="3120"/>
                  </a:lnTo>
                  <a:cubicBezTo>
                    <a:pt x="12623" y="3160"/>
                    <a:pt x="12576" y="3178"/>
                    <a:pt x="12536" y="3178"/>
                  </a:cubicBezTo>
                  <a:cubicBezTo>
                    <a:pt x="12474" y="3178"/>
                    <a:pt x="12429" y="3134"/>
                    <a:pt x="12409" y="3053"/>
                  </a:cubicBezTo>
                  <a:cubicBezTo>
                    <a:pt x="12276" y="2553"/>
                    <a:pt x="12009" y="2119"/>
                    <a:pt x="11675" y="1719"/>
                  </a:cubicBezTo>
                  <a:cubicBezTo>
                    <a:pt x="11608" y="1652"/>
                    <a:pt x="11608" y="1519"/>
                    <a:pt x="11709" y="1352"/>
                  </a:cubicBezTo>
                  <a:lnTo>
                    <a:pt x="11975" y="952"/>
                  </a:lnTo>
                  <a:cubicBezTo>
                    <a:pt x="12109" y="752"/>
                    <a:pt x="12109" y="518"/>
                    <a:pt x="11975" y="485"/>
                  </a:cubicBezTo>
                  <a:lnTo>
                    <a:pt x="10841" y="18"/>
                  </a:lnTo>
                  <a:cubicBezTo>
                    <a:pt x="10824" y="6"/>
                    <a:pt x="10803" y="1"/>
                    <a:pt x="107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3582725" y="2299600"/>
              <a:ext cx="45050" cy="75900"/>
            </a:xfrm>
            <a:custGeom>
              <a:rect b="b" l="l" r="r" t="t"/>
              <a:pathLst>
                <a:path extrusionOk="0" h="3036" w="1802">
                  <a:moveTo>
                    <a:pt x="167" y="0"/>
                  </a:moveTo>
                  <a:cubicBezTo>
                    <a:pt x="67" y="100"/>
                    <a:pt x="34" y="200"/>
                    <a:pt x="1" y="367"/>
                  </a:cubicBezTo>
                  <a:lnTo>
                    <a:pt x="1" y="1935"/>
                  </a:lnTo>
                  <a:cubicBezTo>
                    <a:pt x="1" y="1968"/>
                    <a:pt x="34" y="2035"/>
                    <a:pt x="34" y="2068"/>
                  </a:cubicBezTo>
                  <a:lnTo>
                    <a:pt x="101" y="2102"/>
                  </a:lnTo>
                  <a:lnTo>
                    <a:pt x="1402" y="2835"/>
                  </a:lnTo>
                  <a:lnTo>
                    <a:pt x="1711" y="3021"/>
                  </a:lnTo>
                  <a:lnTo>
                    <a:pt x="1711" y="3021"/>
                  </a:lnTo>
                  <a:cubicBezTo>
                    <a:pt x="1661" y="2985"/>
                    <a:pt x="1635" y="2927"/>
                    <a:pt x="1635" y="2869"/>
                  </a:cubicBezTo>
                  <a:lnTo>
                    <a:pt x="1635" y="1301"/>
                  </a:lnTo>
                  <a:cubicBezTo>
                    <a:pt x="1669" y="1168"/>
                    <a:pt x="1702" y="1034"/>
                    <a:pt x="1802" y="934"/>
                  </a:cubicBezTo>
                  <a:lnTo>
                    <a:pt x="167" y="0"/>
                  </a:lnTo>
                  <a:close/>
                  <a:moveTo>
                    <a:pt x="1711" y="3021"/>
                  </a:moveTo>
                  <a:cubicBezTo>
                    <a:pt x="1719" y="3026"/>
                    <a:pt x="1727" y="3031"/>
                    <a:pt x="1735" y="3036"/>
                  </a:cubicBezTo>
                  <a:lnTo>
                    <a:pt x="1711" y="302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3724500" y="2051575"/>
              <a:ext cx="91750" cy="53725"/>
            </a:xfrm>
            <a:custGeom>
              <a:rect b="b" l="l" r="r" t="t"/>
              <a:pathLst>
                <a:path extrusionOk="0" h="2149" w="3670">
                  <a:moveTo>
                    <a:pt x="1970" y="0"/>
                  </a:moveTo>
                  <a:cubicBezTo>
                    <a:pt x="1913" y="0"/>
                    <a:pt x="1849" y="24"/>
                    <a:pt x="1802" y="47"/>
                  </a:cubicBezTo>
                  <a:lnTo>
                    <a:pt x="234" y="981"/>
                  </a:lnTo>
                  <a:cubicBezTo>
                    <a:pt x="134" y="1015"/>
                    <a:pt x="67" y="1115"/>
                    <a:pt x="0" y="1181"/>
                  </a:cubicBezTo>
                  <a:lnTo>
                    <a:pt x="1635" y="2149"/>
                  </a:lnTo>
                  <a:cubicBezTo>
                    <a:pt x="1702" y="2049"/>
                    <a:pt x="1768" y="1982"/>
                    <a:pt x="1868" y="1915"/>
                  </a:cubicBezTo>
                  <a:lnTo>
                    <a:pt x="3436" y="1015"/>
                  </a:lnTo>
                  <a:cubicBezTo>
                    <a:pt x="3475" y="976"/>
                    <a:pt x="3526" y="959"/>
                    <a:pt x="3574" y="959"/>
                  </a:cubicBezTo>
                  <a:cubicBezTo>
                    <a:pt x="3609" y="959"/>
                    <a:pt x="3642" y="967"/>
                    <a:pt x="3670" y="981"/>
                  </a:cubicBezTo>
                  <a:lnTo>
                    <a:pt x="2969" y="548"/>
                  </a:lnTo>
                  <a:lnTo>
                    <a:pt x="2069" y="47"/>
                  </a:lnTo>
                  <a:lnTo>
                    <a:pt x="2035" y="14"/>
                  </a:lnTo>
                  <a:cubicBezTo>
                    <a:pt x="2016" y="4"/>
                    <a:pt x="1993" y="0"/>
                    <a:pt x="197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3656950" y="2151975"/>
              <a:ext cx="56725" cy="27775"/>
            </a:xfrm>
            <a:custGeom>
              <a:rect b="b" l="l" r="r" t="t"/>
              <a:pathLst>
                <a:path extrusionOk="0" h="1111" w="2269">
                  <a:moveTo>
                    <a:pt x="634" y="1"/>
                  </a:moveTo>
                  <a:cubicBezTo>
                    <a:pt x="551" y="111"/>
                    <a:pt x="423" y="176"/>
                    <a:pt x="324" y="176"/>
                  </a:cubicBezTo>
                  <a:cubicBezTo>
                    <a:pt x="304" y="176"/>
                    <a:pt x="284" y="173"/>
                    <a:pt x="267" y="168"/>
                  </a:cubicBezTo>
                  <a:lnTo>
                    <a:pt x="0" y="34"/>
                  </a:lnTo>
                  <a:lnTo>
                    <a:pt x="1635" y="1002"/>
                  </a:lnTo>
                  <a:lnTo>
                    <a:pt x="1935" y="1102"/>
                  </a:lnTo>
                  <a:cubicBezTo>
                    <a:pt x="1947" y="1107"/>
                    <a:pt x="1961" y="1110"/>
                    <a:pt x="1976" y="1110"/>
                  </a:cubicBezTo>
                  <a:cubicBezTo>
                    <a:pt x="2048" y="1110"/>
                    <a:pt x="2153" y="1051"/>
                    <a:pt x="2235" y="968"/>
                  </a:cubicBezTo>
                  <a:lnTo>
                    <a:pt x="2269" y="93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3827900" y="2039250"/>
              <a:ext cx="67575" cy="46875"/>
            </a:xfrm>
            <a:custGeom>
              <a:rect b="b" l="l" r="r" t="t"/>
              <a:pathLst>
                <a:path extrusionOk="0" h="1875" w="2703">
                  <a:moveTo>
                    <a:pt x="1014" y="0"/>
                  </a:moveTo>
                  <a:cubicBezTo>
                    <a:pt x="885" y="0"/>
                    <a:pt x="718" y="99"/>
                    <a:pt x="601" y="273"/>
                  </a:cubicBezTo>
                  <a:lnTo>
                    <a:pt x="334" y="674"/>
                  </a:lnTo>
                  <a:cubicBezTo>
                    <a:pt x="268" y="807"/>
                    <a:pt x="134" y="907"/>
                    <a:pt x="1" y="941"/>
                  </a:cubicBezTo>
                  <a:lnTo>
                    <a:pt x="1635" y="1875"/>
                  </a:lnTo>
                  <a:cubicBezTo>
                    <a:pt x="1735" y="1875"/>
                    <a:pt x="1802" y="1808"/>
                    <a:pt x="1869" y="1741"/>
                  </a:cubicBezTo>
                  <a:cubicBezTo>
                    <a:pt x="1902" y="1708"/>
                    <a:pt x="1935" y="1674"/>
                    <a:pt x="1969" y="1641"/>
                  </a:cubicBezTo>
                  <a:lnTo>
                    <a:pt x="2236" y="1207"/>
                  </a:lnTo>
                  <a:cubicBezTo>
                    <a:pt x="2352" y="1033"/>
                    <a:pt x="2519" y="934"/>
                    <a:pt x="2649" y="934"/>
                  </a:cubicBezTo>
                  <a:cubicBezTo>
                    <a:pt x="2668" y="934"/>
                    <a:pt x="2686" y="936"/>
                    <a:pt x="2703" y="941"/>
                  </a:cubicBezTo>
                  <a:lnTo>
                    <a:pt x="1068" y="7"/>
                  </a:lnTo>
                  <a:cubicBezTo>
                    <a:pt x="1051" y="2"/>
                    <a:pt x="1033" y="0"/>
                    <a:pt x="10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3853750" y="2039400"/>
              <a:ext cx="69250" cy="35875"/>
            </a:xfrm>
            <a:custGeom>
              <a:rect b="b" l="l" r="r" t="t"/>
              <a:pathLst>
                <a:path extrusionOk="0" h="1435" w="2770">
                  <a:moveTo>
                    <a:pt x="1" y="1"/>
                  </a:moveTo>
                  <a:lnTo>
                    <a:pt x="1669" y="935"/>
                  </a:lnTo>
                  <a:lnTo>
                    <a:pt x="2769" y="1435"/>
                  </a:lnTo>
                  <a:lnTo>
                    <a:pt x="1135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3300025" y="2350300"/>
              <a:ext cx="276900" cy="317900"/>
            </a:xfrm>
            <a:custGeom>
              <a:rect b="b" l="l" r="r" t="t"/>
              <a:pathLst>
                <a:path extrusionOk="0" h="12716" w="11076">
                  <a:moveTo>
                    <a:pt x="6939" y="3309"/>
                  </a:moveTo>
                  <a:cubicBezTo>
                    <a:pt x="7172" y="3309"/>
                    <a:pt x="7406" y="3376"/>
                    <a:pt x="7606" y="3509"/>
                  </a:cubicBezTo>
                  <a:cubicBezTo>
                    <a:pt x="8040" y="3776"/>
                    <a:pt x="8206" y="4343"/>
                    <a:pt x="8140" y="5077"/>
                  </a:cubicBezTo>
                  <a:cubicBezTo>
                    <a:pt x="7873" y="6578"/>
                    <a:pt x="7006" y="7912"/>
                    <a:pt x="5771" y="8813"/>
                  </a:cubicBezTo>
                  <a:cubicBezTo>
                    <a:pt x="5212" y="9194"/>
                    <a:pt x="4653" y="9394"/>
                    <a:pt x="4184" y="9394"/>
                  </a:cubicBezTo>
                  <a:cubicBezTo>
                    <a:pt x="3954" y="9394"/>
                    <a:pt x="3746" y="9346"/>
                    <a:pt x="3570" y="9247"/>
                  </a:cubicBezTo>
                  <a:cubicBezTo>
                    <a:pt x="3136" y="8980"/>
                    <a:pt x="2903" y="8480"/>
                    <a:pt x="2936" y="7946"/>
                  </a:cubicBezTo>
                  <a:cubicBezTo>
                    <a:pt x="2936" y="6478"/>
                    <a:pt x="4137" y="4577"/>
                    <a:pt x="5638" y="3743"/>
                  </a:cubicBezTo>
                  <a:cubicBezTo>
                    <a:pt x="6005" y="3476"/>
                    <a:pt x="6472" y="3343"/>
                    <a:pt x="6939" y="3309"/>
                  </a:cubicBezTo>
                  <a:close/>
                  <a:moveTo>
                    <a:pt x="6904" y="3029"/>
                  </a:moveTo>
                  <a:cubicBezTo>
                    <a:pt x="6465" y="3029"/>
                    <a:pt x="5963" y="3184"/>
                    <a:pt x="5438" y="3476"/>
                  </a:cubicBezTo>
                  <a:cubicBezTo>
                    <a:pt x="3870" y="4377"/>
                    <a:pt x="2636" y="6378"/>
                    <a:pt x="2636" y="7946"/>
                  </a:cubicBezTo>
                  <a:cubicBezTo>
                    <a:pt x="2569" y="8580"/>
                    <a:pt x="2869" y="9180"/>
                    <a:pt x="3403" y="9514"/>
                  </a:cubicBezTo>
                  <a:cubicBezTo>
                    <a:pt x="3637" y="9614"/>
                    <a:pt x="3903" y="9680"/>
                    <a:pt x="4137" y="9680"/>
                  </a:cubicBezTo>
                  <a:lnTo>
                    <a:pt x="4170" y="9680"/>
                  </a:lnTo>
                  <a:cubicBezTo>
                    <a:pt x="4804" y="9647"/>
                    <a:pt x="5404" y="9414"/>
                    <a:pt x="5905" y="9047"/>
                  </a:cubicBezTo>
                  <a:cubicBezTo>
                    <a:pt x="7239" y="8113"/>
                    <a:pt x="8140" y="6712"/>
                    <a:pt x="8407" y="5110"/>
                  </a:cubicBezTo>
                  <a:cubicBezTo>
                    <a:pt x="8507" y="4277"/>
                    <a:pt x="8307" y="3643"/>
                    <a:pt x="7739" y="3276"/>
                  </a:cubicBezTo>
                  <a:cubicBezTo>
                    <a:pt x="7503" y="3109"/>
                    <a:pt x="7220" y="3029"/>
                    <a:pt x="6904" y="3029"/>
                  </a:cubicBezTo>
                  <a:close/>
                  <a:moveTo>
                    <a:pt x="8840" y="274"/>
                  </a:moveTo>
                  <a:lnTo>
                    <a:pt x="9741" y="641"/>
                  </a:lnTo>
                  <a:cubicBezTo>
                    <a:pt x="9741" y="707"/>
                    <a:pt x="9708" y="741"/>
                    <a:pt x="9674" y="807"/>
                  </a:cubicBezTo>
                  <a:lnTo>
                    <a:pt x="9441" y="1141"/>
                  </a:lnTo>
                  <a:cubicBezTo>
                    <a:pt x="9341" y="1274"/>
                    <a:pt x="9341" y="1475"/>
                    <a:pt x="9441" y="1641"/>
                  </a:cubicBezTo>
                  <a:cubicBezTo>
                    <a:pt x="9741" y="1908"/>
                    <a:pt x="9908" y="2275"/>
                    <a:pt x="10008" y="2642"/>
                  </a:cubicBezTo>
                  <a:cubicBezTo>
                    <a:pt x="10041" y="2709"/>
                    <a:pt x="10074" y="2775"/>
                    <a:pt x="10141" y="2809"/>
                  </a:cubicBezTo>
                  <a:cubicBezTo>
                    <a:pt x="10183" y="2823"/>
                    <a:pt x="10230" y="2831"/>
                    <a:pt x="10276" y="2831"/>
                  </a:cubicBezTo>
                  <a:cubicBezTo>
                    <a:pt x="10340" y="2831"/>
                    <a:pt x="10402" y="2815"/>
                    <a:pt x="10441" y="2775"/>
                  </a:cubicBezTo>
                  <a:lnTo>
                    <a:pt x="10742" y="2609"/>
                  </a:lnTo>
                  <a:lnTo>
                    <a:pt x="10808" y="2609"/>
                  </a:lnTo>
                  <a:lnTo>
                    <a:pt x="10808" y="3876"/>
                  </a:lnTo>
                  <a:cubicBezTo>
                    <a:pt x="10775" y="4010"/>
                    <a:pt x="10708" y="4110"/>
                    <a:pt x="10608" y="4176"/>
                  </a:cubicBezTo>
                  <a:lnTo>
                    <a:pt x="10308" y="4343"/>
                  </a:lnTo>
                  <a:cubicBezTo>
                    <a:pt x="10141" y="4443"/>
                    <a:pt x="10041" y="4577"/>
                    <a:pt x="10008" y="4744"/>
                  </a:cubicBezTo>
                  <a:cubicBezTo>
                    <a:pt x="9874" y="5344"/>
                    <a:pt x="9674" y="5944"/>
                    <a:pt x="9441" y="6478"/>
                  </a:cubicBezTo>
                  <a:cubicBezTo>
                    <a:pt x="9374" y="6578"/>
                    <a:pt x="9374" y="6712"/>
                    <a:pt x="9407" y="6812"/>
                  </a:cubicBezTo>
                  <a:cubicBezTo>
                    <a:pt x="9441" y="6878"/>
                    <a:pt x="9474" y="6912"/>
                    <a:pt x="9541" y="6945"/>
                  </a:cubicBezTo>
                  <a:lnTo>
                    <a:pt x="9741" y="7012"/>
                  </a:lnTo>
                  <a:cubicBezTo>
                    <a:pt x="9741" y="7079"/>
                    <a:pt x="9741" y="7145"/>
                    <a:pt x="9674" y="7179"/>
                  </a:cubicBezTo>
                  <a:lnTo>
                    <a:pt x="8774" y="8613"/>
                  </a:lnTo>
                  <a:cubicBezTo>
                    <a:pt x="8707" y="8746"/>
                    <a:pt x="8640" y="8780"/>
                    <a:pt x="8607" y="8780"/>
                  </a:cubicBezTo>
                  <a:lnTo>
                    <a:pt x="8373" y="8680"/>
                  </a:lnTo>
                  <a:cubicBezTo>
                    <a:pt x="8345" y="8674"/>
                    <a:pt x="8316" y="8671"/>
                    <a:pt x="8288" y="8671"/>
                  </a:cubicBezTo>
                  <a:cubicBezTo>
                    <a:pt x="8151" y="8671"/>
                    <a:pt x="8023" y="8736"/>
                    <a:pt x="7940" y="8846"/>
                  </a:cubicBezTo>
                  <a:cubicBezTo>
                    <a:pt x="7506" y="9347"/>
                    <a:pt x="7039" y="9814"/>
                    <a:pt x="6539" y="10247"/>
                  </a:cubicBezTo>
                  <a:cubicBezTo>
                    <a:pt x="6405" y="10348"/>
                    <a:pt x="6305" y="10514"/>
                    <a:pt x="6305" y="10681"/>
                  </a:cubicBezTo>
                  <a:lnTo>
                    <a:pt x="6305" y="10981"/>
                  </a:lnTo>
                  <a:cubicBezTo>
                    <a:pt x="6272" y="11115"/>
                    <a:pt x="6205" y="11215"/>
                    <a:pt x="6105" y="11282"/>
                  </a:cubicBezTo>
                  <a:lnTo>
                    <a:pt x="4837" y="12015"/>
                  </a:lnTo>
                  <a:lnTo>
                    <a:pt x="4804" y="12015"/>
                  </a:lnTo>
                  <a:lnTo>
                    <a:pt x="4804" y="11682"/>
                  </a:lnTo>
                  <a:cubicBezTo>
                    <a:pt x="4804" y="11615"/>
                    <a:pt x="4771" y="11515"/>
                    <a:pt x="4671" y="11482"/>
                  </a:cubicBezTo>
                  <a:cubicBezTo>
                    <a:pt x="4632" y="11443"/>
                    <a:pt x="4581" y="11426"/>
                    <a:pt x="4526" y="11426"/>
                  </a:cubicBezTo>
                  <a:cubicBezTo>
                    <a:pt x="4487" y="11426"/>
                    <a:pt x="4445" y="11435"/>
                    <a:pt x="4404" y="11448"/>
                  </a:cubicBezTo>
                  <a:cubicBezTo>
                    <a:pt x="3970" y="11615"/>
                    <a:pt x="3503" y="11682"/>
                    <a:pt x="3069" y="11682"/>
                  </a:cubicBezTo>
                  <a:cubicBezTo>
                    <a:pt x="2869" y="11682"/>
                    <a:pt x="2703" y="11782"/>
                    <a:pt x="2636" y="11915"/>
                  </a:cubicBezTo>
                  <a:lnTo>
                    <a:pt x="2402" y="12282"/>
                  </a:lnTo>
                  <a:cubicBezTo>
                    <a:pt x="2336" y="12382"/>
                    <a:pt x="2269" y="12416"/>
                    <a:pt x="2236" y="12416"/>
                  </a:cubicBezTo>
                  <a:lnTo>
                    <a:pt x="1335" y="12049"/>
                  </a:lnTo>
                  <a:cubicBezTo>
                    <a:pt x="1335" y="12015"/>
                    <a:pt x="1368" y="11949"/>
                    <a:pt x="1402" y="11882"/>
                  </a:cubicBezTo>
                  <a:lnTo>
                    <a:pt x="1602" y="11548"/>
                  </a:lnTo>
                  <a:cubicBezTo>
                    <a:pt x="1735" y="11415"/>
                    <a:pt x="1735" y="11215"/>
                    <a:pt x="1602" y="11081"/>
                  </a:cubicBezTo>
                  <a:cubicBezTo>
                    <a:pt x="1335" y="10781"/>
                    <a:pt x="1168" y="10448"/>
                    <a:pt x="1068" y="10047"/>
                  </a:cubicBezTo>
                  <a:cubicBezTo>
                    <a:pt x="1035" y="9981"/>
                    <a:pt x="1001" y="9914"/>
                    <a:pt x="935" y="9881"/>
                  </a:cubicBezTo>
                  <a:cubicBezTo>
                    <a:pt x="901" y="9847"/>
                    <a:pt x="835" y="9847"/>
                    <a:pt x="801" y="9847"/>
                  </a:cubicBezTo>
                  <a:cubicBezTo>
                    <a:pt x="768" y="9881"/>
                    <a:pt x="701" y="9914"/>
                    <a:pt x="668" y="9947"/>
                  </a:cubicBezTo>
                  <a:lnTo>
                    <a:pt x="334" y="10114"/>
                  </a:lnTo>
                  <a:lnTo>
                    <a:pt x="301" y="10114"/>
                  </a:lnTo>
                  <a:lnTo>
                    <a:pt x="301" y="8846"/>
                  </a:lnTo>
                  <a:cubicBezTo>
                    <a:pt x="301" y="8746"/>
                    <a:pt x="368" y="8613"/>
                    <a:pt x="501" y="8580"/>
                  </a:cubicBezTo>
                  <a:lnTo>
                    <a:pt x="801" y="8379"/>
                  </a:lnTo>
                  <a:cubicBezTo>
                    <a:pt x="935" y="8279"/>
                    <a:pt x="1068" y="8146"/>
                    <a:pt x="1101" y="7979"/>
                  </a:cubicBezTo>
                  <a:cubicBezTo>
                    <a:pt x="1201" y="7379"/>
                    <a:pt x="1402" y="6778"/>
                    <a:pt x="1668" y="6245"/>
                  </a:cubicBezTo>
                  <a:cubicBezTo>
                    <a:pt x="1702" y="6145"/>
                    <a:pt x="1735" y="6011"/>
                    <a:pt x="1702" y="5911"/>
                  </a:cubicBezTo>
                  <a:cubicBezTo>
                    <a:pt x="1668" y="5844"/>
                    <a:pt x="1635" y="5811"/>
                    <a:pt x="1568" y="5778"/>
                  </a:cubicBezTo>
                  <a:lnTo>
                    <a:pt x="1368" y="5711"/>
                  </a:lnTo>
                  <a:cubicBezTo>
                    <a:pt x="1335" y="5644"/>
                    <a:pt x="1368" y="5577"/>
                    <a:pt x="1402" y="5544"/>
                  </a:cubicBezTo>
                  <a:lnTo>
                    <a:pt x="2302" y="4110"/>
                  </a:lnTo>
                  <a:cubicBezTo>
                    <a:pt x="2336" y="4043"/>
                    <a:pt x="2402" y="3976"/>
                    <a:pt x="2502" y="3943"/>
                  </a:cubicBezTo>
                  <a:lnTo>
                    <a:pt x="2703" y="4043"/>
                  </a:lnTo>
                  <a:cubicBezTo>
                    <a:pt x="2737" y="4049"/>
                    <a:pt x="2770" y="4052"/>
                    <a:pt x="2802" y="4052"/>
                  </a:cubicBezTo>
                  <a:cubicBezTo>
                    <a:pt x="2958" y="4052"/>
                    <a:pt x="3087" y="3987"/>
                    <a:pt x="3170" y="3876"/>
                  </a:cubicBezTo>
                  <a:cubicBezTo>
                    <a:pt x="3570" y="3343"/>
                    <a:pt x="4037" y="2876"/>
                    <a:pt x="4537" y="2442"/>
                  </a:cubicBezTo>
                  <a:cubicBezTo>
                    <a:pt x="4671" y="2342"/>
                    <a:pt x="4771" y="2175"/>
                    <a:pt x="4771" y="2008"/>
                  </a:cubicBezTo>
                  <a:lnTo>
                    <a:pt x="4771" y="1708"/>
                  </a:lnTo>
                  <a:cubicBezTo>
                    <a:pt x="4804" y="1575"/>
                    <a:pt x="4871" y="1475"/>
                    <a:pt x="4971" y="1408"/>
                  </a:cubicBezTo>
                  <a:lnTo>
                    <a:pt x="6238" y="674"/>
                  </a:lnTo>
                  <a:lnTo>
                    <a:pt x="6272" y="674"/>
                  </a:lnTo>
                  <a:lnTo>
                    <a:pt x="6272" y="1008"/>
                  </a:lnTo>
                  <a:cubicBezTo>
                    <a:pt x="6272" y="1074"/>
                    <a:pt x="6305" y="1174"/>
                    <a:pt x="6372" y="1208"/>
                  </a:cubicBezTo>
                  <a:cubicBezTo>
                    <a:pt x="6430" y="1247"/>
                    <a:pt x="6489" y="1263"/>
                    <a:pt x="6541" y="1263"/>
                  </a:cubicBezTo>
                  <a:cubicBezTo>
                    <a:pt x="6578" y="1263"/>
                    <a:pt x="6611" y="1255"/>
                    <a:pt x="6639" y="1241"/>
                  </a:cubicBezTo>
                  <a:cubicBezTo>
                    <a:pt x="7028" y="1102"/>
                    <a:pt x="7394" y="1033"/>
                    <a:pt x="7775" y="1033"/>
                  </a:cubicBezTo>
                  <a:cubicBezTo>
                    <a:pt x="7852" y="1033"/>
                    <a:pt x="7928" y="1035"/>
                    <a:pt x="8006" y="1041"/>
                  </a:cubicBezTo>
                  <a:cubicBezTo>
                    <a:pt x="8206" y="1008"/>
                    <a:pt x="8340" y="907"/>
                    <a:pt x="8440" y="774"/>
                  </a:cubicBezTo>
                  <a:lnTo>
                    <a:pt x="8640" y="407"/>
                  </a:lnTo>
                  <a:cubicBezTo>
                    <a:pt x="8707" y="340"/>
                    <a:pt x="8774" y="274"/>
                    <a:pt x="8840" y="274"/>
                  </a:cubicBezTo>
                  <a:close/>
                  <a:moveTo>
                    <a:pt x="8885" y="0"/>
                  </a:moveTo>
                  <a:cubicBezTo>
                    <a:pt x="8683" y="0"/>
                    <a:pt x="8494" y="99"/>
                    <a:pt x="8407" y="274"/>
                  </a:cubicBezTo>
                  <a:lnTo>
                    <a:pt x="8206" y="641"/>
                  </a:lnTo>
                  <a:cubicBezTo>
                    <a:pt x="8140" y="741"/>
                    <a:pt x="8073" y="774"/>
                    <a:pt x="8040" y="774"/>
                  </a:cubicBezTo>
                  <a:cubicBezTo>
                    <a:pt x="7958" y="769"/>
                    <a:pt x="7878" y="766"/>
                    <a:pt x="7799" y="766"/>
                  </a:cubicBezTo>
                  <a:cubicBezTo>
                    <a:pt x="7388" y="766"/>
                    <a:pt x="6997" y="840"/>
                    <a:pt x="6605" y="1008"/>
                  </a:cubicBezTo>
                  <a:lnTo>
                    <a:pt x="6605" y="707"/>
                  </a:lnTo>
                  <a:cubicBezTo>
                    <a:pt x="6605" y="574"/>
                    <a:pt x="6539" y="474"/>
                    <a:pt x="6439" y="440"/>
                  </a:cubicBezTo>
                  <a:cubicBezTo>
                    <a:pt x="6389" y="407"/>
                    <a:pt x="6330" y="390"/>
                    <a:pt x="6272" y="390"/>
                  </a:cubicBezTo>
                  <a:cubicBezTo>
                    <a:pt x="6213" y="390"/>
                    <a:pt x="6155" y="407"/>
                    <a:pt x="6105" y="440"/>
                  </a:cubicBezTo>
                  <a:lnTo>
                    <a:pt x="4837" y="1208"/>
                  </a:lnTo>
                  <a:cubicBezTo>
                    <a:pt x="4637" y="1308"/>
                    <a:pt x="4504" y="1508"/>
                    <a:pt x="4504" y="1741"/>
                  </a:cubicBezTo>
                  <a:lnTo>
                    <a:pt x="4504" y="2042"/>
                  </a:lnTo>
                  <a:cubicBezTo>
                    <a:pt x="4470" y="2108"/>
                    <a:pt x="4437" y="2208"/>
                    <a:pt x="4370" y="2242"/>
                  </a:cubicBezTo>
                  <a:cubicBezTo>
                    <a:pt x="3837" y="2675"/>
                    <a:pt x="3370" y="3142"/>
                    <a:pt x="2936" y="3676"/>
                  </a:cubicBezTo>
                  <a:cubicBezTo>
                    <a:pt x="2903" y="3709"/>
                    <a:pt x="2869" y="3743"/>
                    <a:pt x="2836" y="3776"/>
                  </a:cubicBezTo>
                  <a:lnTo>
                    <a:pt x="2602" y="3676"/>
                  </a:lnTo>
                  <a:cubicBezTo>
                    <a:pt x="2561" y="3664"/>
                    <a:pt x="2520" y="3659"/>
                    <a:pt x="2479" y="3659"/>
                  </a:cubicBezTo>
                  <a:cubicBezTo>
                    <a:pt x="2290" y="3659"/>
                    <a:pt x="2118" y="3778"/>
                    <a:pt x="2035" y="3943"/>
                  </a:cubicBezTo>
                  <a:lnTo>
                    <a:pt x="1135" y="5377"/>
                  </a:lnTo>
                  <a:cubicBezTo>
                    <a:pt x="1068" y="5477"/>
                    <a:pt x="1035" y="5644"/>
                    <a:pt x="1068" y="5778"/>
                  </a:cubicBezTo>
                  <a:cubicBezTo>
                    <a:pt x="1101" y="5878"/>
                    <a:pt x="1135" y="5911"/>
                    <a:pt x="1201" y="5944"/>
                  </a:cubicBezTo>
                  <a:lnTo>
                    <a:pt x="1402" y="6044"/>
                  </a:lnTo>
                  <a:cubicBezTo>
                    <a:pt x="1402" y="6078"/>
                    <a:pt x="1402" y="6078"/>
                    <a:pt x="1402" y="6111"/>
                  </a:cubicBezTo>
                  <a:cubicBezTo>
                    <a:pt x="1135" y="6678"/>
                    <a:pt x="935" y="7279"/>
                    <a:pt x="801" y="7912"/>
                  </a:cubicBezTo>
                  <a:cubicBezTo>
                    <a:pt x="768" y="7979"/>
                    <a:pt x="701" y="8079"/>
                    <a:pt x="634" y="8113"/>
                  </a:cubicBezTo>
                  <a:lnTo>
                    <a:pt x="334" y="8279"/>
                  </a:lnTo>
                  <a:cubicBezTo>
                    <a:pt x="134" y="8413"/>
                    <a:pt x="1" y="8613"/>
                    <a:pt x="1" y="8846"/>
                  </a:cubicBezTo>
                  <a:lnTo>
                    <a:pt x="1" y="10114"/>
                  </a:lnTo>
                  <a:cubicBezTo>
                    <a:pt x="1" y="10214"/>
                    <a:pt x="34" y="10314"/>
                    <a:pt x="134" y="10381"/>
                  </a:cubicBezTo>
                  <a:cubicBezTo>
                    <a:pt x="172" y="10406"/>
                    <a:pt x="215" y="10417"/>
                    <a:pt x="260" y="10417"/>
                  </a:cubicBezTo>
                  <a:cubicBezTo>
                    <a:pt x="331" y="10417"/>
                    <a:pt x="406" y="10389"/>
                    <a:pt x="468" y="10348"/>
                  </a:cubicBezTo>
                  <a:lnTo>
                    <a:pt x="801" y="10181"/>
                  </a:lnTo>
                  <a:cubicBezTo>
                    <a:pt x="901" y="10581"/>
                    <a:pt x="1101" y="10981"/>
                    <a:pt x="1402" y="11282"/>
                  </a:cubicBezTo>
                  <a:cubicBezTo>
                    <a:pt x="1402" y="11315"/>
                    <a:pt x="1368" y="11382"/>
                    <a:pt x="1368" y="11415"/>
                  </a:cubicBezTo>
                  <a:lnTo>
                    <a:pt x="1135" y="11749"/>
                  </a:lnTo>
                  <a:cubicBezTo>
                    <a:pt x="1035" y="11882"/>
                    <a:pt x="1001" y="12015"/>
                    <a:pt x="1068" y="12182"/>
                  </a:cubicBezTo>
                  <a:cubicBezTo>
                    <a:pt x="1068" y="12249"/>
                    <a:pt x="1135" y="12316"/>
                    <a:pt x="1201" y="12349"/>
                  </a:cubicBezTo>
                  <a:lnTo>
                    <a:pt x="2102" y="12716"/>
                  </a:lnTo>
                  <a:lnTo>
                    <a:pt x="2236" y="12716"/>
                  </a:lnTo>
                  <a:cubicBezTo>
                    <a:pt x="2402" y="12716"/>
                    <a:pt x="2569" y="12582"/>
                    <a:pt x="2669" y="12449"/>
                  </a:cubicBezTo>
                  <a:lnTo>
                    <a:pt x="2869" y="12082"/>
                  </a:lnTo>
                  <a:cubicBezTo>
                    <a:pt x="2903" y="12015"/>
                    <a:pt x="2969" y="11982"/>
                    <a:pt x="3036" y="11982"/>
                  </a:cubicBezTo>
                  <a:cubicBezTo>
                    <a:pt x="3536" y="11982"/>
                    <a:pt x="4003" y="11882"/>
                    <a:pt x="4470" y="11749"/>
                  </a:cubicBezTo>
                  <a:lnTo>
                    <a:pt x="4470" y="12015"/>
                  </a:lnTo>
                  <a:cubicBezTo>
                    <a:pt x="4470" y="12115"/>
                    <a:pt x="4537" y="12216"/>
                    <a:pt x="4637" y="12282"/>
                  </a:cubicBezTo>
                  <a:cubicBezTo>
                    <a:pt x="4679" y="12296"/>
                    <a:pt x="4726" y="12304"/>
                    <a:pt x="4774" y="12304"/>
                  </a:cubicBezTo>
                  <a:cubicBezTo>
                    <a:pt x="4842" y="12304"/>
                    <a:pt x="4912" y="12288"/>
                    <a:pt x="4971" y="12249"/>
                  </a:cubicBezTo>
                  <a:lnTo>
                    <a:pt x="6238" y="11515"/>
                  </a:lnTo>
                  <a:cubicBezTo>
                    <a:pt x="6439" y="11382"/>
                    <a:pt x="6539" y="11181"/>
                    <a:pt x="6572" y="10981"/>
                  </a:cubicBezTo>
                  <a:lnTo>
                    <a:pt x="6572" y="10648"/>
                  </a:lnTo>
                  <a:cubicBezTo>
                    <a:pt x="6572" y="10581"/>
                    <a:pt x="6639" y="10514"/>
                    <a:pt x="6705" y="10448"/>
                  </a:cubicBezTo>
                  <a:cubicBezTo>
                    <a:pt x="7206" y="10014"/>
                    <a:pt x="7706" y="9547"/>
                    <a:pt x="8140" y="9013"/>
                  </a:cubicBezTo>
                  <a:cubicBezTo>
                    <a:pt x="8173" y="8980"/>
                    <a:pt x="8206" y="8947"/>
                    <a:pt x="8240" y="8947"/>
                  </a:cubicBezTo>
                  <a:lnTo>
                    <a:pt x="8473" y="9047"/>
                  </a:lnTo>
                  <a:cubicBezTo>
                    <a:pt x="8498" y="9051"/>
                    <a:pt x="8524" y="9053"/>
                    <a:pt x="8550" y="9053"/>
                  </a:cubicBezTo>
                  <a:cubicBezTo>
                    <a:pt x="8730" y="9053"/>
                    <a:pt x="8919" y="8951"/>
                    <a:pt x="9007" y="8746"/>
                  </a:cubicBezTo>
                  <a:lnTo>
                    <a:pt x="9941" y="7345"/>
                  </a:lnTo>
                  <a:cubicBezTo>
                    <a:pt x="10041" y="7245"/>
                    <a:pt x="10074" y="7079"/>
                    <a:pt x="10041" y="6945"/>
                  </a:cubicBezTo>
                  <a:cubicBezTo>
                    <a:pt x="10008" y="6878"/>
                    <a:pt x="9941" y="6812"/>
                    <a:pt x="9874" y="6778"/>
                  </a:cubicBezTo>
                  <a:lnTo>
                    <a:pt x="9708" y="6712"/>
                  </a:lnTo>
                  <a:cubicBezTo>
                    <a:pt x="9674" y="6678"/>
                    <a:pt x="9674" y="6645"/>
                    <a:pt x="9708" y="6612"/>
                  </a:cubicBezTo>
                  <a:cubicBezTo>
                    <a:pt x="9974" y="6044"/>
                    <a:pt x="10175" y="5444"/>
                    <a:pt x="10275" y="4810"/>
                  </a:cubicBezTo>
                  <a:cubicBezTo>
                    <a:pt x="10308" y="4744"/>
                    <a:pt x="10375" y="4677"/>
                    <a:pt x="10441" y="4610"/>
                  </a:cubicBezTo>
                  <a:lnTo>
                    <a:pt x="10742" y="4443"/>
                  </a:lnTo>
                  <a:cubicBezTo>
                    <a:pt x="10942" y="4310"/>
                    <a:pt x="11075" y="4110"/>
                    <a:pt x="11075" y="3910"/>
                  </a:cubicBezTo>
                  <a:lnTo>
                    <a:pt x="11075" y="2609"/>
                  </a:lnTo>
                  <a:cubicBezTo>
                    <a:pt x="11075" y="2509"/>
                    <a:pt x="11042" y="2409"/>
                    <a:pt x="10942" y="2342"/>
                  </a:cubicBezTo>
                  <a:cubicBezTo>
                    <a:pt x="10900" y="2328"/>
                    <a:pt x="10853" y="2320"/>
                    <a:pt x="10805" y="2320"/>
                  </a:cubicBezTo>
                  <a:cubicBezTo>
                    <a:pt x="10737" y="2320"/>
                    <a:pt x="10667" y="2336"/>
                    <a:pt x="10608" y="2375"/>
                  </a:cubicBezTo>
                  <a:lnTo>
                    <a:pt x="10275" y="2575"/>
                  </a:lnTo>
                  <a:cubicBezTo>
                    <a:pt x="10175" y="2142"/>
                    <a:pt x="9974" y="1775"/>
                    <a:pt x="9674" y="1475"/>
                  </a:cubicBezTo>
                  <a:cubicBezTo>
                    <a:pt x="9674" y="1408"/>
                    <a:pt x="9708" y="1374"/>
                    <a:pt x="9708" y="1341"/>
                  </a:cubicBezTo>
                  <a:lnTo>
                    <a:pt x="9941" y="974"/>
                  </a:lnTo>
                  <a:cubicBezTo>
                    <a:pt x="10041" y="874"/>
                    <a:pt x="10041" y="707"/>
                    <a:pt x="10041" y="574"/>
                  </a:cubicBezTo>
                  <a:cubicBezTo>
                    <a:pt x="10008" y="507"/>
                    <a:pt x="9941" y="440"/>
                    <a:pt x="9874" y="407"/>
                  </a:cubicBezTo>
                  <a:lnTo>
                    <a:pt x="8974" y="7"/>
                  </a:lnTo>
                  <a:cubicBezTo>
                    <a:pt x="8944" y="3"/>
                    <a:pt x="8914" y="0"/>
                    <a:pt x="88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2936425" y="2435975"/>
              <a:ext cx="1337650" cy="851850"/>
            </a:xfrm>
            <a:custGeom>
              <a:rect b="b" l="l" r="r" t="t"/>
              <a:pathLst>
                <a:path extrusionOk="0" h="34074" w="53506">
                  <a:moveTo>
                    <a:pt x="51171" y="449"/>
                  </a:moveTo>
                  <a:cubicBezTo>
                    <a:pt x="52205" y="449"/>
                    <a:pt x="53072" y="1317"/>
                    <a:pt x="53072" y="2351"/>
                  </a:cubicBezTo>
                  <a:cubicBezTo>
                    <a:pt x="53072" y="3818"/>
                    <a:pt x="52272" y="5186"/>
                    <a:pt x="51037" y="5920"/>
                  </a:cubicBezTo>
                  <a:lnTo>
                    <a:pt x="3303" y="33373"/>
                  </a:lnTo>
                  <a:cubicBezTo>
                    <a:pt x="3000" y="33549"/>
                    <a:pt x="2677" y="33629"/>
                    <a:pt x="2362" y="33629"/>
                  </a:cubicBezTo>
                  <a:cubicBezTo>
                    <a:pt x="1362" y="33629"/>
                    <a:pt x="443" y="32821"/>
                    <a:pt x="468" y="31705"/>
                  </a:cubicBezTo>
                  <a:cubicBezTo>
                    <a:pt x="468" y="30237"/>
                    <a:pt x="1235" y="28903"/>
                    <a:pt x="2503" y="28169"/>
                  </a:cubicBezTo>
                  <a:lnTo>
                    <a:pt x="50203" y="716"/>
                  </a:lnTo>
                  <a:cubicBezTo>
                    <a:pt x="50470" y="549"/>
                    <a:pt x="50804" y="449"/>
                    <a:pt x="51137" y="449"/>
                  </a:cubicBezTo>
                  <a:close/>
                  <a:moveTo>
                    <a:pt x="51136" y="1"/>
                  </a:moveTo>
                  <a:cubicBezTo>
                    <a:pt x="50746" y="1"/>
                    <a:pt x="50347" y="99"/>
                    <a:pt x="49970" y="316"/>
                  </a:cubicBezTo>
                  <a:lnTo>
                    <a:pt x="2269" y="27802"/>
                  </a:lnTo>
                  <a:cubicBezTo>
                    <a:pt x="868" y="28603"/>
                    <a:pt x="1" y="30104"/>
                    <a:pt x="1" y="31705"/>
                  </a:cubicBezTo>
                  <a:cubicBezTo>
                    <a:pt x="1" y="32539"/>
                    <a:pt x="468" y="33339"/>
                    <a:pt x="1202" y="33740"/>
                  </a:cubicBezTo>
                  <a:cubicBezTo>
                    <a:pt x="1535" y="33940"/>
                    <a:pt x="1936" y="34073"/>
                    <a:pt x="2369" y="34073"/>
                  </a:cubicBezTo>
                  <a:cubicBezTo>
                    <a:pt x="2770" y="34073"/>
                    <a:pt x="3170" y="33973"/>
                    <a:pt x="3537" y="33740"/>
                  </a:cubicBezTo>
                  <a:lnTo>
                    <a:pt x="51237" y="6287"/>
                  </a:lnTo>
                  <a:cubicBezTo>
                    <a:pt x="52638" y="5486"/>
                    <a:pt x="53506" y="3985"/>
                    <a:pt x="53506" y="2384"/>
                  </a:cubicBezTo>
                  <a:cubicBezTo>
                    <a:pt x="53506" y="990"/>
                    <a:pt x="52370" y="1"/>
                    <a:pt x="51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2967300" y="2729050"/>
              <a:ext cx="778075" cy="527100"/>
            </a:xfrm>
            <a:custGeom>
              <a:rect b="b" l="l" r="r" t="t"/>
              <a:pathLst>
                <a:path extrusionOk="0" h="21084" w="31123">
                  <a:moveTo>
                    <a:pt x="31122" y="1"/>
                  </a:moveTo>
                  <a:lnTo>
                    <a:pt x="1501" y="17047"/>
                  </a:lnTo>
                  <a:cubicBezTo>
                    <a:pt x="567" y="17580"/>
                    <a:pt x="0" y="18548"/>
                    <a:pt x="0" y="19615"/>
                  </a:cubicBezTo>
                  <a:cubicBezTo>
                    <a:pt x="0" y="20473"/>
                    <a:pt x="707" y="21083"/>
                    <a:pt x="1470" y="21083"/>
                  </a:cubicBezTo>
                  <a:cubicBezTo>
                    <a:pt x="1716" y="21083"/>
                    <a:pt x="1966" y="21020"/>
                    <a:pt x="2202" y="20883"/>
                  </a:cubicBezTo>
                  <a:lnTo>
                    <a:pt x="31122" y="4237"/>
                  </a:lnTo>
                  <a:lnTo>
                    <a:pt x="3112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3335875" y="2744900"/>
              <a:ext cx="77600" cy="122050"/>
            </a:xfrm>
            <a:custGeom>
              <a:rect b="b" l="l" r="r" t="t"/>
              <a:pathLst>
                <a:path extrusionOk="0" h="4882" w="3104">
                  <a:moveTo>
                    <a:pt x="3103" y="1"/>
                  </a:moveTo>
                  <a:lnTo>
                    <a:pt x="2603" y="301"/>
                  </a:lnTo>
                  <a:lnTo>
                    <a:pt x="2603" y="2369"/>
                  </a:lnTo>
                  <a:cubicBezTo>
                    <a:pt x="2603" y="2736"/>
                    <a:pt x="2503" y="3103"/>
                    <a:pt x="2336" y="3403"/>
                  </a:cubicBezTo>
                  <a:cubicBezTo>
                    <a:pt x="2136" y="3703"/>
                    <a:pt x="1869" y="3970"/>
                    <a:pt x="1569" y="4137"/>
                  </a:cubicBezTo>
                  <a:cubicBezTo>
                    <a:pt x="1333" y="4272"/>
                    <a:pt x="1139" y="4338"/>
                    <a:pt x="985" y="4338"/>
                  </a:cubicBezTo>
                  <a:cubicBezTo>
                    <a:pt x="682" y="4338"/>
                    <a:pt x="535" y="4079"/>
                    <a:pt x="535" y="3570"/>
                  </a:cubicBezTo>
                  <a:lnTo>
                    <a:pt x="535" y="1468"/>
                  </a:lnTo>
                  <a:lnTo>
                    <a:pt x="1" y="1769"/>
                  </a:lnTo>
                  <a:lnTo>
                    <a:pt x="1" y="3870"/>
                  </a:lnTo>
                  <a:cubicBezTo>
                    <a:pt x="1" y="4371"/>
                    <a:pt x="134" y="4704"/>
                    <a:pt x="435" y="4838"/>
                  </a:cubicBezTo>
                  <a:cubicBezTo>
                    <a:pt x="512" y="4867"/>
                    <a:pt x="599" y="4882"/>
                    <a:pt x="693" y="4882"/>
                  </a:cubicBezTo>
                  <a:cubicBezTo>
                    <a:pt x="924" y="4882"/>
                    <a:pt x="1205" y="4793"/>
                    <a:pt x="1535" y="4604"/>
                  </a:cubicBezTo>
                  <a:cubicBezTo>
                    <a:pt x="2002" y="4337"/>
                    <a:pt x="2403" y="3970"/>
                    <a:pt x="2670" y="3537"/>
                  </a:cubicBezTo>
                  <a:cubicBezTo>
                    <a:pt x="2970" y="3103"/>
                    <a:pt x="3103" y="2603"/>
                    <a:pt x="3103" y="2102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3440950" y="2700550"/>
              <a:ext cx="74250" cy="120275"/>
            </a:xfrm>
            <a:custGeom>
              <a:rect b="b" l="l" r="r" t="t"/>
              <a:pathLst>
                <a:path extrusionOk="0" h="4811" w="2970">
                  <a:moveTo>
                    <a:pt x="2022" y="566"/>
                  </a:moveTo>
                  <a:cubicBezTo>
                    <a:pt x="2070" y="566"/>
                    <a:pt x="2119" y="568"/>
                    <a:pt x="2169" y="574"/>
                  </a:cubicBezTo>
                  <a:cubicBezTo>
                    <a:pt x="2336" y="607"/>
                    <a:pt x="2436" y="741"/>
                    <a:pt x="2436" y="1008"/>
                  </a:cubicBezTo>
                  <a:cubicBezTo>
                    <a:pt x="2403" y="1274"/>
                    <a:pt x="2336" y="1541"/>
                    <a:pt x="2169" y="1775"/>
                  </a:cubicBezTo>
                  <a:lnTo>
                    <a:pt x="2136" y="1775"/>
                  </a:lnTo>
                  <a:cubicBezTo>
                    <a:pt x="1936" y="2042"/>
                    <a:pt x="1702" y="2275"/>
                    <a:pt x="1402" y="2442"/>
                  </a:cubicBezTo>
                  <a:lnTo>
                    <a:pt x="501" y="2942"/>
                  </a:lnTo>
                  <a:lnTo>
                    <a:pt x="501" y="1308"/>
                  </a:lnTo>
                  <a:lnTo>
                    <a:pt x="1402" y="774"/>
                  </a:lnTo>
                  <a:cubicBezTo>
                    <a:pt x="1569" y="635"/>
                    <a:pt x="1782" y="566"/>
                    <a:pt x="2022" y="566"/>
                  </a:cubicBezTo>
                  <a:close/>
                  <a:moveTo>
                    <a:pt x="2388" y="1"/>
                  </a:moveTo>
                  <a:cubicBezTo>
                    <a:pt x="2038" y="1"/>
                    <a:pt x="1694" y="106"/>
                    <a:pt x="1402" y="340"/>
                  </a:cubicBezTo>
                  <a:lnTo>
                    <a:pt x="1" y="1174"/>
                  </a:lnTo>
                  <a:lnTo>
                    <a:pt x="1" y="4810"/>
                  </a:lnTo>
                  <a:lnTo>
                    <a:pt x="501" y="4510"/>
                  </a:lnTo>
                  <a:lnTo>
                    <a:pt x="501" y="3409"/>
                  </a:lnTo>
                  <a:lnTo>
                    <a:pt x="1402" y="2876"/>
                  </a:lnTo>
                  <a:cubicBezTo>
                    <a:pt x="1869" y="2642"/>
                    <a:pt x="2236" y="2308"/>
                    <a:pt x="2536" y="1875"/>
                  </a:cubicBezTo>
                  <a:cubicBezTo>
                    <a:pt x="2803" y="1541"/>
                    <a:pt x="2936" y="1141"/>
                    <a:pt x="2970" y="707"/>
                  </a:cubicBezTo>
                  <a:cubicBezTo>
                    <a:pt x="2970" y="307"/>
                    <a:pt x="2803" y="74"/>
                    <a:pt x="2536" y="7"/>
                  </a:cubicBezTo>
                  <a:cubicBezTo>
                    <a:pt x="2487" y="3"/>
                    <a:pt x="2438" y="1"/>
                    <a:pt x="23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3533525" y="2643850"/>
              <a:ext cx="88425" cy="123600"/>
            </a:xfrm>
            <a:custGeom>
              <a:rect b="b" l="l" r="r" t="t"/>
              <a:pathLst>
                <a:path extrusionOk="0" h="4944" w="3537">
                  <a:moveTo>
                    <a:pt x="2402" y="565"/>
                  </a:moveTo>
                  <a:cubicBezTo>
                    <a:pt x="2559" y="565"/>
                    <a:pt x="2692" y="630"/>
                    <a:pt x="2803" y="740"/>
                  </a:cubicBezTo>
                  <a:cubicBezTo>
                    <a:pt x="2936" y="907"/>
                    <a:pt x="3003" y="1141"/>
                    <a:pt x="3003" y="1341"/>
                  </a:cubicBezTo>
                  <a:cubicBezTo>
                    <a:pt x="3003" y="1641"/>
                    <a:pt x="2936" y="1941"/>
                    <a:pt x="2803" y="2175"/>
                  </a:cubicBezTo>
                  <a:cubicBezTo>
                    <a:pt x="2669" y="2475"/>
                    <a:pt x="2502" y="2742"/>
                    <a:pt x="2302" y="2975"/>
                  </a:cubicBezTo>
                  <a:cubicBezTo>
                    <a:pt x="2069" y="3209"/>
                    <a:pt x="1802" y="3442"/>
                    <a:pt x="1502" y="3609"/>
                  </a:cubicBezTo>
                  <a:lnTo>
                    <a:pt x="534" y="4176"/>
                  </a:lnTo>
                  <a:lnTo>
                    <a:pt x="534" y="1408"/>
                  </a:lnTo>
                  <a:lnTo>
                    <a:pt x="1502" y="840"/>
                  </a:lnTo>
                  <a:cubicBezTo>
                    <a:pt x="1735" y="674"/>
                    <a:pt x="2002" y="574"/>
                    <a:pt x="2302" y="574"/>
                  </a:cubicBezTo>
                  <a:cubicBezTo>
                    <a:pt x="2337" y="568"/>
                    <a:pt x="2370" y="565"/>
                    <a:pt x="2402" y="565"/>
                  </a:cubicBezTo>
                  <a:close/>
                  <a:moveTo>
                    <a:pt x="2672" y="0"/>
                  </a:moveTo>
                  <a:cubicBezTo>
                    <a:pt x="2638" y="0"/>
                    <a:pt x="2604" y="2"/>
                    <a:pt x="2569" y="7"/>
                  </a:cubicBezTo>
                  <a:cubicBezTo>
                    <a:pt x="2202" y="40"/>
                    <a:pt x="1869" y="173"/>
                    <a:pt x="1535" y="373"/>
                  </a:cubicBezTo>
                  <a:lnTo>
                    <a:pt x="1" y="1274"/>
                  </a:lnTo>
                  <a:lnTo>
                    <a:pt x="1" y="4943"/>
                  </a:lnTo>
                  <a:lnTo>
                    <a:pt x="1535" y="4043"/>
                  </a:lnTo>
                  <a:cubicBezTo>
                    <a:pt x="1935" y="3809"/>
                    <a:pt x="2269" y="3542"/>
                    <a:pt x="2569" y="3209"/>
                  </a:cubicBezTo>
                  <a:cubicBezTo>
                    <a:pt x="2869" y="2909"/>
                    <a:pt x="3103" y="2542"/>
                    <a:pt x="3270" y="2175"/>
                  </a:cubicBezTo>
                  <a:cubicBezTo>
                    <a:pt x="3436" y="1808"/>
                    <a:pt x="3503" y="1441"/>
                    <a:pt x="3536" y="1074"/>
                  </a:cubicBezTo>
                  <a:cubicBezTo>
                    <a:pt x="3536" y="774"/>
                    <a:pt x="3470" y="474"/>
                    <a:pt x="3270" y="240"/>
                  </a:cubicBezTo>
                  <a:cubicBezTo>
                    <a:pt x="3124" y="95"/>
                    <a:pt x="2903" y="0"/>
                    <a:pt x="267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3626100" y="2590625"/>
              <a:ext cx="96750" cy="123450"/>
            </a:xfrm>
            <a:custGeom>
              <a:rect b="b" l="l" r="r" t="t"/>
              <a:pathLst>
                <a:path extrusionOk="0" h="4938" w="3870">
                  <a:moveTo>
                    <a:pt x="1935" y="668"/>
                  </a:moveTo>
                  <a:lnTo>
                    <a:pt x="2736" y="2002"/>
                  </a:lnTo>
                  <a:lnTo>
                    <a:pt x="1134" y="2936"/>
                  </a:lnTo>
                  <a:lnTo>
                    <a:pt x="1935" y="668"/>
                  </a:lnTo>
                  <a:close/>
                  <a:moveTo>
                    <a:pt x="2202" y="1"/>
                  </a:moveTo>
                  <a:lnTo>
                    <a:pt x="1668" y="301"/>
                  </a:lnTo>
                  <a:lnTo>
                    <a:pt x="0" y="4938"/>
                  </a:lnTo>
                  <a:lnTo>
                    <a:pt x="567" y="4604"/>
                  </a:lnTo>
                  <a:lnTo>
                    <a:pt x="968" y="3470"/>
                  </a:lnTo>
                  <a:lnTo>
                    <a:pt x="2902" y="2336"/>
                  </a:lnTo>
                  <a:lnTo>
                    <a:pt x="3336" y="3036"/>
                  </a:lnTo>
                  <a:lnTo>
                    <a:pt x="3870" y="2703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3718650" y="2524750"/>
              <a:ext cx="75925" cy="117600"/>
            </a:xfrm>
            <a:custGeom>
              <a:rect b="b" l="l" r="r" t="t"/>
              <a:pathLst>
                <a:path extrusionOk="0" h="4704" w="3037">
                  <a:moveTo>
                    <a:pt x="3036" y="0"/>
                  </a:moveTo>
                  <a:lnTo>
                    <a:pt x="1" y="1768"/>
                  </a:lnTo>
                  <a:lnTo>
                    <a:pt x="1" y="2202"/>
                  </a:lnTo>
                  <a:lnTo>
                    <a:pt x="1235" y="1502"/>
                  </a:lnTo>
                  <a:lnTo>
                    <a:pt x="1235" y="4704"/>
                  </a:lnTo>
                  <a:lnTo>
                    <a:pt x="1769" y="4404"/>
                  </a:lnTo>
                  <a:lnTo>
                    <a:pt x="1769" y="1201"/>
                  </a:lnTo>
                  <a:lnTo>
                    <a:pt x="3036" y="467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3807900" y="2479725"/>
              <a:ext cx="66725" cy="128450"/>
            </a:xfrm>
            <a:custGeom>
              <a:rect b="b" l="l" r="r" t="t"/>
              <a:pathLst>
                <a:path extrusionOk="0" h="5138" w="2669">
                  <a:moveTo>
                    <a:pt x="2602" y="0"/>
                  </a:moveTo>
                  <a:lnTo>
                    <a:pt x="0" y="1468"/>
                  </a:lnTo>
                  <a:lnTo>
                    <a:pt x="0" y="5137"/>
                  </a:lnTo>
                  <a:lnTo>
                    <a:pt x="2669" y="3603"/>
                  </a:lnTo>
                  <a:lnTo>
                    <a:pt x="2669" y="3169"/>
                  </a:lnTo>
                  <a:lnTo>
                    <a:pt x="534" y="4403"/>
                  </a:lnTo>
                  <a:lnTo>
                    <a:pt x="534" y="3202"/>
                  </a:lnTo>
                  <a:lnTo>
                    <a:pt x="2368" y="2135"/>
                  </a:lnTo>
                  <a:lnTo>
                    <a:pt x="2368" y="1701"/>
                  </a:lnTo>
                  <a:lnTo>
                    <a:pt x="500" y="2769"/>
                  </a:lnTo>
                  <a:lnTo>
                    <a:pt x="500" y="1635"/>
                  </a:lnTo>
                  <a:lnTo>
                    <a:pt x="2602" y="434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4643475" y="878575"/>
              <a:ext cx="446200" cy="260200"/>
            </a:xfrm>
            <a:custGeom>
              <a:rect b="b" l="l" r="r" t="t"/>
              <a:pathLst>
                <a:path extrusionOk="0" h="10408" w="17848">
                  <a:moveTo>
                    <a:pt x="17247" y="0"/>
                  </a:moveTo>
                  <a:lnTo>
                    <a:pt x="1" y="10074"/>
                  </a:lnTo>
                  <a:lnTo>
                    <a:pt x="68" y="10141"/>
                  </a:lnTo>
                  <a:lnTo>
                    <a:pt x="501" y="10408"/>
                  </a:lnTo>
                  <a:lnTo>
                    <a:pt x="17847" y="367"/>
                  </a:lnTo>
                  <a:lnTo>
                    <a:pt x="1724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4510050" y="887750"/>
              <a:ext cx="579625" cy="819775"/>
            </a:xfrm>
            <a:custGeom>
              <a:rect b="b" l="l" r="r" t="t"/>
              <a:pathLst>
                <a:path extrusionOk="0" h="32791" w="23185">
                  <a:moveTo>
                    <a:pt x="23184" y="0"/>
                  </a:moveTo>
                  <a:lnTo>
                    <a:pt x="5838" y="10041"/>
                  </a:lnTo>
                  <a:lnTo>
                    <a:pt x="5205" y="8406"/>
                  </a:lnTo>
                  <a:lnTo>
                    <a:pt x="1" y="11375"/>
                  </a:lnTo>
                  <a:lnTo>
                    <a:pt x="1" y="32223"/>
                  </a:lnTo>
                  <a:lnTo>
                    <a:pt x="68" y="32790"/>
                  </a:lnTo>
                  <a:lnTo>
                    <a:pt x="2669" y="31990"/>
                  </a:lnTo>
                  <a:lnTo>
                    <a:pt x="23184" y="20615"/>
                  </a:lnTo>
                  <a:lnTo>
                    <a:pt x="2318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6"/>
            <p:cNvSpPr/>
            <p:nvPr/>
          </p:nvSpPr>
          <p:spPr>
            <a:xfrm>
              <a:off x="4510050" y="887750"/>
              <a:ext cx="579625" cy="819775"/>
            </a:xfrm>
            <a:custGeom>
              <a:rect b="b" l="l" r="r" t="t"/>
              <a:pathLst>
                <a:path extrusionOk="0" h="32791" w="23185">
                  <a:moveTo>
                    <a:pt x="23184" y="0"/>
                  </a:moveTo>
                  <a:lnTo>
                    <a:pt x="5838" y="10041"/>
                  </a:lnTo>
                  <a:lnTo>
                    <a:pt x="5205" y="8406"/>
                  </a:lnTo>
                  <a:lnTo>
                    <a:pt x="1" y="11375"/>
                  </a:lnTo>
                  <a:lnTo>
                    <a:pt x="1" y="32223"/>
                  </a:lnTo>
                  <a:lnTo>
                    <a:pt x="68" y="32790"/>
                  </a:lnTo>
                  <a:lnTo>
                    <a:pt x="2669" y="31990"/>
                  </a:lnTo>
                  <a:lnTo>
                    <a:pt x="23184" y="20615"/>
                  </a:lnTo>
                  <a:lnTo>
                    <a:pt x="231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6"/>
            <p:cNvSpPr/>
            <p:nvPr/>
          </p:nvSpPr>
          <p:spPr>
            <a:xfrm>
              <a:off x="4662675" y="817700"/>
              <a:ext cx="461175" cy="659875"/>
            </a:xfrm>
            <a:custGeom>
              <a:rect b="b" l="l" r="r" t="t"/>
              <a:pathLst>
                <a:path extrusionOk="0" h="26395" w="18447">
                  <a:moveTo>
                    <a:pt x="17750" y="0"/>
                  </a:moveTo>
                  <a:cubicBezTo>
                    <a:pt x="17654" y="0"/>
                    <a:pt x="17563" y="34"/>
                    <a:pt x="17479" y="100"/>
                  </a:cubicBezTo>
                  <a:lnTo>
                    <a:pt x="434" y="10007"/>
                  </a:lnTo>
                  <a:cubicBezTo>
                    <a:pt x="334" y="10074"/>
                    <a:pt x="267" y="10141"/>
                    <a:pt x="200" y="10241"/>
                  </a:cubicBezTo>
                  <a:cubicBezTo>
                    <a:pt x="67" y="10408"/>
                    <a:pt x="0" y="10608"/>
                    <a:pt x="0" y="10775"/>
                  </a:cubicBezTo>
                  <a:lnTo>
                    <a:pt x="0" y="25785"/>
                  </a:lnTo>
                  <a:cubicBezTo>
                    <a:pt x="0" y="26019"/>
                    <a:pt x="134" y="26219"/>
                    <a:pt x="300" y="26319"/>
                  </a:cubicBezTo>
                  <a:cubicBezTo>
                    <a:pt x="417" y="26369"/>
                    <a:pt x="534" y="26394"/>
                    <a:pt x="651" y="26394"/>
                  </a:cubicBezTo>
                  <a:cubicBezTo>
                    <a:pt x="767" y="26394"/>
                    <a:pt x="884" y="26369"/>
                    <a:pt x="1001" y="26319"/>
                  </a:cubicBezTo>
                  <a:lnTo>
                    <a:pt x="1001" y="26319"/>
                  </a:lnTo>
                  <a:cubicBezTo>
                    <a:pt x="971" y="26331"/>
                    <a:pt x="942" y="26336"/>
                    <a:pt x="913" y="26336"/>
                  </a:cubicBezTo>
                  <a:cubicBezTo>
                    <a:pt x="780" y="26336"/>
                    <a:pt x="667" y="26217"/>
                    <a:pt x="667" y="26052"/>
                  </a:cubicBezTo>
                  <a:lnTo>
                    <a:pt x="667" y="11042"/>
                  </a:lnTo>
                  <a:cubicBezTo>
                    <a:pt x="667" y="10708"/>
                    <a:pt x="834" y="10441"/>
                    <a:pt x="1101" y="10274"/>
                  </a:cubicBezTo>
                  <a:lnTo>
                    <a:pt x="18113" y="367"/>
                  </a:lnTo>
                  <a:cubicBezTo>
                    <a:pt x="18150" y="340"/>
                    <a:pt x="18192" y="327"/>
                    <a:pt x="18233" y="327"/>
                  </a:cubicBezTo>
                  <a:cubicBezTo>
                    <a:pt x="18342" y="327"/>
                    <a:pt x="18447" y="413"/>
                    <a:pt x="18447" y="534"/>
                  </a:cubicBezTo>
                  <a:cubicBezTo>
                    <a:pt x="18447" y="401"/>
                    <a:pt x="18380" y="300"/>
                    <a:pt x="18046" y="100"/>
                  </a:cubicBezTo>
                  <a:cubicBezTo>
                    <a:pt x="17946" y="34"/>
                    <a:pt x="17846" y="0"/>
                    <a:pt x="177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6"/>
            <p:cNvSpPr/>
            <p:nvPr/>
          </p:nvSpPr>
          <p:spPr>
            <a:xfrm>
              <a:off x="4667675" y="817700"/>
              <a:ext cx="456175" cy="266050"/>
            </a:xfrm>
            <a:custGeom>
              <a:rect b="b" l="l" r="r" t="t"/>
              <a:pathLst>
                <a:path extrusionOk="0" h="10642" w="18247">
                  <a:moveTo>
                    <a:pt x="17550" y="0"/>
                  </a:moveTo>
                  <a:cubicBezTo>
                    <a:pt x="17454" y="0"/>
                    <a:pt x="17363" y="34"/>
                    <a:pt x="17279" y="100"/>
                  </a:cubicBezTo>
                  <a:lnTo>
                    <a:pt x="234" y="10007"/>
                  </a:lnTo>
                  <a:cubicBezTo>
                    <a:pt x="134" y="10041"/>
                    <a:pt x="67" y="10141"/>
                    <a:pt x="0" y="10208"/>
                  </a:cubicBezTo>
                  <a:lnTo>
                    <a:pt x="567" y="10641"/>
                  </a:lnTo>
                  <a:cubicBezTo>
                    <a:pt x="634" y="10474"/>
                    <a:pt x="734" y="10341"/>
                    <a:pt x="901" y="10274"/>
                  </a:cubicBezTo>
                  <a:lnTo>
                    <a:pt x="17913" y="367"/>
                  </a:lnTo>
                  <a:cubicBezTo>
                    <a:pt x="17950" y="340"/>
                    <a:pt x="17992" y="327"/>
                    <a:pt x="18033" y="327"/>
                  </a:cubicBezTo>
                  <a:cubicBezTo>
                    <a:pt x="18142" y="327"/>
                    <a:pt x="18247" y="413"/>
                    <a:pt x="18247" y="534"/>
                  </a:cubicBezTo>
                  <a:cubicBezTo>
                    <a:pt x="18247" y="401"/>
                    <a:pt x="18180" y="300"/>
                    <a:pt x="17846" y="100"/>
                  </a:cubicBezTo>
                  <a:cubicBezTo>
                    <a:pt x="17746" y="34"/>
                    <a:pt x="17646" y="0"/>
                    <a:pt x="175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6"/>
            <p:cNvSpPr/>
            <p:nvPr/>
          </p:nvSpPr>
          <p:spPr>
            <a:xfrm>
              <a:off x="4678500" y="826350"/>
              <a:ext cx="445350" cy="650175"/>
            </a:xfrm>
            <a:custGeom>
              <a:rect b="b" l="l" r="r" t="t"/>
              <a:pathLst>
                <a:path extrusionOk="0" h="26007" w="17814">
                  <a:moveTo>
                    <a:pt x="17572" y="0"/>
                  </a:moveTo>
                  <a:cubicBezTo>
                    <a:pt x="17540" y="0"/>
                    <a:pt x="17509" y="7"/>
                    <a:pt x="17480" y="21"/>
                  </a:cubicBezTo>
                  <a:lnTo>
                    <a:pt x="468" y="9928"/>
                  </a:lnTo>
                  <a:cubicBezTo>
                    <a:pt x="168" y="10095"/>
                    <a:pt x="1" y="10395"/>
                    <a:pt x="1" y="10696"/>
                  </a:cubicBezTo>
                  <a:lnTo>
                    <a:pt x="1" y="25706"/>
                  </a:lnTo>
                  <a:cubicBezTo>
                    <a:pt x="1" y="25886"/>
                    <a:pt x="140" y="26007"/>
                    <a:pt x="295" y="26007"/>
                  </a:cubicBezTo>
                  <a:cubicBezTo>
                    <a:pt x="341" y="26007"/>
                    <a:pt x="389" y="25996"/>
                    <a:pt x="435" y="25973"/>
                  </a:cubicBezTo>
                  <a:lnTo>
                    <a:pt x="17280" y="16166"/>
                  </a:lnTo>
                  <a:cubicBezTo>
                    <a:pt x="17580" y="15966"/>
                    <a:pt x="17814" y="15599"/>
                    <a:pt x="17814" y="15232"/>
                  </a:cubicBezTo>
                  <a:lnTo>
                    <a:pt x="17814" y="221"/>
                  </a:lnTo>
                  <a:cubicBezTo>
                    <a:pt x="17814" y="90"/>
                    <a:pt x="17690" y="0"/>
                    <a:pt x="17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4513400" y="958625"/>
              <a:ext cx="675500" cy="771900"/>
            </a:xfrm>
            <a:custGeom>
              <a:rect b="b" l="l" r="r" t="t"/>
              <a:pathLst>
                <a:path extrusionOk="0" h="30876" w="27020">
                  <a:moveTo>
                    <a:pt x="27020" y="1"/>
                  </a:moveTo>
                  <a:lnTo>
                    <a:pt x="4537" y="13010"/>
                  </a:lnTo>
                  <a:cubicBezTo>
                    <a:pt x="4537" y="13010"/>
                    <a:pt x="501" y="29555"/>
                    <a:pt x="267" y="30189"/>
                  </a:cubicBezTo>
                  <a:cubicBezTo>
                    <a:pt x="34" y="30856"/>
                    <a:pt x="0" y="30856"/>
                    <a:pt x="0" y="30856"/>
                  </a:cubicBezTo>
                  <a:cubicBezTo>
                    <a:pt x="74" y="30868"/>
                    <a:pt x="151" y="30876"/>
                    <a:pt x="229" y="30876"/>
                  </a:cubicBezTo>
                  <a:cubicBezTo>
                    <a:pt x="362" y="30876"/>
                    <a:pt x="495" y="30853"/>
                    <a:pt x="601" y="30789"/>
                  </a:cubicBezTo>
                  <a:lnTo>
                    <a:pt x="23050" y="17780"/>
                  </a:lnTo>
                  <a:lnTo>
                    <a:pt x="2702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4613475" y="951950"/>
              <a:ext cx="575425" cy="331925"/>
            </a:xfrm>
            <a:custGeom>
              <a:rect b="b" l="l" r="r" t="t"/>
              <a:pathLst>
                <a:path extrusionOk="0" h="13277" w="23017">
                  <a:moveTo>
                    <a:pt x="22449" y="1"/>
                  </a:moveTo>
                  <a:lnTo>
                    <a:pt x="0" y="13010"/>
                  </a:lnTo>
                  <a:lnTo>
                    <a:pt x="534" y="13277"/>
                  </a:lnTo>
                  <a:lnTo>
                    <a:pt x="23017" y="268"/>
                  </a:lnTo>
                  <a:lnTo>
                    <a:pt x="2244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4499225" y="1089550"/>
              <a:ext cx="140950" cy="82600"/>
            </a:xfrm>
            <a:custGeom>
              <a:rect b="b" l="l" r="r" t="t"/>
              <a:pathLst>
                <a:path extrusionOk="0" h="3304" w="5638">
                  <a:moveTo>
                    <a:pt x="5171" y="1"/>
                  </a:moveTo>
                  <a:lnTo>
                    <a:pt x="0" y="3003"/>
                  </a:lnTo>
                  <a:lnTo>
                    <a:pt x="434" y="3303"/>
                  </a:lnTo>
                  <a:lnTo>
                    <a:pt x="5638" y="33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4651000" y="878575"/>
              <a:ext cx="438675" cy="260200"/>
            </a:xfrm>
            <a:custGeom>
              <a:rect b="b" l="l" r="r" t="t"/>
              <a:pathLst>
                <a:path extrusionOk="0" h="10408" w="17547">
                  <a:moveTo>
                    <a:pt x="16946" y="0"/>
                  </a:moveTo>
                  <a:lnTo>
                    <a:pt x="0" y="9907"/>
                  </a:lnTo>
                  <a:lnTo>
                    <a:pt x="200" y="10408"/>
                  </a:lnTo>
                  <a:lnTo>
                    <a:pt x="17546" y="367"/>
                  </a:lnTo>
                  <a:lnTo>
                    <a:pt x="16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4613475" y="951950"/>
              <a:ext cx="575425" cy="331925"/>
            </a:xfrm>
            <a:custGeom>
              <a:rect b="b" l="l" r="r" t="t"/>
              <a:pathLst>
                <a:path extrusionOk="0" h="13277" w="23017">
                  <a:moveTo>
                    <a:pt x="22449" y="1"/>
                  </a:moveTo>
                  <a:lnTo>
                    <a:pt x="0" y="13010"/>
                  </a:lnTo>
                  <a:lnTo>
                    <a:pt x="534" y="13277"/>
                  </a:lnTo>
                  <a:lnTo>
                    <a:pt x="23017" y="268"/>
                  </a:lnTo>
                  <a:lnTo>
                    <a:pt x="22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4499225" y="1089550"/>
              <a:ext cx="140950" cy="82600"/>
            </a:xfrm>
            <a:custGeom>
              <a:rect b="b" l="l" r="r" t="t"/>
              <a:pathLst>
                <a:path extrusionOk="0" h="3304" w="5638">
                  <a:moveTo>
                    <a:pt x="5171" y="1"/>
                  </a:moveTo>
                  <a:lnTo>
                    <a:pt x="0" y="3003"/>
                  </a:lnTo>
                  <a:lnTo>
                    <a:pt x="434" y="3303"/>
                  </a:lnTo>
                  <a:lnTo>
                    <a:pt x="5638" y="33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4499225" y="1164600"/>
              <a:ext cx="127600" cy="565925"/>
            </a:xfrm>
            <a:custGeom>
              <a:rect b="b" l="l" r="r" t="t"/>
              <a:pathLst>
                <a:path extrusionOk="0" h="22637" w="5104">
                  <a:moveTo>
                    <a:pt x="0" y="1"/>
                  </a:moveTo>
                  <a:lnTo>
                    <a:pt x="0" y="21683"/>
                  </a:lnTo>
                  <a:cubicBezTo>
                    <a:pt x="0" y="21983"/>
                    <a:pt x="100" y="22283"/>
                    <a:pt x="300" y="22484"/>
                  </a:cubicBezTo>
                  <a:cubicBezTo>
                    <a:pt x="392" y="22588"/>
                    <a:pt x="509" y="22636"/>
                    <a:pt x="623" y="22636"/>
                  </a:cubicBezTo>
                  <a:cubicBezTo>
                    <a:pt x="801" y="22636"/>
                    <a:pt x="973" y="22520"/>
                    <a:pt x="1034" y="22317"/>
                  </a:cubicBezTo>
                  <a:lnTo>
                    <a:pt x="5104" y="4771"/>
                  </a:lnTo>
                  <a:lnTo>
                    <a:pt x="4570" y="4504"/>
                  </a:lnTo>
                  <a:lnTo>
                    <a:pt x="801" y="21249"/>
                  </a:lnTo>
                  <a:cubicBezTo>
                    <a:pt x="776" y="21324"/>
                    <a:pt x="732" y="21362"/>
                    <a:pt x="669" y="21362"/>
                  </a:cubicBezTo>
                  <a:cubicBezTo>
                    <a:pt x="649" y="21362"/>
                    <a:pt x="626" y="21358"/>
                    <a:pt x="601" y="21349"/>
                  </a:cubicBezTo>
                  <a:cubicBezTo>
                    <a:pt x="501" y="21316"/>
                    <a:pt x="467" y="21249"/>
                    <a:pt x="467" y="21149"/>
                  </a:cubicBezTo>
                  <a:lnTo>
                    <a:pt x="467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4499225" y="1164600"/>
              <a:ext cx="127600" cy="565925"/>
            </a:xfrm>
            <a:custGeom>
              <a:rect b="b" l="l" r="r" t="t"/>
              <a:pathLst>
                <a:path extrusionOk="0" h="22637" w="5104">
                  <a:moveTo>
                    <a:pt x="0" y="1"/>
                  </a:moveTo>
                  <a:lnTo>
                    <a:pt x="0" y="21683"/>
                  </a:lnTo>
                  <a:cubicBezTo>
                    <a:pt x="0" y="21983"/>
                    <a:pt x="100" y="22283"/>
                    <a:pt x="300" y="22484"/>
                  </a:cubicBezTo>
                  <a:cubicBezTo>
                    <a:pt x="392" y="22588"/>
                    <a:pt x="509" y="22636"/>
                    <a:pt x="623" y="22636"/>
                  </a:cubicBezTo>
                  <a:cubicBezTo>
                    <a:pt x="801" y="22636"/>
                    <a:pt x="973" y="22520"/>
                    <a:pt x="1034" y="22317"/>
                  </a:cubicBezTo>
                  <a:lnTo>
                    <a:pt x="5104" y="4771"/>
                  </a:lnTo>
                  <a:lnTo>
                    <a:pt x="4570" y="4504"/>
                  </a:lnTo>
                  <a:lnTo>
                    <a:pt x="801" y="21249"/>
                  </a:lnTo>
                  <a:cubicBezTo>
                    <a:pt x="776" y="21324"/>
                    <a:pt x="732" y="21362"/>
                    <a:pt x="669" y="21362"/>
                  </a:cubicBezTo>
                  <a:cubicBezTo>
                    <a:pt x="649" y="21362"/>
                    <a:pt x="626" y="21358"/>
                    <a:pt x="601" y="21349"/>
                  </a:cubicBezTo>
                  <a:cubicBezTo>
                    <a:pt x="501" y="21316"/>
                    <a:pt x="467" y="21249"/>
                    <a:pt x="467" y="21149"/>
                  </a:cubicBezTo>
                  <a:lnTo>
                    <a:pt x="467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1871500" y="2782750"/>
              <a:ext cx="798800" cy="1010175"/>
            </a:xfrm>
            <a:custGeom>
              <a:rect b="b" l="l" r="r" t="t"/>
              <a:pathLst>
                <a:path extrusionOk="0" h="40407" w="31952">
                  <a:moveTo>
                    <a:pt x="30255" y="0"/>
                  </a:moveTo>
                  <a:cubicBezTo>
                    <a:pt x="30080" y="0"/>
                    <a:pt x="29901" y="28"/>
                    <a:pt x="29722" y="88"/>
                  </a:cubicBezTo>
                  <a:lnTo>
                    <a:pt x="29689" y="121"/>
                  </a:lnTo>
                  <a:lnTo>
                    <a:pt x="601" y="17000"/>
                  </a:lnTo>
                  <a:cubicBezTo>
                    <a:pt x="234" y="17200"/>
                    <a:pt x="1" y="17600"/>
                    <a:pt x="1" y="18034"/>
                  </a:cubicBezTo>
                  <a:lnTo>
                    <a:pt x="1" y="39149"/>
                  </a:lnTo>
                  <a:cubicBezTo>
                    <a:pt x="1" y="39583"/>
                    <a:pt x="234" y="39983"/>
                    <a:pt x="601" y="40183"/>
                  </a:cubicBezTo>
                  <a:cubicBezTo>
                    <a:pt x="840" y="40330"/>
                    <a:pt x="1118" y="40406"/>
                    <a:pt x="1399" y="40406"/>
                  </a:cubicBezTo>
                  <a:cubicBezTo>
                    <a:pt x="1628" y="40406"/>
                    <a:pt x="1859" y="40355"/>
                    <a:pt x="2069" y="40250"/>
                  </a:cubicBezTo>
                  <a:lnTo>
                    <a:pt x="2069" y="38315"/>
                  </a:lnTo>
                  <a:lnTo>
                    <a:pt x="29855" y="22170"/>
                  </a:lnTo>
                  <a:cubicBezTo>
                    <a:pt x="30256" y="21970"/>
                    <a:pt x="30456" y="21570"/>
                    <a:pt x="30456" y="21136"/>
                  </a:cubicBezTo>
                  <a:lnTo>
                    <a:pt x="30456" y="2023"/>
                  </a:lnTo>
                  <a:lnTo>
                    <a:pt x="31924" y="1722"/>
                  </a:lnTo>
                  <a:cubicBezTo>
                    <a:pt x="31952" y="744"/>
                    <a:pt x="31160" y="0"/>
                    <a:pt x="302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1871500" y="2782750"/>
              <a:ext cx="798800" cy="1010175"/>
            </a:xfrm>
            <a:custGeom>
              <a:rect b="b" l="l" r="r" t="t"/>
              <a:pathLst>
                <a:path extrusionOk="0" h="40407" w="31952">
                  <a:moveTo>
                    <a:pt x="30255" y="0"/>
                  </a:moveTo>
                  <a:cubicBezTo>
                    <a:pt x="30080" y="0"/>
                    <a:pt x="29901" y="28"/>
                    <a:pt x="29722" y="88"/>
                  </a:cubicBezTo>
                  <a:lnTo>
                    <a:pt x="29689" y="121"/>
                  </a:lnTo>
                  <a:lnTo>
                    <a:pt x="601" y="17000"/>
                  </a:lnTo>
                  <a:cubicBezTo>
                    <a:pt x="234" y="17200"/>
                    <a:pt x="1" y="17600"/>
                    <a:pt x="1" y="18034"/>
                  </a:cubicBezTo>
                  <a:lnTo>
                    <a:pt x="1" y="39149"/>
                  </a:lnTo>
                  <a:cubicBezTo>
                    <a:pt x="1" y="39583"/>
                    <a:pt x="234" y="39983"/>
                    <a:pt x="601" y="40183"/>
                  </a:cubicBezTo>
                  <a:cubicBezTo>
                    <a:pt x="840" y="40330"/>
                    <a:pt x="1118" y="40406"/>
                    <a:pt x="1399" y="40406"/>
                  </a:cubicBezTo>
                  <a:cubicBezTo>
                    <a:pt x="1628" y="40406"/>
                    <a:pt x="1859" y="40355"/>
                    <a:pt x="2069" y="40250"/>
                  </a:cubicBezTo>
                  <a:lnTo>
                    <a:pt x="2069" y="38315"/>
                  </a:lnTo>
                  <a:lnTo>
                    <a:pt x="29855" y="22170"/>
                  </a:lnTo>
                  <a:cubicBezTo>
                    <a:pt x="30256" y="21970"/>
                    <a:pt x="30456" y="21570"/>
                    <a:pt x="30456" y="21136"/>
                  </a:cubicBezTo>
                  <a:lnTo>
                    <a:pt x="30456" y="2023"/>
                  </a:lnTo>
                  <a:lnTo>
                    <a:pt x="31924" y="1722"/>
                  </a:lnTo>
                  <a:cubicBezTo>
                    <a:pt x="31952" y="744"/>
                    <a:pt x="31160" y="0"/>
                    <a:pt x="30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1874000" y="2782750"/>
              <a:ext cx="796300" cy="468375"/>
            </a:xfrm>
            <a:custGeom>
              <a:rect b="b" l="l" r="r" t="t"/>
              <a:pathLst>
                <a:path extrusionOk="0" h="18735" w="31852">
                  <a:moveTo>
                    <a:pt x="30155" y="0"/>
                  </a:moveTo>
                  <a:cubicBezTo>
                    <a:pt x="29980" y="0"/>
                    <a:pt x="29801" y="28"/>
                    <a:pt x="29622" y="88"/>
                  </a:cubicBezTo>
                  <a:lnTo>
                    <a:pt x="29589" y="121"/>
                  </a:lnTo>
                  <a:lnTo>
                    <a:pt x="501" y="17000"/>
                  </a:lnTo>
                  <a:cubicBezTo>
                    <a:pt x="268" y="17133"/>
                    <a:pt x="101" y="17334"/>
                    <a:pt x="1" y="17567"/>
                  </a:cubicBezTo>
                  <a:lnTo>
                    <a:pt x="2036" y="18735"/>
                  </a:lnTo>
                  <a:lnTo>
                    <a:pt x="30356" y="2790"/>
                  </a:lnTo>
                  <a:lnTo>
                    <a:pt x="30356" y="2023"/>
                  </a:lnTo>
                  <a:lnTo>
                    <a:pt x="31824" y="1722"/>
                  </a:lnTo>
                  <a:cubicBezTo>
                    <a:pt x="31852" y="744"/>
                    <a:pt x="31060" y="0"/>
                    <a:pt x="301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1874000" y="2782750"/>
              <a:ext cx="796300" cy="468375"/>
            </a:xfrm>
            <a:custGeom>
              <a:rect b="b" l="l" r="r" t="t"/>
              <a:pathLst>
                <a:path extrusionOk="0" h="18735" w="31852">
                  <a:moveTo>
                    <a:pt x="30155" y="0"/>
                  </a:moveTo>
                  <a:cubicBezTo>
                    <a:pt x="29980" y="0"/>
                    <a:pt x="29801" y="28"/>
                    <a:pt x="29622" y="88"/>
                  </a:cubicBezTo>
                  <a:lnTo>
                    <a:pt x="29589" y="121"/>
                  </a:lnTo>
                  <a:lnTo>
                    <a:pt x="501" y="17000"/>
                  </a:lnTo>
                  <a:cubicBezTo>
                    <a:pt x="268" y="17133"/>
                    <a:pt x="101" y="17334"/>
                    <a:pt x="1" y="17567"/>
                  </a:cubicBezTo>
                  <a:lnTo>
                    <a:pt x="2036" y="18735"/>
                  </a:lnTo>
                  <a:lnTo>
                    <a:pt x="30356" y="2790"/>
                  </a:lnTo>
                  <a:lnTo>
                    <a:pt x="30356" y="2023"/>
                  </a:lnTo>
                  <a:lnTo>
                    <a:pt x="31824" y="1722"/>
                  </a:lnTo>
                  <a:cubicBezTo>
                    <a:pt x="31852" y="744"/>
                    <a:pt x="31060" y="0"/>
                    <a:pt x="30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1907375" y="2812300"/>
              <a:ext cx="762225" cy="976875"/>
            </a:xfrm>
            <a:custGeom>
              <a:rect b="b" l="l" r="r" t="t"/>
              <a:pathLst>
                <a:path extrusionOk="0" h="39075" w="30489">
                  <a:moveTo>
                    <a:pt x="29946" y="1"/>
                  </a:moveTo>
                  <a:cubicBezTo>
                    <a:pt x="29859" y="1"/>
                    <a:pt x="29770" y="24"/>
                    <a:pt x="29688" y="73"/>
                  </a:cubicBezTo>
                  <a:lnTo>
                    <a:pt x="601" y="16952"/>
                  </a:lnTo>
                  <a:cubicBezTo>
                    <a:pt x="234" y="17152"/>
                    <a:pt x="0" y="17553"/>
                    <a:pt x="0" y="17986"/>
                  </a:cubicBezTo>
                  <a:lnTo>
                    <a:pt x="0" y="38568"/>
                  </a:lnTo>
                  <a:cubicBezTo>
                    <a:pt x="0" y="38868"/>
                    <a:pt x="244" y="39074"/>
                    <a:pt x="521" y="39074"/>
                  </a:cubicBezTo>
                  <a:cubicBezTo>
                    <a:pt x="613" y="39074"/>
                    <a:pt x="709" y="39051"/>
                    <a:pt x="801" y="39001"/>
                  </a:cubicBezTo>
                  <a:lnTo>
                    <a:pt x="29888" y="22123"/>
                  </a:lnTo>
                  <a:cubicBezTo>
                    <a:pt x="30255" y="21922"/>
                    <a:pt x="30489" y="21522"/>
                    <a:pt x="30489" y="21088"/>
                  </a:cubicBezTo>
                  <a:lnTo>
                    <a:pt x="30489" y="540"/>
                  </a:lnTo>
                  <a:cubicBezTo>
                    <a:pt x="30463" y="214"/>
                    <a:pt x="30212" y="1"/>
                    <a:pt x="299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6"/>
            <p:cNvSpPr/>
            <p:nvPr/>
          </p:nvSpPr>
          <p:spPr>
            <a:xfrm>
              <a:off x="2106325" y="3051675"/>
              <a:ext cx="365625" cy="321000"/>
            </a:xfrm>
            <a:custGeom>
              <a:rect b="b" l="l" r="r" t="t"/>
              <a:pathLst>
                <a:path extrusionOk="0" h="12840" w="14625">
                  <a:moveTo>
                    <a:pt x="14412" y="1"/>
                  </a:moveTo>
                  <a:cubicBezTo>
                    <a:pt x="14254" y="1"/>
                    <a:pt x="14041" y="128"/>
                    <a:pt x="13891" y="372"/>
                  </a:cubicBezTo>
                  <a:lnTo>
                    <a:pt x="12924" y="1907"/>
                  </a:lnTo>
                  <a:cubicBezTo>
                    <a:pt x="12366" y="1580"/>
                    <a:pt x="11703" y="1409"/>
                    <a:pt x="10959" y="1409"/>
                  </a:cubicBezTo>
                  <a:cubicBezTo>
                    <a:pt x="9879" y="1409"/>
                    <a:pt x="8630" y="1770"/>
                    <a:pt x="7286" y="2540"/>
                  </a:cubicBezTo>
                  <a:cubicBezTo>
                    <a:pt x="3751" y="4575"/>
                    <a:pt x="815" y="8745"/>
                    <a:pt x="48" y="12514"/>
                  </a:cubicBezTo>
                  <a:cubicBezTo>
                    <a:pt x="1" y="12727"/>
                    <a:pt x="104" y="12839"/>
                    <a:pt x="263" y="12839"/>
                  </a:cubicBezTo>
                  <a:cubicBezTo>
                    <a:pt x="329" y="12839"/>
                    <a:pt x="404" y="12820"/>
                    <a:pt x="482" y="12781"/>
                  </a:cubicBezTo>
                  <a:lnTo>
                    <a:pt x="1482" y="12181"/>
                  </a:lnTo>
                  <a:cubicBezTo>
                    <a:pt x="1682" y="12047"/>
                    <a:pt x="1849" y="11880"/>
                    <a:pt x="1916" y="11647"/>
                  </a:cubicBezTo>
                  <a:cubicBezTo>
                    <a:pt x="2683" y="8611"/>
                    <a:pt x="4618" y="6010"/>
                    <a:pt x="7286" y="4375"/>
                  </a:cubicBezTo>
                  <a:cubicBezTo>
                    <a:pt x="8282" y="3801"/>
                    <a:pt x="9222" y="3523"/>
                    <a:pt x="10038" y="3523"/>
                  </a:cubicBezTo>
                  <a:cubicBezTo>
                    <a:pt x="10645" y="3523"/>
                    <a:pt x="11182" y="3676"/>
                    <a:pt x="11623" y="3975"/>
                  </a:cubicBezTo>
                  <a:lnTo>
                    <a:pt x="10355" y="5943"/>
                  </a:lnTo>
                  <a:cubicBezTo>
                    <a:pt x="10136" y="6299"/>
                    <a:pt x="10209" y="6587"/>
                    <a:pt x="10445" y="6587"/>
                  </a:cubicBezTo>
                  <a:cubicBezTo>
                    <a:pt x="10497" y="6587"/>
                    <a:pt x="10556" y="6573"/>
                    <a:pt x="10622" y="6543"/>
                  </a:cubicBezTo>
                  <a:lnTo>
                    <a:pt x="13991" y="4909"/>
                  </a:lnTo>
                  <a:cubicBezTo>
                    <a:pt x="14358" y="4742"/>
                    <a:pt x="14592" y="4375"/>
                    <a:pt x="14625" y="3975"/>
                  </a:cubicBezTo>
                  <a:lnTo>
                    <a:pt x="14625" y="239"/>
                  </a:lnTo>
                  <a:cubicBezTo>
                    <a:pt x="14625" y="78"/>
                    <a:pt x="14535" y="1"/>
                    <a:pt x="14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6"/>
            <p:cNvSpPr/>
            <p:nvPr/>
          </p:nvSpPr>
          <p:spPr>
            <a:xfrm>
              <a:off x="2105000" y="3228950"/>
              <a:ext cx="365075" cy="320850"/>
            </a:xfrm>
            <a:custGeom>
              <a:rect b="b" l="l" r="r" t="t"/>
              <a:pathLst>
                <a:path extrusionOk="0" h="12834" w="14603">
                  <a:moveTo>
                    <a:pt x="14338" y="1"/>
                  </a:moveTo>
                  <a:cubicBezTo>
                    <a:pt x="14280" y="1"/>
                    <a:pt x="14214" y="18"/>
                    <a:pt x="14144" y="53"/>
                  </a:cubicBezTo>
                  <a:lnTo>
                    <a:pt x="13144" y="653"/>
                  </a:lnTo>
                  <a:cubicBezTo>
                    <a:pt x="12943" y="787"/>
                    <a:pt x="12777" y="953"/>
                    <a:pt x="12710" y="1187"/>
                  </a:cubicBezTo>
                  <a:cubicBezTo>
                    <a:pt x="11909" y="4222"/>
                    <a:pt x="10008" y="6791"/>
                    <a:pt x="7339" y="8459"/>
                  </a:cubicBezTo>
                  <a:cubicBezTo>
                    <a:pt x="6332" y="9040"/>
                    <a:pt x="5382" y="9317"/>
                    <a:pt x="4559" y="9317"/>
                  </a:cubicBezTo>
                  <a:cubicBezTo>
                    <a:pt x="3964" y="9317"/>
                    <a:pt x="3437" y="9172"/>
                    <a:pt x="3003" y="8892"/>
                  </a:cubicBezTo>
                  <a:lnTo>
                    <a:pt x="4271" y="6891"/>
                  </a:lnTo>
                  <a:cubicBezTo>
                    <a:pt x="4489" y="6563"/>
                    <a:pt x="4417" y="6280"/>
                    <a:pt x="4182" y="6280"/>
                  </a:cubicBezTo>
                  <a:cubicBezTo>
                    <a:pt x="4130" y="6280"/>
                    <a:pt x="4070" y="6294"/>
                    <a:pt x="4004" y="6324"/>
                  </a:cubicBezTo>
                  <a:lnTo>
                    <a:pt x="635" y="7925"/>
                  </a:lnTo>
                  <a:cubicBezTo>
                    <a:pt x="268" y="8125"/>
                    <a:pt x="34" y="8459"/>
                    <a:pt x="1" y="8859"/>
                  </a:cubicBezTo>
                  <a:lnTo>
                    <a:pt x="1" y="12595"/>
                  </a:lnTo>
                  <a:cubicBezTo>
                    <a:pt x="1" y="12756"/>
                    <a:pt x="90" y="12833"/>
                    <a:pt x="213" y="12833"/>
                  </a:cubicBezTo>
                  <a:cubicBezTo>
                    <a:pt x="371" y="12833"/>
                    <a:pt x="585" y="12705"/>
                    <a:pt x="735" y="12462"/>
                  </a:cubicBezTo>
                  <a:lnTo>
                    <a:pt x="1702" y="10960"/>
                  </a:lnTo>
                  <a:cubicBezTo>
                    <a:pt x="2249" y="11281"/>
                    <a:pt x="2898" y="11446"/>
                    <a:pt x="3624" y="11446"/>
                  </a:cubicBezTo>
                  <a:cubicBezTo>
                    <a:pt x="4714" y="11446"/>
                    <a:pt x="5978" y="11074"/>
                    <a:pt x="7339" y="10293"/>
                  </a:cubicBezTo>
                  <a:cubicBezTo>
                    <a:pt x="10875" y="8259"/>
                    <a:pt x="13811" y="4089"/>
                    <a:pt x="14578" y="353"/>
                  </a:cubicBezTo>
                  <a:cubicBezTo>
                    <a:pt x="14602" y="132"/>
                    <a:pt x="14500" y="1"/>
                    <a:pt x="14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6"/>
            <p:cNvSpPr/>
            <p:nvPr/>
          </p:nvSpPr>
          <p:spPr>
            <a:xfrm>
              <a:off x="4565925" y="2110275"/>
              <a:ext cx="89250" cy="125950"/>
            </a:xfrm>
            <a:custGeom>
              <a:rect b="b" l="l" r="r" t="t"/>
              <a:pathLst>
                <a:path extrusionOk="0" h="5038" w="3570">
                  <a:moveTo>
                    <a:pt x="3070" y="1"/>
                  </a:moveTo>
                  <a:lnTo>
                    <a:pt x="1" y="1769"/>
                  </a:lnTo>
                  <a:lnTo>
                    <a:pt x="1635" y="3970"/>
                  </a:lnTo>
                  <a:lnTo>
                    <a:pt x="3570" y="5038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6"/>
            <p:cNvSpPr/>
            <p:nvPr/>
          </p:nvSpPr>
          <p:spPr>
            <a:xfrm>
              <a:off x="4565925" y="2110275"/>
              <a:ext cx="89250" cy="125950"/>
            </a:xfrm>
            <a:custGeom>
              <a:rect b="b" l="l" r="r" t="t"/>
              <a:pathLst>
                <a:path extrusionOk="0" h="5038" w="3570">
                  <a:moveTo>
                    <a:pt x="3070" y="1"/>
                  </a:moveTo>
                  <a:lnTo>
                    <a:pt x="1" y="1769"/>
                  </a:lnTo>
                  <a:lnTo>
                    <a:pt x="1635" y="3970"/>
                  </a:lnTo>
                  <a:lnTo>
                    <a:pt x="3570" y="5038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4613475" y="2136150"/>
              <a:ext cx="77575" cy="100075"/>
            </a:xfrm>
            <a:custGeom>
              <a:rect b="b" l="l" r="r" t="t"/>
              <a:pathLst>
                <a:path extrusionOk="0" h="4003" w="3103">
                  <a:moveTo>
                    <a:pt x="3102" y="0"/>
                  </a:moveTo>
                  <a:lnTo>
                    <a:pt x="0" y="1768"/>
                  </a:lnTo>
                  <a:lnTo>
                    <a:pt x="1668" y="4003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4501725" y="1460625"/>
              <a:ext cx="836300" cy="763750"/>
            </a:xfrm>
            <a:custGeom>
              <a:rect b="b" l="l" r="r" t="t"/>
              <a:pathLst>
                <a:path extrusionOk="0" h="30550" w="33452">
                  <a:moveTo>
                    <a:pt x="31791" y="0"/>
                  </a:moveTo>
                  <a:cubicBezTo>
                    <a:pt x="31605" y="0"/>
                    <a:pt x="31413" y="32"/>
                    <a:pt x="31223" y="102"/>
                  </a:cubicBezTo>
                  <a:lnTo>
                    <a:pt x="31189" y="102"/>
                  </a:lnTo>
                  <a:lnTo>
                    <a:pt x="601" y="17848"/>
                  </a:lnTo>
                  <a:cubicBezTo>
                    <a:pt x="367" y="17981"/>
                    <a:pt x="200" y="18181"/>
                    <a:pt x="100" y="18415"/>
                  </a:cubicBezTo>
                  <a:cubicBezTo>
                    <a:pt x="34" y="18582"/>
                    <a:pt x="0" y="18748"/>
                    <a:pt x="0" y="18882"/>
                  </a:cubicBezTo>
                  <a:lnTo>
                    <a:pt x="0" y="29289"/>
                  </a:lnTo>
                  <a:cubicBezTo>
                    <a:pt x="0" y="29723"/>
                    <a:pt x="234" y="30123"/>
                    <a:pt x="601" y="30357"/>
                  </a:cubicBezTo>
                  <a:cubicBezTo>
                    <a:pt x="833" y="30482"/>
                    <a:pt x="1103" y="30549"/>
                    <a:pt x="1376" y="30549"/>
                  </a:cubicBezTo>
                  <a:cubicBezTo>
                    <a:pt x="1613" y="30549"/>
                    <a:pt x="1852" y="30499"/>
                    <a:pt x="2068" y="30390"/>
                  </a:cubicBezTo>
                  <a:lnTo>
                    <a:pt x="2068" y="28455"/>
                  </a:lnTo>
                  <a:lnTo>
                    <a:pt x="31356" y="11443"/>
                  </a:lnTo>
                  <a:cubicBezTo>
                    <a:pt x="31723" y="11243"/>
                    <a:pt x="31956" y="10843"/>
                    <a:pt x="31956" y="10409"/>
                  </a:cubicBezTo>
                  <a:lnTo>
                    <a:pt x="31956" y="2003"/>
                  </a:lnTo>
                  <a:lnTo>
                    <a:pt x="33424" y="1703"/>
                  </a:lnTo>
                  <a:cubicBezTo>
                    <a:pt x="33452" y="737"/>
                    <a:pt x="32681" y="0"/>
                    <a:pt x="317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4501725" y="1460625"/>
              <a:ext cx="836300" cy="763750"/>
            </a:xfrm>
            <a:custGeom>
              <a:rect b="b" l="l" r="r" t="t"/>
              <a:pathLst>
                <a:path extrusionOk="0" h="30550" w="33452">
                  <a:moveTo>
                    <a:pt x="31791" y="0"/>
                  </a:moveTo>
                  <a:cubicBezTo>
                    <a:pt x="31605" y="0"/>
                    <a:pt x="31413" y="32"/>
                    <a:pt x="31223" y="102"/>
                  </a:cubicBezTo>
                  <a:lnTo>
                    <a:pt x="31189" y="102"/>
                  </a:lnTo>
                  <a:lnTo>
                    <a:pt x="601" y="17848"/>
                  </a:lnTo>
                  <a:cubicBezTo>
                    <a:pt x="367" y="17981"/>
                    <a:pt x="200" y="18181"/>
                    <a:pt x="100" y="18415"/>
                  </a:cubicBezTo>
                  <a:cubicBezTo>
                    <a:pt x="34" y="18582"/>
                    <a:pt x="0" y="18748"/>
                    <a:pt x="0" y="18882"/>
                  </a:cubicBezTo>
                  <a:lnTo>
                    <a:pt x="0" y="29289"/>
                  </a:lnTo>
                  <a:cubicBezTo>
                    <a:pt x="0" y="29723"/>
                    <a:pt x="234" y="30123"/>
                    <a:pt x="601" y="30357"/>
                  </a:cubicBezTo>
                  <a:cubicBezTo>
                    <a:pt x="833" y="30482"/>
                    <a:pt x="1103" y="30549"/>
                    <a:pt x="1376" y="30549"/>
                  </a:cubicBezTo>
                  <a:cubicBezTo>
                    <a:pt x="1613" y="30549"/>
                    <a:pt x="1852" y="30499"/>
                    <a:pt x="2068" y="30390"/>
                  </a:cubicBezTo>
                  <a:lnTo>
                    <a:pt x="2068" y="28455"/>
                  </a:lnTo>
                  <a:lnTo>
                    <a:pt x="31356" y="11443"/>
                  </a:lnTo>
                  <a:cubicBezTo>
                    <a:pt x="31723" y="11243"/>
                    <a:pt x="31956" y="10843"/>
                    <a:pt x="31956" y="10409"/>
                  </a:cubicBezTo>
                  <a:lnTo>
                    <a:pt x="31956" y="2003"/>
                  </a:lnTo>
                  <a:lnTo>
                    <a:pt x="33424" y="1703"/>
                  </a:lnTo>
                  <a:cubicBezTo>
                    <a:pt x="33452" y="737"/>
                    <a:pt x="32681" y="0"/>
                    <a:pt x="31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4504225" y="1460975"/>
              <a:ext cx="833825" cy="489225"/>
            </a:xfrm>
            <a:custGeom>
              <a:rect b="b" l="l" r="r" t="t"/>
              <a:pathLst>
                <a:path extrusionOk="0" h="19569" w="33353">
                  <a:moveTo>
                    <a:pt x="31656" y="0"/>
                  </a:moveTo>
                  <a:cubicBezTo>
                    <a:pt x="31481" y="0"/>
                    <a:pt x="31301" y="28"/>
                    <a:pt x="31123" y="88"/>
                  </a:cubicBezTo>
                  <a:cubicBezTo>
                    <a:pt x="31123" y="88"/>
                    <a:pt x="31089" y="121"/>
                    <a:pt x="31089" y="121"/>
                  </a:cubicBezTo>
                  <a:lnTo>
                    <a:pt x="501" y="17867"/>
                  </a:lnTo>
                  <a:cubicBezTo>
                    <a:pt x="267" y="18001"/>
                    <a:pt x="100" y="18201"/>
                    <a:pt x="0" y="18434"/>
                  </a:cubicBezTo>
                  <a:lnTo>
                    <a:pt x="2035" y="19568"/>
                  </a:lnTo>
                  <a:lnTo>
                    <a:pt x="31856" y="2790"/>
                  </a:lnTo>
                  <a:lnTo>
                    <a:pt x="31856" y="1989"/>
                  </a:lnTo>
                  <a:lnTo>
                    <a:pt x="33324" y="1689"/>
                  </a:lnTo>
                  <a:lnTo>
                    <a:pt x="33324" y="1722"/>
                  </a:lnTo>
                  <a:cubicBezTo>
                    <a:pt x="33352" y="744"/>
                    <a:pt x="32561" y="0"/>
                    <a:pt x="3165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4504225" y="1460975"/>
              <a:ext cx="833825" cy="489225"/>
            </a:xfrm>
            <a:custGeom>
              <a:rect b="b" l="l" r="r" t="t"/>
              <a:pathLst>
                <a:path extrusionOk="0" h="19569" w="33353">
                  <a:moveTo>
                    <a:pt x="31656" y="0"/>
                  </a:moveTo>
                  <a:cubicBezTo>
                    <a:pt x="31481" y="0"/>
                    <a:pt x="31301" y="28"/>
                    <a:pt x="31123" y="88"/>
                  </a:cubicBezTo>
                  <a:cubicBezTo>
                    <a:pt x="31123" y="88"/>
                    <a:pt x="31089" y="121"/>
                    <a:pt x="31089" y="121"/>
                  </a:cubicBezTo>
                  <a:lnTo>
                    <a:pt x="501" y="17867"/>
                  </a:lnTo>
                  <a:cubicBezTo>
                    <a:pt x="267" y="18001"/>
                    <a:pt x="100" y="18201"/>
                    <a:pt x="0" y="18434"/>
                  </a:cubicBezTo>
                  <a:lnTo>
                    <a:pt x="2035" y="19568"/>
                  </a:lnTo>
                  <a:lnTo>
                    <a:pt x="31856" y="2790"/>
                  </a:lnTo>
                  <a:lnTo>
                    <a:pt x="31856" y="1989"/>
                  </a:lnTo>
                  <a:lnTo>
                    <a:pt x="33324" y="1689"/>
                  </a:lnTo>
                  <a:lnTo>
                    <a:pt x="33324" y="1722"/>
                  </a:lnTo>
                  <a:cubicBezTo>
                    <a:pt x="33352" y="744"/>
                    <a:pt x="32561" y="0"/>
                    <a:pt x="3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4537575" y="1489800"/>
              <a:ext cx="799775" cy="730625"/>
            </a:xfrm>
            <a:custGeom>
              <a:rect b="b" l="l" r="r" t="t"/>
              <a:pathLst>
                <a:path extrusionOk="0" h="29225" w="31991">
                  <a:moveTo>
                    <a:pt x="31451" y="1"/>
                  </a:moveTo>
                  <a:cubicBezTo>
                    <a:pt x="31365" y="1"/>
                    <a:pt x="31275" y="22"/>
                    <a:pt x="31190" y="69"/>
                  </a:cubicBezTo>
                  <a:lnTo>
                    <a:pt x="601" y="17815"/>
                  </a:lnTo>
                  <a:cubicBezTo>
                    <a:pt x="234" y="18015"/>
                    <a:pt x="1" y="18415"/>
                    <a:pt x="1" y="18849"/>
                  </a:cubicBezTo>
                  <a:lnTo>
                    <a:pt x="1" y="28689"/>
                  </a:lnTo>
                  <a:cubicBezTo>
                    <a:pt x="1" y="28996"/>
                    <a:pt x="255" y="29224"/>
                    <a:pt x="539" y="29224"/>
                  </a:cubicBezTo>
                  <a:cubicBezTo>
                    <a:pt x="626" y="29224"/>
                    <a:pt x="715" y="29203"/>
                    <a:pt x="801" y="29156"/>
                  </a:cubicBezTo>
                  <a:lnTo>
                    <a:pt x="31390" y="11444"/>
                  </a:lnTo>
                  <a:cubicBezTo>
                    <a:pt x="31757" y="11210"/>
                    <a:pt x="31990" y="10810"/>
                    <a:pt x="31990" y="10410"/>
                  </a:cubicBezTo>
                  <a:lnTo>
                    <a:pt x="31990" y="536"/>
                  </a:lnTo>
                  <a:cubicBezTo>
                    <a:pt x="31990" y="229"/>
                    <a:pt x="31736" y="1"/>
                    <a:pt x="314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6"/>
            <p:cNvSpPr/>
            <p:nvPr/>
          </p:nvSpPr>
          <p:spPr>
            <a:xfrm>
              <a:off x="4576775" y="1563400"/>
              <a:ext cx="717200" cy="417650"/>
            </a:xfrm>
            <a:custGeom>
              <a:rect b="b" l="l" r="r" t="t"/>
              <a:pathLst>
                <a:path extrusionOk="0" h="16706" w="28688">
                  <a:moveTo>
                    <a:pt x="28320" y="1"/>
                  </a:moveTo>
                  <a:cubicBezTo>
                    <a:pt x="28277" y="1"/>
                    <a:pt x="28232" y="9"/>
                    <a:pt x="28187" y="27"/>
                  </a:cubicBezTo>
                  <a:lnTo>
                    <a:pt x="301" y="16105"/>
                  </a:lnTo>
                  <a:cubicBezTo>
                    <a:pt x="0" y="16272"/>
                    <a:pt x="134" y="16706"/>
                    <a:pt x="467" y="16706"/>
                  </a:cubicBezTo>
                  <a:cubicBezTo>
                    <a:pt x="534" y="16706"/>
                    <a:pt x="601" y="16706"/>
                    <a:pt x="634" y="16672"/>
                  </a:cubicBezTo>
                  <a:lnTo>
                    <a:pt x="28487" y="561"/>
                  </a:lnTo>
                  <a:cubicBezTo>
                    <a:pt x="28621" y="494"/>
                    <a:pt x="28688" y="294"/>
                    <a:pt x="28621" y="160"/>
                  </a:cubicBezTo>
                  <a:cubicBezTo>
                    <a:pt x="28548" y="63"/>
                    <a:pt x="28439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4576775" y="1619100"/>
              <a:ext cx="717200" cy="417825"/>
            </a:xfrm>
            <a:custGeom>
              <a:rect b="b" l="l" r="r" t="t"/>
              <a:pathLst>
                <a:path extrusionOk="0" h="16713" w="28688">
                  <a:moveTo>
                    <a:pt x="28352" y="1"/>
                  </a:moveTo>
                  <a:cubicBezTo>
                    <a:pt x="28298" y="1"/>
                    <a:pt x="28243" y="12"/>
                    <a:pt x="28187" y="34"/>
                  </a:cubicBezTo>
                  <a:lnTo>
                    <a:pt x="301" y="16112"/>
                  </a:lnTo>
                  <a:cubicBezTo>
                    <a:pt x="0" y="16246"/>
                    <a:pt x="134" y="16713"/>
                    <a:pt x="467" y="16713"/>
                  </a:cubicBezTo>
                  <a:cubicBezTo>
                    <a:pt x="534" y="16679"/>
                    <a:pt x="567" y="16646"/>
                    <a:pt x="601" y="16646"/>
                  </a:cubicBezTo>
                  <a:lnTo>
                    <a:pt x="28487" y="568"/>
                  </a:lnTo>
                  <a:cubicBezTo>
                    <a:pt x="28621" y="468"/>
                    <a:pt x="28688" y="301"/>
                    <a:pt x="28621" y="134"/>
                  </a:cubicBezTo>
                  <a:cubicBezTo>
                    <a:pt x="28554" y="45"/>
                    <a:pt x="28458" y="1"/>
                    <a:pt x="28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4576775" y="1729450"/>
              <a:ext cx="624775" cy="362525"/>
            </a:xfrm>
            <a:custGeom>
              <a:rect b="b" l="l" r="r" t="t"/>
              <a:pathLst>
                <a:path extrusionOk="0" h="14501" w="24991">
                  <a:moveTo>
                    <a:pt x="24528" y="1"/>
                  </a:moveTo>
                  <a:cubicBezTo>
                    <a:pt x="24472" y="1"/>
                    <a:pt x="24412" y="18"/>
                    <a:pt x="24351" y="56"/>
                  </a:cubicBezTo>
                  <a:lnTo>
                    <a:pt x="301" y="13900"/>
                  </a:lnTo>
                  <a:cubicBezTo>
                    <a:pt x="0" y="14066"/>
                    <a:pt x="134" y="14500"/>
                    <a:pt x="467" y="14500"/>
                  </a:cubicBezTo>
                  <a:cubicBezTo>
                    <a:pt x="534" y="14500"/>
                    <a:pt x="567" y="14467"/>
                    <a:pt x="634" y="14467"/>
                  </a:cubicBezTo>
                  <a:lnTo>
                    <a:pt x="24685" y="590"/>
                  </a:lnTo>
                  <a:cubicBezTo>
                    <a:pt x="24991" y="423"/>
                    <a:pt x="24809" y="1"/>
                    <a:pt x="24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4577025" y="1729650"/>
              <a:ext cx="716950" cy="417400"/>
            </a:xfrm>
            <a:custGeom>
              <a:rect b="b" l="l" r="r" t="t"/>
              <a:pathLst>
                <a:path extrusionOk="0" h="16696" w="28678">
                  <a:moveTo>
                    <a:pt x="28342" y="0"/>
                  </a:moveTo>
                  <a:cubicBezTo>
                    <a:pt x="28288" y="0"/>
                    <a:pt x="28233" y="15"/>
                    <a:pt x="28177" y="48"/>
                  </a:cubicBezTo>
                  <a:lnTo>
                    <a:pt x="291" y="16093"/>
                  </a:lnTo>
                  <a:cubicBezTo>
                    <a:pt x="1" y="16254"/>
                    <a:pt x="115" y="16695"/>
                    <a:pt x="424" y="16695"/>
                  </a:cubicBezTo>
                  <a:cubicBezTo>
                    <a:pt x="435" y="16695"/>
                    <a:pt x="446" y="16695"/>
                    <a:pt x="457" y="16694"/>
                  </a:cubicBezTo>
                  <a:cubicBezTo>
                    <a:pt x="524" y="16694"/>
                    <a:pt x="591" y="16694"/>
                    <a:pt x="624" y="16660"/>
                  </a:cubicBezTo>
                  <a:lnTo>
                    <a:pt x="28477" y="582"/>
                  </a:lnTo>
                  <a:cubicBezTo>
                    <a:pt x="28611" y="482"/>
                    <a:pt x="28678" y="315"/>
                    <a:pt x="28611" y="148"/>
                  </a:cubicBezTo>
                  <a:cubicBezTo>
                    <a:pt x="28544" y="60"/>
                    <a:pt x="28448" y="0"/>
                    <a:pt x="28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2084150" y="2784925"/>
              <a:ext cx="60900" cy="95100"/>
            </a:xfrm>
            <a:custGeom>
              <a:rect b="b" l="l" r="r" t="t"/>
              <a:pathLst>
                <a:path extrusionOk="0" h="3804" w="2436">
                  <a:moveTo>
                    <a:pt x="2236" y="1"/>
                  </a:moveTo>
                  <a:lnTo>
                    <a:pt x="1" y="1269"/>
                  </a:lnTo>
                  <a:lnTo>
                    <a:pt x="1035" y="3003"/>
                  </a:lnTo>
                  <a:cubicBezTo>
                    <a:pt x="1068" y="3003"/>
                    <a:pt x="1068" y="3036"/>
                    <a:pt x="1102" y="3036"/>
                  </a:cubicBezTo>
                  <a:lnTo>
                    <a:pt x="2436" y="3804"/>
                  </a:lnTo>
                  <a:lnTo>
                    <a:pt x="2436" y="1168"/>
                  </a:lnTo>
                  <a:lnTo>
                    <a:pt x="1669" y="1736"/>
                  </a:lnTo>
                  <a:lnTo>
                    <a:pt x="1669" y="173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2084150" y="2784925"/>
              <a:ext cx="60900" cy="95100"/>
            </a:xfrm>
            <a:custGeom>
              <a:rect b="b" l="l" r="r" t="t"/>
              <a:pathLst>
                <a:path extrusionOk="0" h="3804" w="2436">
                  <a:moveTo>
                    <a:pt x="2236" y="1"/>
                  </a:moveTo>
                  <a:lnTo>
                    <a:pt x="1" y="1269"/>
                  </a:lnTo>
                  <a:lnTo>
                    <a:pt x="1035" y="3003"/>
                  </a:lnTo>
                  <a:cubicBezTo>
                    <a:pt x="1068" y="3003"/>
                    <a:pt x="1068" y="3036"/>
                    <a:pt x="1102" y="3036"/>
                  </a:cubicBezTo>
                  <a:lnTo>
                    <a:pt x="2436" y="3804"/>
                  </a:lnTo>
                  <a:lnTo>
                    <a:pt x="2436" y="1168"/>
                  </a:lnTo>
                  <a:lnTo>
                    <a:pt x="1669" y="1736"/>
                  </a:lnTo>
                  <a:lnTo>
                    <a:pt x="1669" y="173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1994925" y="2479325"/>
              <a:ext cx="275225" cy="400600"/>
            </a:xfrm>
            <a:custGeom>
              <a:rect b="b" l="l" r="r" t="t"/>
              <a:pathLst>
                <a:path extrusionOk="0" h="16024" w="11009">
                  <a:moveTo>
                    <a:pt x="9269" y="1"/>
                  </a:moveTo>
                  <a:cubicBezTo>
                    <a:pt x="9046" y="1"/>
                    <a:pt x="8821" y="52"/>
                    <a:pt x="8607" y="150"/>
                  </a:cubicBezTo>
                  <a:lnTo>
                    <a:pt x="768" y="4686"/>
                  </a:lnTo>
                  <a:cubicBezTo>
                    <a:pt x="534" y="4820"/>
                    <a:pt x="334" y="5020"/>
                    <a:pt x="234" y="5253"/>
                  </a:cubicBezTo>
                  <a:cubicBezTo>
                    <a:pt x="134" y="5453"/>
                    <a:pt x="67" y="5654"/>
                    <a:pt x="67" y="5887"/>
                  </a:cubicBezTo>
                  <a:lnTo>
                    <a:pt x="67" y="14593"/>
                  </a:lnTo>
                  <a:cubicBezTo>
                    <a:pt x="67" y="14593"/>
                    <a:pt x="1" y="15227"/>
                    <a:pt x="935" y="15727"/>
                  </a:cubicBezTo>
                  <a:cubicBezTo>
                    <a:pt x="935" y="15727"/>
                    <a:pt x="1389" y="16024"/>
                    <a:pt x="1887" y="16024"/>
                  </a:cubicBezTo>
                  <a:cubicBezTo>
                    <a:pt x="2036" y="16024"/>
                    <a:pt x="2189" y="15997"/>
                    <a:pt x="2336" y="15928"/>
                  </a:cubicBezTo>
                  <a:lnTo>
                    <a:pt x="2336" y="13826"/>
                  </a:lnTo>
                  <a:lnTo>
                    <a:pt x="8373" y="10390"/>
                  </a:lnTo>
                  <a:cubicBezTo>
                    <a:pt x="8874" y="10090"/>
                    <a:pt x="9207" y="9523"/>
                    <a:pt x="9207" y="8923"/>
                  </a:cubicBezTo>
                  <a:lnTo>
                    <a:pt x="9207" y="2251"/>
                  </a:lnTo>
                  <a:lnTo>
                    <a:pt x="11009" y="1551"/>
                  </a:lnTo>
                  <a:cubicBezTo>
                    <a:pt x="11009" y="783"/>
                    <a:pt x="10341" y="250"/>
                    <a:pt x="9741" y="83"/>
                  </a:cubicBezTo>
                  <a:cubicBezTo>
                    <a:pt x="9588" y="27"/>
                    <a:pt x="9429" y="1"/>
                    <a:pt x="92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1994925" y="2479325"/>
              <a:ext cx="275225" cy="400600"/>
            </a:xfrm>
            <a:custGeom>
              <a:rect b="b" l="l" r="r" t="t"/>
              <a:pathLst>
                <a:path extrusionOk="0" h="16024" w="11009">
                  <a:moveTo>
                    <a:pt x="9269" y="1"/>
                  </a:moveTo>
                  <a:cubicBezTo>
                    <a:pt x="9046" y="1"/>
                    <a:pt x="8821" y="52"/>
                    <a:pt x="8607" y="150"/>
                  </a:cubicBezTo>
                  <a:lnTo>
                    <a:pt x="768" y="4686"/>
                  </a:lnTo>
                  <a:cubicBezTo>
                    <a:pt x="534" y="4820"/>
                    <a:pt x="334" y="5020"/>
                    <a:pt x="234" y="5253"/>
                  </a:cubicBezTo>
                  <a:cubicBezTo>
                    <a:pt x="134" y="5453"/>
                    <a:pt x="67" y="5654"/>
                    <a:pt x="67" y="5887"/>
                  </a:cubicBezTo>
                  <a:lnTo>
                    <a:pt x="67" y="14593"/>
                  </a:lnTo>
                  <a:cubicBezTo>
                    <a:pt x="67" y="14593"/>
                    <a:pt x="1" y="15227"/>
                    <a:pt x="935" y="15727"/>
                  </a:cubicBezTo>
                  <a:cubicBezTo>
                    <a:pt x="935" y="15727"/>
                    <a:pt x="1389" y="16024"/>
                    <a:pt x="1887" y="16024"/>
                  </a:cubicBezTo>
                  <a:cubicBezTo>
                    <a:pt x="2036" y="16024"/>
                    <a:pt x="2189" y="15997"/>
                    <a:pt x="2336" y="15928"/>
                  </a:cubicBezTo>
                  <a:lnTo>
                    <a:pt x="2336" y="13826"/>
                  </a:lnTo>
                  <a:lnTo>
                    <a:pt x="8373" y="10390"/>
                  </a:lnTo>
                  <a:cubicBezTo>
                    <a:pt x="8874" y="10090"/>
                    <a:pt x="9207" y="9523"/>
                    <a:pt x="9207" y="8923"/>
                  </a:cubicBezTo>
                  <a:lnTo>
                    <a:pt x="9207" y="2251"/>
                  </a:lnTo>
                  <a:lnTo>
                    <a:pt x="11009" y="1551"/>
                  </a:lnTo>
                  <a:cubicBezTo>
                    <a:pt x="11009" y="783"/>
                    <a:pt x="10341" y="250"/>
                    <a:pt x="9741" y="83"/>
                  </a:cubicBezTo>
                  <a:cubicBezTo>
                    <a:pt x="9588" y="27"/>
                    <a:pt x="9429" y="1"/>
                    <a:pt x="9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2000775" y="2479325"/>
              <a:ext cx="269375" cy="161375"/>
            </a:xfrm>
            <a:custGeom>
              <a:rect b="b" l="l" r="r" t="t"/>
              <a:pathLst>
                <a:path extrusionOk="0" h="6455" w="10775">
                  <a:moveTo>
                    <a:pt x="9035" y="1"/>
                  </a:moveTo>
                  <a:cubicBezTo>
                    <a:pt x="8812" y="1"/>
                    <a:pt x="8587" y="52"/>
                    <a:pt x="8373" y="150"/>
                  </a:cubicBezTo>
                  <a:lnTo>
                    <a:pt x="534" y="4686"/>
                  </a:lnTo>
                  <a:cubicBezTo>
                    <a:pt x="300" y="4820"/>
                    <a:pt x="100" y="5020"/>
                    <a:pt x="0" y="5253"/>
                  </a:cubicBezTo>
                  <a:lnTo>
                    <a:pt x="1935" y="6454"/>
                  </a:lnTo>
                  <a:lnTo>
                    <a:pt x="8973" y="3018"/>
                  </a:lnTo>
                  <a:lnTo>
                    <a:pt x="8973" y="2251"/>
                  </a:lnTo>
                  <a:lnTo>
                    <a:pt x="10775" y="1551"/>
                  </a:lnTo>
                  <a:cubicBezTo>
                    <a:pt x="10775" y="783"/>
                    <a:pt x="10107" y="250"/>
                    <a:pt x="9507" y="83"/>
                  </a:cubicBezTo>
                  <a:cubicBezTo>
                    <a:pt x="9354" y="27"/>
                    <a:pt x="9195" y="1"/>
                    <a:pt x="90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2000775" y="2479325"/>
              <a:ext cx="269375" cy="161375"/>
            </a:xfrm>
            <a:custGeom>
              <a:rect b="b" l="l" r="r" t="t"/>
              <a:pathLst>
                <a:path extrusionOk="0" h="6455" w="10775">
                  <a:moveTo>
                    <a:pt x="9035" y="1"/>
                  </a:moveTo>
                  <a:cubicBezTo>
                    <a:pt x="8812" y="1"/>
                    <a:pt x="8587" y="52"/>
                    <a:pt x="8373" y="150"/>
                  </a:cubicBezTo>
                  <a:lnTo>
                    <a:pt x="534" y="4686"/>
                  </a:lnTo>
                  <a:cubicBezTo>
                    <a:pt x="300" y="4820"/>
                    <a:pt x="100" y="5020"/>
                    <a:pt x="0" y="5253"/>
                  </a:cubicBezTo>
                  <a:lnTo>
                    <a:pt x="1935" y="6454"/>
                  </a:lnTo>
                  <a:lnTo>
                    <a:pt x="8973" y="3018"/>
                  </a:lnTo>
                  <a:lnTo>
                    <a:pt x="8973" y="2251"/>
                  </a:lnTo>
                  <a:lnTo>
                    <a:pt x="10775" y="1551"/>
                  </a:lnTo>
                  <a:cubicBezTo>
                    <a:pt x="10775" y="783"/>
                    <a:pt x="10107" y="250"/>
                    <a:pt x="9507" y="83"/>
                  </a:cubicBezTo>
                  <a:cubicBezTo>
                    <a:pt x="9354" y="27"/>
                    <a:pt x="9195" y="1"/>
                    <a:pt x="9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2041625" y="2509400"/>
              <a:ext cx="228525" cy="369800"/>
            </a:xfrm>
            <a:custGeom>
              <a:rect b="b" l="l" r="r" t="t"/>
              <a:pathLst>
                <a:path extrusionOk="0" h="14792" w="9141">
                  <a:moveTo>
                    <a:pt x="8750" y="0"/>
                  </a:moveTo>
                  <a:cubicBezTo>
                    <a:pt x="8690" y="0"/>
                    <a:pt x="8630" y="15"/>
                    <a:pt x="8573" y="47"/>
                  </a:cubicBezTo>
                  <a:lnTo>
                    <a:pt x="701" y="4551"/>
                  </a:lnTo>
                  <a:cubicBezTo>
                    <a:pt x="268" y="4784"/>
                    <a:pt x="1" y="5251"/>
                    <a:pt x="1" y="5751"/>
                  </a:cubicBezTo>
                  <a:lnTo>
                    <a:pt x="1" y="14458"/>
                  </a:lnTo>
                  <a:cubicBezTo>
                    <a:pt x="1" y="14664"/>
                    <a:pt x="161" y="14791"/>
                    <a:pt x="326" y="14791"/>
                  </a:cubicBezTo>
                  <a:cubicBezTo>
                    <a:pt x="374" y="14791"/>
                    <a:pt x="423" y="14780"/>
                    <a:pt x="468" y="14758"/>
                  </a:cubicBezTo>
                  <a:lnTo>
                    <a:pt x="8307" y="10288"/>
                  </a:lnTo>
                  <a:cubicBezTo>
                    <a:pt x="8807" y="9954"/>
                    <a:pt x="9141" y="9421"/>
                    <a:pt x="9141" y="8820"/>
                  </a:cubicBezTo>
                  <a:lnTo>
                    <a:pt x="9141" y="348"/>
                  </a:lnTo>
                  <a:cubicBezTo>
                    <a:pt x="9115" y="145"/>
                    <a:pt x="8936" y="0"/>
                    <a:pt x="87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2118350" y="2803275"/>
              <a:ext cx="55075" cy="76875"/>
            </a:xfrm>
            <a:custGeom>
              <a:rect b="b" l="l" r="r" t="t"/>
              <a:pathLst>
                <a:path extrusionOk="0" h="3075" w="2203">
                  <a:moveTo>
                    <a:pt x="2202" y="1"/>
                  </a:moveTo>
                  <a:lnTo>
                    <a:pt x="1" y="1268"/>
                  </a:lnTo>
                  <a:lnTo>
                    <a:pt x="1035" y="3003"/>
                  </a:lnTo>
                  <a:cubicBezTo>
                    <a:pt x="1050" y="3049"/>
                    <a:pt x="1094" y="3074"/>
                    <a:pt x="1141" y="3074"/>
                  </a:cubicBezTo>
                  <a:cubicBezTo>
                    <a:pt x="1194" y="3074"/>
                    <a:pt x="1250" y="3041"/>
                    <a:pt x="1268" y="2970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2200075" y="2635325"/>
              <a:ext cx="36725" cy="42250"/>
            </a:xfrm>
            <a:custGeom>
              <a:rect b="b" l="l" r="r" t="t"/>
              <a:pathLst>
                <a:path extrusionOk="0" h="1690" w="1469">
                  <a:moveTo>
                    <a:pt x="1097" y="0"/>
                  </a:moveTo>
                  <a:cubicBezTo>
                    <a:pt x="990" y="0"/>
                    <a:pt x="866" y="37"/>
                    <a:pt x="734" y="114"/>
                  </a:cubicBezTo>
                  <a:cubicBezTo>
                    <a:pt x="334" y="381"/>
                    <a:pt x="67" y="781"/>
                    <a:pt x="1" y="1282"/>
                  </a:cubicBezTo>
                  <a:cubicBezTo>
                    <a:pt x="1" y="1532"/>
                    <a:pt x="156" y="1690"/>
                    <a:pt x="383" y="1690"/>
                  </a:cubicBezTo>
                  <a:cubicBezTo>
                    <a:pt x="487" y="1690"/>
                    <a:pt x="608" y="1656"/>
                    <a:pt x="734" y="1582"/>
                  </a:cubicBezTo>
                  <a:cubicBezTo>
                    <a:pt x="1135" y="1315"/>
                    <a:pt x="1402" y="915"/>
                    <a:pt x="1468" y="448"/>
                  </a:cubicBezTo>
                  <a:cubicBezTo>
                    <a:pt x="1468" y="156"/>
                    <a:pt x="1318" y="0"/>
                    <a:pt x="1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2135875" y="2672825"/>
              <a:ext cx="35875" cy="41875"/>
            </a:xfrm>
            <a:custGeom>
              <a:rect b="b" l="l" r="r" t="t"/>
              <a:pathLst>
                <a:path extrusionOk="0" h="1675" w="1435">
                  <a:moveTo>
                    <a:pt x="1069" y="0"/>
                  </a:moveTo>
                  <a:cubicBezTo>
                    <a:pt x="960" y="0"/>
                    <a:pt x="834" y="37"/>
                    <a:pt x="701" y="115"/>
                  </a:cubicBezTo>
                  <a:cubicBezTo>
                    <a:pt x="300" y="382"/>
                    <a:pt x="33" y="782"/>
                    <a:pt x="0" y="1249"/>
                  </a:cubicBezTo>
                  <a:cubicBezTo>
                    <a:pt x="0" y="1526"/>
                    <a:pt x="143" y="1675"/>
                    <a:pt x="363" y="1675"/>
                  </a:cubicBezTo>
                  <a:cubicBezTo>
                    <a:pt x="462" y="1675"/>
                    <a:pt x="577" y="1645"/>
                    <a:pt x="701" y="1583"/>
                  </a:cubicBezTo>
                  <a:cubicBezTo>
                    <a:pt x="1101" y="1316"/>
                    <a:pt x="1368" y="916"/>
                    <a:pt x="1434" y="415"/>
                  </a:cubicBezTo>
                  <a:cubicBezTo>
                    <a:pt x="1434" y="148"/>
                    <a:pt x="1286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2070825" y="2710350"/>
              <a:ext cx="35875" cy="41625"/>
            </a:xfrm>
            <a:custGeom>
              <a:rect b="b" l="l" r="r" t="t"/>
              <a:pathLst>
                <a:path extrusionOk="0" h="1665" w="1435">
                  <a:moveTo>
                    <a:pt x="1069" y="0"/>
                  </a:moveTo>
                  <a:cubicBezTo>
                    <a:pt x="960" y="0"/>
                    <a:pt x="834" y="37"/>
                    <a:pt x="701" y="115"/>
                  </a:cubicBezTo>
                  <a:cubicBezTo>
                    <a:pt x="300" y="349"/>
                    <a:pt x="34" y="782"/>
                    <a:pt x="0" y="1249"/>
                  </a:cubicBezTo>
                  <a:cubicBezTo>
                    <a:pt x="0" y="1516"/>
                    <a:pt x="148" y="1664"/>
                    <a:pt x="356" y="1664"/>
                  </a:cubicBezTo>
                  <a:cubicBezTo>
                    <a:pt x="460" y="1664"/>
                    <a:pt x="578" y="1627"/>
                    <a:pt x="701" y="1550"/>
                  </a:cubicBezTo>
                  <a:cubicBezTo>
                    <a:pt x="1134" y="1316"/>
                    <a:pt x="1401" y="882"/>
                    <a:pt x="1435" y="415"/>
                  </a:cubicBezTo>
                  <a:cubicBezTo>
                    <a:pt x="1435" y="149"/>
                    <a:pt x="1286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4777750" y="4084625"/>
              <a:ext cx="470350" cy="271050"/>
            </a:xfrm>
            <a:custGeom>
              <a:rect b="b" l="l" r="r" t="t"/>
              <a:pathLst>
                <a:path extrusionOk="0" h="10842" w="18814">
                  <a:moveTo>
                    <a:pt x="2986" y="0"/>
                  </a:moveTo>
                  <a:cubicBezTo>
                    <a:pt x="2911" y="0"/>
                    <a:pt x="2836" y="17"/>
                    <a:pt x="2769" y="50"/>
                  </a:cubicBezTo>
                  <a:lnTo>
                    <a:pt x="101" y="1585"/>
                  </a:lnTo>
                  <a:cubicBezTo>
                    <a:pt x="0" y="1651"/>
                    <a:pt x="0" y="1751"/>
                    <a:pt x="101" y="1818"/>
                  </a:cubicBezTo>
                  <a:lnTo>
                    <a:pt x="15645" y="10791"/>
                  </a:lnTo>
                  <a:cubicBezTo>
                    <a:pt x="15712" y="10825"/>
                    <a:pt x="15787" y="10841"/>
                    <a:pt x="15858" y="10841"/>
                  </a:cubicBezTo>
                  <a:cubicBezTo>
                    <a:pt x="15929" y="10841"/>
                    <a:pt x="15995" y="10825"/>
                    <a:pt x="16045" y="10791"/>
                  </a:cubicBezTo>
                  <a:lnTo>
                    <a:pt x="18747" y="9257"/>
                  </a:lnTo>
                  <a:cubicBezTo>
                    <a:pt x="18814" y="9190"/>
                    <a:pt x="18814" y="9057"/>
                    <a:pt x="18747" y="9023"/>
                  </a:cubicBezTo>
                  <a:lnTo>
                    <a:pt x="3203" y="50"/>
                  </a:lnTo>
                  <a:cubicBezTo>
                    <a:pt x="3136" y="17"/>
                    <a:pt x="3061" y="0"/>
                    <a:pt x="298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5161350" y="3923250"/>
              <a:ext cx="85925" cy="374450"/>
            </a:xfrm>
            <a:custGeom>
              <a:rect b="b" l="l" r="r" t="t"/>
              <a:pathLst>
                <a:path extrusionOk="0" h="14978" w="3437">
                  <a:moveTo>
                    <a:pt x="3437" y="1"/>
                  </a:moveTo>
                  <a:lnTo>
                    <a:pt x="1135" y="701"/>
                  </a:lnTo>
                  <a:lnTo>
                    <a:pt x="501" y="1735"/>
                  </a:lnTo>
                  <a:lnTo>
                    <a:pt x="1" y="14978"/>
                  </a:lnTo>
                  <a:cubicBezTo>
                    <a:pt x="501" y="14978"/>
                    <a:pt x="1001" y="14878"/>
                    <a:pt x="1468" y="14678"/>
                  </a:cubicBezTo>
                  <a:cubicBezTo>
                    <a:pt x="1935" y="14478"/>
                    <a:pt x="2436" y="14244"/>
                    <a:pt x="2869" y="13944"/>
                  </a:cubicBezTo>
                  <a:cubicBezTo>
                    <a:pt x="3203" y="13710"/>
                    <a:pt x="3437" y="13310"/>
                    <a:pt x="3437" y="12876"/>
                  </a:cubicBezTo>
                  <a:lnTo>
                    <a:pt x="343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4778575" y="3738125"/>
              <a:ext cx="395325" cy="559650"/>
            </a:xfrm>
            <a:custGeom>
              <a:rect b="b" l="l" r="r" t="t"/>
              <a:pathLst>
                <a:path extrusionOk="0" h="22386" w="15813">
                  <a:moveTo>
                    <a:pt x="1" y="0"/>
                  </a:moveTo>
                  <a:lnTo>
                    <a:pt x="1" y="12276"/>
                  </a:lnTo>
                  <a:cubicBezTo>
                    <a:pt x="1" y="13110"/>
                    <a:pt x="434" y="13877"/>
                    <a:pt x="1135" y="14344"/>
                  </a:cubicBezTo>
                  <a:lnTo>
                    <a:pt x="14578" y="22116"/>
                  </a:lnTo>
                  <a:cubicBezTo>
                    <a:pt x="14778" y="22249"/>
                    <a:pt x="15012" y="22350"/>
                    <a:pt x="15245" y="22383"/>
                  </a:cubicBezTo>
                  <a:cubicBezTo>
                    <a:pt x="15262" y="22385"/>
                    <a:pt x="15279" y="22386"/>
                    <a:pt x="15296" y="22386"/>
                  </a:cubicBezTo>
                  <a:cubicBezTo>
                    <a:pt x="15575" y="22386"/>
                    <a:pt x="15812" y="22132"/>
                    <a:pt x="15812" y="21849"/>
                  </a:cubicBezTo>
                  <a:lnTo>
                    <a:pt x="15812" y="9140"/>
                  </a:lnTo>
                  <a:lnTo>
                    <a:pt x="14178" y="7606"/>
                  </a:lnTo>
                  <a:lnTo>
                    <a:pt x="2803" y="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4778575" y="3738125"/>
              <a:ext cx="395325" cy="559650"/>
            </a:xfrm>
            <a:custGeom>
              <a:rect b="b" l="l" r="r" t="t"/>
              <a:pathLst>
                <a:path extrusionOk="0" h="22386" w="15813">
                  <a:moveTo>
                    <a:pt x="1" y="0"/>
                  </a:moveTo>
                  <a:lnTo>
                    <a:pt x="1" y="12276"/>
                  </a:lnTo>
                  <a:cubicBezTo>
                    <a:pt x="1" y="13110"/>
                    <a:pt x="434" y="13877"/>
                    <a:pt x="1135" y="14344"/>
                  </a:cubicBezTo>
                  <a:lnTo>
                    <a:pt x="14578" y="22116"/>
                  </a:lnTo>
                  <a:cubicBezTo>
                    <a:pt x="14778" y="22249"/>
                    <a:pt x="15012" y="22350"/>
                    <a:pt x="15245" y="22383"/>
                  </a:cubicBezTo>
                  <a:cubicBezTo>
                    <a:pt x="15262" y="22385"/>
                    <a:pt x="15279" y="22386"/>
                    <a:pt x="15296" y="22386"/>
                  </a:cubicBezTo>
                  <a:cubicBezTo>
                    <a:pt x="15575" y="22386"/>
                    <a:pt x="15812" y="22132"/>
                    <a:pt x="15812" y="21849"/>
                  </a:cubicBezTo>
                  <a:lnTo>
                    <a:pt x="15812" y="9140"/>
                  </a:lnTo>
                  <a:lnTo>
                    <a:pt x="14178" y="7606"/>
                  </a:lnTo>
                  <a:lnTo>
                    <a:pt x="2803" y="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4776925" y="3735625"/>
              <a:ext cx="396975" cy="364275"/>
            </a:xfrm>
            <a:custGeom>
              <a:rect b="b" l="l" r="r" t="t"/>
              <a:pathLst>
                <a:path extrusionOk="0" h="14571" w="15879">
                  <a:moveTo>
                    <a:pt x="567" y="0"/>
                  </a:moveTo>
                  <a:lnTo>
                    <a:pt x="67" y="100"/>
                  </a:lnTo>
                  <a:lnTo>
                    <a:pt x="67" y="5037"/>
                  </a:lnTo>
                  <a:cubicBezTo>
                    <a:pt x="67" y="5037"/>
                    <a:pt x="0" y="6004"/>
                    <a:pt x="1334" y="6738"/>
                  </a:cubicBezTo>
                  <a:cubicBezTo>
                    <a:pt x="2569" y="7439"/>
                    <a:pt x="13310" y="13643"/>
                    <a:pt x="14777" y="14477"/>
                  </a:cubicBezTo>
                  <a:cubicBezTo>
                    <a:pt x="14894" y="14535"/>
                    <a:pt x="15021" y="14571"/>
                    <a:pt x="15147" y="14571"/>
                  </a:cubicBezTo>
                  <a:cubicBezTo>
                    <a:pt x="15238" y="14571"/>
                    <a:pt x="15327" y="14552"/>
                    <a:pt x="15411" y="14511"/>
                  </a:cubicBezTo>
                  <a:cubicBezTo>
                    <a:pt x="15645" y="14410"/>
                    <a:pt x="15878" y="14144"/>
                    <a:pt x="15878" y="13510"/>
                  </a:cubicBezTo>
                  <a:lnTo>
                    <a:pt x="15878" y="894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4776925" y="3735625"/>
              <a:ext cx="396975" cy="364275"/>
            </a:xfrm>
            <a:custGeom>
              <a:rect b="b" l="l" r="r" t="t"/>
              <a:pathLst>
                <a:path extrusionOk="0" h="14571" w="15879">
                  <a:moveTo>
                    <a:pt x="567" y="0"/>
                  </a:moveTo>
                  <a:lnTo>
                    <a:pt x="67" y="100"/>
                  </a:lnTo>
                  <a:lnTo>
                    <a:pt x="67" y="5037"/>
                  </a:lnTo>
                  <a:cubicBezTo>
                    <a:pt x="67" y="5037"/>
                    <a:pt x="0" y="6004"/>
                    <a:pt x="1334" y="6738"/>
                  </a:cubicBezTo>
                  <a:cubicBezTo>
                    <a:pt x="2569" y="7439"/>
                    <a:pt x="13310" y="13643"/>
                    <a:pt x="14777" y="14477"/>
                  </a:cubicBezTo>
                  <a:cubicBezTo>
                    <a:pt x="14894" y="14535"/>
                    <a:pt x="15021" y="14571"/>
                    <a:pt x="15147" y="14571"/>
                  </a:cubicBezTo>
                  <a:cubicBezTo>
                    <a:pt x="15238" y="14571"/>
                    <a:pt x="15327" y="14552"/>
                    <a:pt x="15411" y="14511"/>
                  </a:cubicBezTo>
                  <a:cubicBezTo>
                    <a:pt x="15645" y="14410"/>
                    <a:pt x="15878" y="14144"/>
                    <a:pt x="15878" y="13510"/>
                  </a:cubicBezTo>
                  <a:lnTo>
                    <a:pt x="15878" y="894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4777750" y="3695175"/>
              <a:ext cx="470350" cy="271050"/>
            </a:xfrm>
            <a:custGeom>
              <a:rect b="b" l="l" r="r" t="t"/>
              <a:pathLst>
                <a:path extrusionOk="0" h="10842" w="18814">
                  <a:moveTo>
                    <a:pt x="2986" y="0"/>
                  </a:moveTo>
                  <a:cubicBezTo>
                    <a:pt x="2911" y="0"/>
                    <a:pt x="2836" y="17"/>
                    <a:pt x="2769" y="50"/>
                  </a:cubicBezTo>
                  <a:lnTo>
                    <a:pt x="101" y="1618"/>
                  </a:lnTo>
                  <a:cubicBezTo>
                    <a:pt x="0" y="1652"/>
                    <a:pt x="0" y="1785"/>
                    <a:pt x="101" y="1818"/>
                  </a:cubicBezTo>
                  <a:lnTo>
                    <a:pt x="15645" y="10791"/>
                  </a:lnTo>
                  <a:cubicBezTo>
                    <a:pt x="15712" y="10825"/>
                    <a:pt x="15787" y="10841"/>
                    <a:pt x="15858" y="10841"/>
                  </a:cubicBezTo>
                  <a:cubicBezTo>
                    <a:pt x="15929" y="10841"/>
                    <a:pt x="15995" y="10825"/>
                    <a:pt x="16045" y="10791"/>
                  </a:cubicBezTo>
                  <a:lnTo>
                    <a:pt x="18747" y="9257"/>
                  </a:lnTo>
                  <a:cubicBezTo>
                    <a:pt x="18814" y="9190"/>
                    <a:pt x="18814" y="9090"/>
                    <a:pt x="18747" y="9023"/>
                  </a:cubicBezTo>
                  <a:lnTo>
                    <a:pt x="3203" y="50"/>
                  </a:lnTo>
                  <a:cubicBezTo>
                    <a:pt x="3136" y="17"/>
                    <a:pt x="3061" y="0"/>
                    <a:pt x="29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4777750" y="3695175"/>
              <a:ext cx="470350" cy="271050"/>
            </a:xfrm>
            <a:custGeom>
              <a:rect b="b" l="l" r="r" t="t"/>
              <a:pathLst>
                <a:path extrusionOk="0" h="10842" w="18814">
                  <a:moveTo>
                    <a:pt x="2986" y="0"/>
                  </a:moveTo>
                  <a:cubicBezTo>
                    <a:pt x="2911" y="0"/>
                    <a:pt x="2836" y="17"/>
                    <a:pt x="2769" y="50"/>
                  </a:cubicBezTo>
                  <a:lnTo>
                    <a:pt x="101" y="1618"/>
                  </a:lnTo>
                  <a:cubicBezTo>
                    <a:pt x="0" y="1652"/>
                    <a:pt x="0" y="1785"/>
                    <a:pt x="101" y="1818"/>
                  </a:cubicBezTo>
                  <a:lnTo>
                    <a:pt x="15645" y="10791"/>
                  </a:lnTo>
                  <a:cubicBezTo>
                    <a:pt x="15712" y="10825"/>
                    <a:pt x="15787" y="10841"/>
                    <a:pt x="15858" y="10841"/>
                  </a:cubicBezTo>
                  <a:cubicBezTo>
                    <a:pt x="15929" y="10841"/>
                    <a:pt x="15995" y="10825"/>
                    <a:pt x="16045" y="10791"/>
                  </a:cubicBezTo>
                  <a:lnTo>
                    <a:pt x="18747" y="9257"/>
                  </a:lnTo>
                  <a:cubicBezTo>
                    <a:pt x="18814" y="9190"/>
                    <a:pt x="18814" y="9090"/>
                    <a:pt x="18747" y="9023"/>
                  </a:cubicBezTo>
                  <a:lnTo>
                    <a:pt x="3203" y="50"/>
                  </a:lnTo>
                  <a:cubicBezTo>
                    <a:pt x="3136" y="17"/>
                    <a:pt x="3061" y="0"/>
                    <a:pt x="2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4932850" y="3955600"/>
              <a:ext cx="80925" cy="80425"/>
            </a:xfrm>
            <a:custGeom>
              <a:rect b="b" l="l" r="r" t="t"/>
              <a:pathLst>
                <a:path extrusionOk="0" h="3217" w="3237">
                  <a:moveTo>
                    <a:pt x="188" y="1"/>
                  </a:moveTo>
                  <a:cubicBezTo>
                    <a:pt x="89" y="1"/>
                    <a:pt x="1" y="87"/>
                    <a:pt x="1" y="208"/>
                  </a:cubicBezTo>
                  <a:lnTo>
                    <a:pt x="1" y="1175"/>
                  </a:lnTo>
                  <a:cubicBezTo>
                    <a:pt x="1" y="1375"/>
                    <a:pt x="101" y="1575"/>
                    <a:pt x="301" y="1675"/>
                  </a:cubicBezTo>
                  <a:lnTo>
                    <a:pt x="2903" y="3176"/>
                  </a:lnTo>
                  <a:cubicBezTo>
                    <a:pt x="2940" y="3204"/>
                    <a:pt x="2979" y="3216"/>
                    <a:pt x="3017" y="3216"/>
                  </a:cubicBezTo>
                  <a:cubicBezTo>
                    <a:pt x="3118" y="3216"/>
                    <a:pt x="3212" y="3130"/>
                    <a:pt x="3237" y="3010"/>
                  </a:cubicBezTo>
                  <a:lnTo>
                    <a:pt x="3237" y="2042"/>
                  </a:lnTo>
                  <a:cubicBezTo>
                    <a:pt x="3237" y="1842"/>
                    <a:pt x="3103" y="1609"/>
                    <a:pt x="2903" y="1509"/>
                  </a:cubicBezTo>
                  <a:lnTo>
                    <a:pt x="301" y="41"/>
                  </a:lnTo>
                  <a:cubicBezTo>
                    <a:pt x="264" y="13"/>
                    <a:pt x="225" y="1"/>
                    <a:pt x="1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4933700" y="3708100"/>
              <a:ext cx="161800" cy="172650"/>
            </a:xfrm>
            <a:custGeom>
              <a:rect b="b" l="l" r="r" t="t"/>
              <a:pathLst>
                <a:path extrusionOk="0" h="6906" w="6472">
                  <a:moveTo>
                    <a:pt x="734" y="0"/>
                  </a:moveTo>
                  <a:cubicBezTo>
                    <a:pt x="434" y="34"/>
                    <a:pt x="200" y="201"/>
                    <a:pt x="0" y="401"/>
                  </a:cubicBezTo>
                  <a:lnTo>
                    <a:pt x="734" y="1568"/>
                  </a:lnTo>
                  <a:lnTo>
                    <a:pt x="734" y="3203"/>
                  </a:lnTo>
                  <a:lnTo>
                    <a:pt x="1201" y="3503"/>
                  </a:lnTo>
                  <a:lnTo>
                    <a:pt x="1201" y="1401"/>
                  </a:lnTo>
                  <a:lnTo>
                    <a:pt x="5437" y="3836"/>
                  </a:lnTo>
                  <a:lnTo>
                    <a:pt x="5738" y="6905"/>
                  </a:lnTo>
                  <a:lnTo>
                    <a:pt x="6472" y="6505"/>
                  </a:lnTo>
                  <a:lnTo>
                    <a:pt x="6472" y="3269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4945375" y="3738125"/>
              <a:ext cx="18375" cy="67575"/>
            </a:xfrm>
            <a:custGeom>
              <a:rect b="b" l="l" r="r" t="t"/>
              <a:pathLst>
                <a:path extrusionOk="0" h="2703" w="735">
                  <a:moveTo>
                    <a:pt x="0" y="0"/>
                  </a:moveTo>
                  <a:lnTo>
                    <a:pt x="0" y="2702"/>
                  </a:lnTo>
                  <a:lnTo>
                    <a:pt x="734" y="2302"/>
                  </a:lnTo>
                  <a:lnTo>
                    <a:pt x="734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4933700" y="3718100"/>
              <a:ext cx="143450" cy="162650"/>
            </a:xfrm>
            <a:custGeom>
              <a:rect b="b" l="l" r="r" t="t"/>
              <a:pathLst>
                <a:path extrusionOk="0" h="6506" w="5738">
                  <a:moveTo>
                    <a:pt x="0" y="1"/>
                  </a:moveTo>
                  <a:lnTo>
                    <a:pt x="0" y="3236"/>
                  </a:lnTo>
                  <a:cubicBezTo>
                    <a:pt x="134" y="3370"/>
                    <a:pt x="300" y="3470"/>
                    <a:pt x="467" y="3503"/>
                  </a:cubicBezTo>
                  <a:lnTo>
                    <a:pt x="467" y="801"/>
                  </a:lnTo>
                  <a:lnTo>
                    <a:pt x="5237" y="3537"/>
                  </a:lnTo>
                  <a:lnTo>
                    <a:pt x="5237" y="6238"/>
                  </a:lnTo>
                  <a:cubicBezTo>
                    <a:pt x="5371" y="6372"/>
                    <a:pt x="5538" y="6472"/>
                    <a:pt x="5738" y="6505"/>
                  </a:cubicBezTo>
                  <a:lnTo>
                    <a:pt x="5738" y="33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4615125" y="4214525"/>
              <a:ext cx="176825" cy="189450"/>
            </a:xfrm>
            <a:custGeom>
              <a:rect b="b" l="l" r="r" t="t"/>
              <a:pathLst>
                <a:path extrusionOk="0" h="7578" w="7073">
                  <a:moveTo>
                    <a:pt x="1081" y="0"/>
                  </a:moveTo>
                  <a:cubicBezTo>
                    <a:pt x="909" y="0"/>
                    <a:pt x="766" y="38"/>
                    <a:pt x="668" y="125"/>
                  </a:cubicBezTo>
                  <a:cubicBezTo>
                    <a:pt x="1" y="692"/>
                    <a:pt x="535" y="2159"/>
                    <a:pt x="868" y="2693"/>
                  </a:cubicBezTo>
                  <a:cubicBezTo>
                    <a:pt x="1202" y="3227"/>
                    <a:pt x="3103" y="5495"/>
                    <a:pt x="3537" y="6129"/>
                  </a:cubicBezTo>
                  <a:cubicBezTo>
                    <a:pt x="3937" y="6796"/>
                    <a:pt x="4537" y="7463"/>
                    <a:pt x="5405" y="7563"/>
                  </a:cubicBezTo>
                  <a:cubicBezTo>
                    <a:pt x="5486" y="7573"/>
                    <a:pt x="5566" y="7577"/>
                    <a:pt x="5644" y="7577"/>
                  </a:cubicBezTo>
                  <a:cubicBezTo>
                    <a:pt x="6398" y="7577"/>
                    <a:pt x="6979" y="7165"/>
                    <a:pt x="7039" y="6863"/>
                  </a:cubicBezTo>
                  <a:cubicBezTo>
                    <a:pt x="7073" y="6162"/>
                    <a:pt x="7073" y="5462"/>
                    <a:pt x="7039" y="4761"/>
                  </a:cubicBezTo>
                  <a:cubicBezTo>
                    <a:pt x="7006" y="4294"/>
                    <a:pt x="6872" y="4261"/>
                    <a:pt x="6872" y="4261"/>
                  </a:cubicBezTo>
                  <a:cubicBezTo>
                    <a:pt x="6872" y="4261"/>
                    <a:pt x="4437" y="1959"/>
                    <a:pt x="3870" y="1359"/>
                  </a:cubicBezTo>
                  <a:cubicBezTo>
                    <a:pt x="3401" y="862"/>
                    <a:pt x="1905" y="0"/>
                    <a:pt x="1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4275725" y="4482775"/>
              <a:ext cx="300250" cy="152400"/>
            </a:xfrm>
            <a:custGeom>
              <a:rect b="b" l="l" r="r" t="t"/>
              <a:pathLst>
                <a:path extrusionOk="0" h="6096" w="12010">
                  <a:moveTo>
                    <a:pt x="11004" y="0"/>
                  </a:moveTo>
                  <a:cubicBezTo>
                    <a:pt x="10089" y="0"/>
                    <a:pt x="8231" y="19"/>
                    <a:pt x="8006" y="169"/>
                  </a:cubicBezTo>
                  <a:cubicBezTo>
                    <a:pt x="7739" y="402"/>
                    <a:pt x="4570" y="1670"/>
                    <a:pt x="3503" y="2204"/>
                  </a:cubicBezTo>
                  <a:cubicBezTo>
                    <a:pt x="2436" y="2738"/>
                    <a:pt x="301" y="3638"/>
                    <a:pt x="167" y="3805"/>
                  </a:cubicBezTo>
                  <a:cubicBezTo>
                    <a:pt x="0" y="4072"/>
                    <a:pt x="34" y="4439"/>
                    <a:pt x="234" y="4706"/>
                  </a:cubicBezTo>
                  <a:cubicBezTo>
                    <a:pt x="834" y="5373"/>
                    <a:pt x="1668" y="5806"/>
                    <a:pt x="2569" y="5973"/>
                  </a:cubicBezTo>
                  <a:cubicBezTo>
                    <a:pt x="2966" y="6055"/>
                    <a:pt x="3367" y="6096"/>
                    <a:pt x="3768" y="6096"/>
                  </a:cubicBezTo>
                  <a:cubicBezTo>
                    <a:pt x="4512" y="6096"/>
                    <a:pt x="5256" y="5955"/>
                    <a:pt x="5971" y="5673"/>
                  </a:cubicBezTo>
                  <a:cubicBezTo>
                    <a:pt x="6772" y="5373"/>
                    <a:pt x="7539" y="5006"/>
                    <a:pt x="8306" y="4606"/>
                  </a:cubicBezTo>
                  <a:cubicBezTo>
                    <a:pt x="8607" y="4472"/>
                    <a:pt x="8907" y="4372"/>
                    <a:pt x="9240" y="4372"/>
                  </a:cubicBezTo>
                  <a:cubicBezTo>
                    <a:pt x="9641" y="4372"/>
                    <a:pt x="10274" y="4339"/>
                    <a:pt x="10708" y="4305"/>
                  </a:cubicBezTo>
                  <a:cubicBezTo>
                    <a:pt x="10740" y="4307"/>
                    <a:pt x="10771" y="4308"/>
                    <a:pt x="10803" y="4308"/>
                  </a:cubicBezTo>
                  <a:cubicBezTo>
                    <a:pt x="11267" y="4308"/>
                    <a:pt x="11692" y="4080"/>
                    <a:pt x="11942" y="3705"/>
                  </a:cubicBezTo>
                  <a:cubicBezTo>
                    <a:pt x="12009" y="2804"/>
                    <a:pt x="12009" y="1937"/>
                    <a:pt x="11942" y="1036"/>
                  </a:cubicBezTo>
                  <a:cubicBezTo>
                    <a:pt x="11876" y="669"/>
                    <a:pt x="11742" y="302"/>
                    <a:pt x="11509" y="2"/>
                  </a:cubicBezTo>
                  <a:cubicBezTo>
                    <a:pt x="11509" y="2"/>
                    <a:pt x="11309" y="0"/>
                    <a:pt x="1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4389150" y="2362975"/>
              <a:ext cx="286050" cy="388725"/>
            </a:xfrm>
            <a:custGeom>
              <a:rect b="b" l="l" r="r" t="t"/>
              <a:pathLst>
                <a:path extrusionOk="0" h="15549" w="11442">
                  <a:moveTo>
                    <a:pt x="6259" y="0"/>
                  </a:moveTo>
                  <a:cubicBezTo>
                    <a:pt x="4378" y="0"/>
                    <a:pt x="2335" y="451"/>
                    <a:pt x="1468" y="1601"/>
                  </a:cubicBezTo>
                  <a:cubicBezTo>
                    <a:pt x="1468" y="1601"/>
                    <a:pt x="1034" y="2168"/>
                    <a:pt x="934" y="3603"/>
                  </a:cubicBezTo>
                  <a:lnTo>
                    <a:pt x="934" y="5804"/>
                  </a:lnTo>
                  <a:cubicBezTo>
                    <a:pt x="934" y="6105"/>
                    <a:pt x="867" y="6405"/>
                    <a:pt x="734" y="6638"/>
                  </a:cubicBezTo>
                  <a:cubicBezTo>
                    <a:pt x="400" y="7272"/>
                    <a:pt x="0" y="8106"/>
                    <a:pt x="67" y="8239"/>
                  </a:cubicBezTo>
                  <a:cubicBezTo>
                    <a:pt x="121" y="8376"/>
                    <a:pt x="490" y="8490"/>
                    <a:pt x="823" y="8490"/>
                  </a:cubicBezTo>
                  <a:cubicBezTo>
                    <a:pt x="896" y="8490"/>
                    <a:pt x="968" y="8485"/>
                    <a:pt x="1034" y="8473"/>
                  </a:cubicBezTo>
                  <a:cubicBezTo>
                    <a:pt x="1168" y="10408"/>
                    <a:pt x="1368" y="11375"/>
                    <a:pt x="1635" y="11775"/>
                  </a:cubicBezTo>
                  <a:cubicBezTo>
                    <a:pt x="1668" y="11809"/>
                    <a:pt x="1701" y="11842"/>
                    <a:pt x="1735" y="11875"/>
                  </a:cubicBezTo>
                  <a:cubicBezTo>
                    <a:pt x="1954" y="12035"/>
                    <a:pt x="2470" y="12111"/>
                    <a:pt x="3141" y="12111"/>
                  </a:cubicBezTo>
                  <a:cubicBezTo>
                    <a:pt x="3594" y="12111"/>
                    <a:pt x="4119" y="12076"/>
                    <a:pt x="4670" y="12009"/>
                  </a:cubicBezTo>
                  <a:cubicBezTo>
                    <a:pt x="4937" y="13009"/>
                    <a:pt x="5371" y="14978"/>
                    <a:pt x="5270" y="15478"/>
                  </a:cubicBezTo>
                  <a:cubicBezTo>
                    <a:pt x="5270" y="15478"/>
                    <a:pt x="5775" y="15549"/>
                    <a:pt x="6488" y="15549"/>
                  </a:cubicBezTo>
                  <a:cubicBezTo>
                    <a:pt x="7608" y="15549"/>
                    <a:pt x="9242" y="15374"/>
                    <a:pt x="10241" y="14477"/>
                  </a:cubicBezTo>
                  <a:cubicBezTo>
                    <a:pt x="10241" y="14477"/>
                    <a:pt x="9640" y="11775"/>
                    <a:pt x="9440" y="10708"/>
                  </a:cubicBezTo>
                  <a:cubicBezTo>
                    <a:pt x="11442" y="9440"/>
                    <a:pt x="10541" y="2402"/>
                    <a:pt x="10074" y="1101"/>
                  </a:cubicBezTo>
                  <a:cubicBezTo>
                    <a:pt x="9857" y="451"/>
                    <a:pt x="8139" y="0"/>
                    <a:pt x="625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4095600" y="2647325"/>
              <a:ext cx="417825" cy="566275"/>
            </a:xfrm>
            <a:custGeom>
              <a:rect b="b" l="l" r="r" t="t"/>
              <a:pathLst>
                <a:path extrusionOk="0" h="22651" w="16713">
                  <a:moveTo>
                    <a:pt x="10474" y="1"/>
                  </a:moveTo>
                  <a:lnTo>
                    <a:pt x="9741" y="34"/>
                  </a:lnTo>
                  <a:cubicBezTo>
                    <a:pt x="9540" y="34"/>
                    <a:pt x="9374" y="101"/>
                    <a:pt x="9240" y="168"/>
                  </a:cubicBezTo>
                  <a:lnTo>
                    <a:pt x="701" y="5138"/>
                  </a:lnTo>
                  <a:cubicBezTo>
                    <a:pt x="200" y="5405"/>
                    <a:pt x="0" y="6005"/>
                    <a:pt x="167" y="6506"/>
                  </a:cubicBezTo>
                  <a:lnTo>
                    <a:pt x="5804" y="21883"/>
                  </a:lnTo>
                  <a:cubicBezTo>
                    <a:pt x="5938" y="22284"/>
                    <a:pt x="6338" y="22584"/>
                    <a:pt x="6772" y="22617"/>
                  </a:cubicBezTo>
                  <a:lnTo>
                    <a:pt x="7406" y="22651"/>
                  </a:lnTo>
                  <a:lnTo>
                    <a:pt x="7406" y="22651"/>
                  </a:lnTo>
                  <a:lnTo>
                    <a:pt x="7306" y="22550"/>
                  </a:lnTo>
                  <a:cubicBezTo>
                    <a:pt x="7372" y="22517"/>
                    <a:pt x="7406" y="22484"/>
                    <a:pt x="7472" y="22484"/>
                  </a:cubicBezTo>
                  <a:lnTo>
                    <a:pt x="16012" y="17547"/>
                  </a:lnTo>
                  <a:cubicBezTo>
                    <a:pt x="16512" y="17247"/>
                    <a:pt x="16712" y="16646"/>
                    <a:pt x="16512" y="16146"/>
                  </a:cubicBezTo>
                  <a:lnTo>
                    <a:pt x="10908" y="802"/>
                  </a:lnTo>
                  <a:cubicBezTo>
                    <a:pt x="10808" y="501"/>
                    <a:pt x="10608" y="301"/>
                    <a:pt x="10341" y="168"/>
                  </a:cubicBezTo>
                  <a:lnTo>
                    <a:pt x="10474" y="1"/>
                  </a:lnTo>
                  <a:close/>
                </a:path>
              </a:pathLst>
            </a:custGeom>
            <a:solidFill>
              <a:srgbClr val="374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4110600" y="2647050"/>
              <a:ext cx="418675" cy="566825"/>
            </a:xfrm>
            <a:custGeom>
              <a:rect b="b" l="l" r="r" t="t"/>
              <a:pathLst>
                <a:path extrusionOk="0" h="22673" w="16747">
                  <a:moveTo>
                    <a:pt x="9875" y="1"/>
                  </a:moveTo>
                  <a:cubicBezTo>
                    <a:pt x="9692" y="1"/>
                    <a:pt x="9508" y="47"/>
                    <a:pt x="9341" y="145"/>
                  </a:cubicBezTo>
                  <a:lnTo>
                    <a:pt x="668" y="5149"/>
                  </a:lnTo>
                  <a:cubicBezTo>
                    <a:pt x="201" y="5416"/>
                    <a:pt x="1" y="5983"/>
                    <a:pt x="201" y="6483"/>
                  </a:cubicBezTo>
                  <a:lnTo>
                    <a:pt x="5872" y="21961"/>
                  </a:lnTo>
                  <a:cubicBezTo>
                    <a:pt x="6036" y="22408"/>
                    <a:pt x="6450" y="22673"/>
                    <a:pt x="6890" y="22673"/>
                  </a:cubicBezTo>
                  <a:cubicBezTo>
                    <a:pt x="7074" y="22673"/>
                    <a:pt x="7262" y="22626"/>
                    <a:pt x="7439" y="22528"/>
                  </a:cubicBezTo>
                  <a:lnTo>
                    <a:pt x="16079" y="17525"/>
                  </a:lnTo>
                  <a:cubicBezTo>
                    <a:pt x="16546" y="17258"/>
                    <a:pt x="16746" y="16691"/>
                    <a:pt x="16579" y="16190"/>
                  </a:cubicBezTo>
                  <a:lnTo>
                    <a:pt x="10909" y="712"/>
                  </a:lnTo>
                  <a:cubicBezTo>
                    <a:pt x="10744" y="265"/>
                    <a:pt x="10314" y="1"/>
                    <a:pt x="9875" y="1"/>
                  </a:cubicBezTo>
                  <a:close/>
                </a:path>
              </a:pathLst>
            </a:custGeom>
            <a:solidFill>
              <a:srgbClr val="556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4132300" y="2668025"/>
              <a:ext cx="371100" cy="507825"/>
            </a:xfrm>
            <a:custGeom>
              <a:rect b="b" l="l" r="r" t="t"/>
              <a:pathLst>
                <a:path extrusionOk="0" h="20313" w="14844">
                  <a:moveTo>
                    <a:pt x="8988" y="1"/>
                  </a:moveTo>
                  <a:cubicBezTo>
                    <a:pt x="8904" y="1"/>
                    <a:pt x="8819" y="24"/>
                    <a:pt x="8740" y="74"/>
                  </a:cubicBezTo>
                  <a:lnTo>
                    <a:pt x="334" y="4944"/>
                  </a:lnTo>
                  <a:cubicBezTo>
                    <a:pt x="100" y="5044"/>
                    <a:pt x="0" y="5311"/>
                    <a:pt x="100" y="5544"/>
                  </a:cubicBezTo>
                  <a:lnTo>
                    <a:pt x="5404" y="19988"/>
                  </a:lnTo>
                  <a:cubicBezTo>
                    <a:pt x="5475" y="20200"/>
                    <a:pt x="5663" y="20313"/>
                    <a:pt x="5861" y="20313"/>
                  </a:cubicBezTo>
                  <a:cubicBezTo>
                    <a:pt x="5943" y="20313"/>
                    <a:pt x="6027" y="20294"/>
                    <a:pt x="6104" y="20255"/>
                  </a:cubicBezTo>
                  <a:lnTo>
                    <a:pt x="14544" y="15385"/>
                  </a:lnTo>
                  <a:cubicBezTo>
                    <a:pt x="14744" y="15251"/>
                    <a:pt x="14844" y="15018"/>
                    <a:pt x="14744" y="14784"/>
                  </a:cubicBezTo>
                  <a:lnTo>
                    <a:pt x="9440" y="340"/>
                  </a:lnTo>
                  <a:cubicBezTo>
                    <a:pt x="9370" y="130"/>
                    <a:pt x="9184" y="1"/>
                    <a:pt x="89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4273225" y="2909200"/>
              <a:ext cx="41725" cy="55050"/>
            </a:xfrm>
            <a:custGeom>
              <a:rect b="b" l="l" r="r" t="t"/>
              <a:pathLst>
                <a:path extrusionOk="0" h="2202" w="1669">
                  <a:moveTo>
                    <a:pt x="795" y="12"/>
                  </a:moveTo>
                  <a:cubicBezTo>
                    <a:pt x="779" y="12"/>
                    <a:pt x="768" y="28"/>
                    <a:pt x="768" y="67"/>
                  </a:cubicBezTo>
                  <a:lnTo>
                    <a:pt x="768" y="100"/>
                  </a:lnTo>
                  <a:lnTo>
                    <a:pt x="534" y="100"/>
                  </a:lnTo>
                  <a:lnTo>
                    <a:pt x="501" y="67"/>
                  </a:lnTo>
                  <a:lnTo>
                    <a:pt x="501" y="100"/>
                  </a:lnTo>
                  <a:cubicBezTo>
                    <a:pt x="534" y="100"/>
                    <a:pt x="534" y="100"/>
                    <a:pt x="567" y="134"/>
                  </a:cubicBezTo>
                  <a:lnTo>
                    <a:pt x="601" y="134"/>
                  </a:lnTo>
                  <a:cubicBezTo>
                    <a:pt x="634" y="117"/>
                    <a:pt x="668" y="109"/>
                    <a:pt x="705" y="109"/>
                  </a:cubicBezTo>
                  <a:cubicBezTo>
                    <a:pt x="743" y="109"/>
                    <a:pt x="784" y="117"/>
                    <a:pt x="834" y="134"/>
                  </a:cubicBezTo>
                  <a:cubicBezTo>
                    <a:pt x="834" y="134"/>
                    <a:pt x="868" y="134"/>
                    <a:pt x="868" y="100"/>
                  </a:cubicBezTo>
                  <a:lnTo>
                    <a:pt x="868" y="50"/>
                  </a:lnTo>
                  <a:lnTo>
                    <a:pt x="834" y="34"/>
                  </a:lnTo>
                  <a:cubicBezTo>
                    <a:pt x="821" y="20"/>
                    <a:pt x="807" y="12"/>
                    <a:pt x="795" y="12"/>
                  </a:cubicBezTo>
                  <a:close/>
                  <a:moveTo>
                    <a:pt x="901" y="0"/>
                  </a:moveTo>
                  <a:lnTo>
                    <a:pt x="868" y="34"/>
                  </a:lnTo>
                  <a:lnTo>
                    <a:pt x="868" y="50"/>
                  </a:lnTo>
                  <a:lnTo>
                    <a:pt x="1034" y="134"/>
                  </a:lnTo>
                  <a:cubicBezTo>
                    <a:pt x="1068" y="134"/>
                    <a:pt x="1068" y="167"/>
                    <a:pt x="1068" y="167"/>
                  </a:cubicBezTo>
                  <a:cubicBezTo>
                    <a:pt x="1068" y="134"/>
                    <a:pt x="1068" y="134"/>
                    <a:pt x="1068" y="134"/>
                  </a:cubicBezTo>
                  <a:lnTo>
                    <a:pt x="901" y="0"/>
                  </a:lnTo>
                  <a:close/>
                  <a:moveTo>
                    <a:pt x="1068" y="167"/>
                  </a:moveTo>
                  <a:lnTo>
                    <a:pt x="1068" y="200"/>
                  </a:lnTo>
                  <a:cubicBezTo>
                    <a:pt x="1068" y="222"/>
                    <a:pt x="1082" y="244"/>
                    <a:pt x="1101" y="266"/>
                  </a:cubicBezTo>
                  <a:lnTo>
                    <a:pt x="1101" y="266"/>
                  </a:lnTo>
                  <a:lnTo>
                    <a:pt x="1101" y="234"/>
                  </a:lnTo>
                  <a:cubicBezTo>
                    <a:pt x="1101" y="234"/>
                    <a:pt x="1101" y="200"/>
                    <a:pt x="1068" y="167"/>
                  </a:cubicBezTo>
                  <a:close/>
                  <a:moveTo>
                    <a:pt x="134" y="467"/>
                  </a:moveTo>
                  <a:lnTo>
                    <a:pt x="134" y="484"/>
                  </a:lnTo>
                  <a:lnTo>
                    <a:pt x="134" y="484"/>
                  </a:lnTo>
                  <a:lnTo>
                    <a:pt x="167" y="501"/>
                  </a:lnTo>
                  <a:lnTo>
                    <a:pt x="134" y="467"/>
                  </a:lnTo>
                  <a:close/>
                  <a:moveTo>
                    <a:pt x="401" y="0"/>
                  </a:moveTo>
                  <a:lnTo>
                    <a:pt x="267" y="100"/>
                  </a:lnTo>
                  <a:cubicBezTo>
                    <a:pt x="234" y="100"/>
                    <a:pt x="234" y="167"/>
                    <a:pt x="267" y="167"/>
                  </a:cubicBezTo>
                  <a:lnTo>
                    <a:pt x="267" y="234"/>
                  </a:lnTo>
                  <a:cubicBezTo>
                    <a:pt x="301" y="267"/>
                    <a:pt x="301" y="267"/>
                    <a:pt x="267" y="267"/>
                  </a:cubicBezTo>
                  <a:cubicBezTo>
                    <a:pt x="234" y="334"/>
                    <a:pt x="167" y="400"/>
                    <a:pt x="167" y="501"/>
                  </a:cubicBezTo>
                  <a:cubicBezTo>
                    <a:pt x="184" y="517"/>
                    <a:pt x="201" y="526"/>
                    <a:pt x="213" y="526"/>
                  </a:cubicBezTo>
                  <a:cubicBezTo>
                    <a:pt x="226" y="526"/>
                    <a:pt x="234" y="517"/>
                    <a:pt x="234" y="501"/>
                  </a:cubicBezTo>
                  <a:cubicBezTo>
                    <a:pt x="267" y="434"/>
                    <a:pt x="301" y="367"/>
                    <a:pt x="367" y="300"/>
                  </a:cubicBezTo>
                  <a:cubicBezTo>
                    <a:pt x="367" y="267"/>
                    <a:pt x="367" y="234"/>
                    <a:pt x="367" y="234"/>
                  </a:cubicBezTo>
                  <a:lnTo>
                    <a:pt x="334" y="167"/>
                  </a:lnTo>
                  <a:cubicBezTo>
                    <a:pt x="334" y="134"/>
                    <a:pt x="334" y="134"/>
                    <a:pt x="334" y="100"/>
                  </a:cubicBezTo>
                  <a:lnTo>
                    <a:pt x="499" y="34"/>
                  </a:lnTo>
                  <a:lnTo>
                    <a:pt x="499" y="34"/>
                  </a:lnTo>
                  <a:cubicBezTo>
                    <a:pt x="501" y="44"/>
                    <a:pt x="501" y="55"/>
                    <a:pt x="501" y="67"/>
                  </a:cubicBezTo>
                  <a:lnTo>
                    <a:pt x="501" y="34"/>
                  </a:lnTo>
                  <a:lnTo>
                    <a:pt x="499" y="34"/>
                  </a:lnTo>
                  <a:lnTo>
                    <a:pt x="499" y="34"/>
                  </a:lnTo>
                  <a:cubicBezTo>
                    <a:pt x="497" y="15"/>
                    <a:pt x="489" y="0"/>
                    <a:pt x="467" y="0"/>
                  </a:cubicBezTo>
                  <a:close/>
                  <a:moveTo>
                    <a:pt x="1101" y="266"/>
                  </a:moveTo>
                  <a:lnTo>
                    <a:pt x="1101" y="300"/>
                  </a:lnTo>
                  <a:cubicBezTo>
                    <a:pt x="1101" y="300"/>
                    <a:pt x="1101" y="334"/>
                    <a:pt x="1101" y="334"/>
                  </a:cubicBezTo>
                  <a:cubicBezTo>
                    <a:pt x="1168" y="400"/>
                    <a:pt x="1268" y="467"/>
                    <a:pt x="1301" y="567"/>
                  </a:cubicBezTo>
                  <a:lnTo>
                    <a:pt x="1326" y="543"/>
                  </a:lnTo>
                  <a:lnTo>
                    <a:pt x="1326" y="543"/>
                  </a:lnTo>
                  <a:cubicBezTo>
                    <a:pt x="1338" y="552"/>
                    <a:pt x="1346" y="567"/>
                    <a:pt x="1368" y="567"/>
                  </a:cubicBezTo>
                  <a:lnTo>
                    <a:pt x="1401" y="567"/>
                  </a:lnTo>
                  <a:lnTo>
                    <a:pt x="1418" y="551"/>
                  </a:lnTo>
                  <a:lnTo>
                    <a:pt x="1418" y="551"/>
                  </a:lnTo>
                  <a:cubicBezTo>
                    <a:pt x="1433" y="565"/>
                    <a:pt x="1439" y="571"/>
                    <a:pt x="1455" y="587"/>
                  </a:cubicBezTo>
                  <a:lnTo>
                    <a:pt x="1455" y="587"/>
                  </a:lnTo>
                  <a:lnTo>
                    <a:pt x="1435" y="534"/>
                  </a:lnTo>
                  <a:lnTo>
                    <a:pt x="1418" y="551"/>
                  </a:lnTo>
                  <a:lnTo>
                    <a:pt x="1418" y="551"/>
                  </a:lnTo>
                  <a:cubicBezTo>
                    <a:pt x="1414" y="546"/>
                    <a:pt x="1408" y="541"/>
                    <a:pt x="1401" y="534"/>
                  </a:cubicBezTo>
                  <a:lnTo>
                    <a:pt x="1335" y="534"/>
                  </a:lnTo>
                  <a:lnTo>
                    <a:pt x="1326" y="543"/>
                  </a:lnTo>
                  <a:lnTo>
                    <a:pt x="1326" y="543"/>
                  </a:lnTo>
                  <a:cubicBezTo>
                    <a:pt x="1320" y="538"/>
                    <a:pt x="1312" y="534"/>
                    <a:pt x="1301" y="534"/>
                  </a:cubicBezTo>
                  <a:cubicBezTo>
                    <a:pt x="1268" y="434"/>
                    <a:pt x="1201" y="367"/>
                    <a:pt x="1135" y="300"/>
                  </a:cubicBezTo>
                  <a:cubicBezTo>
                    <a:pt x="1123" y="289"/>
                    <a:pt x="1111" y="277"/>
                    <a:pt x="1101" y="266"/>
                  </a:cubicBezTo>
                  <a:close/>
                  <a:moveTo>
                    <a:pt x="1455" y="587"/>
                  </a:moveTo>
                  <a:lnTo>
                    <a:pt x="1535" y="801"/>
                  </a:lnTo>
                  <a:cubicBezTo>
                    <a:pt x="1568" y="801"/>
                    <a:pt x="1568" y="834"/>
                    <a:pt x="1535" y="834"/>
                  </a:cubicBezTo>
                  <a:lnTo>
                    <a:pt x="1501" y="834"/>
                  </a:lnTo>
                  <a:cubicBezTo>
                    <a:pt x="1501" y="867"/>
                    <a:pt x="1501" y="867"/>
                    <a:pt x="1501" y="901"/>
                  </a:cubicBezTo>
                  <a:cubicBezTo>
                    <a:pt x="1535" y="1001"/>
                    <a:pt x="1568" y="1101"/>
                    <a:pt x="1568" y="1201"/>
                  </a:cubicBezTo>
                  <a:cubicBezTo>
                    <a:pt x="1568" y="1234"/>
                    <a:pt x="1568" y="1268"/>
                    <a:pt x="1568" y="1268"/>
                  </a:cubicBezTo>
                  <a:lnTo>
                    <a:pt x="1592" y="1291"/>
                  </a:lnTo>
                  <a:lnTo>
                    <a:pt x="1592" y="1291"/>
                  </a:lnTo>
                  <a:cubicBezTo>
                    <a:pt x="1568" y="1179"/>
                    <a:pt x="1564" y="1090"/>
                    <a:pt x="1535" y="1001"/>
                  </a:cubicBezTo>
                  <a:lnTo>
                    <a:pt x="1535" y="968"/>
                  </a:lnTo>
                  <a:lnTo>
                    <a:pt x="1568" y="934"/>
                  </a:lnTo>
                  <a:lnTo>
                    <a:pt x="1568" y="834"/>
                  </a:lnTo>
                  <a:lnTo>
                    <a:pt x="1468" y="601"/>
                  </a:lnTo>
                  <a:cubicBezTo>
                    <a:pt x="1463" y="595"/>
                    <a:pt x="1459" y="591"/>
                    <a:pt x="1455" y="587"/>
                  </a:cubicBezTo>
                  <a:close/>
                  <a:moveTo>
                    <a:pt x="1592" y="1291"/>
                  </a:moveTo>
                  <a:lnTo>
                    <a:pt x="1592" y="1291"/>
                  </a:lnTo>
                  <a:cubicBezTo>
                    <a:pt x="1595" y="1305"/>
                    <a:pt x="1598" y="1320"/>
                    <a:pt x="1602" y="1334"/>
                  </a:cubicBezTo>
                  <a:lnTo>
                    <a:pt x="1635" y="1334"/>
                  </a:lnTo>
                  <a:cubicBezTo>
                    <a:pt x="1635" y="1368"/>
                    <a:pt x="1668" y="1368"/>
                    <a:pt x="1668" y="1368"/>
                  </a:cubicBezTo>
                  <a:lnTo>
                    <a:pt x="1668" y="1334"/>
                  </a:lnTo>
                  <a:lnTo>
                    <a:pt x="1602" y="1301"/>
                  </a:lnTo>
                  <a:lnTo>
                    <a:pt x="1592" y="1291"/>
                  </a:lnTo>
                  <a:close/>
                  <a:moveTo>
                    <a:pt x="834" y="501"/>
                  </a:moveTo>
                  <a:cubicBezTo>
                    <a:pt x="901" y="534"/>
                    <a:pt x="934" y="534"/>
                    <a:pt x="968" y="567"/>
                  </a:cubicBezTo>
                  <a:cubicBezTo>
                    <a:pt x="1101" y="667"/>
                    <a:pt x="1168" y="767"/>
                    <a:pt x="1201" y="901"/>
                  </a:cubicBezTo>
                  <a:cubicBezTo>
                    <a:pt x="1301" y="1101"/>
                    <a:pt x="1268" y="1368"/>
                    <a:pt x="1135" y="1535"/>
                  </a:cubicBezTo>
                  <a:cubicBezTo>
                    <a:pt x="1085" y="1568"/>
                    <a:pt x="1026" y="1585"/>
                    <a:pt x="968" y="1585"/>
                  </a:cubicBezTo>
                  <a:cubicBezTo>
                    <a:pt x="909" y="1585"/>
                    <a:pt x="851" y="1568"/>
                    <a:pt x="801" y="1535"/>
                  </a:cubicBezTo>
                  <a:cubicBezTo>
                    <a:pt x="701" y="1468"/>
                    <a:pt x="601" y="1368"/>
                    <a:pt x="567" y="1268"/>
                  </a:cubicBezTo>
                  <a:cubicBezTo>
                    <a:pt x="434" y="1034"/>
                    <a:pt x="467" y="734"/>
                    <a:pt x="668" y="534"/>
                  </a:cubicBezTo>
                  <a:cubicBezTo>
                    <a:pt x="701" y="501"/>
                    <a:pt x="768" y="501"/>
                    <a:pt x="834" y="501"/>
                  </a:cubicBezTo>
                  <a:close/>
                  <a:moveTo>
                    <a:pt x="781" y="454"/>
                  </a:moveTo>
                  <a:cubicBezTo>
                    <a:pt x="721" y="454"/>
                    <a:pt x="661" y="471"/>
                    <a:pt x="601" y="501"/>
                  </a:cubicBezTo>
                  <a:cubicBezTo>
                    <a:pt x="401" y="667"/>
                    <a:pt x="367" y="1001"/>
                    <a:pt x="501" y="1234"/>
                  </a:cubicBezTo>
                  <a:cubicBezTo>
                    <a:pt x="567" y="1368"/>
                    <a:pt x="668" y="1501"/>
                    <a:pt x="801" y="1568"/>
                  </a:cubicBezTo>
                  <a:cubicBezTo>
                    <a:pt x="834" y="1601"/>
                    <a:pt x="868" y="1635"/>
                    <a:pt x="934" y="1635"/>
                  </a:cubicBezTo>
                  <a:cubicBezTo>
                    <a:pt x="964" y="1644"/>
                    <a:pt x="990" y="1648"/>
                    <a:pt x="1015" y="1648"/>
                  </a:cubicBezTo>
                  <a:cubicBezTo>
                    <a:pt x="1074" y="1648"/>
                    <a:pt x="1121" y="1625"/>
                    <a:pt x="1168" y="1601"/>
                  </a:cubicBezTo>
                  <a:cubicBezTo>
                    <a:pt x="1335" y="1401"/>
                    <a:pt x="1368" y="1134"/>
                    <a:pt x="1268" y="934"/>
                  </a:cubicBezTo>
                  <a:cubicBezTo>
                    <a:pt x="1201" y="767"/>
                    <a:pt x="1101" y="634"/>
                    <a:pt x="1001" y="534"/>
                  </a:cubicBezTo>
                  <a:cubicBezTo>
                    <a:pt x="928" y="479"/>
                    <a:pt x="854" y="454"/>
                    <a:pt x="781" y="454"/>
                  </a:cubicBezTo>
                  <a:close/>
                  <a:moveTo>
                    <a:pt x="1668" y="1368"/>
                  </a:moveTo>
                  <a:lnTo>
                    <a:pt x="1635" y="1601"/>
                  </a:lnTo>
                  <a:lnTo>
                    <a:pt x="1635" y="1635"/>
                  </a:lnTo>
                  <a:lnTo>
                    <a:pt x="1568" y="1601"/>
                  </a:lnTo>
                  <a:cubicBezTo>
                    <a:pt x="1568" y="1585"/>
                    <a:pt x="1560" y="1576"/>
                    <a:pt x="1547" y="1576"/>
                  </a:cubicBezTo>
                  <a:cubicBezTo>
                    <a:pt x="1535" y="1576"/>
                    <a:pt x="1518" y="1585"/>
                    <a:pt x="1501" y="1601"/>
                  </a:cubicBezTo>
                  <a:cubicBezTo>
                    <a:pt x="1501" y="1668"/>
                    <a:pt x="1468" y="1768"/>
                    <a:pt x="1401" y="1801"/>
                  </a:cubicBezTo>
                  <a:cubicBezTo>
                    <a:pt x="1368" y="1835"/>
                    <a:pt x="1368" y="1868"/>
                    <a:pt x="1401" y="1902"/>
                  </a:cubicBezTo>
                  <a:lnTo>
                    <a:pt x="1413" y="1913"/>
                  </a:lnTo>
                  <a:lnTo>
                    <a:pt x="1413" y="1913"/>
                  </a:lnTo>
                  <a:cubicBezTo>
                    <a:pt x="1448" y="1853"/>
                    <a:pt x="1501" y="1791"/>
                    <a:pt x="1501" y="1701"/>
                  </a:cubicBezTo>
                  <a:lnTo>
                    <a:pt x="1568" y="1735"/>
                  </a:lnTo>
                  <a:cubicBezTo>
                    <a:pt x="1578" y="1744"/>
                    <a:pt x="1588" y="1749"/>
                    <a:pt x="1597" y="1749"/>
                  </a:cubicBezTo>
                  <a:cubicBezTo>
                    <a:pt x="1618" y="1749"/>
                    <a:pt x="1635" y="1725"/>
                    <a:pt x="1635" y="1701"/>
                  </a:cubicBezTo>
                  <a:lnTo>
                    <a:pt x="1668" y="1468"/>
                  </a:lnTo>
                  <a:cubicBezTo>
                    <a:pt x="1668" y="1435"/>
                    <a:pt x="1668" y="1401"/>
                    <a:pt x="1668" y="1368"/>
                  </a:cubicBezTo>
                  <a:close/>
                  <a:moveTo>
                    <a:pt x="1413" y="1913"/>
                  </a:moveTo>
                  <a:lnTo>
                    <a:pt x="1413" y="1913"/>
                  </a:lnTo>
                  <a:cubicBezTo>
                    <a:pt x="1409" y="1921"/>
                    <a:pt x="1405" y="1928"/>
                    <a:pt x="1401" y="1935"/>
                  </a:cubicBezTo>
                  <a:cubicBezTo>
                    <a:pt x="1401" y="1935"/>
                    <a:pt x="1401" y="1935"/>
                    <a:pt x="1401" y="1968"/>
                  </a:cubicBezTo>
                  <a:lnTo>
                    <a:pt x="1435" y="2002"/>
                  </a:lnTo>
                  <a:lnTo>
                    <a:pt x="1435" y="1935"/>
                  </a:lnTo>
                  <a:lnTo>
                    <a:pt x="1413" y="1913"/>
                  </a:lnTo>
                  <a:close/>
                  <a:moveTo>
                    <a:pt x="72" y="453"/>
                  </a:moveTo>
                  <a:cubicBezTo>
                    <a:pt x="50" y="453"/>
                    <a:pt x="34" y="477"/>
                    <a:pt x="34" y="501"/>
                  </a:cubicBezTo>
                  <a:lnTo>
                    <a:pt x="0" y="734"/>
                  </a:lnTo>
                  <a:cubicBezTo>
                    <a:pt x="0" y="767"/>
                    <a:pt x="0" y="801"/>
                    <a:pt x="34" y="834"/>
                  </a:cubicBezTo>
                  <a:cubicBezTo>
                    <a:pt x="34" y="834"/>
                    <a:pt x="67" y="834"/>
                    <a:pt x="67" y="867"/>
                  </a:cubicBezTo>
                  <a:lnTo>
                    <a:pt x="100" y="867"/>
                  </a:lnTo>
                  <a:cubicBezTo>
                    <a:pt x="134" y="1001"/>
                    <a:pt x="134" y="1101"/>
                    <a:pt x="167" y="1201"/>
                  </a:cubicBezTo>
                  <a:lnTo>
                    <a:pt x="167" y="1234"/>
                  </a:lnTo>
                  <a:lnTo>
                    <a:pt x="134" y="1234"/>
                  </a:lnTo>
                  <a:lnTo>
                    <a:pt x="134" y="1334"/>
                  </a:lnTo>
                  <a:lnTo>
                    <a:pt x="234" y="1568"/>
                  </a:lnTo>
                  <a:cubicBezTo>
                    <a:pt x="234" y="1601"/>
                    <a:pt x="267" y="1635"/>
                    <a:pt x="267" y="1635"/>
                  </a:cubicBezTo>
                  <a:lnTo>
                    <a:pt x="334" y="1635"/>
                  </a:lnTo>
                  <a:lnTo>
                    <a:pt x="367" y="1601"/>
                  </a:lnTo>
                  <a:cubicBezTo>
                    <a:pt x="434" y="1701"/>
                    <a:pt x="501" y="1768"/>
                    <a:pt x="601" y="1835"/>
                  </a:cubicBezTo>
                  <a:cubicBezTo>
                    <a:pt x="601" y="1868"/>
                    <a:pt x="601" y="1868"/>
                    <a:pt x="601" y="1868"/>
                  </a:cubicBezTo>
                  <a:lnTo>
                    <a:pt x="601" y="1935"/>
                  </a:lnTo>
                  <a:cubicBezTo>
                    <a:pt x="601" y="1968"/>
                    <a:pt x="601" y="1968"/>
                    <a:pt x="601" y="2002"/>
                  </a:cubicBezTo>
                  <a:cubicBezTo>
                    <a:pt x="634" y="2035"/>
                    <a:pt x="634" y="2035"/>
                    <a:pt x="668" y="2035"/>
                  </a:cubicBezTo>
                  <a:lnTo>
                    <a:pt x="834" y="2168"/>
                  </a:lnTo>
                  <a:lnTo>
                    <a:pt x="868" y="2168"/>
                  </a:lnTo>
                  <a:cubicBezTo>
                    <a:pt x="901" y="2168"/>
                    <a:pt x="901" y="2135"/>
                    <a:pt x="901" y="2135"/>
                  </a:cubicBezTo>
                  <a:lnTo>
                    <a:pt x="901" y="2102"/>
                  </a:lnTo>
                  <a:lnTo>
                    <a:pt x="1135" y="2102"/>
                  </a:lnTo>
                  <a:lnTo>
                    <a:pt x="1168" y="2135"/>
                  </a:lnTo>
                  <a:cubicBezTo>
                    <a:pt x="1168" y="2168"/>
                    <a:pt x="1201" y="2202"/>
                    <a:pt x="1201" y="2202"/>
                  </a:cubicBezTo>
                  <a:lnTo>
                    <a:pt x="1268" y="2202"/>
                  </a:lnTo>
                  <a:lnTo>
                    <a:pt x="1435" y="2102"/>
                  </a:lnTo>
                  <a:lnTo>
                    <a:pt x="1435" y="2002"/>
                  </a:lnTo>
                  <a:lnTo>
                    <a:pt x="1268" y="2102"/>
                  </a:lnTo>
                  <a:lnTo>
                    <a:pt x="1235" y="2035"/>
                  </a:lnTo>
                  <a:cubicBezTo>
                    <a:pt x="1235" y="2002"/>
                    <a:pt x="1235" y="2002"/>
                    <a:pt x="1201" y="2002"/>
                  </a:cubicBezTo>
                  <a:cubicBezTo>
                    <a:pt x="1201" y="1985"/>
                    <a:pt x="1193" y="1977"/>
                    <a:pt x="1185" y="1977"/>
                  </a:cubicBezTo>
                  <a:cubicBezTo>
                    <a:pt x="1176" y="1977"/>
                    <a:pt x="1168" y="1985"/>
                    <a:pt x="1168" y="2002"/>
                  </a:cubicBezTo>
                  <a:lnTo>
                    <a:pt x="934" y="2002"/>
                  </a:lnTo>
                  <a:cubicBezTo>
                    <a:pt x="934" y="1956"/>
                    <a:pt x="907" y="1938"/>
                    <a:pt x="880" y="1938"/>
                  </a:cubicBezTo>
                  <a:cubicBezTo>
                    <a:pt x="848" y="1938"/>
                    <a:pt x="816" y="1965"/>
                    <a:pt x="834" y="2002"/>
                  </a:cubicBezTo>
                  <a:lnTo>
                    <a:pt x="834" y="2068"/>
                  </a:lnTo>
                  <a:lnTo>
                    <a:pt x="834" y="2102"/>
                  </a:lnTo>
                  <a:lnTo>
                    <a:pt x="634" y="1968"/>
                  </a:lnTo>
                  <a:lnTo>
                    <a:pt x="634" y="1902"/>
                  </a:lnTo>
                  <a:cubicBezTo>
                    <a:pt x="634" y="1868"/>
                    <a:pt x="634" y="1835"/>
                    <a:pt x="601" y="1801"/>
                  </a:cubicBezTo>
                  <a:cubicBezTo>
                    <a:pt x="534" y="1735"/>
                    <a:pt x="467" y="1668"/>
                    <a:pt x="401" y="1568"/>
                  </a:cubicBezTo>
                  <a:cubicBezTo>
                    <a:pt x="401" y="1568"/>
                    <a:pt x="401" y="1535"/>
                    <a:pt x="367" y="1535"/>
                  </a:cubicBezTo>
                  <a:lnTo>
                    <a:pt x="301" y="1535"/>
                  </a:lnTo>
                  <a:lnTo>
                    <a:pt x="201" y="1301"/>
                  </a:lnTo>
                  <a:lnTo>
                    <a:pt x="201" y="1234"/>
                  </a:lnTo>
                  <a:lnTo>
                    <a:pt x="234" y="1234"/>
                  </a:lnTo>
                  <a:cubicBezTo>
                    <a:pt x="234" y="1234"/>
                    <a:pt x="234" y="1201"/>
                    <a:pt x="234" y="1168"/>
                  </a:cubicBezTo>
                  <a:cubicBezTo>
                    <a:pt x="201" y="1068"/>
                    <a:pt x="201" y="968"/>
                    <a:pt x="167" y="867"/>
                  </a:cubicBezTo>
                  <a:cubicBezTo>
                    <a:pt x="201" y="834"/>
                    <a:pt x="201" y="834"/>
                    <a:pt x="167" y="801"/>
                  </a:cubicBezTo>
                  <a:lnTo>
                    <a:pt x="134" y="767"/>
                  </a:lnTo>
                  <a:lnTo>
                    <a:pt x="100" y="767"/>
                  </a:lnTo>
                  <a:cubicBezTo>
                    <a:pt x="100" y="767"/>
                    <a:pt x="100" y="734"/>
                    <a:pt x="100" y="734"/>
                  </a:cubicBezTo>
                  <a:lnTo>
                    <a:pt x="134" y="501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00" y="467"/>
                  </a:lnTo>
                  <a:cubicBezTo>
                    <a:pt x="91" y="457"/>
                    <a:pt x="81" y="453"/>
                    <a:pt x="72" y="453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4308250" y="2866650"/>
              <a:ext cx="51725" cy="67575"/>
            </a:xfrm>
            <a:custGeom>
              <a:rect b="b" l="l" r="r" t="t"/>
              <a:pathLst>
                <a:path extrusionOk="0" h="2703" w="2069">
                  <a:moveTo>
                    <a:pt x="893" y="661"/>
                  </a:moveTo>
                  <a:cubicBezTo>
                    <a:pt x="1111" y="661"/>
                    <a:pt x="1369" y="858"/>
                    <a:pt x="1501" y="1202"/>
                  </a:cubicBezTo>
                  <a:cubicBezTo>
                    <a:pt x="1635" y="1469"/>
                    <a:pt x="1602" y="1769"/>
                    <a:pt x="1401" y="2002"/>
                  </a:cubicBezTo>
                  <a:cubicBezTo>
                    <a:pt x="1336" y="2043"/>
                    <a:pt x="1268" y="2062"/>
                    <a:pt x="1198" y="2062"/>
                  </a:cubicBezTo>
                  <a:cubicBezTo>
                    <a:pt x="980" y="2062"/>
                    <a:pt x="752" y="1880"/>
                    <a:pt x="601" y="1602"/>
                  </a:cubicBezTo>
                  <a:lnTo>
                    <a:pt x="634" y="1602"/>
                  </a:lnTo>
                  <a:cubicBezTo>
                    <a:pt x="467" y="1235"/>
                    <a:pt x="534" y="835"/>
                    <a:pt x="734" y="701"/>
                  </a:cubicBezTo>
                  <a:cubicBezTo>
                    <a:pt x="782" y="674"/>
                    <a:pt x="836" y="661"/>
                    <a:pt x="893" y="661"/>
                  </a:cubicBezTo>
                  <a:close/>
                  <a:moveTo>
                    <a:pt x="501" y="1"/>
                  </a:moveTo>
                  <a:lnTo>
                    <a:pt x="301" y="134"/>
                  </a:lnTo>
                  <a:cubicBezTo>
                    <a:pt x="301" y="134"/>
                    <a:pt x="301" y="168"/>
                    <a:pt x="301" y="201"/>
                  </a:cubicBezTo>
                  <a:lnTo>
                    <a:pt x="334" y="268"/>
                  </a:lnTo>
                  <a:cubicBezTo>
                    <a:pt x="367" y="301"/>
                    <a:pt x="367" y="335"/>
                    <a:pt x="334" y="335"/>
                  </a:cubicBezTo>
                  <a:cubicBezTo>
                    <a:pt x="267" y="435"/>
                    <a:pt x="234" y="501"/>
                    <a:pt x="201" y="601"/>
                  </a:cubicBezTo>
                  <a:cubicBezTo>
                    <a:pt x="201" y="618"/>
                    <a:pt x="192" y="626"/>
                    <a:pt x="180" y="626"/>
                  </a:cubicBezTo>
                  <a:cubicBezTo>
                    <a:pt x="167" y="626"/>
                    <a:pt x="151" y="618"/>
                    <a:pt x="134" y="601"/>
                  </a:cubicBezTo>
                  <a:lnTo>
                    <a:pt x="100" y="568"/>
                  </a:lnTo>
                  <a:cubicBezTo>
                    <a:pt x="67" y="568"/>
                    <a:pt x="34" y="568"/>
                    <a:pt x="34" y="601"/>
                  </a:cubicBezTo>
                  <a:lnTo>
                    <a:pt x="0" y="902"/>
                  </a:lnTo>
                  <a:cubicBezTo>
                    <a:pt x="0" y="935"/>
                    <a:pt x="0" y="968"/>
                    <a:pt x="34" y="1002"/>
                  </a:cubicBezTo>
                  <a:lnTo>
                    <a:pt x="100" y="1035"/>
                  </a:lnTo>
                  <a:cubicBezTo>
                    <a:pt x="134" y="1035"/>
                    <a:pt x="134" y="1068"/>
                    <a:pt x="134" y="1102"/>
                  </a:cubicBezTo>
                  <a:cubicBezTo>
                    <a:pt x="134" y="1235"/>
                    <a:pt x="167" y="1369"/>
                    <a:pt x="201" y="1502"/>
                  </a:cubicBezTo>
                  <a:lnTo>
                    <a:pt x="201" y="1569"/>
                  </a:lnTo>
                  <a:lnTo>
                    <a:pt x="134" y="1602"/>
                  </a:lnTo>
                  <a:cubicBezTo>
                    <a:pt x="134" y="1602"/>
                    <a:pt x="134" y="1669"/>
                    <a:pt x="134" y="1702"/>
                  </a:cubicBezTo>
                  <a:lnTo>
                    <a:pt x="301" y="2002"/>
                  </a:lnTo>
                  <a:cubicBezTo>
                    <a:pt x="301" y="2036"/>
                    <a:pt x="334" y="2036"/>
                    <a:pt x="367" y="2036"/>
                  </a:cubicBezTo>
                  <a:lnTo>
                    <a:pt x="401" y="2002"/>
                  </a:lnTo>
                  <a:cubicBezTo>
                    <a:pt x="412" y="1991"/>
                    <a:pt x="423" y="1988"/>
                    <a:pt x="433" y="1988"/>
                  </a:cubicBezTo>
                  <a:cubicBezTo>
                    <a:pt x="453" y="1988"/>
                    <a:pt x="467" y="2002"/>
                    <a:pt x="467" y="2002"/>
                  </a:cubicBezTo>
                  <a:cubicBezTo>
                    <a:pt x="534" y="2136"/>
                    <a:pt x="634" y="2203"/>
                    <a:pt x="701" y="2303"/>
                  </a:cubicBezTo>
                  <a:cubicBezTo>
                    <a:pt x="734" y="2336"/>
                    <a:pt x="734" y="2336"/>
                    <a:pt x="734" y="2369"/>
                  </a:cubicBezTo>
                  <a:lnTo>
                    <a:pt x="734" y="2436"/>
                  </a:lnTo>
                  <a:cubicBezTo>
                    <a:pt x="734" y="2469"/>
                    <a:pt x="734" y="2503"/>
                    <a:pt x="768" y="2536"/>
                  </a:cubicBezTo>
                  <a:lnTo>
                    <a:pt x="1034" y="2670"/>
                  </a:lnTo>
                  <a:cubicBezTo>
                    <a:pt x="1034" y="2670"/>
                    <a:pt x="1068" y="2670"/>
                    <a:pt x="1068" y="2636"/>
                  </a:cubicBezTo>
                  <a:lnTo>
                    <a:pt x="1068" y="2569"/>
                  </a:lnTo>
                  <a:cubicBezTo>
                    <a:pt x="1068" y="2536"/>
                    <a:pt x="1101" y="2536"/>
                    <a:pt x="1101" y="2536"/>
                  </a:cubicBezTo>
                  <a:cubicBezTo>
                    <a:pt x="1151" y="2553"/>
                    <a:pt x="1201" y="2561"/>
                    <a:pt x="1251" y="2561"/>
                  </a:cubicBezTo>
                  <a:cubicBezTo>
                    <a:pt x="1301" y="2561"/>
                    <a:pt x="1351" y="2553"/>
                    <a:pt x="1401" y="2536"/>
                  </a:cubicBezTo>
                  <a:cubicBezTo>
                    <a:pt x="1401" y="2536"/>
                    <a:pt x="1435" y="2536"/>
                    <a:pt x="1435" y="2569"/>
                  </a:cubicBezTo>
                  <a:lnTo>
                    <a:pt x="1468" y="2636"/>
                  </a:lnTo>
                  <a:cubicBezTo>
                    <a:pt x="1468" y="2703"/>
                    <a:pt x="1535" y="2703"/>
                    <a:pt x="1535" y="2703"/>
                  </a:cubicBezTo>
                  <a:lnTo>
                    <a:pt x="1735" y="2569"/>
                  </a:lnTo>
                  <a:cubicBezTo>
                    <a:pt x="1768" y="2569"/>
                    <a:pt x="1768" y="2536"/>
                    <a:pt x="1735" y="2503"/>
                  </a:cubicBezTo>
                  <a:lnTo>
                    <a:pt x="1702" y="2403"/>
                  </a:lnTo>
                  <a:cubicBezTo>
                    <a:pt x="1702" y="2403"/>
                    <a:pt x="1702" y="2369"/>
                    <a:pt x="1702" y="2336"/>
                  </a:cubicBezTo>
                  <a:cubicBezTo>
                    <a:pt x="1768" y="2269"/>
                    <a:pt x="1835" y="2169"/>
                    <a:pt x="1868" y="2069"/>
                  </a:cubicBezTo>
                  <a:lnTo>
                    <a:pt x="1902" y="2069"/>
                  </a:lnTo>
                  <a:lnTo>
                    <a:pt x="1968" y="2102"/>
                  </a:lnTo>
                  <a:cubicBezTo>
                    <a:pt x="2002" y="2102"/>
                    <a:pt x="2002" y="2102"/>
                    <a:pt x="2035" y="2069"/>
                  </a:cubicBezTo>
                  <a:lnTo>
                    <a:pt x="2069" y="1769"/>
                  </a:lnTo>
                  <a:cubicBezTo>
                    <a:pt x="2069" y="1736"/>
                    <a:pt x="2035" y="1702"/>
                    <a:pt x="2002" y="1702"/>
                  </a:cubicBezTo>
                  <a:lnTo>
                    <a:pt x="1968" y="1669"/>
                  </a:lnTo>
                  <a:cubicBezTo>
                    <a:pt x="1935" y="1635"/>
                    <a:pt x="1935" y="1635"/>
                    <a:pt x="1935" y="1602"/>
                  </a:cubicBezTo>
                  <a:cubicBezTo>
                    <a:pt x="1902" y="1469"/>
                    <a:pt x="1902" y="1335"/>
                    <a:pt x="1868" y="1202"/>
                  </a:cubicBezTo>
                  <a:cubicBezTo>
                    <a:pt x="1835" y="1168"/>
                    <a:pt x="1835" y="1168"/>
                    <a:pt x="1868" y="1135"/>
                  </a:cubicBezTo>
                  <a:lnTo>
                    <a:pt x="1902" y="1102"/>
                  </a:lnTo>
                  <a:cubicBezTo>
                    <a:pt x="1935" y="1102"/>
                    <a:pt x="1935" y="1068"/>
                    <a:pt x="1902" y="1035"/>
                  </a:cubicBezTo>
                  <a:lnTo>
                    <a:pt x="1768" y="701"/>
                  </a:lnTo>
                  <a:cubicBezTo>
                    <a:pt x="1768" y="668"/>
                    <a:pt x="1702" y="668"/>
                    <a:pt x="1702" y="668"/>
                  </a:cubicBezTo>
                  <a:lnTo>
                    <a:pt x="1635" y="701"/>
                  </a:lnTo>
                  <a:cubicBezTo>
                    <a:pt x="1635" y="701"/>
                    <a:pt x="1602" y="701"/>
                    <a:pt x="1602" y="668"/>
                  </a:cubicBezTo>
                  <a:cubicBezTo>
                    <a:pt x="1535" y="568"/>
                    <a:pt x="1435" y="468"/>
                    <a:pt x="1335" y="401"/>
                  </a:cubicBezTo>
                  <a:cubicBezTo>
                    <a:pt x="1335" y="368"/>
                    <a:pt x="1301" y="335"/>
                    <a:pt x="1335" y="335"/>
                  </a:cubicBezTo>
                  <a:lnTo>
                    <a:pt x="1335" y="234"/>
                  </a:lnTo>
                  <a:cubicBezTo>
                    <a:pt x="1335" y="201"/>
                    <a:pt x="1301" y="168"/>
                    <a:pt x="1268" y="168"/>
                  </a:cubicBezTo>
                  <a:lnTo>
                    <a:pt x="1034" y="34"/>
                  </a:lnTo>
                  <a:cubicBezTo>
                    <a:pt x="1001" y="34"/>
                    <a:pt x="1001" y="34"/>
                    <a:pt x="1001" y="68"/>
                  </a:cubicBezTo>
                  <a:lnTo>
                    <a:pt x="1001" y="134"/>
                  </a:lnTo>
                  <a:cubicBezTo>
                    <a:pt x="1001" y="134"/>
                    <a:pt x="968" y="168"/>
                    <a:pt x="934" y="168"/>
                  </a:cubicBezTo>
                  <a:cubicBezTo>
                    <a:pt x="884" y="151"/>
                    <a:pt x="843" y="143"/>
                    <a:pt x="801" y="143"/>
                  </a:cubicBezTo>
                  <a:cubicBezTo>
                    <a:pt x="759" y="143"/>
                    <a:pt x="718" y="151"/>
                    <a:pt x="668" y="168"/>
                  </a:cubicBezTo>
                  <a:cubicBezTo>
                    <a:pt x="634" y="168"/>
                    <a:pt x="634" y="134"/>
                    <a:pt x="601" y="134"/>
                  </a:cubicBezTo>
                  <a:lnTo>
                    <a:pt x="567" y="34"/>
                  </a:lnTo>
                  <a:cubicBezTo>
                    <a:pt x="567" y="1"/>
                    <a:pt x="534" y="1"/>
                    <a:pt x="5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4224850" y="2806275"/>
              <a:ext cx="70075" cy="93250"/>
            </a:xfrm>
            <a:custGeom>
              <a:rect b="b" l="l" r="r" t="t"/>
              <a:pathLst>
                <a:path extrusionOk="0" h="3730" w="2803">
                  <a:moveTo>
                    <a:pt x="1189" y="869"/>
                  </a:moveTo>
                  <a:cubicBezTo>
                    <a:pt x="1489" y="869"/>
                    <a:pt x="1873" y="1154"/>
                    <a:pt x="2035" y="1615"/>
                  </a:cubicBezTo>
                  <a:cubicBezTo>
                    <a:pt x="2202" y="1982"/>
                    <a:pt x="2136" y="2383"/>
                    <a:pt x="1902" y="2716"/>
                  </a:cubicBezTo>
                  <a:cubicBezTo>
                    <a:pt x="1813" y="2788"/>
                    <a:pt x="1714" y="2821"/>
                    <a:pt x="1612" y="2821"/>
                  </a:cubicBezTo>
                  <a:cubicBezTo>
                    <a:pt x="1333" y="2821"/>
                    <a:pt x="1030" y="2573"/>
                    <a:pt x="835" y="2182"/>
                  </a:cubicBezTo>
                  <a:cubicBezTo>
                    <a:pt x="601" y="1682"/>
                    <a:pt x="701" y="1115"/>
                    <a:pt x="1001" y="915"/>
                  </a:cubicBezTo>
                  <a:cubicBezTo>
                    <a:pt x="1057" y="884"/>
                    <a:pt x="1121" y="869"/>
                    <a:pt x="1189" y="869"/>
                  </a:cubicBezTo>
                  <a:close/>
                  <a:moveTo>
                    <a:pt x="730" y="0"/>
                  </a:moveTo>
                  <a:cubicBezTo>
                    <a:pt x="721" y="0"/>
                    <a:pt x="711" y="4"/>
                    <a:pt x="701" y="14"/>
                  </a:cubicBezTo>
                  <a:lnTo>
                    <a:pt x="434" y="148"/>
                  </a:lnTo>
                  <a:cubicBezTo>
                    <a:pt x="401" y="181"/>
                    <a:pt x="401" y="248"/>
                    <a:pt x="434" y="281"/>
                  </a:cubicBezTo>
                  <a:lnTo>
                    <a:pt x="468" y="381"/>
                  </a:lnTo>
                  <a:cubicBezTo>
                    <a:pt x="501" y="415"/>
                    <a:pt x="501" y="448"/>
                    <a:pt x="468" y="481"/>
                  </a:cubicBezTo>
                  <a:cubicBezTo>
                    <a:pt x="368" y="581"/>
                    <a:pt x="301" y="715"/>
                    <a:pt x="268" y="848"/>
                  </a:cubicBezTo>
                  <a:cubicBezTo>
                    <a:pt x="268" y="865"/>
                    <a:pt x="259" y="873"/>
                    <a:pt x="247" y="873"/>
                  </a:cubicBezTo>
                  <a:cubicBezTo>
                    <a:pt x="234" y="873"/>
                    <a:pt x="218" y="865"/>
                    <a:pt x="201" y="848"/>
                  </a:cubicBezTo>
                  <a:lnTo>
                    <a:pt x="134" y="815"/>
                  </a:lnTo>
                  <a:cubicBezTo>
                    <a:pt x="101" y="815"/>
                    <a:pt x="67" y="815"/>
                    <a:pt x="34" y="848"/>
                  </a:cubicBezTo>
                  <a:lnTo>
                    <a:pt x="1" y="1282"/>
                  </a:lnTo>
                  <a:cubicBezTo>
                    <a:pt x="1" y="1315"/>
                    <a:pt x="1" y="1382"/>
                    <a:pt x="34" y="1415"/>
                  </a:cubicBezTo>
                  <a:lnTo>
                    <a:pt x="134" y="1449"/>
                  </a:lnTo>
                  <a:cubicBezTo>
                    <a:pt x="167" y="1482"/>
                    <a:pt x="167" y="1515"/>
                    <a:pt x="167" y="1549"/>
                  </a:cubicBezTo>
                  <a:cubicBezTo>
                    <a:pt x="201" y="1715"/>
                    <a:pt x="201" y="1916"/>
                    <a:pt x="268" y="2082"/>
                  </a:cubicBezTo>
                  <a:cubicBezTo>
                    <a:pt x="268" y="2116"/>
                    <a:pt x="268" y="2149"/>
                    <a:pt x="234" y="2149"/>
                  </a:cubicBezTo>
                  <a:lnTo>
                    <a:pt x="167" y="2216"/>
                  </a:lnTo>
                  <a:cubicBezTo>
                    <a:pt x="167" y="2216"/>
                    <a:pt x="134" y="2283"/>
                    <a:pt x="167" y="2316"/>
                  </a:cubicBezTo>
                  <a:lnTo>
                    <a:pt x="368" y="2750"/>
                  </a:lnTo>
                  <a:cubicBezTo>
                    <a:pt x="401" y="2783"/>
                    <a:pt x="468" y="2783"/>
                    <a:pt x="468" y="2783"/>
                  </a:cubicBezTo>
                  <a:lnTo>
                    <a:pt x="534" y="2716"/>
                  </a:lnTo>
                  <a:cubicBezTo>
                    <a:pt x="568" y="2716"/>
                    <a:pt x="601" y="2716"/>
                    <a:pt x="634" y="2750"/>
                  </a:cubicBezTo>
                  <a:cubicBezTo>
                    <a:pt x="701" y="2916"/>
                    <a:pt x="835" y="3050"/>
                    <a:pt x="968" y="3183"/>
                  </a:cubicBezTo>
                  <a:cubicBezTo>
                    <a:pt x="968" y="3217"/>
                    <a:pt x="1001" y="3250"/>
                    <a:pt x="1001" y="3283"/>
                  </a:cubicBezTo>
                  <a:lnTo>
                    <a:pt x="1001" y="3383"/>
                  </a:lnTo>
                  <a:cubicBezTo>
                    <a:pt x="1001" y="3417"/>
                    <a:pt x="1001" y="3450"/>
                    <a:pt x="1035" y="3483"/>
                  </a:cubicBezTo>
                  <a:lnTo>
                    <a:pt x="1368" y="3684"/>
                  </a:lnTo>
                  <a:cubicBezTo>
                    <a:pt x="1378" y="3693"/>
                    <a:pt x="1388" y="3697"/>
                    <a:pt x="1397" y="3697"/>
                  </a:cubicBezTo>
                  <a:cubicBezTo>
                    <a:pt x="1418" y="3697"/>
                    <a:pt x="1435" y="3674"/>
                    <a:pt x="1435" y="3650"/>
                  </a:cubicBezTo>
                  <a:lnTo>
                    <a:pt x="1435" y="3550"/>
                  </a:lnTo>
                  <a:cubicBezTo>
                    <a:pt x="1435" y="3517"/>
                    <a:pt x="1468" y="3483"/>
                    <a:pt x="1502" y="3483"/>
                  </a:cubicBezTo>
                  <a:cubicBezTo>
                    <a:pt x="1596" y="3507"/>
                    <a:pt x="1690" y="3531"/>
                    <a:pt x="1773" y="3531"/>
                  </a:cubicBezTo>
                  <a:cubicBezTo>
                    <a:pt x="1807" y="3531"/>
                    <a:pt x="1839" y="3526"/>
                    <a:pt x="1869" y="3517"/>
                  </a:cubicBezTo>
                  <a:cubicBezTo>
                    <a:pt x="1902" y="3517"/>
                    <a:pt x="1935" y="3517"/>
                    <a:pt x="1969" y="3550"/>
                  </a:cubicBezTo>
                  <a:lnTo>
                    <a:pt x="2002" y="3650"/>
                  </a:lnTo>
                  <a:cubicBezTo>
                    <a:pt x="2002" y="3699"/>
                    <a:pt x="2038" y="3730"/>
                    <a:pt x="2070" y="3730"/>
                  </a:cubicBezTo>
                  <a:cubicBezTo>
                    <a:pt x="2082" y="3730"/>
                    <a:pt x="2093" y="3726"/>
                    <a:pt x="2102" y="3717"/>
                  </a:cubicBezTo>
                  <a:lnTo>
                    <a:pt x="2369" y="3550"/>
                  </a:lnTo>
                  <a:cubicBezTo>
                    <a:pt x="2369" y="3517"/>
                    <a:pt x="2369" y="3483"/>
                    <a:pt x="2369" y="3450"/>
                  </a:cubicBezTo>
                  <a:lnTo>
                    <a:pt x="2302" y="3350"/>
                  </a:lnTo>
                  <a:cubicBezTo>
                    <a:pt x="2302" y="3317"/>
                    <a:pt x="2302" y="3283"/>
                    <a:pt x="2302" y="3250"/>
                  </a:cubicBezTo>
                  <a:cubicBezTo>
                    <a:pt x="2402" y="3150"/>
                    <a:pt x="2469" y="3016"/>
                    <a:pt x="2502" y="2883"/>
                  </a:cubicBezTo>
                  <a:cubicBezTo>
                    <a:pt x="2502" y="2850"/>
                    <a:pt x="2569" y="2850"/>
                    <a:pt x="2569" y="2850"/>
                  </a:cubicBezTo>
                  <a:lnTo>
                    <a:pt x="2669" y="2916"/>
                  </a:lnTo>
                  <a:cubicBezTo>
                    <a:pt x="2703" y="2916"/>
                    <a:pt x="2736" y="2916"/>
                    <a:pt x="2736" y="2850"/>
                  </a:cubicBezTo>
                  <a:lnTo>
                    <a:pt x="2803" y="2449"/>
                  </a:lnTo>
                  <a:cubicBezTo>
                    <a:pt x="2803" y="2383"/>
                    <a:pt x="2769" y="2349"/>
                    <a:pt x="2736" y="2316"/>
                  </a:cubicBezTo>
                  <a:lnTo>
                    <a:pt x="2669" y="2283"/>
                  </a:lnTo>
                  <a:cubicBezTo>
                    <a:pt x="2636" y="2249"/>
                    <a:pt x="2603" y="2216"/>
                    <a:pt x="2603" y="2182"/>
                  </a:cubicBezTo>
                  <a:cubicBezTo>
                    <a:pt x="2603" y="2016"/>
                    <a:pt x="2569" y="1816"/>
                    <a:pt x="2502" y="1649"/>
                  </a:cubicBezTo>
                  <a:cubicBezTo>
                    <a:pt x="2502" y="1615"/>
                    <a:pt x="2502" y="1582"/>
                    <a:pt x="2502" y="1549"/>
                  </a:cubicBezTo>
                  <a:lnTo>
                    <a:pt x="2569" y="1515"/>
                  </a:lnTo>
                  <a:cubicBezTo>
                    <a:pt x="2603" y="1515"/>
                    <a:pt x="2603" y="1449"/>
                    <a:pt x="2569" y="1415"/>
                  </a:cubicBezTo>
                  <a:lnTo>
                    <a:pt x="2402" y="982"/>
                  </a:lnTo>
                  <a:cubicBezTo>
                    <a:pt x="2379" y="958"/>
                    <a:pt x="2355" y="934"/>
                    <a:pt x="2332" y="934"/>
                  </a:cubicBezTo>
                  <a:cubicBezTo>
                    <a:pt x="2322" y="934"/>
                    <a:pt x="2312" y="938"/>
                    <a:pt x="2302" y="948"/>
                  </a:cubicBezTo>
                  <a:lnTo>
                    <a:pt x="2236" y="982"/>
                  </a:lnTo>
                  <a:cubicBezTo>
                    <a:pt x="2236" y="982"/>
                    <a:pt x="2169" y="982"/>
                    <a:pt x="2169" y="948"/>
                  </a:cubicBezTo>
                  <a:cubicBezTo>
                    <a:pt x="2069" y="781"/>
                    <a:pt x="1969" y="648"/>
                    <a:pt x="1835" y="515"/>
                  </a:cubicBezTo>
                  <a:cubicBezTo>
                    <a:pt x="1802" y="515"/>
                    <a:pt x="1802" y="481"/>
                    <a:pt x="1802" y="415"/>
                  </a:cubicBezTo>
                  <a:lnTo>
                    <a:pt x="1802" y="314"/>
                  </a:lnTo>
                  <a:cubicBezTo>
                    <a:pt x="1802" y="281"/>
                    <a:pt x="1769" y="248"/>
                    <a:pt x="1735" y="214"/>
                  </a:cubicBezTo>
                  <a:lnTo>
                    <a:pt x="1402" y="14"/>
                  </a:lnTo>
                  <a:cubicBezTo>
                    <a:pt x="1368" y="14"/>
                    <a:pt x="1335" y="14"/>
                    <a:pt x="1335" y="81"/>
                  </a:cubicBezTo>
                  <a:lnTo>
                    <a:pt x="1335" y="181"/>
                  </a:lnTo>
                  <a:cubicBezTo>
                    <a:pt x="1335" y="214"/>
                    <a:pt x="1302" y="214"/>
                    <a:pt x="1268" y="214"/>
                  </a:cubicBezTo>
                  <a:cubicBezTo>
                    <a:pt x="1218" y="198"/>
                    <a:pt x="1160" y="189"/>
                    <a:pt x="1097" y="189"/>
                  </a:cubicBezTo>
                  <a:cubicBezTo>
                    <a:pt x="1035" y="189"/>
                    <a:pt x="968" y="198"/>
                    <a:pt x="901" y="214"/>
                  </a:cubicBezTo>
                  <a:cubicBezTo>
                    <a:pt x="868" y="214"/>
                    <a:pt x="835" y="181"/>
                    <a:pt x="835" y="148"/>
                  </a:cubicBezTo>
                  <a:lnTo>
                    <a:pt x="768" y="48"/>
                  </a:lnTo>
                  <a:cubicBezTo>
                    <a:pt x="768" y="24"/>
                    <a:pt x="751" y="0"/>
                    <a:pt x="7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4268225" y="2952725"/>
              <a:ext cx="175150" cy="116600"/>
            </a:xfrm>
            <a:custGeom>
              <a:rect b="b" l="l" r="r" t="t"/>
              <a:pathLst>
                <a:path extrusionOk="0" h="4664" w="7006">
                  <a:moveTo>
                    <a:pt x="6271" y="60"/>
                  </a:moveTo>
                  <a:lnTo>
                    <a:pt x="6271" y="94"/>
                  </a:lnTo>
                  <a:cubicBezTo>
                    <a:pt x="6338" y="94"/>
                    <a:pt x="6405" y="127"/>
                    <a:pt x="6472" y="161"/>
                  </a:cubicBezTo>
                  <a:cubicBezTo>
                    <a:pt x="6605" y="227"/>
                    <a:pt x="6705" y="361"/>
                    <a:pt x="6772" y="494"/>
                  </a:cubicBezTo>
                  <a:cubicBezTo>
                    <a:pt x="6905" y="794"/>
                    <a:pt x="6872" y="1028"/>
                    <a:pt x="6738" y="1128"/>
                  </a:cubicBezTo>
                  <a:lnTo>
                    <a:pt x="868" y="4530"/>
                  </a:lnTo>
                  <a:cubicBezTo>
                    <a:pt x="850" y="4539"/>
                    <a:pt x="827" y="4543"/>
                    <a:pt x="801" y="4543"/>
                  </a:cubicBezTo>
                  <a:cubicBezTo>
                    <a:pt x="729" y="4543"/>
                    <a:pt x="632" y="4512"/>
                    <a:pt x="534" y="4464"/>
                  </a:cubicBezTo>
                  <a:cubicBezTo>
                    <a:pt x="401" y="4364"/>
                    <a:pt x="300" y="4230"/>
                    <a:pt x="200" y="4097"/>
                  </a:cubicBezTo>
                  <a:cubicBezTo>
                    <a:pt x="100" y="3796"/>
                    <a:pt x="100" y="3563"/>
                    <a:pt x="267" y="3496"/>
                  </a:cubicBezTo>
                  <a:lnTo>
                    <a:pt x="6138" y="60"/>
                  </a:lnTo>
                  <a:close/>
                  <a:moveTo>
                    <a:pt x="6136" y="0"/>
                  </a:moveTo>
                  <a:cubicBezTo>
                    <a:pt x="6099" y="0"/>
                    <a:pt x="6066" y="8"/>
                    <a:pt x="6038" y="27"/>
                  </a:cubicBezTo>
                  <a:lnTo>
                    <a:pt x="167" y="3430"/>
                  </a:lnTo>
                  <a:cubicBezTo>
                    <a:pt x="0" y="3530"/>
                    <a:pt x="0" y="3796"/>
                    <a:pt x="134" y="4097"/>
                  </a:cubicBezTo>
                  <a:cubicBezTo>
                    <a:pt x="234" y="4263"/>
                    <a:pt x="367" y="4430"/>
                    <a:pt x="534" y="4530"/>
                  </a:cubicBezTo>
                  <a:cubicBezTo>
                    <a:pt x="601" y="4597"/>
                    <a:pt x="667" y="4630"/>
                    <a:pt x="767" y="4664"/>
                  </a:cubicBezTo>
                  <a:cubicBezTo>
                    <a:pt x="801" y="4664"/>
                    <a:pt x="868" y="4664"/>
                    <a:pt x="934" y="4630"/>
                  </a:cubicBezTo>
                  <a:lnTo>
                    <a:pt x="6805" y="1228"/>
                  </a:lnTo>
                  <a:cubicBezTo>
                    <a:pt x="6972" y="1128"/>
                    <a:pt x="7005" y="861"/>
                    <a:pt x="6838" y="561"/>
                  </a:cubicBezTo>
                  <a:cubicBezTo>
                    <a:pt x="6772" y="361"/>
                    <a:pt x="6638" y="227"/>
                    <a:pt x="6472" y="127"/>
                  </a:cubicBezTo>
                  <a:cubicBezTo>
                    <a:pt x="6351" y="55"/>
                    <a:pt x="6231" y="0"/>
                    <a:pt x="6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4274900" y="2990925"/>
              <a:ext cx="102600" cy="72950"/>
            </a:xfrm>
            <a:custGeom>
              <a:rect b="b" l="l" r="r" t="t"/>
              <a:pathLst>
                <a:path extrusionOk="0" h="2918" w="4104">
                  <a:moveTo>
                    <a:pt x="3736" y="0"/>
                  </a:moveTo>
                  <a:lnTo>
                    <a:pt x="67" y="2135"/>
                  </a:lnTo>
                  <a:cubicBezTo>
                    <a:pt x="33" y="2168"/>
                    <a:pt x="0" y="2235"/>
                    <a:pt x="0" y="2302"/>
                  </a:cubicBezTo>
                  <a:cubicBezTo>
                    <a:pt x="0" y="2402"/>
                    <a:pt x="0" y="2469"/>
                    <a:pt x="33" y="2569"/>
                  </a:cubicBezTo>
                  <a:cubicBezTo>
                    <a:pt x="118" y="2767"/>
                    <a:pt x="348" y="2917"/>
                    <a:pt x="476" y="2917"/>
                  </a:cubicBezTo>
                  <a:cubicBezTo>
                    <a:pt x="499" y="2917"/>
                    <a:pt x="519" y="2912"/>
                    <a:pt x="534" y="2902"/>
                  </a:cubicBezTo>
                  <a:lnTo>
                    <a:pt x="4103" y="834"/>
                  </a:lnTo>
                  <a:lnTo>
                    <a:pt x="37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4294075" y="2985925"/>
              <a:ext cx="15875" cy="22325"/>
            </a:xfrm>
            <a:custGeom>
              <a:rect b="b" l="l" r="r" t="t"/>
              <a:pathLst>
                <a:path extrusionOk="0" h="893" w="635">
                  <a:moveTo>
                    <a:pt x="367" y="0"/>
                  </a:moveTo>
                  <a:lnTo>
                    <a:pt x="334" y="67"/>
                  </a:lnTo>
                  <a:lnTo>
                    <a:pt x="501" y="467"/>
                  </a:lnTo>
                  <a:cubicBezTo>
                    <a:pt x="534" y="534"/>
                    <a:pt x="567" y="600"/>
                    <a:pt x="567" y="667"/>
                  </a:cubicBezTo>
                  <a:cubicBezTo>
                    <a:pt x="534" y="701"/>
                    <a:pt x="534" y="734"/>
                    <a:pt x="467" y="767"/>
                  </a:cubicBezTo>
                  <a:cubicBezTo>
                    <a:pt x="449" y="785"/>
                    <a:pt x="432" y="793"/>
                    <a:pt x="413" y="793"/>
                  </a:cubicBezTo>
                  <a:cubicBezTo>
                    <a:pt x="362" y="793"/>
                    <a:pt x="307" y="731"/>
                    <a:pt x="234" y="634"/>
                  </a:cubicBezTo>
                  <a:lnTo>
                    <a:pt x="67" y="200"/>
                  </a:lnTo>
                  <a:lnTo>
                    <a:pt x="0" y="234"/>
                  </a:lnTo>
                  <a:lnTo>
                    <a:pt x="200" y="667"/>
                  </a:lnTo>
                  <a:cubicBezTo>
                    <a:pt x="234" y="734"/>
                    <a:pt x="267" y="801"/>
                    <a:pt x="334" y="867"/>
                  </a:cubicBezTo>
                  <a:cubicBezTo>
                    <a:pt x="367" y="884"/>
                    <a:pt x="401" y="892"/>
                    <a:pt x="434" y="892"/>
                  </a:cubicBezTo>
                  <a:cubicBezTo>
                    <a:pt x="467" y="892"/>
                    <a:pt x="501" y="884"/>
                    <a:pt x="534" y="867"/>
                  </a:cubicBezTo>
                  <a:cubicBezTo>
                    <a:pt x="567" y="834"/>
                    <a:pt x="634" y="767"/>
                    <a:pt x="634" y="701"/>
                  </a:cubicBezTo>
                  <a:cubicBezTo>
                    <a:pt x="634" y="600"/>
                    <a:pt x="601" y="500"/>
                    <a:pt x="567" y="434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4307425" y="2981125"/>
              <a:ext cx="12525" cy="21500"/>
            </a:xfrm>
            <a:custGeom>
              <a:rect b="b" l="l" r="r" t="t"/>
              <a:pathLst>
                <a:path extrusionOk="0" h="860" w="501">
                  <a:moveTo>
                    <a:pt x="250" y="100"/>
                  </a:moveTo>
                  <a:cubicBezTo>
                    <a:pt x="267" y="100"/>
                    <a:pt x="284" y="109"/>
                    <a:pt x="300" y="125"/>
                  </a:cubicBezTo>
                  <a:cubicBezTo>
                    <a:pt x="334" y="125"/>
                    <a:pt x="367" y="159"/>
                    <a:pt x="400" y="225"/>
                  </a:cubicBezTo>
                  <a:cubicBezTo>
                    <a:pt x="434" y="259"/>
                    <a:pt x="434" y="292"/>
                    <a:pt x="434" y="359"/>
                  </a:cubicBezTo>
                  <a:lnTo>
                    <a:pt x="400" y="359"/>
                  </a:lnTo>
                  <a:cubicBezTo>
                    <a:pt x="400" y="392"/>
                    <a:pt x="367" y="426"/>
                    <a:pt x="334" y="426"/>
                  </a:cubicBezTo>
                  <a:lnTo>
                    <a:pt x="234" y="492"/>
                  </a:lnTo>
                  <a:lnTo>
                    <a:pt x="100" y="192"/>
                  </a:lnTo>
                  <a:lnTo>
                    <a:pt x="200" y="125"/>
                  </a:lnTo>
                  <a:cubicBezTo>
                    <a:pt x="217" y="109"/>
                    <a:pt x="234" y="100"/>
                    <a:pt x="250" y="100"/>
                  </a:cubicBezTo>
                  <a:close/>
                  <a:moveTo>
                    <a:pt x="238" y="0"/>
                  </a:moveTo>
                  <a:cubicBezTo>
                    <a:pt x="209" y="0"/>
                    <a:pt x="184" y="9"/>
                    <a:pt x="167" y="25"/>
                  </a:cubicBezTo>
                  <a:lnTo>
                    <a:pt x="0" y="125"/>
                  </a:lnTo>
                  <a:lnTo>
                    <a:pt x="300" y="859"/>
                  </a:lnTo>
                  <a:lnTo>
                    <a:pt x="367" y="826"/>
                  </a:lnTo>
                  <a:lnTo>
                    <a:pt x="267" y="592"/>
                  </a:lnTo>
                  <a:lnTo>
                    <a:pt x="367" y="526"/>
                  </a:lnTo>
                  <a:cubicBezTo>
                    <a:pt x="434" y="492"/>
                    <a:pt x="467" y="459"/>
                    <a:pt x="500" y="392"/>
                  </a:cubicBezTo>
                  <a:cubicBezTo>
                    <a:pt x="500" y="325"/>
                    <a:pt x="500" y="225"/>
                    <a:pt x="467" y="192"/>
                  </a:cubicBezTo>
                  <a:cubicBezTo>
                    <a:pt x="434" y="125"/>
                    <a:pt x="400" y="59"/>
                    <a:pt x="334" y="25"/>
                  </a:cubicBezTo>
                  <a:cubicBezTo>
                    <a:pt x="300" y="9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4318250" y="2974250"/>
              <a:ext cx="16700" cy="21700"/>
            </a:xfrm>
            <a:custGeom>
              <a:rect b="b" l="l" r="r" t="t"/>
              <a:pathLst>
                <a:path extrusionOk="0" h="868" w="668">
                  <a:moveTo>
                    <a:pt x="334" y="100"/>
                  </a:moveTo>
                  <a:cubicBezTo>
                    <a:pt x="401" y="100"/>
                    <a:pt x="434" y="133"/>
                    <a:pt x="468" y="167"/>
                  </a:cubicBezTo>
                  <a:cubicBezTo>
                    <a:pt x="501" y="200"/>
                    <a:pt x="534" y="234"/>
                    <a:pt x="534" y="300"/>
                  </a:cubicBezTo>
                  <a:cubicBezTo>
                    <a:pt x="568" y="334"/>
                    <a:pt x="568" y="400"/>
                    <a:pt x="568" y="434"/>
                  </a:cubicBezTo>
                  <a:cubicBezTo>
                    <a:pt x="601" y="500"/>
                    <a:pt x="568" y="534"/>
                    <a:pt x="568" y="567"/>
                  </a:cubicBezTo>
                  <a:cubicBezTo>
                    <a:pt x="534" y="600"/>
                    <a:pt x="501" y="634"/>
                    <a:pt x="468" y="667"/>
                  </a:cubicBezTo>
                  <a:lnTo>
                    <a:pt x="368" y="701"/>
                  </a:lnTo>
                  <a:lnTo>
                    <a:pt x="101" y="167"/>
                  </a:lnTo>
                  <a:lnTo>
                    <a:pt x="234" y="100"/>
                  </a:lnTo>
                  <a:close/>
                  <a:moveTo>
                    <a:pt x="334" y="0"/>
                  </a:moveTo>
                  <a:cubicBezTo>
                    <a:pt x="301" y="0"/>
                    <a:pt x="234" y="0"/>
                    <a:pt x="201" y="33"/>
                  </a:cubicBezTo>
                  <a:lnTo>
                    <a:pt x="1" y="133"/>
                  </a:lnTo>
                  <a:lnTo>
                    <a:pt x="334" y="867"/>
                  </a:lnTo>
                  <a:lnTo>
                    <a:pt x="534" y="767"/>
                  </a:lnTo>
                  <a:cubicBezTo>
                    <a:pt x="568" y="734"/>
                    <a:pt x="601" y="667"/>
                    <a:pt x="634" y="634"/>
                  </a:cubicBezTo>
                  <a:cubicBezTo>
                    <a:pt x="668" y="567"/>
                    <a:pt x="668" y="500"/>
                    <a:pt x="668" y="467"/>
                  </a:cubicBezTo>
                  <a:cubicBezTo>
                    <a:pt x="668" y="400"/>
                    <a:pt x="634" y="300"/>
                    <a:pt x="601" y="267"/>
                  </a:cubicBezTo>
                  <a:cubicBezTo>
                    <a:pt x="568" y="200"/>
                    <a:pt x="534" y="133"/>
                    <a:pt x="501" y="100"/>
                  </a:cubicBezTo>
                  <a:cubicBezTo>
                    <a:pt x="434" y="33"/>
                    <a:pt x="401" y="33"/>
                    <a:pt x="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4334925" y="2967575"/>
              <a:ext cx="15050" cy="21700"/>
            </a:xfrm>
            <a:custGeom>
              <a:rect b="b" l="l" r="r" t="t"/>
              <a:pathLst>
                <a:path extrusionOk="0" h="868" w="602">
                  <a:moveTo>
                    <a:pt x="68" y="134"/>
                  </a:moveTo>
                  <a:lnTo>
                    <a:pt x="334" y="400"/>
                  </a:lnTo>
                  <a:lnTo>
                    <a:pt x="134" y="534"/>
                  </a:lnTo>
                  <a:lnTo>
                    <a:pt x="68" y="134"/>
                  </a:lnTo>
                  <a:close/>
                  <a:moveTo>
                    <a:pt x="68" y="0"/>
                  </a:moveTo>
                  <a:lnTo>
                    <a:pt x="1" y="34"/>
                  </a:lnTo>
                  <a:lnTo>
                    <a:pt x="134" y="867"/>
                  </a:lnTo>
                  <a:lnTo>
                    <a:pt x="201" y="834"/>
                  </a:lnTo>
                  <a:lnTo>
                    <a:pt x="168" y="634"/>
                  </a:lnTo>
                  <a:lnTo>
                    <a:pt x="401" y="501"/>
                  </a:lnTo>
                  <a:lnTo>
                    <a:pt x="535" y="634"/>
                  </a:lnTo>
                  <a:lnTo>
                    <a:pt x="601" y="60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4341600" y="2959225"/>
              <a:ext cx="13375" cy="20875"/>
            </a:xfrm>
            <a:custGeom>
              <a:rect b="b" l="l" r="r" t="t"/>
              <a:pathLst>
                <a:path extrusionOk="0" h="835" w="535">
                  <a:moveTo>
                    <a:pt x="368" y="1"/>
                  </a:moveTo>
                  <a:lnTo>
                    <a:pt x="1" y="234"/>
                  </a:lnTo>
                  <a:lnTo>
                    <a:pt x="34" y="301"/>
                  </a:lnTo>
                  <a:lnTo>
                    <a:pt x="167" y="201"/>
                  </a:lnTo>
                  <a:lnTo>
                    <a:pt x="468" y="835"/>
                  </a:lnTo>
                  <a:lnTo>
                    <a:pt x="534" y="801"/>
                  </a:lnTo>
                  <a:lnTo>
                    <a:pt x="234" y="167"/>
                  </a:lnTo>
                  <a:lnTo>
                    <a:pt x="401" y="10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4352450" y="2953400"/>
              <a:ext cx="15875" cy="22525"/>
            </a:xfrm>
            <a:custGeom>
              <a:rect b="b" l="l" r="r" t="t"/>
              <a:pathLst>
                <a:path extrusionOk="0" h="901" w="635">
                  <a:moveTo>
                    <a:pt x="301" y="0"/>
                  </a:moveTo>
                  <a:lnTo>
                    <a:pt x="0" y="200"/>
                  </a:lnTo>
                  <a:lnTo>
                    <a:pt x="334" y="901"/>
                  </a:lnTo>
                  <a:lnTo>
                    <a:pt x="634" y="734"/>
                  </a:lnTo>
                  <a:lnTo>
                    <a:pt x="601" y="634"/>
                  </a:lnTo>
                  <a:lnTo>
                    <a:pt x="334" y="801"/>
                  </a:lnTo>
                  <a:lnTo>
                    <a:pt x="234" y="567"/>
                  </a:lnTo>
                  <a:lnTo>
                    <a:pt x="467" y="434"/>
                  </a:lnTo>
                  <a:lnTo>
                    <a:pt x="434" y="334"/>
                  </a:lnTo>
                  <a:lnTo>
                    <a:pt x="200" y="467"/>
                  </a:lnTo>
                  <a:lnTo>
                    <a:pt x="100" y="267"/>
                  </a:lnTo>
                  <a:lnTo>
                    <a:pt x="367" y="1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4432500" y="2644000"/>
              <a:ext cx="92600" cy="21175"/>
            </a:xfrm>
            <a:custGeom>
              <a:rect b="b" l="l" r="r" t="t"/>
              <a:pathLst>
                <a:path extrusionOk="0" h="847" w="3704">
                  <a:moveTo>
                    <a:pt x="3703" y="1"/>
                  </a:moveTo>
                  <a:cubicBezTo>
                    <a:pt x="3593" y="56"/>
                    <a:pt x="2100" y="700"/>
                    <a:pt x="793" y="700"/>
                  </a:cubicBezTo>
                  <a:cubicBezTo>
                    <a:pt x="516" y="700"/>
                    <a:pt x="246" y="671"/>
                    <a:pt x="1" y="601"/>
                  </a:cubicBezTo>
                  <a:lnTo>
                    <a:pt x="1" y="601"/>
                  </a:lnTo>
                  <a:cubicBezTo>
                    <a:pt x="230" y="773"/>
                    <a:pt x="711" y="846"/>
                    <a:pt x="1344" y="846"/>
                  </a:cubicBezTo>
                  <a:cubicBezTo>
                    <a:pt x="1815" y="846"/>
                    <a:pt x="2371" y="806"/>
                    <a:pt x="2969" y="734"/>
                  </a:cubicBezTo>
                  <a:cubicBezTo>
                    <a:pt x="3270" y="568"/>
                    <a:pt x="3503" y="301"/>
                    <a:pt x="370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4473375" y="4431125"/>
              <a:ext cx="90075" cy="79525"/>
            </a:xfrm>
            <a:custGeom>
              <a:rect b="b" l="l" r="r" t="t"/>
              <a:pathLst>
                <a:path extrusionOk="0" h="3181" w="3603">
                  <a:moveTo>
                    <a:pt x="0" y="0"/>
                  </a:moveTo>
                  <a:cubicBezTo>
                    <a:pt x="67" y="600"/>
                    <a:pt x="134" y="2268"/>
                    <a:pt x="134" y="2268"/>
                  </a:cubicBezTo>
                  <a:cubicBezTo>
                    <a:pt x="367" y="2669"/>
                    <a:pt x="734" y="2969"/>
                    <a:pt x="1201" y="3102"/>
                  </a:cubicBezTo>
                  <a:cubicBezTo>
                    <a:pt x="1386" y="3155"/>
                    <a:pt x="1575" y="3180"/>
                    <a:pt x="1762" y="3180"/>
                  </a:cubicBezTo>
                  <a:cubicBezTo>
                    <a:pt x="2521" y="3180"/>
                    <a:pt x="3255" y="2764"/>
                    <a:pt x="3603" y="2068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4714375" y="4286000"/>
              <a:ext cx="72575" cy="51475"/>
            </a:xfrm>
            <a:custGeom>
              <a:rect b="b" l="l" r="r" t="t"/>
              <a:pathLst>
                <a:path extrusionOk="0" h="2059" w="2903">
                  <a:moveTo>
                    <a:pt x="0" y="1"/>
                  </a:moveTo>
                  <a:lnTo>
                    <a:pt x="34" y="1335"/>
                  </a:lnTo>
                  <a:cubicBezTo>
                    <a:pt x="367" y="1769"/>
                    <a:pt x="868" y="2002"/>
                    <a:pt x="1401" y="2036"/>
                  </a:cubicBezTo>
                  <a:cubicBezTo>
                    <a:pt x="1488" y="2051"/>
                    <a:pt x="1575" y="2058"/>
                    <a:pt x="1662" y="2058"/>
                  </a:cubicBezTo>
                  <a:cubicBezTo>
                    <a:pt x="2145" y="2058"/>
                    <a:pt x="2620" y="1826"/>
                    <a:pt x="2902" y="1402"/>
                  </a:cubicBezTo>
                  <a:lnTo>
                    <a:pt x="2902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4687675" y="2942550"/>
              <a:ext cx="218525" cy="216025"/>
            </a:xfrm>
            <a:custGeom>
              <a:rect b="b" l="l" r="r" t="t"/>
              <a:pathLst>
                <a:path extrusionOk="0" h="8641" w="8741">
                  <a:moveTo>
                    <a:pt x="6973" y="0"/>
                  </a:moveTo>
                  <a:lnTo>
                    <a:pt x="2136" y="1301"/>
                  </a:lnTo>
                  <a:lnTo>
                    <a:pt x="2503" y="2903"/>
                  </a:lnTo>
                  <a:lnTo>
                    <a:pt x="1936" y="2569"/>
                  </a:lnTo>
                  <a:lnTo>
                    <a:pt x="1" y="5705"/>
                  </a:lnTo>
                  <a:lnTo>
                    <a:pt x="3670" y="7673"/>
                  </a:lnTo>
                  <a:cubicBezTo>
                    <a:pt x="3670" y="7673"/>
                    <a:pt x="5122" y="8641"/>
                    <a:pt x="6154" y="8641"/>
                  </a:cubicBezTo>
                  <a:cubicBezTo>
                    <a:pt x="6171" y="8641"/>
                    <a:pt x="6188" y="8641"/>
                    <a:pt x="6205" y="8640"/>
                  </a:cubicBezTo>
                  <a:cubicBezTo>
                    <a:pt x="7440" y="8540"/>
                    <a:pt x="8407" y="7573"/>
                    <a:pt x="8540" y="6338"/>
                  </a:cubicBezTo>
                  <a:cubicBezTo>
                    <a:pt x="8740" y="4737"/>
                    <a:pt x="6973" y="0"/>
                    <a:pt x="697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4738550" y="3011775"/>
              <a:ext cx="45050" cy="82575"/>
            </a:xfrm>
            <a:custGeom>
              <a:rect b="b" l="l" r="r" t="t"/>
              <a:pathLst>
                <a:path extrusionOk="0" h="3303" w="1802">
                  <a:moveTo>
                    <a:pt x="1" y="0"/>
                  </a:moveTo>
                  <a:cubicBezTo>
                    <a:pt x="465" y="1162"/>
                    <a:pt x="1062" y="2258"/>
                    <a:pt x="1792" y="3288"/>
                  </a:cubicBezTo>
                  <a:lnTo>
                    <a:pt x="1792" y="3288"/>
                  </a:lnTo>
                  <a:cubicBezTo>
                    <a:pt x="1356" y="2662"/>
                    <a:pt x="601" y="200"/>
                    <a:pt x="601" y="200"/>
                  </a:cubicBezTo>
                  <a:lnTo>
                    <a:pt x="1" y="0"/>
                  </a:lnTo>
                  <a:close/>
                  <a:moveTo>
                    <a:pt x="1792" y="3288"/>
                  </a:moveTo>
                  <a:cubicBezTo>
                    <a:pt x="1795" y="3293"/>
                    <a:pt x="1799" y="3298"/>
                    <a:pt x="1802" y="3302"/>
                  </a:cubicBezTo>
                  <a:cubicBezTo>
                    <a:pt x="1799" y="3298"/>
                    <a:pt x="1795" y="3293"/>
                    <a:pt x="1792" y="3288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4388300" y="3286125"/>
              <a:ext cx="422825" cy="1169375"/>
            </a:xfrm>
            <a:custGeom>
              <a:rect b="b" l="l" r="r" t="t"/>
              <a:pathLst>
                <a:path extrusionOk="0" h="46775" w="16913">
                  <a:moveTo>
                    <a:pt x="15945" y="1"/>
                  </a:moveTo>
                  <a:lnTo>
                    <a:pt x="1" y="1935"/>
                  </a:lnTo>
                  <a:cubicBezTo>
                    <a:pt x="1" y="1935"/>
                    <a:pt x="201" y="22650"/>
                    <a:pt x="368" y="25152"/>
                  </a:cubicBezTo>
                  <a:cubicBezTo>
                    <a:pt x="568" y="27654"/>
                    <a:pt x="3403" y="46300"/>
                    <a:pt x="3403" y="46300"/>
                  </a:cubicBezTo>
                  <a:cubicBezTo>
                    <a:pt x="4159" y="46656"/>
                    <a:pt x="4830" y="46775"/>
                    <a:pt x="5388" y="46775"/>
                  </a:cubicBezTo>
                  <a:cubicBezTo>
                    <a:pt x="6505" y="46775"/>
                    <a:pt x="7172" y="46300"/>
                    <a:pt x="7172" y="46300"/>
                  </a:cubicBezTo>
                  <a:cubicBezTo>
                    <a:pt x="7106" y="45733"/>
                    <a:pt x="7106" y="45133"/>
                    <a:pt x="7172" y="44532"/>
                  </a:cubicBezTo>
                  <a:cubicBezTo>
                    <a:pt x="7239" y="43465"/>
                    <a:pt x="8073" y="33858"/>
                    <a:pt x="8006" y="30422"/>
                  </a:cubicBezTo>
                  <a:cubicBezTo>
                    <a:pt x="7973" y="28454"/>
                    <a:pt x="7606" y="26520"/>
                    <a:pt x="6872" y="24685"/>
                  </a:cubicBezTo>
                  <a:lnTo>
                    <a:pt x="8006" y="8073"/>
                  </a:lnTo>
                  <a:lnTo>
                    <a:pt x="8573" y="7840"/>
                  </a:lnTo>
                  <a:cubicBezTo>
                    <a:pt x="8573" y="7840"/>
                    <a:pt x="8707" y="10175"/>
                    <a:pt x="8840" y="12910"/>
                  </a:cubicBezTo>
                  <a:lnTo>
                    <a:pt x="8840" y="12943"/>
                  </a:lnTo>
                  <a:cubicBezTo>
                    <a:pt x="9040" y="16146"/>
                    <a:pt x="9274" y="19882"/>
                    <a:pt x="9441" y="21149"/>
                  </a:cubicBezTo>
                  <a:cubicBezTo>
                    <a:pt x="9708" y="23551"/>
                    <a:pt x="11476" y="32190"/>
                    <a:pt x="11976" y="34225"/>
                  </a:cubicBezTo>
                  <a:cubicBezTo>
                    <a:pt x="12476" y="36260"/>
                    <a:pt x="13010" y="40096"/>
                    <a:pt x="13010" y="40096"/>
                  </a:cubicBezTo>
                  <a:cubicBezTo>
                    <a:pt x="13405" y="40491"/>
                    <a:pt x="13956" y="40611"/>
                    <a:pt x="14478" y="40611"/>
                  </a:cubicBezTo>
                  <a:cubicBezTo>
                    <a:pt x="15279" y="40611"/>
                    <a:pt x="16012" y="40329"/>
                    <a:pt x="16012" y="40329"/>
                  </a:cubicBezTo>
                  <a:cubicBezTo>
                    <a:pt x="16012" y="40329"/>
                    <a:pt x="16012" y="37794"/>
                    <a:pt x="16146" y="36193"/>
                  </a:cubicBezTo>
                  <a:cubicBezTo>
                    <a:pt x="16279" y="34625"/>
                    <a:pt x="16913" y="27620"/>
                    <a:pt x="16679" y="25786"/>
                  </a:cubicBezTo>
                  <a:cubicBezTo>
                    <a:pt x="16446" y="23951"/>
                    <a:pt x="15412" y="20682"/>
                    <a:pt x="15345" y="20015"/>
                  </a:cubicBezTo>
                  <a:cubicBezTo>
                    <a:pt x="15245" y="19348"/>
                    <a:pt x="15812" y="4637"/>
                    <a:pt x="15812" y="4637"/>
                  </a:cubicBezTo>
                  <a:cubicBezTo>
                    <a:pt x="16212" y="3136"/>
                    <a:pt x="16279" y="1535"/>
                    <a:pt x="1594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4724375" y="2720725"/>
              <a:ext cx="159300" cy="298575"/>
            </a:xfrm>
            <a:custGeom>
              <a:rect b="b" l="l" r="r" t="t"/>
              <a:pathLst>
                <a:path extrusionOk="0" h="11943" w="6372">
                  <a:moveTo>
                    <a:pt x="1" y="0"/>
                  </a:moveTo>
                  <a:lnTo>
                    <a:pt x="701" y="11942"/>
                  </a:lnTo>
                  <a:cubicBezTo>
                    <a:pt x="3903" y="11842"/>
                    <a:pt x="6372" y="9507"/>
                    <a:pt x="6372" y="9507"/>
                  </a:cubicBezTo>
                  <a:cubicBezTo>
                    <a:pt x="5671" y="7472"/>
                    <a:pt x="4837" y="5471"/>
                    <a:pt x="3870" y="3536"/>
                  </a:cubicBezTo>
                  <a:cubicBezTo>
                    <a:pt x="3003" y="1968"/>
                    <a:pt x="1635" y="701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4724375" y="2720725"/>
              <a:ext cx="159300" cy="298575"/>
            </a:xfrm>
            <a:custGeom>
              <a:rect b="b" l="l" r="r" t="t"/>
              <a:pathLst>
                <a:path extrusionOk="0" h="11943" w="6372">
                  <a:moveTo>
                    <a:pt x="1" y="0"/>
                  </a:moveTo>
                  <a:lnTo>
                    <a:pt x="701" y="11942"/>
                  </a:lnTo>
                  <a:cubicBezTo>
                    <a:pt x="3903" y="11842"/>
                    <a:pt x="6372" y="9507"/>
                    <a:pt x="6372" y="9507"/>
                  </a:cubicBezTo>
                  <a:cubicBezTo>
                    <a:pt x="5671" y="7472"/>
                    <a:pt x="4837" y="5471"/>
                    <a:pt x="3870" y="3536"/>
                  </a:cubicBezTo>
                  <a:cubicBezTo>
                    <a:pt x="3003" y="1968"/>
                    <a:pt x="1635" y="70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4365800" y="2707325"/>
              <a:ext cx="428650" cy="661575"/>
            </a:xfrm>
            <a:custGeom>
              <a:rect b="b" l="l" r="r" t="t"/>
              <a:pathLst>
                <a:path extrusionOk="0" h="26463" w="17146">
                  <a:moveTo>
                    <a:pt x="12621" y="1"/>
                  </a:moveTo>
                  <a:cubicBezTo>
                    <a:pt x="12462" y="1"/>
                    <a:pt x="12302" y="13"/>
                    <a:pt x="12142" y="36"/>
                  </a:cubicBezTo>
                  <a:cubicBezTo>
                    <a:pt x="11808" y="103"/>
                    <a:pt x="11442" y="169"/>
                    <a:pt x="11108" y="270"/>
                  </a:cubicBezTo>
                  <a:cubicBezTo>
                    <a:pt x="9753" y="1009"/>
                    <a:pt x="8228" y="1378"/>
                    <a:pt x="6689" y="1378"/>
                  </a:cubicBezTo>
                  <a:cubicBezTo>
                    <a:pt x="6561" y="1378"/>
                    <a:pt x="6433" y="1375"/>
                    <a:pt x="6305" y="1370"/>
                  </a:cubicBezTo>
                  <a:cubicBezTo>
                    <a:pt x="0" y="2738"/>
                    <a:pt x="701" y="11778"/>
                    <a:pt x="701" y="11778"/>
                  </a:cubicBezTo>
                  <a:lnTo>
                    <a:pt x="701" y="12745"/>
                  </a:lnTo>
                  <a:lnTo>
                    <a:pt x="1501" y="11945"/>
                  </a:lnTo>
                  <a:lnTo>
                    <a:pt x="1501" y="11945"/>
                  </a:lnTo>
                  <a:cubicBezTo>
                    <a:pt x="1501" y="11945"/>
                    <a:pt x="1468" y="12679"/>
                    <a:pt x="1401" y="13779"/>
                  </a:cubicBezTo>
                  <a:cubicBezTo>
                    <a:pt x="1234" y="16715"/>
                    <a:pt x="934" y="22452"/>
                    <a:pt x="801" y="25154"/>
                  </a:cubicBezTo>
                  <a:cubicBezTo>
                    <a:pt x="1386" y="25377"/>
                    <a:pt x="4511" y="26462"/>
                    <a:pt x="7917" y="26462"/>
                  </a:cubicBezTo>
                  <a:cubicBezTo>
                    <a:pt x="8586" y="26462"/>
                    <a:pt x="9266" y="26420"/>
                    <a:pt x="9940" y="26322"/>
                  </a:cubicBezTo>
                  <a:cubicBezTo>
                    <a:pt x="14444" y="25654"/>
                    <a:pt x="16845" y="23153"/>
                    <a:pt x="16845" y="23153"/>
                  </a:cubicBezTo>
                  <a:lnTo>
                    <a:pt x="16845" y="23119"/>
                  </a:lnTo>
                  <a:cubicBezTo>
                    <a:pt x="16612" y="21885"/>
                    <a:pt x="14210" y="16581"/>
                    <a:pt x="14377" y="15781"/>
                  </a:cubicBezTo>
                  <a:cubicBezTo>
                    <a:pt x="14544" y="14980"/>
                    <a:pt x="17146" y="7041"/>
                    <a:pt x="16545" y="4339"/>
                  </a:cubicBezTo>
                  <a:cubicBezTo>
                    <a:pt x="16312" y="3205"/>
                    <a:pt x="15845" y="2138"/>
                    <a:pt x="15144" y="1204"/>
                  </a:cubicBezTo>
                  <a:cubicBezTo>
                    <a:pt x="14514" y="430"/>
                    <a:pt x="13588" y="1"/>
                    <a:pt x="1262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3834575" y="2759975"/>
              <a:ext cx="533750" cy="393825"/>
            </a:xfrm>
            <a:custGeom>
              <a:rect b="b" l="l" r="r" t="t"/>
              <a:pathLst>
                <a:path extrusionOk="0" h="15753" w="21350">
                  <a:moveTo>
                    <a:pt x="646" y="1"/>
                  </a:moveTo>
                  <a:cubicBezTo>
                    <a:pt x="489" y="1"/>
                    <a:pt x="357" y="64"/>
                    <a:pt x="267" y="198"/>
                  </a:cubicBezTo>
                  <a:cubicBezTo>
                    <a:pt x="1" y="565"/>
                    <a:pt x="2035" y="3234"/>
                    <a:pt x="2035" y="3234"/>
                  </a:cubicBezTo>
                  <a:cubicBezTo>
                    <a:pt x="1335" y="3434"/>
                    <a:pt x="1301" y="4501"/>
                    <a:pt x="1301" y="4501"/>
                  </a:cubicBezTo>
                  <a:cubicBezTo>
                    <a:pt x="768" y="5169"/>
                    <a:pt x="601" y="6036"/>
                    <a:pt x="801" y="6836"/>
                  </a:cubicBezTo>
                  <a:cubicBezTo>
                    <a:pt x="1235" y="7437"/>
                    <a:pt x="4103" y="8671"/>
                    <a:pt x="5271" y="9171"/>
                  </a:cubicBezTo>
                  <a:cubicBezTo>
                    <a:pt x="6417" y="9681"/>
                    <a:pt x="14736" y="15752"/>
                    <a:pt x="16651" y="15752"/>
                  </a:cubicBezTo>
                  <a:cubicBezTo>
                    <a:pt x="16742" y="15752"/>
                    <a:pt x="16819" y="15738"/>
                    <a:pt x="16879" y="15709"/>
                  </a:cubicBezTo>
                  <a:cubicBezTo>
                    <a:pt x="18180" y="15076"/>
                    <a:pt x="21349" y="11039"/>
                    <a:pt x="21349" y="11039"/>
                  </a:cubicBezTo>
                  <a:lnTo>
                    <a:pt x="18080" y="7670"/>
                  </a:lnTo>
                  <a:lnTo>
                    <a:pt x="15378" y="10773"/>
                  </a:lnTo>
                  <a:cubicBezTo>
                    <a:pt x="15378" y="10773"/>
                    <a:pt x="8440" y="7303"/>
                    <a:pt x="7973" y="6937"/>
                  </a:cubicBezTo>
                  <a:cubicBezTo>
                    <a:pt x="7473" y="6570"/>
                    <a:pt x="6905" y="6069"/>
                    <a:pt x="6872" y="5402"/>
                  </a:cubicBezTo>
                  <a:cubicBezTo>
                    <a:pt x="6872" y="4735"/>
                    <a:pt x="7272" y="3234"/>
                    <a:pt x="7306" y="2734"/>
                  </a:cubicBezTo>
                  <a:cubicBezTo>
                    <a:pt x="7322" y="2478"/>
                    <a:pt x="7162" y="2345"/>
                    <a:pt x="6940" y="2345"/>
                  </a:cubicBezTo>
                  <a:cubicBezTo>
                    <a:pt x="6698" y="2345"/>
                    <a:pt x="6382" y="2503"/>
                    <a:pt x="6138" y="2834"/>
                  </a:cubicBezTo>
                  <a:cubicBezTo>
                    <a:pt x="5697" y="3464"/>
                    <a:pt x="5494" y="4512"/>
                    <a:pt x="5219" y="4512"/>
                  </a:cubicBezTo>
                  <a:cubicBezTo>
                    <a:pt x="5203" y="4512"/>
                    <a:pt x="5187" y="4509"/>
                    <a:pt x="5171" y="4501"/>
                  </a:cubicBezTo>
                  <a:cubicBezTo>
                    <a:pt x="4871" y="4401"/>
                    <a:pt x="2369" y="1266"/>
                    <a:pt x="1768" y="665"/>
                  </a:cubicBezTo>
                  <a:cubicBezTo>
                    <a:pt x="1370" y="245"/>
                    <a:pt x="957" y="1"/>
                    <a:pt x="6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4261550" y="2752375"/>
              <a:ext cx="296075" cy="306950"/>
            </a:xfrm>
            <a:custGeom>
              <a:rect b="b" l="l" r="r" t="t"/>
              <a:pathLst>
                <a:path extrusionOk="0" h="12278" w="11843">
                  <a:moveTo>
                    <a:pt x="9107" y="0"/>
                  </a:moveTo>
                  <a:cubicBezTo>
                    <a:pt x="8752" y="0"/>
                    <a:pt x="7024" y="106"/>
                    <a:pt x="5004" y="2037"/>
                  </a:cubicBezTo>
                  <a:cubicBezTo>
                    <a:pt x="2736" y="4205"/>
                    <a:pt x="0" y="8041"/>
                    <a:pt x="0" y="8041"/>
                  </a:cubicBezTo>
                  <a:cubicBezTo>
                    <a:pt x="1001" y="9842"/>
                    <a:pt x="2502" y="11310"/>
                    <a:pt x="4303" y="12277"/>
                  </a:cubicBezTo>
                  <a:cubicBezTo>
                    <a:pt x="4303" y="12277"/>
                    <a:pt x="9741" y="6740"/>
                    <a:pt x="10775" y="4105"/>
                  </a:cubicBezTo>
                  <a:cubicBezTo>
                    <a:pt x="11842" y="1436"/>
                    <a:pt x="9174" y="2"/>
                    <a:pt x="9174" y="2"/>
                  </a:cubicBezTo>
                  <a:cubicBezTo>
                    <a:pt x="9174" y="2"/>
                    <a:pt x="9151" y="0"/>
                    <a:pt x="91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4261550" y="2752375"/>
              <a:ext cx="296075" cy="306950"/>
            </a:xfrm>
            <a:custGeom>
              <a:rect b="b" l="l" r="r" t="t"/>
              <a:pathLst>
                <a:path extrusionOk="0" h="12278" w="11843">
                  <a:moveTo>
                    <a:pt x="9107" y="0"/>
                  </a:moveTo>
                  <a:cubicBezTo>
                    <a:pt x="8752" y="0"/>
                    <a:pt x="7024" y="106"/>
                    <a:pt x="5004" y="2037"/>
                  </a:cubicBezTo>
                  <a:cubicBezTo>
                    <a:pt x="2736" y="4205"/>
                    <a:pt x="0" y="8041"/>
                    <a:pt x="0" y="8041"/>
                  </a:cubicBezTo>
                  <a:cubicBezTo>
                    <a:pt x="1001" y="9842"/>
                    <a:pt x="2502" y="11310"/>
                    <a:pt x="4303" y="12277"/>
                  </a:cubicBezTo>
                  <a:cubicBezTo>
                    <a:pt x="4303" y="12277"/>
                    <a:pt x="9741" y="6740"/>
                    <a:pt x="10775" y="4105"/>
                  </a:cubicBezTo>
                  <a:cubicBezTo>
                    <a:pt x="11842" y="1436"/>
                    <a:pt x="9174" y="2"/>
                    <a:pt x="9174" y="2"/>
                  </a:cubicBezTo>
                  <a:cubicBezTo>
                    <a:pt x="9174" y="2"/>
                    <a:pt x="9151" y="0"/>
                    <a:pt x="9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4602625" y="3436225"/>
              <a:ext cx="70075" cy="173500"/>
            </a:xfrm>
            <a:custGeom>
              <a:rect b="b" l="l" r="r" t="t"/>
              <a:pathLst>
                <a:path extrusionOk="0" h="6940" w="2803">
                  <a:moveTo>
                    <a:pt x="2802" y="1"/>
                  </a:moveTo>
                  <a:cubicBezTo>
                    <a:pt x="1969" y="768"/>
                    <a:pt x="1035" y="1369"/>
                    <a:pt x="0" y="1836"/>
                  </a:cubicBezTo>
                  <a:cubicBezTo>
                    <a:pt x="0" y="1836"/>
                    <a:pt x="134" y="4171"/>
                    <a:pt x="301" y="6906"/>
                  </a:cubicBezTo>
                  <a:lnTo>
                    <a:pt x="301" y="6939"/>
                  </a:lnTo>
                  <a:lnTo>
                    <a:pt x="534" y="2202"/>
                  </a:lnTo>
                  <a:cubicBezTo>
                    <a:pt x="1401" y="1602"/>
                    <a:pt x="2169" y="835"/>
                    <a:pt x="2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4362450" y="2322275"/>
              <a:ext cx="491200" cy="416825"/>
            </a:xfrm>
            <a:custGeom>
              <a:rect b="b" l="l" r="r" t="t"/>
              <a:pathLst>
                <a:path extrusionOk="0" h="16673" w="19648">
                  <a:moveTo>
                    <a:pt x="7973" y="0"/>
                  </a:moveTo>
                  <a:cubicBezTo>
                    <a:pt x="5881" y="0"/>
                    <a:pt x="4871" y="1094"/>
                    <a:pt x="4871" y="1094"/>
                  </a:cubicBezTo>
                  <a:cubicBezTo>
                    <a:pt x="4871" y="1094"/>
                    <a:pt x="4410" y="474"/>
                    <a:pt x="3500" y="474"/>
                  </a:cubicBezTo>
                  <a:cubicBezTo>
                    <a:pt x="3163" y="474"/>
                    <a:pt x="2763" y="559"/>
                    <a:pt x="2302" y="794"/>
                  </a:cubicBezTo>
                  <a:cubicBezTo>
                    <a:pt x="1" y="1962"/>
                    <a:pt x="2002" y="6165"/>
                    <a:pt x="2002" y="6165"/>
                  </a:cubicBezTo>
                  <a:cubicBezTo>
                    <a:pt x="2302" y="4664"/>
                    <a:pt x="3236" y="3363"/>
                    <a:pt x="4537" y="2596"/>
                  </a:cubicBezTo>
                  <a:lnTo>
                    <a:pt x="4537" y="2596"/>
                  </a:lnTo>
                  <a:cubicBezTo>
                    <a:pt x="4537" y="2596"/>
                    <a:pt x="4104" y="5998"/>
                    <a:pt x="4237" y="7099"/>
                  </a:cubicBezTo>
                  <a:cubicBezTo>
                    <a:pt x="4237" y="7666"/>
                    <a:pt x="4504" y="8233"/>
                    <a:pt x="4937" y="8600"/>
                  </a:cubicBezTo>
                  <a:cubicBezTo>
                    <a:pt x="4937" y="8600"/>
                    <a:pt x="5288" y="7623"/>
                    <a:pt x="6098" y="7623"/>
                  </a:cubicBezTo>
                  <a:cubicBezTo>
                    <a:pt x="6223" y="7623"/>
                    <a:pt x="6358" y="7646"/>
                    <a:pt x="6505" y="7699"/>
                  </a:cubicBezTo>
                  <a:cubicBezTo>
                    <a:pt x="7606" y="8133"/>
                    <a:pt x="7873" y="10835"/>
                    <a:pt x="5571" y="11135"/>
                  </a:cubicBezTo>
                  <a:cubicBezTo>
                    <a:pt x="5571" y="11135"/>
                    <a:pt x="6672" y="13337"/>
                    <a:pt x="7773" y="13703"/>
                  </a:cubicBezTo>
                  <a:cubicBezTo>
                    <a:pt x="8103" y="13820"/>
                    <a:pt x="8530" y="13883"/>
                    <a:pt x="8996" y="13883"/>
                  </a:cubicBezTo>
                  <a:cubicBezTo>
                    <a:pt x="10132" y="13883"/>
                    <a:pt x="11506" y="13511"/>
                    <a:pt x="12309" y="12636"/>
                  </a:cubicBezTo>
                  <a:cubicBezTo>
                    <a:pt x="13010" y="11902"/>
                    <a:pt x="13610" y="11102"/>
                    <a:pt x="14044" y="10201"/>
                  </a:cubicBezTo>
                  <a:lnTo>
                    <a:pt x="14478" y="10268"/>
                  </a:lnTo>
                  <a:cubicBezTo>
                    <a:pt x="14478" y="10268"/>
                    <a:pt x="14144" y="13203"/>
                    <a:pt x="15712" y="14971"/>
                  </a:cubicBezTo>
                  <a:cubicBezTo>
                    <a:pt x="16612" y="16005"/>
                    <a:pt x="17880" y="16606"/>
                    <a:pt x="19248" y="16672"/>
                  </a:cubicBezTo>
                  <a:cubicBezTo>
                    <a:pt x="19048" y="15872"/>
                    <a:pt x="18947" y="15071"/>
                    <a:pt x="18981" y="14271"/>
                  </a:cubicBezTo>
                  <a:cubicBezTo>
                    <a:pt x="19081" y="13236"/>
                    <a:pt x="19648" y="7799"/>
                    <a:pt x="18814" y="5998"/>
                  </a:cubicBezTo>
                  <a:cubicBezTo>
                    <a:pt x="18197" y="4558"/>
                    <a:pt x="16827" y="3693"/>
                    <a:pt x="15360" y="3693"/>
                  </a:cubicBezTo>
                  <a:cubicBezTo>
                    <a:pt x="14924" y="3693"/>
                    <a:pt x="14480" y="3769"/>
                    <a:pt x="14044" y="3930"/>
                  </a:cubicBezTo>
                  <a:cubicBezTo>
                    <a:pt x="14044" y="3930"/>
                    <a:pt x="13710" y="1795"/>
                    <a:pt x="11075" y="694"/>
                  </a:cubicBezTo>
                  <a:cubicBezTo>
                    <a:pt x="9858" y="182"/>
                    <a:pt x="8825" y="0"/>
                    <a:pt x="7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4644625" y="2417750"/>
              <a:ext cx="79775" cy="162075"/>
            </a:xfrm>
            <a:custGeom>
              <a:rect b="b" l="l" r="r" t="t"/>
              <a:pathLst>
                <a:path extrusionOk="0" h="6483" w="3191">
                  <a:moveTo>
                    <a:pt x="2756" y="111"/>
                  </a:moveTo>
                  <a:cubicBezTo>
                    <a:pt x="2757" y="111"/>
                    <a:pt x="2757" y="111"/>
                    <a:pt x="2757" y="111"/>
                  </a:cubicBezTo>
                  <a:cubicBezTo>
                    <a:pt x="2757" y="111"/>
                    <a:pt x="2757" y="111"/>
                    <a:pt x="2756" y="111"/>
                  </a:cubicBezTo>
                  <a:close/>
                  <a:moveTo>
                    <a:pt x="2092" y="1"/>
                  </a:moveTo>
                  <a:cubicBezTo>
                    <a:pt x="231" y="1"/>
                    <a:pt x="1" y="2962"/>
                    <a:pt x="422" y="4647"/>
                  </a:cubicBezTo>
                  <a:cubicBezTo>
                    <a:pt x="806" y="6258"/>
                    <a:pt x="2074" y="6483"/>
                    <a:pt x="2753" y="6483"/>
                  </a:cubicBezTo>
                  <a:cubicBezTo>
                    <a:pt x="3016" y="6483"/>
                    <a:pt x="3191" y="6449"/>
                    <a:pt x="3191" y="6449"/>
                  </a:cubicBezTo>
                  <a:cubicBezTo>
                    <a:pt x="1389" y="6182"/>
                    <a:pt x="922" y="3813"/>
                    <a:pt x="1356" y="1812"/>
                  </a:cubicBezTo>
                  <a:cubicBezTo>
                    <a:pt x="1715" y="272"/>
                    <a:pt x="2351" y="95"/>
                    <a:pt x="2625" y="95"/>
                  </a:cubicBezTo>
                  <a:cubicBezTo>
                    <a:pt x="2702" y="95"/>
                    <a:pt x="2751" y="109"/>
                    <a:pt x="2756" y="111"/>
                  </a:cubicBezTo>
                  <a:lnTo>
                    <a:pt x="2756" y="111"/>
                  </a:lnTo>
                  <a:cubicBezTo>
                    <a:pt x="2515" y="36"/>
                    <a:pt x="2294" y="1"/>
                    <a:pt x="209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8" name="Google Shape;225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5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 Plot</a:t>
            </a:r>
            <a:endParaRPr/>
          </a:p>
        </p:txBody>
      </p:sp>
      <p:sp>
        <p:nvSpPr>
          <p:cNvPr id="2264" name="Google Shape;226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65" name="Google Shape;22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400" y="1163900"/>
            <a:ext cx="5431544" cy="37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6" name="Google Shape;2266;p57"/>
          <p:cNvSpPr/>
          <p:nvPr/>
        </p:nvSpPr>
        <p:spPr>
          <a:xfrm>
            <a:off x="3089413" y="2121744"/>
            <a:ext cx="229200" cy="218100"/>
          </a:xfrm>
          <a:prstGeom prst="star5">
            <a:avLst>
              <a:gd fmla="val 16787" name="adj"/>
              <a:gd fmla="val 105146" name="hf"/>
              <a:gd fmla="val 110557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58"/>
          <p:cNvSpPr txBox="1"/>
          <p:nvPr>
            <p:ph type="title"/>
          </p:nvPr>
        </p:nvSpPr>
        <p:spPr>
          <a:xfrm>
            <a:off x="0" y="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 Score</a:t>
            </a:r>
            <a:endParaRPr/>
          </a:p>
        </p:txBody>
      </p:sp>
      <p:graphicFrame>
        <p:nvGraphicFramePr>
          <p:cNvPr id="2272" name="Google Shape;2272;p58"/>
          <p:cNvGraphicFramePr/>
          <p:nvPr/>
        </p:nvGraphicFramePr>
        <p:xfrm>
          <a:off x="729300" y="712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{9E081457-5299-4569-9F5F-8A37890BC0DE}</a:tableStyleId>
              </a:tblPr>
              <a:tblGrid>
                <a:gridCol w="640450"/>
                <a:gridCol w="640450"/>
                <a:gridCol w="640450"/>
                <a:gridCol w="640450"/>
                <a:gridCol w="640450"/>
                <a:gridCol w="640450"/>
                <a:gridCol w="640450"/>
                <a:gridCol w="640450"/>
                <a:gridCol w="640450"/>
                <a:gridCol w="640450"/>
                <a:gridCol w="640450"/>
                <a:gridCol w="640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D1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D2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D3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D4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D5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D6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D7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D8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D9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D10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D11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 ARISCORE</a:t>
                      </a:r>
                      <a:endParaRPr>
                        <a:solidFill>
                          <a:schemeClr val="accent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</a:t>
                      </a:r>
                      <a:endParaRPr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accen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0.63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0.63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0.54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0.54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0.46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0.46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0.42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3" name="Google Shape;2273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74" name="Google Shape;2274;p58"/>
          <p:cNvSpPr txBox="1"/>
          <p:nvPr/>
        </p:nvSpPr>
        <p:spPr>
          <a:xfrm>
            <a:off x="7131725" y="-21450"/>
            <a:ext cx="179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D 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représente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deux semaines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275" name="Google Shape;2275;p58"/>
          <p:cNvGraphicFramePr/>
          <p:nvPr/>
        </p:nvGraphicFramePr>
        <p:xfrm>
          <a:off x="729300" y="2129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{9E081457-5299-4569-9F5F-8A37890BC0DE}</a:tableStyleId>
              </a:tblPr>
              <a:tblGrid>
                <a:gridCol w="640450"/>
                <a:gridCol w="640450"/>
                <a:gridCol w="640450"/>
                <a:gridCol w="640450"/>
                <a:gridCol w="640450"/>
                <a:gridCol w="640450"/>
                <a:gridCol w="640450"/>
                <a:gridCol w="640450"/>
                <a:gridCol w="640450"/>
                <a:gridCol w="640450"/>
                <a:gridCol w="640450"/>
                <a:gridCol w="640450"/>
              </a:tblGrid>
              <a:tr h="5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D12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D13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D14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D15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D16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D17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D18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D19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D20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D21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D22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2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 ARISCORE</a:t>
                      </a:r>
                      <a:endParaRPr>
                        <a:solidFill>
                          <a:schemeClr val="accent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0.42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0.38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0.38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0.37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0.37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0.36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0.36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0.35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76" name="Google Shape;2276;p58"/>
          <p:cNvGraphicFramePr/>
          <p:nvPr/>
        </p:nvGraphicFramePr>
        <p:xfrm>
          <a:off x="3291100" y="3670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{9E081457-5299-4569-9F5F-8A37890BC0DE}</a:tableStyleId>
              </a:tblPr>
              <a:tblGrid>
                <a:gridCol w="640450"/>
                <a:gridCol w="640450"/>
                <a:gridCol w="640450"/>
                <a:gridCol w="64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D23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D24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D25</a:t>
                      </a:r>
                      <a:endParaRPr>
                        <a:solidFill>
                          <a:schemeClr val="dk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 ARISCORE</a:t>
                      </a:r>
                      <a:endParaRPr>
                        <a:solidFill>
                          <a:schemeClr val="accent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0.35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0.24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0.24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59"/>
          <p:cNvSpPr txBox="1"/>
          <p:nvPr>
            <p:ph type="title"/>
          </p:nvPr>
        </p:nvSpPr>
        <p:spPr>
          <a:xfrm>
            <a:off x="4917900" y="720000"/>
            <a:ext cx="42261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59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grpSp>
        <p:nvGrpSpPr>
          <p:cNvPr id="2283" name="Google Shape;2283;p59"/>
          <p:cNvGrpSpPr/>
          <p:nvPr/>
        </p:nvGrpSpPr>
        <p:grpSpPr>
          <a:xfrm>
            <a:off x="421674" y="719970"/>
            <a:ext cx="4020419" cy="3630743"/>
            <a:chOff x="1201025" y="534350"/>
            <a:chExt cx="5255450" cy="4684225"/>
          </a:xfrm>
        </p:grpSpPr>
        <p:sp>
          <p:nvSpPr>
            <p:cNvPr id="2284" name="Google Shape;2284;p59"/>
            <p:cNvSpPr/>
            <p:nvPr/>
          </p:nvSpPr>
          <p:spPr>
            <a:xfrm>
              <a:off x="1201025" y="2439475"/>
              <a:ext cx="5255450" cy="2779100"/>
            </a:xfrm>
            <a:custGeom>
              <a:rect b="b" l="l" r="r" t="t"/>
              <a:pathLst>
                <a:path extrusionOk="0" h="111164" w="210218">
                  <a:moveTo>
                    <a:pt x="105109" y="1"/>
                  </a:moveTo>
                  <a:cubicBezTo>
                    <a:pt x="80617" y="1"/>
                    <a:pt x="56124" y="5430"/>
                    <a:pt x="37427" y="16287"/>
                  </a:cubicBezTo>
                  <a:cubicBezTo>
                    <a:pt x="1" y="37970"/>
                    <a:pt x="34" y="73195"/>
                    <a:pt x="37427" y="94877"/>
                  </a:cubicBezTo>
                  <a:cubicBezTo>
                    <a:pt x="56107" y="105735"/>
                    <a:pt x="80600" y="111164"/>
                    <a:pt x="105097" y="111164"/>
                  </a:cubicBezTo>
                  <a:cubicBezTo>
                    <a:pt x="129593" y="111164"/>
                    <a:pt x="154094" y="105735"/>
                    <a:pt x="172791" y="94877"/>
                  </a:cubicBezTo>
                  <a:cubicBezTo>
                    <a:pt x="210217" y="73195"/>
                    <a:pt x="210184" y="37970"/>
                    <a:pt x="172791" y="16287"/>
                  </a:cubicBezTo>
                  <a:cubicBezTo>
                    <a:pt x="154094" y="5430"/>
                    <a:pt x="129602" y="1"/>
                    <a:pt x="10510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9"/>
            <p:cNvSpPr/>
            <p:nvPr/>
          </p:nvSpPr>
          <p:spPr>
            <a:xfrm>
              <a:off x="5160525" y="3713100"/>
              <a:ext cx="843950" cy="487050"/>
            </a:xfrm>
            <a:custGeom>
              <a:rect b="b" l="l" r="r" t="t"/>
              <a:pathLst>
                <a:path extrusionOk="0" h="19482" w="33758">
                  <a:moveTo>
                    <a:pt x="16879" y="1"/>
                  </a:moveTo>
                  <a:cubicBezTo>
                    <a:pt x="7572" y="1"/>
                    <a:pt x="0" y="4370"/>
                    <a:pt x="0" y="9741"/>
                  </a:cubicBezTo>
                  <a:cubicBezTo>
                    <a:pt x="0" y="15145"/>
                    <a:pt x="7572" y="19481"/>
                    <a:pt x="16879" y="19481"/>
                  </a:cubicBezTo>
                  <a:cubicBezTo>
                    <a:pt x="26219" y="19481"/>
                    <a:pt x="33758" y="15145"/>
                    <a:pt x="33758" y="9741"/>
                  </a:cubicBezTo>
                  <a:cubicBezTo>
                    <a:pt x="33758" y="4370"/>
                    <a:pt x="26219" y="1"/>
                    <a:pt x="168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9"/>
            <p:cNvSpPr/>
            <p:nvPr/>
          </p:nvSpPr>
          <p:spPr>
            <a:xfrm>
              <a:off x="1356975" y="3573400"/>
              <a:ext cx="554575" cy="509150"/>
            </a:xfrm>
            <a:custGeom>
              <a:rect b="b" l="l" r="r" t="t"/>
              <a:pathLst>
                <a:path extrusionOk="0" h="20366" w="22183">
                  <a:moveTo>
                    <a:pt x="6573" y="0"/>
                  </a:moveTo>
                  <a:cubicBezTo>
                    <a:pt x="2797" y="0"/>
                    <a:pt x="1" y="3453"/>
                    <a:pt x="4103" y="5889"/>
                  </a:cubicBezTo>
                  <a:cubicBezTo>
                    <a:pt x="8406" y="8424"/>
                    <a:pt x="15945" y="10959"/>
                    <a:pt x="19414" y="20366"/>
                  </a:cubicBezTo>
                  <a:lnTo>
                    <a:pt x="22183" y="19298"/>
                  </a:lnTo>
                  <a:cubicBezTo>
                    <a:pt x="22183" y="19298"/>
                    <a:pt x="21482" y="13027"/>
                    <a:pt x="18380" y="8190"/>
                  </a:cubicBezTo>
                  <a:cubicBezTo>
                    <a:pt x="15278" y="3354"/>
                    <a:pt x="11008" y="318"/>
                    <a:pt x="7039" y="18"/>
                  </a:cubicBezTo>
                  <a:cubicBezTo>
                    <a:pt x="6882" y="6"/>
                    <a:pt x="6727" y="0"/>
                    <a:pt x="65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9"/>
            <p:cNvSpPr/>
            <p:nvPr/>
          </p:nvSpPr>
          <p:spPr>
            <a:xfrm>
              <a:off x="1356975" y="3573400"/>
              <a:ext cx="554575" cy="509150"/>
            </a:xfrm>
            <a:custGeom>
              <a:rect b="b" l="l" r="r" t="t"/>
              <a:pathLst>
                <a:path extrusionOk="0" h="20366" w="22183">
                  <a:moveTo>
                    <a:pt x="6573" y="0"/>
                  </a:moveTo>
                  <a:cubicBezTo>
                    <a:pt x="2797" y="0"/>
                    <a:pt x="1" y="3453"/>
                    <a:pt x="4103" y="5889"/>
                  </a:cubicBezTo>
                  <a:cubicBezTo>
                    <a:pt x="8406" y="8424"/>
                    <a:pt x="15945" y="10959"/>
                    <a:pt x="19414" y="20366"/>
                  </a:cubicBezTo>
                  <a:lnTo>
                    <a:pt x="22183" y="19298"/>
                  </a:lnTo>
                  <a:cubicBezTo>
                    <a:pt x="22183" y="19298"/>
                    <a:pt x="21482" y="13027"/>
                    <a:pt x="18380" y="8190"/>
                  </a:cubicBezTo>
                  <a:cubicBezTo>
                    <a:pt x="15278" y="3354"/>
                    <a:pt x="11008" y="318"/>
                    <a:pt x="7039" y="18"/>
                  </a:cubicBezTo>
                  <a:cubicBezTo>
                    <a:pt x="6882" y="6"/>
                    <a:pt x="6727" y="0"/>
                    <a:pt x="6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9"/>
            <p:cNvSpPr/>
            <p:nvPr/>
          </p:nvSpPr>
          <p:spPr>
            <a:xfrm>
              <a:off x="1483725" y="3620325"/>
              <a:ext cx="404475" cy="394900"/>
            </a:xfrm>
            <a:custGeom>
              <a:rect b="b" l="l" r="r" t="t"/>
              <a:pathLst>
                <a:path extrusionOk="0" h="15796" w="16179">
                  <a:moveTo>
                    <a:pt x="214" y="0"/>
                  </a:moveTo>
                  <a:cubicBezTo>
                    <a:pt x="126" y="0"/>
                    <a:pt x="34" y="65"/>
                    <a:pt x="34" y="176"/>
                  </a:cubicBezTo>
                  <a:cubicBezTo>
                    <a:pt x="1" y="276"/>
                    <a:pt x="67" y="376"/>
                    <a:pt x="168" y="409"/>
                  </a:cubicBezTo>
                  <a:cubicBezTo>
                    <a:pt x="3737" y="1243"/>
                    <a:pt x="11576" y="5479"/>
                    <a:pt x="15712" y="15653"/>
                  </a:cubicBezTo>
                  <a:cubicBezTo>
                    <a:pt x="15767" y="15736"/>
                    <a:pt x="15844" y="15795"/>
                    <a:pt x="15926" y="15795"/>
                  </a:cubicBezTo>
                  <a:cubicBezTo>
                    <a:pt x="15943" y="15795"/>
                    <a:pt x="15961" y="15793"/>
                    <a:pt x="15979" y="15787"/>
                  </a:cubicBezTo>
                  <a:lnTo>
                    <a:pt x="16012" y="15787"/>
                  </a:lnTo>
                  <a:cubicBezTo>
                    <a:pt x="16112" y="15753"/>
                    <a:pt x="16179" y="15620"/>
                    <a:pt x="16112" y="15520"/>
                  </a:cubicBezTo>
                  <a:cubicBezTo>
                    <a:pt x="11909" y="5179"/>
                    <a:pt x="3937" y="843"/>
                    <a:pt x="268" y="9"/>
                  </a:cubicBezTo>
                  <a:cubicBezTo>
                    <a:pt x="250" y="3"/>
                    <a:pt x="232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9"/>
            <p:cNvSpPr/>
            <p:nvPr/>
          </p:nvSpPr>
          <p:spPr>
            <a:xfrm>
              <a:off x="1344475" y="3883950"/>
              <a:ext cx="534575" cy="530625"/>
            </a:xfrm>
            <a:custGeom>
              <a:rect b="b" l="l" r="r" t="t"/>
              <a:pathLst>
                <a:path extrusionOk="0" h="21225" w="21383">
                  <a:moveTo>
                    <a:pt x="14195" y="1"/>
                  </a:moveTo>
                  <a:cubicBezTo>
                    <a:pt x="12000" y="1"/>
                    <a:pt x="10025" y="1650"/>
                    <a:pt x="7866" y="1650"/>
                  </a:cubicBezTo>
                  <a:cubicBezTo>
                    <a:pt x="7768" y="1650"/>
                    <a:pt x="7670" y="1646"/>
                    <a:pt x="7572" y="1639"/>
                  </a:cubicBezTo>
                  <a:cubicBezTo>
                    <a:pt x="6972" y="1539"/>
                    <a:pt x="6371" y="1439"/>
                    <a:pt x="5771" y="1272"/>
                  </a:cubicBezTo>
                  <a:cubicBezTo>
                    <a:pt x="5413" y="1210"/>
                    <a:pt x="5044" y="1177"/>
                    <a:pt x="4675" y="1177"/>
                  </a:cubicBezTo>
                  <a:cubicBezTo>
                    <a:pt x="3081" y="1177"/>
                    <a:pt x="1467" y="1774"/>
                    <a:pt x="601" y="3074"/>
                  </a:cubicBezTo>
                  <a:cubicBezTo>
                    <a:pt x="134" y="3741"/>
                    <a:pt x="0" y="4575"/>
                    <a:pt x="267" y="5375"/>
                  </a:cubicBezTo>
                  <a:cubicBezTo>
                    <a:pt x="634" y="6176"/>
                    <a:pt x="1501" y="6609"/>
                    <a:pt x="2335" y="6943"/>
                  </a:cubicBezTo>
                  <a:cubicBezTo>
                    <a:pt x="3202" y="7243"/>
                    <a:pt x="4070" y="7610"/>
                    <a:pt x="4503" y="8377"/>
                  </a:cubicBezTo>
                  <a:cubicBezTo>
                    <a:pt x="5404" y="9945"/>
                    <a:pt x="3936" y="12147"/>
                    <a:pt x="4904" y="13648"/>
                  </a:cubicBezTo>
                  <a:cubicBezTo>
                    <a:pt x="5371" y="14248"/>
                    <a:pt x="6038" y="14649"/>
                    <a:pt x="6805" y="14749"/>
                  </a:cubicBezTo>
                  <a:cubicBezTo>
                    <a:pt x="7439" y="14815"/>
                    <a:pt x="8039" y="14882"/>
                    <a:pt x="8673" y="14882"/>
                  </a:cubicBezTo>
                  <a:cubicBezTo>
                    <a:pt x="8973" y="14882"/>
                    <a:pt x="9273" y="14882"/>
                    <a:pt x="9574" y="14815"/>
                  </a:cubicBezTo>
                  <a:cubicBezTo>
                    <a:pt x="9834" y="14763"/>
                    <a:pt x="10101" y="14737"/>
                    <a:pt x="10371" y="14737"/>
                  </a:cubicBezTo>
                  <a:cubicBezTo>
                    <a:pt x="10964" y="14737"/>
                    <a:pt x="11569" y="14863"/>
                    <a:pt x="12142" y="15116"/>
                  </a:cubicBezTo>
                  <a:cubicBezTo>
                    <a:pt x="13376" y="15783"/>
                    <a:pt x="13743" y="17350"/>
                    <a:pt x="14477" y="18551"/>
                  </a:cubicBezTo>
                  <a:cubicBezTo>
                    <a:pt x="15411" y="19986"/>
                    <a:pt x="16946" y="20953"/>
                    <a:pt x="18647" y="21153"/>
                  </a:cubicBezTo>
                  <a:cubicBezTo>
                    <a:pt x="18917" y="21185"/>
                    <a:pt x="19293" y="21224"/>
                    <a:pt x="19675" y="21224"/>
                  </a:cubicBezTo>
                  <a:cubicBezTo>
                    <a:pt x="20093" y="21224"/>
                    <a:pt x="20518" y="21177"/>
                    <a:pt x="20815" y="21020"/>
                  </a:cubicBezTo>
                  <a:cubicBezTo>
                    <a:pt x="20848" y="20986"/>
                    <a:pt x="20882" y="20986"/>
                    <a:pt x="20915" y="20953"/>
                  </a:cubicBezTo>
                  <a:cubicBezTo>
                    <a:pt x="21015" y="20853"/>
                    <a:pt x="21082" y="20753"/>
                    <a:pt x="21149" y="20686"/>
                  </a:cubicBezTo>
                  <a:cubicBezTo>
                    <a:pt x="21149" y="20686"/>
                    <a:pt x="21149" y="20653"/>
                    <a:pt x="21149" y="20653"/>
                  </a:cubicBezTo>
                  <a:cubicBezTo>
                    <a:pt x="21382" y="19852"/>
                    <a:pt x="21015" y="19018"/>
                    <a:pt x="21015" y="18184"/>
                  </a:cubicBezTo>
                  <a:cubicBezTo>
                    <a:pt x="21015" y="18118"/>
                    <a:pt x="21015" y="18084"/>
                    <a:pt x="21015" y="18018"/>
                  </a:cubicBezTo>
                  <a:cubicBezTo>
                    <a:pt x="21048" y="17050"/>
                    <a:pt x="21082" y="16116"/>
                    <a:pt x="21082" y="15149"/>
                  </a:cubicBezTo>
                  <a:cubicBezTo>
                    <a:pt x="21149" y="13381"/>
                    <a:pt x="21149" y="11580"/>
                    <a:pt x="21149" y="9812"/>
                  </a:cubicBezTo>
                  <a:cubicBezTo>
                    <a:pt x="21149" y="8644"/>
                    <a:pt x="21282" y="7410"/>
                    <a:pt x="20782" y="6309"/>
                  </a:cubicBezTo>
                  <a:cubicBezTo>
                    <a:pt x="20248" y="5108"/>
                    <a:pt x="18880" y="5075"/>
                    <a:pt x="18380" y="3908"/>
                  </a:cubicBezTo>
                  <a:cubicBezTo>
                    <a:pt x="18180" y="3441"/>
                    <a:pt x="18080" y="2940"/>
                    <a:pt x="17880" y="2473"/>
                  </a:cubicBezTo>
                  <a:cubicBezTo>
                    <a:pt x="17246" y="1072"/>
                    <a:pt x="15911" y="105"/>
                    <a:pt x="14377" y="5"/>
                  </a:cubicBezTo>
                  <a:cubicBezTo>
                    <a:pt x="14316" y="2"/>
                    <a:pt x="14256" y="1"/>
                    <a:pt x="1419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9"/>
            <p:cNvSpPr/>
            <p:nvPr/>
          </p:nvSpPr>
          <p:spPr>
            <a:xfrm>
              <a:off x="1401175" y="3959325"/>
              <a:ext cx="481200" cy="348600"/>
            </a:xfrm>
            <a:custGeom>
              <a:rect b="b" l="l" r="r" t="t"/>
              <a:pathLst>
                <a:path extrusionOk="0" h="13944" w="19248">
                  <a:moveTo>
                    <a:pt x="791" y="1"/>
                  </a:moveTo>
                  <a:cubicBezTo>
                    <a:pt x="552" y="1"/>
                    <a:pt x="343" y="10"/>
                    <a:pt x="167" y="25"/>
                  </a:cubicBezTo>
                  <a:cubicBezTo>
                    <a:pt x="67" y="25"/>
                    <a:pt x="0" y="125"/>
                    <a:pt x="0" y="225"/>
                  </a:cubicBezTo>
                  <a:cubicBezTo>
                    <a:pt x="0" y="312"/>
                    <a:pt x="75" y="399"/>
                    <a:pt x="161" y="399"/>
                  </a:cubicBezTo>
                  <a:cubicBezTo>
                    <a:pt x="174" y="399"/>
                    <a:pt x="187" y="397"/>
                    <a:pt x="201" y="392"/>
                  </a:cubicBezTo>
                  <a:cubicBezTo>
                    <a:pt x="339" y="383"/>
                    <a:pt x="498" y="378"/>
                    <a:pt x="676" y="378"/>
                  </a:cubicBezTo>
                  <a:cubicBezTo>
                    <a:pt x="4295" y="378"/>
                    <a:pt x="15827" y="2485"/>
                    <a:pt x="18847" y="13802"/>
                  </a:cubicBezTo>
                  <a:cubicBezTo>
                    <a:pt x="18875" y="13884"/>
                    <a:pt x="18947" y="13944"/>
                    <a:pt x="19028" y="13944"/>
                  </a:cubicBezTo>
                  <a:cubicBezTo>
                    <a:pt x="19045" y="13944"/>
                    <a:pt x="19063" y="13941"/>
                    <a:pt x="19081" y="13935"/>
                  </a:cubicBezTo>
                  <a:cubicBezTo>
                    <a:pt x="19181" y="13902"/>
                    <a:pt x="19247" y="13802"/>
                    <a:pt x="19214" y="13702"/>
                  </a:cubicBezTo>
                  <a:cubicBezTo>
                    <a:pt x="16168" y="2239"/>
                    <a:pt x="4636" y="1"/>
                    <a:pt x="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9"/>
            <p:cNvSpPr/>
            <p:nvPr/>
          </p:nvSpPr>
          <p:spPr>
            <a:xfrm>
              <a:off x="1515425" y="4077200"/>
              <a:ext cx="233975" cy="76575"/>
            </a:xfrm>
            <a:custGeom>
              <a:rect b="b" l="l" r="r" t="t"/>
              <a:pathLst>
                <a:path extrusionOk="0" h="3063" w="9359">
                  <a:moveTo>
                    <a:pt x="7345" y="0"/>
                  </a:moveTo>
                  <a:cubicBezTo>
                    <a:pt x="4703" y="0"/>
                    <a:pt x="2113" y="947"/>
                    <a:pt x="100" y="2716"/>
                  </a:cubicBezTo>
                  <a:cubicBezTo>
                    <a:pt x="0" y="2782"/>
                    <a:pt x="0" y="2916"/>
                    <a:pt x="100" y="3016"/>
                  </a:cubicBezTo>
                  <a:cubicBezTo>
                    <a:pt x="124" y="3039"/>
                    <a:pt x="164" y="3063"/>
                    <a:pt x="209" y="3063"/>
                  </a:cubicBezTo>
                  <a:cubicBezTo>
                    <a:pt x="228" y="3063"/>
                    <a:pt x="248" y="3059"/>
                    <a:pt x="267" y="3049"/>
                  </a:cubicBezTo>
                  <a:cubicBezTo>
                    <a:pt x="301" y="3049"/>
                    <a:pt x="334" y="3016"/>
                    <a:pt x="367" y="3016"/>
                  </a:cubicBezTo>
                  <a:cubicBezTo>
                    <a:pt x="2315" y="1311"/>
                    <a:pt x="4790" y="397"/>
                    <a:pt x="7328" y="397"/>
                  </a:cubicBezTo>
                  <a:cubicBezTo>
                    <a:pt x="7919" y="397"/>
                    <a:pt x="8514" y="446"/>
                    <a:pt x="9107" y="547"/>
                  </a:cubicBezTo>
                  <a:cubicBezTo>
                    <a:pt x="9120" y="552"/>
                    <a:pt x="9133" y="554"/>
                    <a:pt x="9145" y="554"/>
                  </a:cubicBezTo>
                  <a:cubicBezTo>
                    <a:pt x="9315" y="554"/>
                    <a:pt x="9358" y="147"/>
                    <a:pt x="9140" y="147"/>
                  </a:cubicBezTo>
                  <a:cubicBezTo>
                    <a:pt x="8543" y="49"/>
                    <a:pt x="7943" y="0"/>
                    <a:pt x="7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9"/>
            <p:cNvSpPr/>
            <p:nvPr/>
          </p:nvSpPr>
          <p:spPr>
            <a:xfrm>
              <a:off x="1846500" y="534350"/>
              <a:ext cx="2779500" cy="3926500"/>
            </a:xfrm>
            <a:custGeom>
              <a:rect b="b" l="l" r="r" t="t"/>
              <a:pathLst>
                <a:path extrusionOk="0" h="157060" w="111180">
                  <a:moveTo>
                    <a:pt x="109334" y="0"/>
                  </a:moveTo>
                  <a:cubicBezTo>
                    <a:pt x="108982" y="0"/>
                    <a:pt x="108628" y="84"/>
                    <a:pt x="108311" y="260"/>
                  </a:cubicBezTo>
                  <a:lnTo>
                    <a:pt x="967" y="62204"/>
                  </a:lnTo>
                  <a:cubicBezTo>
                    <a:pt x="400" y="62571"/>
                    <a:pt x="33" y="63205"/>
                    <a:pt x="0" y="63905"/>
                  </a:cubicBezTo>
                  <a:lnTo>
                    <a:pt x="0" y="155171"/>
                  </a:lnTo>
                  <a:cubicBezTo>
                    <a:pt x="0" y="155838"/>
                    <a:pt x="367" y="156471"/>
                    <a:pt x="901" y="156838"/>
                  </a:cubicBezTo>
                  <a:cubicBezTo>
                    <a:pt x="1193" y="156985"/>
                    <a:pt x="1517" y="157060"/>
                    <a:pt x="1842" y="157060"/>
                  </a:cubicBezTo>
                  <a:cubicBezTo>
                    <a:pt x="2184" y="157060"/>
                    <a:pt x="2527" y="156976"/>
                    <a:pt x="2835" y="156805"/>
                  </a:cubicBezTo>
                  <a:lnTo>
                    <a:pt x="110179" y="94827"/>
                  </a:lnTo>
                  <a:cubicBezTo>
                    <a:pt x="110746" y="94460"/>
                    <a:pt x="111113" y="93827"/>
                    <a:pt x="111179" y="93126"/>
                  </a:cubicBezTo>
                  <a:lnTo>
                    <a:pt x="111179" y="1861"/>
                  </a:lnTo>
                  <a:cubicBezTo>
                    <a:pt x="111146" y="1194"/>
                    <a:pt x="110779" y="593"/>
                    <a:pt x="110245" y="193"/>
                  </a:cubicBezTo>
                  <a:cubicBezTo>
                    <a:pt x="109962" y="67"/>
                    <a:pt x="109649" y="0"/>
                    <a:pt x="109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9"/>
            <p:cNvSpPr/>
            <p:nvPr/>
          </p:nvSpPr>
          <p:spPr>
            <a:xfrm>
              <a:off x="1853150" y="534350"/>
              <a:ext cx="2772025" cy="1600150"/>
            </a:xfrm>
            <a:custGeom>
              <a:rect b="b" l="l" r="r" t="t"/>
              <a:pathLst>
                <a:path extrusionOk="0" h="64006" w="110881">
                  <a:moveTo>
                    <a:pt x="109068" y="0"/>
                  </a:moveTo>
                  <a:cubicBezTo>
                    <a:pt x="108716" y="0"/>
                    <a:pt x="108362" y="84"/>
                    <a:pt x="108045" y="260"/>
                  </a:cubicBezTo>
                  <a:lnTo>
                    <a:pt x="701" y="62204"/>
                  </a:lnTo>
                  <a:cubicBezTo>
                    <a:pt x="401" y="62404"/>
                    <a:pt x="168" y="62638"/>
                    <a:pt x="1" y="62938"/>
                  </a:cubicBezTo>
                  <a:lnTo>
                    <a:pt x="1869" y="64005"/>
                  </a:lnTo>
                  <a:cubicBezTo>
                    <a:pt x="2036" y="63705"/>
                    <a:pt x="2269" y="63472"/>
                    <a:pt x="2569" y="63271"/>
                  </a:cubicBezTo>
                  <a:lnTo>
                    <a:pt x="109913" y="1294"/>
                  </a:lnTo>
                  <a:cubicBezTo>
                    <a:pt x="110073" y="1198"/>
                    <a:pt x="110223" y="1153"/>
                    <a:pt x="110355" y="1153"/>
                  </a:cubicBezTo>
                  <a:cubicBezTo>
                    <a:pt x="110635" y="1153"/>
                    <a:pt x="110835" y="1354"/>
                    <a:pt x="110880" y="1694"/>
                  </a:cubicBezTo>
                  <a:cubicBezTo>
                    <a:pt x="110813" y="1094"/>
                    <a:pt x="110480" y="560"/>
                    <a:pt x="109979" y="193"/>
                  </a:cubicBezTo>
                  <a:cubicBezTo>
                    <a:pt x="109696" y="67"/>
                    <a:pt x="109383" y="0"/>
                    <a:pt x="109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9"/>
            <p:cNvSpPr/>
            <p:nvPr/>
          </p:nvSpPr>
          <p:spPr>
            <a:xfrm>
              <a:off x="1846500" y="2423850"/>
              <a:ext cx="65900" cy="2036275"/>
            </a:xfrm>
            <a:custGeom>
              <a:rect b="b" l="l" r="r" t="t"/>
              <a:pathLst>
                <a:path extrusionOk="0" h="81451" w="2636">
                  <a:moveTo>
                    <a:pt x="2602" y="81325"/>
                  </a:moveTo>
                  <a:cubicBezTo>
                    <a:pt x="2569" y="81325"/>
                    <a:pt x="2535" y="81358"/>
                    <a:pt x="2502" y="81358"/>
                  </a:cubicBezTo>
                  <a:lnTo>
                    <a:pt x="2535" y="81358"/>
                  </a:lnTo>
                  <a:cubicBezTo>
                    <a:pt x="2569" y="81325"/>
                    <a:pt x="2602" y="81325"/>
                    <a:pt x="2635" y="81325"/>
                  </a:cubicBezTo>
                  <a:close/>
                  <a:moveTo>
                    <a:pt x="0" y="0"/>
                  </a:moveTo>
                  <a:lnTo>
                    <a:pt x="0" y="79557"/>
                  </a:lnTo>
                  <a:cubicBezTo>
                    <a:pt x="0" y="80224"/>
                    <a:pt x="367" y="80858"/>
                    <a:pt x="901" y="81225"/>
                  </a:cubicBezTo>
                  <a:cubicBezTo>
                    <a:pt x="1176" y="81375"/>
                    <a:pt x="1470" y="81450"/>
                    <a:pt x="1754" y="81450"/>
                  </a:cubicBezTo>
                  <a:cubicBezTo>
                    <a:pt x="1849" y="81450"/>
                    <a:pt x="1943" y="81442"/>
                    <a:pt x="2035" y="81425"/>
                  </a:cubicBezTo>
                  <a:cubicBezTo>
                    <a:pt x="2102" y="81425"/>
                    <a:pt x="2135" y="81425"/>
                    <a:pt x="2202" y="81392"/>
                  </a:cubicBezTo>
                  <a:cubicBezTo>
                    <a:pt x="2218" y="81409"/>
                    <a:pt x="2235" y="81417"/>
                    <a:pt x="2252" y="81417"/>
                  </a:cubicBezTo>
                  <a:cubicBezTo>
                    <a:pt x="2268" y="81417"/>
                    <a:pt x="2285" y="81409"/>
                    <a:pt x="2302" y="81392"/>
                  </a:cubicBezTo>
                  <a:cubicBezTo>
                    <a:pt x="2335" y="81392"/>
                    <a:pt x="2368" y="81392"/>
                    <a:pt x="2435" y="81358"/>
                  </a:cubicBezTo>
                  <a:lnTo>
                    <a:pt x="2402" y="81358"/>
                  </a:lnTo>
                  <a:cubicBezTo>
                    <a:pt x="2068" y="81358"/>
                    <a:pt x="1835" y="81092"/>
                    <a:pt x="1835" y="80658"/>
                  </a:cubicBezTo>
                  <a:lnTo>
                    <a:pt x="1835" y="10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9"/>
            <p:cNvSpPr/>
            <p:nvPr/>
          </p:nvSpPr>
          <p:spPr>
            <a:xfrm>
              <a:off x="1845650" y="2108625"/>
              <a:ext cx="54225" cy="342775"/>
            </a:xfrm>
            <a:custGeom>
              <a:rect b="b" l="l" r="r" t="t"/>
              <a:pathLst>
                <a:path extrusionOk="0" h="13711" w="2169">
                  <a:moveTo>
                    <a:pt x="301" y="0"/>
                  </a:moveTo>
                  <a:cubicBezTo>
                    <a:pt x="201" y="167"/>
                    <a:pt x="101" y="401"/>
                    <a:pt x="67" y="601"/>
                  </a:cubicBezTo>
                  <a:cubicBezTo>
                    <a:pt x="1" y="701"/>
                    <a:pt x="1" y="767"/>
                    <a:pt x="1" y="834"/>
                  </a:cubicBezTo>
                  <a:cubicBezTo>
                    <a:pt x="1" y="901"/>
                    <a:pt x="1" y="934"/>
                    <a:pt x="1" y="968"/>
                  </a:cubicBezTo>
                  <a:lnTo>
                    <a:pt x="1" y="12643"/>
                  </a:lnTo>
                  <a:lnTo>
                    <a:pt x="1869" y="13710"/>
                  </a:lnTo>
                  <a:lnTo>
                    <a:pt x="1869" y="2002"/>
                  </a:lnTo>
                  <a:cubicBezTo>
                    <a:pt x="1869" y="1668"/>
                    <a:pt x="1969" y="1335"/>
                    <a:pt x="2169" y="10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9"/>
            <p:cNvSpPr/>
            <p:nvPr/>
          </p:nvSpPr>
          <p:spPr>
            <a:xfrm>
              <a:off x="1892350" y="563425"/>
              <a:ext cx="2733650" cy="1727850"/>
            </a:xfrm>
            <a:custGeom>
              <a:rect b="b" l="l" r="r" t="t"/>
              <a:pathLst>
                <a:path extrusionOk="0" h="69114" w="109346">
                  <a:moveTo>
                    <a:pt x="108785" y="1"/>
                  </a:moveTo>
                  <a:cubicBezTo>
                    <a:pt x="108651" y="1"/>
                    <a:pt x="108501" y="43"/>
                    <a:pt x="108345" y="131"/>
                  </a:cubicBezTo>
                  <a:lnTo>
                    <a:pt x="1001" y="62108"/>
                  </a:lnTo>
                  <a:cubicBezTo>
                    <a:pt x="401" y="62509"/>
                    <a:pt x="34" y="63143"/>
                    <a:pt x="1" y="63810"/>
                  </a:cubicBezTo>
                  <a:lnTo>
                    <a:pt x="1" y="69113"/>
                  </a:lnTo>
                  <a:lnTo>
                    <a:pt x="2736" y="67512"/>
                  </a:lnTo>
                  <a:cubicBezTo>
                    <a:pt x="3303" y="67145"/>
                    <a:pt x="3670" y="66512"/>
                    <a:pt x="3703" y="65811"/>
                  </a:cubicBezTo>
                  <a:lnTo>
                    <a:pt x="3703" y="63810"/>
                  </a:lnTo>
                  <a:cubicBezTo>
                    <a:pt x="3737" y="63143"/>
                    <a:pt x="4104" y="62475"/>
                    <a:pt x="4704" y="62108"/>
                  </a:cubicBezTo>
                  <a:lnTo>
                    <a:pt x="28655" y="48299"/>
                  </a:lnTo>
                  <a:cubicBezTo>
                    <a:pt x="28822" y="48200"/>
                    <a:pt x="28977" y="48154"/>
                    <a:pt x="29113" y="48154"/>
                  </a:cubicBezTo>
                  <a:cubicBezTo>
                    <a:pt x="29439" y="48154"/>
                    <a:pt x="29655" y="48419"/>
                    <a:pt x="29655" y="48866"/>
                  </a:cubicBezTo>
                  <a:lnTo>
                    <a:pt x="29655" y="50867"/>
                  </a:lnTo>
                  <a:cubicBezTo>
                    <a:pt x="29655" y="51316"/>
                    <a:pt x="29873" y="51564"/>
                    <a:pt x="30201" y="51564"/>
                  </a:cubicBezTo>
                  <a:cubicBezTo>
                    <a:pt x="30336" y="51564"/>
                    <a:pt x="30490" y="51522"/>
                    <a:pt x="30656" y="51434"/>
                  </a:cubicBezTo>
                  <a:lnTo>
                    <a:pt x="109345" y="5968"/>
                  </a:lnTo>
                  <a:lnTo>
                    <a:pt x="109345" y="698"/>
                  </a:lnTo>
                  <a:cubicBezTo>
                    <a:pt x="109345" y="249"/>
                    <a:pt x="109111" y="1"/>
                    <a:pt x="1087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9"/>
            <p:cNvSpPr/>
            <p:nvPr/>
          </p:nvSpPr>
          <p:spPr>
            <a:xfrm>
              <a:off x="1892350" y="712625"/>
              <a:ext cx="2733650" cy="3745100"/>
            </a:xfrm>
            <a:custGeom>
              <a:rect b="b" l="l" r="r" t="t"/>
              <a:pathLst>
                <a:path extrusionOk="0" h="149804" w="109346">
                  <a:moveTo>
                    <a:pt x="109312" y="0"/>
                  </a:moveTo>
                  <a:lnTo>
                    <a:pt x="30623" y="45466"/>
                  </a:lnTo>
                  <a:cubicBezTo>
                    <a:pt x="30601" y="45478"/>
                    <a:pt x="30578" y="45484"/>
                    <a:pt x="30554" y="45484"/>
                  </a:cubicBezTo>
                  <a:cubicBezTo>
                    <a:pt x="30011" y="45484"/>
                    <a:pt x="28898" y="42513"/>
                    <a:pt x="28327" y="42513"/>
                  </a:cubicBezTo>
                  <a:cubicBezTo>
                    <a:pt x="28302" y="42513"/>
                    <a:pt x="28277" y="42518"/>
                    <a:pt x="28254" y="42531"/>
                  </a:cubicBezTo>
                  <a:lnTo>
                    <a:pt x="4704" y="56140"/>
                  </a:lnTo>
                  <a:cubicBezTo>
                    <a:pt x="4137" y="56474"/>
                    <a:pt x="3270" y="61244"/>
                    <a:pt x="2736" y="61578"/>
                  </a:cubicBezTo>
                  <a:lnTo>
                    <a:pt x="1" y="63145"/>
                  </a:lnTo>
                  <a:lnTo>
                    <a:pt x="1" y="149107"/>
                  </a:lnTo>
                  <a:cubicBezTo>
                    <a:pt x="1" y="149556"/>
                    <a:pt x="218" y="149804"/>
                    <a:pt x="546" y="149804"/>
                  </a:cubicBezTo>
                  <a:cubicBezTo>
                    <a:pt x="682" y="149804"/>
                    <a:pt x="836" y="149762"/>
                    <a:pt x="1001" y="149674"/>
                  </a:cubicBezTo>
                  <a:lnTo>
                    <a:pt x="108345" y="87696"/>
                  </a:lnTo>
                  <a:cubicBezTo>
                    <a:pt x="108912" y="87329"/>
                    <a:pt x="109312" y="86696"/>
                    <a:pt x="109345" y="85995"/>
                  </a:cubicBezTo>
                  <a:lnTo>
                    <a:pt x="109312" y="85995"/>
                  </a:lnTo>
                  <a:lnTo>
                    <a:pt x="1093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9"/>
            <p:cNvSpPr/>
            <p:nvPr/>
          </p:nvSpPr>
          <p:spPr>
            <a:xfrm>
              <a:off x="1892350" y="712625"/>
              <a:ext cx="2733650" cy="1738775"/>
            </a:xfrm>
            <a:custGeom>
              <a:rect b="b" l="l" r="r" t="t"/>
              <a:pathLst>
                <a:path extrusionOk="0" h="69551" w="109346">
                  <a:moveTo>
                    <a:pt x="109345" y="0"/>
                  </a:moveTo>
                  <a:lnTo>
                    <a:pt x="31490" y="44932"/>
                  </a:lnTo>
                  <a:cubicBezTo>
                    <a:pt x="31344" y="45014"/>
                    <a:pt x="31226" y="45052"/>
                    <a:pt x="31125" y="45052"/>
                  </a:cubicBezTo>
                  <a:cubicBezTo>
                    <a:pt x="30855" y="45052"/>
                    <a:pt x="30708" y="44787"/>
                    <a:pt x="30489" y="44399"/>
                  </a:cubicBezTo>
                  <a:lnTo>
                    <a:pt x="29655" y="42864"/>
                  </a:lnTo>
                  <a:cubicBezTo>
                    <a:pt x="29404" y="42477"/>
                    <a:pt x="29163" y="42326"/>
                    <a:pt x="28895" y="42326"/>
                  </a:cubicBezTo>
                  <a:cubicBezTo>
                    <a:pt x="28701" y="42326"/>
                    <a:pt x="28492" y="42405"/>
                    <a:pt x="28254" y="42531"/>
                  </a:cubicBezTo>
                  <a:lnTo>
                    <a:pt x="4704" y="56140"/>
                  </a:lnTo>
                  <a:cubicBezTo>
                    <a:pt x="4137" y="56474"/>
                    <a:pt x="3937" y="57008"/>
                    <a:pt x="3703" y="57842"/>
                  </a:cubicBezTo>
                  <a:lnTo>
                    <a:pt x="3036" y="60243"/>
                  </a:lnTo>
                  <a:cubicBezTo>
                    <a:pt x="2769" y="61177"/>
                    <a:pt x="2569" y="61644"/>
                    <a:pt x="2036" y="61945"/>
                  </a:cubicBezTo>
                  <a:lnTo>
                    <a:pt x="1" y="63145"/>
                  </a:lnTo>
                  <a:lnTo>
                    <a:pt x="1" y="69550"/>
                  </a:lnTo>
                  <a:lnTo>
                    <a:pt x="109345" y="6472"/>
                  </a:lnTo>
                  <a:lnTo>
                    <a:pt x="10934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9"/>
            <p:cNvSpPr/>
            <p:nvPr/>
          </p:nvSpPr>
          <p:spPr>
            <a:xfrm>
              <a:off x="4478375" y="659175"/>
              <a:ext cx="62575" cy="81050"/>
            </a:xfrm>
            <a:custGeom>
              <a:rect b="b" l="l" r="r" t="t"/>
              <a:pathLst>
                <a:path extrusionOk="0" h="3242" w="2503">
                  <a:moveTo>
                    <a:pt x="1808" y="1"/>
                  </a:moveTo>
                  <a:cubicBezTo>
                    <a:pt x="1644" y="1"/>
                    <a:pt x="1460" y="55"/>
                    <a:pt x="1268" y="170"/>
                  </a:cubicBezTo>
                  <a:cubicBezTo>
                    <a:pt x="534" y="671"/>
                    <a:pt x="67" y="1471"/>
                    <a:pt x="0" y="2338"/>
                  </a:cubicBezTo>
                  <a:cubicBezTo>
                    <a:pt x="0" y="2909"/>
                    <a:pt x="288" y="3242"/>
                    <a:pt x="707" y="3242"/>
                  </a:cubicBezTo>
                  <a:cubicBezTo>
                    <a:pt x="876" y="3242"/>
                    <a:pt x="1066" y="3187"/>
                    <a:pt x="1268" y="3072"/>
                  </a:cubicBezTo>
                  <a:cubicBezTo>
                    <a:pt x="2002" y="2572"/>
                    <a:pt x="2469" y="1771"/>
                    <a:pt x="2502" y="904"/>
                  </a:cubicBezTo>
                  <a:cubicBezTo>
                    <a:pt x="2502" y="334"/>
                    <a:pt x="2214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9"/>
            <p:cNvSpPr/>
            <p:nvPr/>
          </p:nvSpPr>
          <p:spPr>
            <a:xfrm>
              <a:off x="4366625" y="723675"/>
              <a:ext cx="62575" cy="80775"/>
            </a:xfrm>
            <a:custGeom>
              <a:rect b="b" l="l" r="r" t="t"/>
              <a:pathLst>
                <a:path extrusionOk="0" h="3231" w="2503">
                  <a:moveTo>
                    <a:pt x="1829" y="1"/>
                  </a:moveTo>
                  <a:cubicBezTo>
                    <a:pt x="1660" y="1"/>
                    <a:pt x="1468" y="62"/>
                    <a:pt x="1268" y="192"/>
                  </a:cubicBezTo>
                  <a:cubicBezTo>
                    <a:pt x="501" y="659"/>
                    <a:pt x="34" y="1460"/>
                    <a:pt x="0" y="2327"/>
                  </a:cubicBezTo>
                  <a:cubicBezTo>
                    <a:pt x="0" y="2897"/>
                    <a:pt x="288" y="3230"/>
                    <a:pt x="707" y="3230"/>
                  </a:cubicBezTo>
                  <a:cubicBezTo>
                    <a:pt x="876" y="3230"/>
                    <a:pt x="1066" y="3176"/>
                    <a:pt x="1268" y="3061"/>
                  </a:cubicBezTo>
                  <a:cubicBezTo>
                    <a:pt x="2002" y="2560"/>
                    <a:pt x="2469" y="1760"/>
                    <a:pt x="2502" y="893"/>
                  </a:cubicBezTo>
                  <a:cubicBezTo>
                    <a:pt x="2502" y="332"/>
                    <a:pt x="2225" y="1"/>
                    <a:pt x="1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9"/>
            <p:cNvSpPr/>
            <p:nvPr/>
          </p:nvSpPr>
          <p:spPr>
            <a:xfrm>
              <a:off x="4254875" y="788425"/>
              <a:ext cx="62575" cy="80250"/>
            </a:xfrm>
            <a:custGeom>
              <a:rect b="b" l="l" r="r" t="t"/>
              <a:pathLst>
                <a:path extrusionOk="0" h="3210" w="2503">
                  <a:moveTo>
                    <a:pt x="1808" y="1"/>
                  </a:moveTo>
                  <a:cubicBezTo>
                    <a:pt x="1644" y="1"/>
                    <a:pt x="1460" y="55"/>
                    <a:pt x="1268" y="171"/>
                  </a:cubicBezTo>
                  <a:cubicBezTo>
                    <a:pt x="501" y="638"/>
                    <a:pt x="34" y="1438"/>
                    <a:pt x="1" y="2339"/>
                  </a:cubicBezTo>
                  <a:cubicBezTo>
                    <a:pt x="1" y="2884"/>
                    <a:pt x="286" y="3210"/>
                    <a:pt x="703" y="3210"/>
                  </a:cubicBezTo>
                  <a:cubicBezTo>
                    <a:pt x="873" y="3210"/>
                    <a:pt x="1065" y="3155"/>
                    <a:pt x="1268" y="3039"/>
                  </a:cubicBezTo>
                  <a:cubicBezTo>
                    <a:pt x="2002" y="2572"/>
                    <a:pt x="2469" y="1772"/>
                    <a:pt x="2502" y="904"/>
                  </a:cubicBezTo>
                  <a:cubicBezTo>
                    <a:pt x="2502" y="334"/>
                    <a:pt x="2215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9"/>
            <p:cNvSpPr/>
            <p:nvPr/>
          </p:nvSpPr>
          <p:spPr>
            <a:xfrm>
              <a:off x="1955725" y="2288425"/>
              <a:ext cx="53400" cy="66225"/>
            </a:xfrm>
            <a:custGeom>
              <a:rect b="b" l="l" r="r" t="t"/>
              <a:pathLst>
                <a:path extrusionOk="0" h="2649" w="2136">
                  <a:moveTo>
                    <a:pt x="1000" y="1"/>
                  </a:moveTo>
                  <a:cubicBezTo>
                    <a:pt x="956" y="1"/>
                    <a:pt x="893" y="38"/>
                    <a:pt x="868" y="113"/>
                  </a:cubicBezTo>
                  <a:lnTo>
                    <a:pt x="34" y="1715"/>
                  </a:lnTo>
                  <a:cubicBezTo>
                    <a:pt x="34" y="1748"/>
                    <a:pt x="1" y="1781"/>
                    <a:pt x="1" y="1781"/>
                  </a:cubicBezTo>
                  <a:lnTo>
                    <a:pt x="1" y="1815"/>
                  </a:lnTo>
                  <a:cubicBezTo>
                    <a:pt x="1" y="1848"/>
                    <a:pt x="1" y="1848"/>
                    <a:pt x="1" y="1881"/>
                  </a:cubicBezTo>
                  <a:cubicBezTo>
                    <a:pt x="1" y="1915"/>
                    <a:pt x="1" y="1948"/>
                    <a:pt x="1" y="1948"/>
                  </a:cubicBezTo>
                  <a:cubicBezTo>
                    <a:pt x="1" y="1981"/>
                    <a:pt x="34" y="1981"/>
                    <a:pt x="34" y="1981"/>
                  </a:cubicBezTo>
                  <a:lnTo>
                    <a:pt x="868" y="2649"/>
                  </a:lnTo>
                  <a:lnTo>
                    <a:pt x="935" y="2649"/>
                  </a:lnTo>
                  <a:cubicBezTo>
                    <a:pt x="1002" y="2615"/>
                    <a:pt x="1035" y="2582"/>
                    <a:pt x="1035" y="2515"/>
                  </a:cubicBezTo>
                  <a:cubicBezTo>
                    <a:pt x="1102" y="2415"/>
                    <a:pt x="1068" y="2282"/>
                    <a:pt x="1035" y="2248"/>
                  </a:cubicBezTo>
                  <a:lnTo>
                    <a:pt x="435" y="1815"/>
                  </a:lnTo>
                  <a:lnTo>
                    <a:pt x="2002" y="981"/>
                  </a:lnTo>
                  <a:cubicBezTo>
                    <a:pt x="2069" y="914"/>
                    <a:pt x="2136" y="814"/>
                    <a:pt x="2136" y="714"/>
                  </a:cubicBezTo>
                  <a:cubicBezTo>
                    <a:pt x="2136" y="603"/>
                    <a:pt x="2090" y="539"/>
                    <a:pt x="2036" y="539"/>
                  </a:cubicBezTo>
                  <a:cubicBezTo>
                    <a:pt x="2025" y="539"/>
                    <a:pt x="2014" y="541"/>
                    <a:pt x="2002" y="547"/>
                  </a:cubicBezTo>
                  <a:lnTo>
                    <a:pt x="435" y="1448"/>
                  </a:lnTo>
                  <a:lnTo>
                    <a:pt x="1035" y="314"/>
                  </a:lnTo>
                  <a:cubicBezTo>
                    <a:pt x="1102" y="214"/>
                    <a:pt x="1102" y="113"/>
                    <a:pt x="1035" y="13"/>
                  </a:cubicBezTo>
                  <a:cubicBezTo>
                    <a:pt x="1027" y="5"/>
                    <a:pt x="1014" y="1"/>
                    <a:pt x="10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9"/>
            <p:cNvSpPr/>
            <p:nvPr/>
          </p:nvSpPr>
          <p:spPr>
            <a:xfrm>
              <a:off x="2034950" y="2240075"/>
              <a:ext cx="52575" cy="66000"/>
            </a:xfrm>
            <a:custGeom>
              <a:rect b="b" l="l" r="r" t="t"/>
              <a:pathLst>
                <a:path extrusionOk="0" h="2640" w="2103">
                  <a:moveTo>
                    <a:pt x="1222" y="1"/>
                  </a:moveTo>
                  <a:cubicBezTo>
                    <a:pt x="1172" y="1"/>
                    <a:pt x="1127" y="44"/>
                    <a:pt x="1102" y="146"/>
                  </a:cubicBezTo>
                  <a:cubicBezTo>
                    <a:pt x="1035" y="213"/>
                    <a:pt x="1035" y="313"/>
                    <a:pt x="1102" y="413"/>
                  </a:cubicBezTo>
                  <a:lnTo>
                    <a:pt x="1669" y="847"/>
                  </a:lnTo>
                  <a:lnTo>
                    <a:pt x="134" y="1747"/>
                  </a:lnTo>
                  <a:cubicBezTo>
                    <a:pt x="34" y="1814"/>
                    <a:pt x="1" y="1914"/>
                    <a:pt x="1" y="2014"/>
                  </a:cubicBezTo>
                  <a:cubicBezTo>
                    <a:pt x="1" y="2086"/>
                    <a:pt x="35" y="2141"/>
                    <a:pt x="80" y="2141"/>
                  </a:cubicBezTo>
                  <a:cubicBezTo>
                    <a:pt x="97" y="2141"/>
                    <a:pt x="116" y="2133"/>
                    <a:pt x="134" y="2114"/>
                  </a:cubicBezTo>
                  <a:lnTo>
                    <a:pt x="1669" y="1247"/>
                  </a:lnTo>
                  <a:lnTo>
                    <a:pt x="1102" y="2348"/>
                  </a:lnTo>
                  <a:cubicBezTo>
                    <a:pt x="1035" y="2448"/>
                    <a:pt x="1035" y="2548"/>
                    <a:pt x="1102" y="2615"/>
                  </a:cubicBezTo>
                  <a:cubicBezTo>
                    <a:pt x="1102" y="2631"/>
                    <a:pt x="1118" y="2640"/>
                    <a:pt x="1135" y="2640"/>
                  </a:cubicBezTo>
                  <a:cubicBezTo>
                    <a:pt x="1152" y="2640"/>
                    <a:pt x="1168" y="2631"/>
                    <a:pt x="1168" y="2615"/>
                  </a:cubicBezTo>
                  <a:cubicBezTo>
                    <a:pt x="1202" y="2615"/>
                    <a:pt x="1235" y="2581"/>
                    <a:pt x="1268" y="2548"/>
                  </a:cubicBezTo>
                  <a:lnTo>
                    <a:pt x="2102" y="913"/>
                  </a:lnTo>
                  <a:cubicBezTo>
                    <a:pt x="2102" y="880"/>
                    <a:pt x="2102" y="880"/>
                    <a:pt x="2102" y="847"/>
                  </a:cubicBezTo>
                  <a:cubicBezTo>
                    <a:pt x="2102" y="813"/>
                    <a:pt x="2102" y="780"/>
                    <a:pt x="2102" y="780"/>
                  </a:cubicBezTo>
                  <a:cubicBezTo>
                    <a:pt x="2102" y="747"/>
                    <a:pt x="2102" y="713"/>
                    <a:pt x="2102" y="680"/>
                  </a:cubicBezTo>
                  <a:cubicBezTo>
                    <a:pt x="2102" y="680"/>
                    <a:pt x="2102" y="680"/>
                    <a:pt x="2102" y="646"/>
                  </a:cubicBezTo>
                  <a:lnTo>
                    <a:pt x="1268" y="13"/>
                  </a:lnTo>
                  <a:cubicBezTo>
                    <a:pt x="1253" y="5"/>
                    <a:pt x="1237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9"/>
            <p:cNvSpPr/>
            <p:nvPr/>
          </p:nvSpPr>
          <p:spPr>
            <a:xfrm>
              <a:off x="2120025" y="2170425"/>
              <a:ext cx="47550" cy="95650"/>
            </a:xfrm>
            <a:custGeom>
              <a:rect b="b" l="l" r="r" t="t"/>
              <a:pathLst>
                <a:path extrusionOk="0" h="3826" w="1902">
                  <a:moveTo>
                    <a:pt x="1767" y="0"/>
                  </a:moveTo>
                  <a:cubicBezTo>
                    <a:pt x="1741" y="0"/>
                    <a:pt x="1705" y="27"/>
                    <a:pt x="1668" y="63"/>
                  </a:cubicBezTo>
                  <a:lnTo>
                    <a:pt x="1468" y="597"/>
                  </a:lnTo>
                  <a:cubicBezTo>
                    <a:pt x="1451" y="596"/>
                    <a:pt x="1434" y="595"/>
                    <a:pt x="1417" y="595"/>
                  </a:cubicBezTo>
                  <a:cubicBezTo>
                    <a:pt x="1062" y="595"/>
                    <a:pt x="654" y="926"/>
                    <a:pt x="367" y="1531"/>
                  </a:cubicBezTo>
                  <a:cubicBezTo>
                    <a:pt x="0" y="2332"/>
                    <a:pt x="0" y="3299"/>
                    <a:pt x="367" y="3666"/>
                  </a:cubicBezTo>
                  <a:cubicBezTo>
                    <a:pt x="477" y="3776"/>
                    <a:pt x="618" y="3826"/>
                    <a:pt x="755" y="3826"/>
                  </a:cubicBezTo>
                  <a:cubicBezTo>
                    <a:pt x="868" y="3826"/>
                    <a:pt x="978" y="3793"/>
                    <a:pt x="1068" y="3733"/>
                  </a:cubicBezTo>
                  <a:cubicBezTo>
                    <a:pt x="1368" y="3499"/>
                    <a:pt x="1601" y="3232"/>
                    <a:pt x="1768" y="2899"/>
                  </a:cubicBezTo>
                  <a:cubicBezTo>
                    <a:pt x="1802" y="2799"/>
                    <a:pt x="1802" y="2699"/>
                    <a:pt x="1768" y="2599"/>
                  </a:cubicBezTo>
                  <a:cubicBezTo>
                    <a:pt x="1751" y="2590"/>
                    <a:pt x="1735" y="2586"/>
                    <a:pt x="1719" y="2586"/>
                  </a:cubicBezTo>
                  <a:cubicBezTo>
                    <a:pt x="1670" y="2586"/>
                    <a:pt x="1626" y="2624"/>
                    <a:pt x="1601" y="2699"/>
                  </a:cubicBezTo>
                  <a:cubicBezTo>
                    <a:pt x="1385" y="3156"/>
                    <a:pt x="1081" y="3422"/>
                    <a:pt x="816" y="3422"/>
                  </a:cubicBezTo>
                  <a:cubicBezTo>
                    <a:pt x="714" y="3422"/>
                    <a:pt x="618" y="3383"/>
                    <a:pt x="534" y="3299"/>
                  </a:cubicBezTo>
                  <a:cubicBezTo>
                    <a:pt x="267" y="3032"/>
                    <a:pt x="267" y="2332"/>
                    <a:pt x="534" y="1698"/>
                  </a:cubicBezTo>
                  <a:cubicBezTo>
                    <a:pt x="734" y="1298"/>
                    <a:pt x="1034" y="1031"/>
                    <a:pt x="1301" y="997"/>
                  </a:cubicBezTo>
                  <a:lnTo>
                    <a:pt x="1301" y="997"/>
                  </a:lnTo>
                  <a:lnTo>
                    <a:pt x="1134" y="1398"/>
                  </a:lnTo>
                  <a:cubicBezTo>
                    <a:pt x="1105" y="1484"/>
                    <a:pt x="1127" y="1571"/>
                    <a:pt x="1176" y="1571"/>
                  </a:cubicBezTo>
                  <a:cubicBezTo>
                    <a:pt x="1184" y="1571"/>
                    <a:pt x="1192" y="1569"/>
                    <a:pt x="1201" y="1564"/>
                  </a:cubicBezTo>
                  <a:lnTo>
                    <a:pt x="1835" y="1131"/>
                  </a:lnTo>
                  <a:cubicBezTo>
                    <a:pt x="1868" y="1097"/>
                    <a:pt x="1902" y="1031"/>
                    <a:pt x="1902" y="964"/>
                  </a:cubicBezTo>
                  <a:lnTo>
                    <a:pt x="1802" y="63"/>
                  </a:lnTo>
                  <a:cubicBezTo>
                    <a:pt x="1802" y="18"/>
                    <a:pt x="1788" y="0"/>
                    <a:pt x="1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9"/>
            <p:cNvSpPr/>
            <p:nvPr/>
          </p:nvSpPr>
          <p:spPr>
            <a:xfrm>
              <a:off x="2553650" y="1809425"/>
              <a:ext cx="44225" cy="86575"/>
            </a:xfrm>
            <a:custGeom>
              <a:rect b="b" l="l" r="r" t="t"/>
              <a:pathLst>
                <a:path extrusionOk="0" h="3463" w="1769">
                  <a:moveTo>
                    <a:pt x="1642" y="0"/>
                  </a:moveTo>
                  <a:cubicBezTo>
                    <a:pt x="1582" y="0"/>
                    <a:pt x="1509" y="62"/>
                    <a:pt x="1435" y="160"/>
                  </a:cubicBezTo>
                  <a:lnTo>
                    <a:pt x="902" y="1361"/>
                  </a:lnTo>
                  <a:lnTo>
                    <a:pt x="335" y="827"/>
                  </a:lnTo>
                  <a:cubicBezTo>
                    <a:pt x="317" y="809"/>
                    <a:pt x="294" y="801"/>
                    <a:pt x="269" y="801"/>
                  </a:cubicBezTo>
                  <a:cubicBezTo>
                    <a:pt x="201" y="801"/>
                    <a:pt x="117" y="863"/>
                    <a:pt x="68" y="960"/>
                  </a:cubicBezTo>
                  <a:cubicBezTo>
                    <a:pt x="1" y="1060"/>
                    <a:pt x="1" y="1227"/>
                    <a:pt x="68" y="1327"/>
                  </a:cubicBezTo>
                  <a:lnTo>
                    <a:pt x="635" y="1861"/>
                  </a:lnTo>
                  <a:lnTo>
                    <a:pt x="101" y="3062"/>
                  </a:lnTo>
                  <a:cubicBezTo>
                    <a:pt x="1" y="3195"/>
                    <a:pt x="1" y="3329"/>
                    <a:pt x="101" y="3462"/>
                  </a:cubicBezTo>
                  <a:lnTo>
                    <a:pt x="201" y="3462"/>
                  </a:lnTo>
                  <a:cubicBezTo>
                    <a:pt x="268" y="3395"/>
                    <a:pt x="301" y="3362"/>
                    <a:pt x="335" y="3295"/>
                  </a:cubicBezTo>
                  <a:lnTo>
                    <a:pt x="902" y="2094"/>
                  </a:lnTo>
                  <a:lnTo>
                    <a:pt x="1469" y="2662"/>
                  </a:lnTo>
                  <a:lnTo>
                    <a:pt x="1569" y="2662"/>
                  </a:lnTo>
                  <a:cubicBezTo>
                    <a:pt x="1635" y="2595"/>
                    <a:pt x="1669" y="2561"/>
                    <a:pt x="1702" y="2495"/>
                  </a:cubicBezTo>
                  <a:cubicBezTo>
                    <a:pt x="1769" y="2395"/>
                    <a:pt x="1769" y="2228"/>
                    <a:pt x="1702" y="2128"/>
                  </a:cubicBezTo>
                  <a:lnTo>
                    <a:pt x="1135" y="1594"/>
                  </a:lnTo>
                  <a:lnTo>
                    <a:pt x="1702" y="393"/>
                  </a:lnTo>
                  <a:cubicBezTo>
                    <a:pt x="1769" y="293"/>
                    <a:pt x="1769" y="160"/>
                    <a:pt x="1702" y="26"/>
                  </a:cubicBezTo>
                  <a:cubicBezTo>
                    <a:pt x="1684" y="8"/>
                    <a:pt x="1664" y="0"/>
                    <a:pt x="16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9"/>
            <p:cNvSpPr/>
            <p:nvPr/>
          </p:nvSpPr>
          <p:spPr>
            <a:xfrm>
              <a:off x="2216750" y="831600"/>
              <a:ext cx="2269975" cy="1394900"/>
            </a:xfrm>
            <a:custGeom>
              <a:rect b="b" l="l" r="r" t="t"/>
              <a:pathLst>
                <a:path extrusionOk="0" h="55796" w="90799">
                  <a:moveTo>
                    <a:pt x="90242" y="0"/>
                  </a:moveTo>
                  <a:cubicBezTo>
                    <a:pt x="90107" y="0"/>
                    <a:pt x="89955" y="46"/>
                    <a:pt x="89798" y="145"/>
                  </a:cubicBezTo>
                  <a:lnTo>
                    <a:pt x="1001" y="51381"/>
                  </a:lnTo>
                  <a:cubicBezTo>
                    <a:pt x="401" y="51748"/>
                    <a:pt x="34" y="52416"/>
                    <a:pt x="1" y="53083"/>
                  </a:cubicBezTo>
                  <a:lnTo>
                    <a:pt x="1" y="55084"/>
                  </a:lnTo>
                  <a:cubicBezTo>
                    <a:pt x="1" y="55531"/>
                    <a:pt x="216" y="55796"/>
                    <a:pt x="543" y="55796"/>
                  </a:cubicBezTo>
                  <a:cubicBezTo>
                    <a:pt x="679" y="55796"/>
                    <a:pt x="834" y="55749"/>
                    <a:pt x="1001" y="55651"/>
                  </a:cubicBezTo>
                  <a:lnTo>
                    <a:pt x="89798" y="4414"/>
                  </a:lnTo>
                  <a:cubicBezTo>
                    <a:pt x="90399" y="4014"/>
                    <a:pt x="90765" y="3380"/>
                    <a:pt x="90799" y="2713"/>
                  </a:cubicBezTo>
                  <a:lnTo>
                    <a:pt x="90799" y="712"/>
                  </a:lnTo>
                  <a:cubicBezTo>
                    <a:pt x="90799" y="265"/>
                    <a:pt x="90567" y="0"/>
                    <a:pt x="90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9"/>
            <p:cNvSpPr/>
            <p:nvPr/>
          </p:nvSpPr>
          <p:spPr>
            <a:xfrm>
              <a:off x="4413325" y="857500"/>
              <a:ext cx="63400" cy="86975"/>
            </a:xfrm>
            <a:custGeom>
              <a:rect b="b" l="l" r="r" t="t"/>
              <a:pathLst>
                <a:path extrusionOk="0" h="3479" w="2536">
                  <a:moveTo>
                    <a:pt x="1268" y="310"/>
                  </a:moveTo>
                  <a:lnTo>
                    <a:pt x="1501" y="777"/>
                  </a:lnTo>
                  <a:cubicBezTo>
                    <a:pt x="1526" y="852"/>
                    <a:pt x="1589" y="889"/>
                    <a:pt x="1661" y="889"/>
                  </a:cubicBezTo>
                  <a:cubicBezTo>
                    <a:pt x="1685" y="889"/>
                    <a:pt x="1710" y="885"/>
                    <a:pt x="1735" y="877"/>
                  </a:cubicBezTo>
                  <a:lnTo>
                    <a:pt x="2235" y="677"/>
                  </a:lnTo>
                  <a:lnTo>
                    <a:pt x="1802" y="1477"/>
                  </a:lnTo>
                  <a:cubicBezTo>
                    <a:pt x="1768" y="1544"/>
                    <a:pt x="1735" y="1611"/>
                    <a:pt x="1768" y="1711"/>
                  </a:cubicBezTo>
                  <a:lnTo>
                    <a:pt x="1868" y="2411"/>
                  </a:lnTo>
                  <a:cubicBezTo>
                    <a:pt x="1868" y="2444"/>
                    <a:pt x="1868" y="2511"/>
                    <a:pt x="1868" y="2511"/>
                  </a:cubicBezTo>
                  <a:lnTo>
                    <a:pt x="1335" y="2444"/>
                  </a:lnTo>
                  <a:cubicBezTo>
                    <a:pt x="1235" y="2444"/>
                    <a:pt x="1168" y="2511"/>
                    <a:pt x="1101" y="2578"/>
                  </a:cubicBezTo>
                  <a:lnTo>
                    <a:pt x="701" y="3112"/>
                  </a:lnTo>
                  <a:lnTo>
                    <a:pt x="768" y="2444"/>
                  </a:lnTo>
                  <a:cubicBezTo>
                    <a:pt x="801" y="2344"/>
                    <a:pt x="768" y="2244"/>
                    <a:pt x="701" y="2211"/>
                  </a:cubicBezTo>
                  <a:lnTo>
                    <a:pt x="267" y="1911"/>
                  </a:lnTo>
                  <a:cubicBezTo>
                    <a:pt x="267" y="1877"/>
                    <a:pt x="301" y="1844"/>
                    <a:pt x="334" y="1811"/>
                  </a:cubicBezTo>
                  <a:lnTo>
                    <a:pt x="868" y="1344"/>
                  </a:lnTo>
                  <a:cubicBezTo>
                    <a:pt x="934" y="1277"/>
                    <a:pt x="1001" y="1210"/>
                    <a:pt x="1001" y="1144"/>
                  </a:cubicBezTo>
                  <a:lnTo>
                    <a:pt x="1268" y="310"/>
                  </a:lnTo>
                  <a:close/>
                  <a:moveTo>
                    <a:pt x="1353" y="1"/>
                  </a:moveTo>
                  <a:cubicBezTo>
                    <a:pt x="1337" y="1"/>
                    <a:pt x="1320" y="3"/>
                    <a:pt x="1301" y="9"/>
                  </a:cubicBezTo>
                  <a:cubicBezTo>
                    <a:pt x="1168" y="9"/>
                    <a:pt x="1068" y="109"/>
                    <a:pt x="1068" y="243"/>
                  </a:cubicBezTo>
                  <a:lnTo>
                    <a:pt x="801" y="1077"/>
                  </a:lnTo>
                  <a:cubicBezTo>
                    <a:pt x="801" y="1110"/>
                    <a:pt x="768" y="1110"/>
                    <a:pt x="768" y="1144"/>
                  </a:cubicBezTo>
                  <a:lnTo>
                    <a:pt x="134" y="1611"/>
                  </a:lnTo>
                  <a:cubicBezTo>
                    <a:pt x="67" y="1677"/>
                    <a:pt x="0" y="1811"/>
                    <a:pt x="0" y="1911"/>
                  </a:cubicBezTo>
                  <a:cubicBezTo>
                    <a:pt x="0" y="2011"/>
                    <a:pt x="34" y="2078"/>
                    <a:pt x="100" y="2111"/>
                  </a:cubicBezTo>
                  <a:lnTo>
                    <a:pt x="501" y="2411"/>
                  </a:lnTo>
                  <a:lnTo>
                    <a:pt x="401" y="3245"/>
                  </a:lnTo>
                  <a:cubicBezTo>
                    <a:pt x="367" y="3345"/>
                    <a:pt x="434" y="3445"/>
                    <a:pt x="534" y="3479"/>
                  </a:cubicBezTo>
                  <a:lnTo>
                    <a:pt x="601" y="3479"/>
                  </a:lnTo>
                  <a:cubicBezTo>
                    <a:pt x="701" y="3479"/>
                    <a:pt x="768" y="3445"/>
                    <a:pt x="801" y="3378"/>
                  </a:cubicBezTo>
                  <a:lnTo>
                    <a:pt x="1335" y="2711"/>
                  </a:lnTo>
                  <a:lnTo>
                    <a:pt x="1835" y="2778"/>
                  </a:lnTo>
                  <a:cubicBezTo>
                    <a:pt x="1902" y="2778"/>
                    <a:pt x="2002" y="2745"/>
                    <a:pt x="2035" y="2711"/>
                  </a:cubicBezTo>
                  <a:cubicBezTo>
                    <a:pt x="2135" y="2611"/>
                    <a:pt x="2169" y="2511"/>
                    <a:pt x="2169" y="2378"/>
                  </a:cubicBezTo>
                  <a:lnTo>
                    <a:pt x="2069" y="1677"/>
                  </a:lnTo>
                  <a:cubicBezTo>
                    <a:pt x="2035" y="1644"/>
                    <a:pt x="2035" y="1611"/>
                    <a:pt x="2069" y="1611"/>
                  </a:cubicBezTo>
                  <a:lnTo>
                    <a:pt x="2469" y="810"/>
                  </a:lnTo>
                  <a:cubicBezTo>
                    <a:pt x="2536" y="710"/>
                    <a:pt x="2536" y="543"/>
                    <a:pt x="2469" y="443"/>
                  </a:cubicBezTo>
                  <a:cubicBezTo>
                    <a:pt x="2430" y="404"/>
                    <a:pt x="2391" y="388"/>
                    <a:pt x="2352" y="388"/>
                  </a:cubicBezTo>
                  <a:cubicBezTo>
                    <a:pt x="2324" y="388"/>
                    <a:pt x="2296" y="396"/>
                    <a:pt x="2269" y="410"/>
                  </a:cubicBezTo>
                  <a:lnTo>
                    <a:pt x="1735" y="610"/>
                  </a:lnTo>
                  <a:lnTo>
                    <a:pt x="1501" y="109"/>
                  </a:lnTo>
                  <a:cubicBezTo>
                    <a:pt x="1474" y="55"/>
                    <a:pt x="1425" y="1"/>
                    <a:pt x="13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9"/>
            <p:cNvSpPr/>
            <p:nvPr/>
          </p:nvSpPr>
          <p:spPr>
            <a:xfrm>
              <a:off x="4503375" y="771350"/>
              <a:ext cx="94350" cy="57200"/>
            </a:xfrm>
            <a:custGeom>
              <a:rect b="b" l="l" r="r" t="t"/>
              <a:pathLst>
                <a:path extrusionOk="0" h="2288" w="3774">
                  <a:moveTo>
                    <a:pt x="3285" y="0"/>
                  </a:moveTo>
                  <a:cubicBezTo>
                    <a:pt x="3228" y="0"/>
                    <a:pt x="3166" y="16"/>
                    <a:pt x="3103" y="53"/>
                  </a:cubicBezTo>
                  <a:lnTo>
                    <a:pt x="301" y="1654"/>
                  </a:lnTo>
                  <a:cubicBezTo>
                    <a:pt x="1" y="1821"/>
                    <a:pt x="134" y="2288"/>
                    <a:pt x="501" y="2288"/>
                  </a:cubicBezTo>
                  <a:cubicBezTo>
                    <a:pt x="535" y="2288"/>
                    <a:pt x="601" y="2288"/>
                    <a:pt x="668" y="2255"/>
                  </a:cubicBezTo>
                  <a:lnTo>
                    <a:pt x="3437" y="653"/>
                  </a:lnTo>
                  <a:cubicBezTo>
                    <a:pt x="3774" y="457"/>
                    <a:pt x="3591" y="0"/>
                    <a:pt x="32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>
              <a:off x="4503375" y="811375"/>
              <a:ext cx="94350" cy="57225"/>
            </a:xfrm>
            <a:custGeom>
              <a:rect b="b" l="l" r="r" t="t"/>
              <a:pathLst>
                <a:path extrusionOk="0" h="2289" w="3774">
                  <a:moveTo>
                    <a:pt x="3285" y="0"/>
                  </a:moveTo>
                  <a:cubicBezTo>
                    <a:pt x="3228" y="0"/>
                    <a:pt x="3166" y="16"/>
                    <a:pt x="3103" y="53"/>
                  </a:cubicBezTo>
                  <a:lnTo>
                    <a:pt x="301" y="1654"/>
                  </a:lnTo>
                  <a:cubicBezTo>
                    <a:pt x="1" y="1821"/>
                    <a:pt x="134" y="2288"/>
                    <a:pt x="501" y="2288"/>
                  </a:cubicBezTo>
                  <a:cubicBezTo>
                    <a:pt x="535" y="2288"/>
                    <a:pt x="601" y="2288"/>
                    <a:pt x="668" y="2255"/>
                  </a:cubicBezTo>
                  <a:lnTo>
                    <a:pt x="3437" y="654"/>
                  </a:lnTo>
                  <a:cubicBezTo>
                    <a:pt x="3774" y="457"/>
                    <a:pt x="3591" y="0"/>
                    <a:pt x="32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>
              <a:off x="4503375" y="852175"/>
              <a:ext cx="94275" cy="57275"/>
            </a:xfrm>
            <a:custGeom>
              <a:rect b="b" l="l" r="r" t="t"/>
              <a:pathLst>
                <a:path extrusionOk="0" h="2291" w="3771">
                  <a:moveTo>
                    <a:pt x="3293" y="0"/>
                  </a:moveTo>
                  <a:cubicBezTo>
                    <a:pt x="3234" y="0"/>
                    <a:pt x="3169" y="17"/>
                    <a:pt x="3103" y="56"/>
                  </a:cubicBezTo>
                  <a:lnTo>
                    <a:pt x="301" y="1623"/>
                  </a:lnTo>
                  <a:cubicBezTo>
                    <a:pt x="1" y="1824"/>
                    <a:pt x="134" y="2257"/>
                    <a:pt x="501" y="2291"/>
                  </a:cubicBezTo>
                  <a:cubicBezTo>
                    <a:pt x="535" y="2291"/>
                    <a:pt x="601" y="2257"/>
                    <a:pt x="668" y="2224"/>
                  </a:cubicBezTo>
                  <a:lnTo>
                    <a:pt x="3437" y="623"/>
                  </a:lnTo>
                  <a:cubicBezTo>
                    <a:pt x="3771" y="428"/>
                    <a:pt x="3594" y="0"/>
                    <a:pt x="32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9"/>
            <p:cNvSpPr/>
            <p:nvPr/>
          </p:nvSpPr>
          <p:spPr>
            <a:xfrm>
              <a:off x="1845650" y="2264575"/>
              <a:ext cx="46725" cy="186825"/>
            </a:xfrm>
            <a:custGeom>
              <a:rect b="b" l="l" r="r" t="t"/>
              <a:pathLst>
                <a:path extrusionOk="0" h="7473" w="1869">
                  <a:moveTo>
                    <a:pt x="1" y="0"/>
                  </a:moveTo>
                  <a:lnTo>
                    <a:pt x="1" y="6405"/>
                  </a:lnTo>
                  <a:lnTo>
                    <a:pt x="1869" y="7472"/>
                  </a:lnTo>
                  <a:lnTo>
                    <a:pt x="1869" y="1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9"/>
            <p:cNvSpPr/>
            <p:nvPr/>
          </p:nvSpPr>
          <p:spPr>
            <a:xfrm>
              <a:off x="2002425" y="1060625"/>
              <a:ext cx="2507650" cy="1988275"/>
            </a:xfrm>
            <a:custGeom>
              <a:rect b="b" l="l" r="r" t="t"/>
              <a:pathLst>
                <a:path extrusionOk="0" h="79531" w="100306">
                  <a:moveTo>
                    <a:pt x="99576" y="1"/>
                  </a:moveTo>
                  <a:cubicBezTo>
                    <a:pt x="99394" y="1"/>
                    <a:pt x="99189" y="62"/>
                    <a:pt x="98972" y="190"/>
                  </a:cubicBezTo>
                  <a:lnTo>
                    <a:pt x="1369" y="56531"/>
                  </a:lnTo>
                  <a:cubicBezTo>
                    <a:pt x="568" y="57064"/>
                    <a:pt x="68" y="57898"/>
                    <a:pt x="1" y="58866"/>
                  </a:cubicBezTo>
                  <a:lnTo>
                    <a:pt x="1" y="78580"/>
                  </a:lnTo>
                  <a:cubicBezTo>
                    <a:pt x="1" y="79173"/>
                    <a:pt x="305" y="79530"/>
                    <a:pt x="757" y="79530"/>
                  </a:cubicBezTo>
                  <a:cubicBezTo>
                    <a:pt x="940" y="79530"/>
                    <a:pt x="1147" y="79472"/>
                    <a:pt x="1369" y="79347"/>
                  </a:cubicBezTo>
                  <a:lnTo>
                    <a:pt x="98972" y="23007"/>
                  </a:lnTo>
                  <a:cubicBezTo>
                    <a:pt x="99739" y="22473"/>
                    <a:pt x="100239" y="21606"/>
                    <a:pt x="100306" y="20672"/>
                  </a:cubicBezTo>
                  <a:lnTo>
                    <a:pt x="100306" y="958"/>
                  </a:lnTo>
                  <a:cubicBezTo>
                    <a:pt x="100306" y="347"/>
                    <a:pt x="100008" y="1"/>
                    <a:pt x="995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9"/>
            <p:cNvSpPr/>
            <p:nvPr/>
          </p:nvSpPr>
          <p:spPr>
            <a:xfrm>
              <a:off x="2065825" y="2556450"/>
              <a:ext cx="125100" cy="162625"/>
            </a:xfrm>
            <a:custGeom>
              <a:rect b="b" l="l" r="r" t="t"/>
              <a:pathLst>
                <a:path extrusionOk="0" h="6505" w="5004">
                  <a:moveTo>
                    <a:pt x="2502" y="0"/>
                  </a:moveTo>
                  <a:lnTo>
                    <a:pt x="0" y="4336"/>
                  </a:lnTo>
                  <a:lnTo>
                    <a:pt x="1268" y="3636"/>
                  </a:lnTo>
                  <a:lnTo>
                    <a:pt x="1268" y="6505"/>
                  </a:lnTo>
                  <a:lnTo>
                    <a:pt x="3769" y="5070"/>
                  </a:lnTo>
                  <a:lnTo>
                    <a:pt x="3769" y="2168"/>
                  </a:lnTo>
                  <a:lnTo>
                    <a:pt x="5004" y="1468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9"/>
            <p:cNvSpPr/>
            <p:nvPr/>
          </p:nvSpPr>
          <p:spPr>
            <a:xfrm>
              <a:off x="2063300" y="2789275"/>
              <a:ext cx="26725" cy="86800"/>
            </a:xfrm>
            <a:custGeom>
              <a:rect b="b" l="l" r="r" t="t"/>
              <a:pathLst>
                <a:path extrusionOk="0" h="3472" w="1069">
                  <a:moveTo>
                    <a:pt x="717" y="0"/>
                  </a:moveTo>
                  <a:cubicBezTo>
                    <a:pt x="664" y="0"/>
                    <a:pt x="610" y="19"/>
                    <a:pt x="568" y="60"/>
                  </a:cubicBezTo>
                  <a:cubicBezTo>
                    <a:pt x="368" y="160"/>
                    <a:pt x="268" y="327"/>
                    <a:pt x="201" y="527"/>
                  </a:cubicBezTo>
                  <a:cubicBezTo>
                    <a:pt x="101" y="728"/>
                    <a:pt x="68" y="928"/>
                    <a:pt x="68" y="1161"/>
                  </a:cubicBezTo>
                  <a:lnTo>
                    <a:pt x="68" y="1228"/>
                  </a:lnTo>
                  <a:lnTo>
                    <a:pt x="401" y="1028"/>
                  </a:lnTo>
                  <a:lnTo>
                    <a:pt x="401" y="961"/>
                  </a:lnTo>
                  <a:cubicBezTo>
                    <a:pt x="368" y="861"/>
                    <a:pt x="401" y="794"/>
                    <a:pt x="435" y="694"/>
                  </a:cubicBezTo>
                  <a:cubicBezTo>
                    <a:pt x="435" y="627"/>
                    <a:pt x="501" y="527"/>
                    <a:pt x="568" y="494"/>
                  </a:cubicBezTo>
                  <a:cubicBezTo>
                    <a:pt x="601" y="477"/>
                    <a:pt x="631" y="469"/>
                    <a:pt x="656" y="469"/>
                  </a:cubicBezTo>
                  <a:cubicBezTo>
                    <a:pt x="731" y="469"/>
                    <a:pt x="768" y="544"/>
                    <a:pt x="768" y="694"/>
                  </a:cubicBezTo>
                  <a:lnTo>
                    <a:pt x="768" y="794"/>
                  </a:lnTo>
                  <a:cubicBezTo>
                    <a:pt x="768" y="928"/>
                    <a:pt x="735" y="1095"/>
                    <a:pt x="668" y="1228"/>
                  </a:cubicBezTo>
                  <a:cubicBezTo>
                    <a:pt x="635" y="1361"/>
                    <a:pt x="535" y="1461"/>
                    <a:pt x="401" y="1562"/>
                  </a:cubicBezTo>
                  <a:lnTo>
                    <a:pt x="401" y="1962"/>
                  </a:lnTo>
                  <a:cubicBezTo>
                    <a:pt x="466" y="1934"/>
                    <a:pt x="520" y="1919"/>
                    <a:pt x="565" y="1919"/>
                  </a:cubicBezTo>
                  <a:cubicBezTo>
                    <a:pt x="682" y="1919"/>
                    <a:pt x="735" y="2021"/>
                    <a:pt x="735" y="2262"/>
                  </a:cubicBezTo>
                  <a:lnTo>
                    <a:pt x="735" y="2462"/>
                  </a:lnTo>
                  <a:cubicBezTo>
                    <a:pt x="768" y="2629"/>
                    <a:pt x="668" y="2796"/>
                    <a:pt x="535" y="2896"/>
                  </a:cubicBezTo>
                  <a:cubicBezTo>
                    <a:pt x="487" y="2919"/>
                    <a:pt x="457" y="2943"/>
                    <a:pt x="420" y="2943"/>
                  </a:cubicBezTo>
                  <a:cubicBezTo>
                    <a:pt x="404" y="2943"/>
                    <a:pt x="387" y="2939"/>
                    <a:pt x="368" y="2929"/>
                  </a:cubicBezTo>
                  <a:cubicBezTo>
                    <a:pt x="335" y="2862"/>
                    <a:pt x="335" y="2829"/>
                    <a:pt x="335" y="2762"/>
                  </a:cubicBezTo>
                  <a:lnTo>
                    <a:pt x="335" y="2629"/>
                  </a:lnTo>
                  <a:lnTo>
                    <a:pt x="34" y="2862"/>
                  </a:lnTo>
                  <a:lnTo>
                    <a:pt x="34" y="2929"/>
                  </a:lnTo>
                  <a:cubicBezTo>
                    <a:pt x="1" y="3096"/>
                    <a:pt x="68" y="3263"/>
                    <a:pt x="168" y="3396"/>
                  </a:cubicBezTo>
                  <a:cubicBezTo>
                    <a:pt x="218" y="3446"/>
                    <a:pt x="284" y="3471"/>
                    <a:pt x="351" y="3471"/>
                  </a:cubicBezTo>
                  <a:cubicBezTo>
                    <a:pt x="418" y="3471"/>
                    <a:pt x="485" y="3446"/>
                    <a:pt x="535" y="3396"/>
                  </a:cubicBezTo>
                  <a:cubicBezTo>
                    <a:pt x="701" y="3296"/>
                    <a:pt x="802" y="3163"/>
                    <a:pt x="902" y="2996"/>
                  </a:cubicBezTo>
                  <a:cubicBezTo>
                    <a:pt x="1002" y="2762"/>
                    <a:pt x="1068" y="2529"/>
                    <a:pt x="1068" y="2295"/>
                  </a:cubicBezTo>
                  <a:lnTo>
                    <a:pt x="1068" y="2029"/>
                  </a:lnTo>
                  <a:cubicBezTo>
                    <a:pt x="1068" y="1928"/>
                    <a:pt x="1035" y="1828"/>
                    <a:pt x="1035" y="1762"/>
                  </a:cubicBezTo>
                  <a:cubicBezTo>
                    <a:pt x="1002" y="1628"/>
                    <a:pt x="902" y="1562"/>
                    <a:pt x="802" y="1495"/>
                  </a:cubicBezTo>
                  <a:cubicBezTo>
                    <a:pt x="835" y="1428"/>
                    <a:pt x="902" y="1361"/>
                    <a:pt x="935" y="1295"/>
                  </a:cubicBezTo>
                  <a:cubicBezTo>
                    <a:pt x="1002" y="1095"/>
                    <a:pt x="1035" y="894"/>
                    <a:pt x="1035" y="694"/>
                  </a:cubicBezTo>
                  <a:lnTo>
                    <a:pt x="1035" y="561"/>
                  </a:lnTo>
                  <a:cubicBezTo>
                    <a:pt x="1035" y="394"/>
                    <a:pt x="1002" y="227"/>
                    <a:pt x="902" y="94"/>
                  </a:cubicBezTo>
                  <a:cubicBezTo>
                    <a:pt x="863" y="36"/>
                    <a:pt x="790" y="0"/>
                    <a:pt x="7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9"/>
            <p:cNvSpPr/>
            <p:nvPr/>
          </p:nvSpPr>
          <p:spPr>
            <a:xfrm>
              <a:off x="2095825" y="2766600"/>
              <a:ext cx="25875" cy="90400"/>
            </a:xfrm>
            <a:custGeom>
              <a:rect b="b" l="l" r="r" t="t"/>
              <a:pathLst>
                <a:path extrusionOk="0" h="3616" w="1035">
                  <a:moveTo>
                    <a:pt x="968" y="0"/>
                  </a:moveTo>
                  <a:lnTo>
                    <a:pt x="34" y="534"/>
                  </a:lnTo>
                  <a:lnTo>
                    <a:pt x="34" y="2302"/>
                  </a:lnTo>
                  <a:lnTo>
                    <a:pt x="368" y="2135"/>
                  </a:lnTo>
                  <a:lnTo>
                    <a:pt x="368" y="2035"/>
                  </a:lnTo>
                  <a:cubicBezTo>
                    <a:pt x="368" y="1968"/>
                    <a:pt x="368" y="1901"/>
                    <a:pt x="401" y="1835"/>
                  </a:cubicBezTo>
                  <a:cubicBezTo>
                    <a:pt x="401" y="1768"/>
                    <a:pt x="468" y="1701"/>
                    <a:pt x="535" y="1668"/>
                  </a:cubicBezTo>
                  <a:cubicBezTo>
                    <a:pt x="551" y="1651"/>
                    <a:pt x="568" y="1643"/>
                    <a:pt x="580" y="1643"/>
                  </a:cubicBezTo>
                  <a:cubicBezTo>
                    <a:pt x="593" y="1643"/>
                    <a:pt x="601" y="1651"/>
                    <a:pt x="601" y="1668"/>
                  </a:cubicBezTo>
                  <a:cubicBezTo>
                    <a:pt x="668" y="1701"/>
                    <a:pt x="701" y="1768"/>
                    <a:pt x="668" y="1868"/>
                  </a:cubicBezTo>
                  <a:lnTo>
                    <a:pt x="668" y="2669"/>
                  </a:lnTo>
                  <a:cubicBezTo>
                    <a:pt x="701" y="2835"/>
                    <a:pt x="635" y="2969"/>
                    <a:pt x="501" y="3069"/>
                  </a:cubicBezTo>
                  <a:lnTo>
                    <a:pt x="435" y="3069"/>
                  </a:lnTo>
                  <a:cubicBezTo>
                    <a:pt x="368" y="3069"/>
                    <a:pt x="334" y="3002"/>
                    <a:pt x="334" y="2869"/>
                  </a:cubicBezTo>
                  <a:lnTo>
                    <a:pt x="334" y="2769"/>
                  </a:lnTo>
                  <a:lnTo>
                    <a:pt x="34" y="2969"/>
                  </a:lnTo>
                  <a:lnTo>
                    <a:pt x="34" y="3069"/>
                  </a:lnTo>
                  <a:cubicBezTo>
                    <a:pt x="1" y="3236"/>
                    <a:pt x="68" y="3403"/>
                    <a:pt x="168" y="3536"/>
                  </a:cubicBezTo>
                  <a:cubicBezTo>
                    <a:pt x="204" y="3591"/>
                    <a:pt x="271" y="3616"/>
                    <a:pt x="341" y="3616"/>
                  </a:cubicBezTo>
                  <a:cubicBezTo>
                    <a:pt x="398" y="3616"/>
                    <a:pt x="456" y="3599"/>
                    <a:pt x="501" y="3569"/>
                  </a:cubicBezTo>
                  <a:cubicBezTo>
                    <a:pt x="668" y="3469"/>
                    <a:pt x="801" y="3302"/>
                    <a:pt x="868" y="3136"/>
                  </a:cubicBezTo>
                  <a:cubicBezTo>
                    <a:pt x="968" y="2936"/>
                    <a:pt x="1002" y="2702"/>
                    <a:pt x="1002" y="2469"/>
                  </a:cubicBezTo>
                  <a:lnTo>
                    <a:pt x="1002" y="1768"/>
                  </a:lnTo>
                  <a:cubicBezTo>
                    <a:pt x="1035" y="1601"/>
                    <a:pt x="1002" y="1401"/>
                    <a:pt x="935" y="1268"/>
                  </a:cubicBezTo>
                  <a:cubicBezTo>
                    <a:pt x="896" y="1189"/>
                    <a:pt x="845" y="1157"/>
                    <a:pt x="777" y="1157"/>
                  </a:cubicBezTo>
                  <a:cubicBezTo>
                    <a:pt x="728" y="1157"/>
                    <a:pt x="670" y="1173"/>
                    <a:pt x="601" y="1201"/>
                  </a:cubicBezTo>
                  <a:cubicBezTo>
                    <a:pt x="568" y="1234"/>
                    <a:pt x="535" y="1268"/>
                    <a:pt x="501" y="1301"/>
                  </a:cubicBezTo>
                  <a:cubicBezTo>
                    <a:pt x="435" y="1368"/>
                    <a:pt x="401" y="1468"/>
                    <a:pt x="368" y="1534"/>
                  </a:cubicBezTo>
                  <a:lnTo>
                    <a:pt x="368" y="834"/>
                  </a:lnTo>
                  <a:lnTo>
                    <a:pt x="968" y="500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9"/>
            <p:cNvSpPr/>
            <p:nvPr/>
          </p:nvSpPr>
          <p:spPr>
            <a:xfrm>
              <a:off x="2126700" y="2827475"/>
              <a:ext cx="8350" cy="17525"/>
            </a:xfrm>
            <a:custGeom>
              <a:rect b="b" l="l" r="r" t="t"/>
              <a:pathLst>
                <a:path extrusionOk="0" h="701" w="334">
                  <a:moveTo>
                    <a:pt x="334" y="0"/>
                  </a:moveTo>
                  <a:lnTo>
                    <a:pt x="0" y="200"/>
                  </a:lnTo>
                  <a:lnTo>
                    <a:pt x="0" y="701"/>
                  </a:lnTo>
                  <a:lnTo>
                    <a:pt x="334" y="50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9"/>
            <p:cNvSpPr/>
            <p:nvPr/>
          </p:nvSpPr>
          <p:spPr>
            <a:xfrm>
              <a:off x="2140025" y="2746250"/>
              <a:ext cx="25050" cy="86575"/>
            </a:xfrm>
            <a:custGeom>
              <a:rect b="b" l="l" r="r" t="t"/>
              <a:pathLst>
                <a:path extrusionOk="0" h="3463" w="1002">
                  <a:moveTo>
                    <a:pt x="568" y="1681"/>
                  </a:moveTo>
                  <a:cubicBezTo>
                    <a:pt x="601" y="1748"/>
                    <a:pt x="635" y="1815"/>
                    <a:pt x="635" y="1881"/>
                  </a:cubicBezTo>
                  <a:lnTo>
                    <a:pt x="635" y="2482"/>
                  </a:lnTo>
                  <a:cubicBezTo>
                    <a:pt x="635" y="2549"/>
                    <a:pt x="635" y="2649"/>
                    <a:pt x="601" y="2715"/>
                  </a:cubicBezTo>
                  <a:cubicBezTo>
                    <a:pt x="568" y="2782"/>
                    <a:pt x="535" y="2816"/>
                    <a:pt x="468" y="2849"/>
                  </a:cubicBezTo>
                  <a:cubicBezTo>
                    <a:pt x="451" y="2882"/>
                    <a:pt x="434" y="2899"/>
                    <a:pt x="418" y="2899"/>
                  </a:cubicBezTo>
                  <a:cubicBezTo>
                    <a:pt x="401" y="2899"/>
                    <a:pt x="384" y="2882"/>
                    <a:pt x="368" y="2849"/>
                  </a:cubicBezTo>
                  <a:cubicBezTo>
                    <a:pt x="334" y="2816"/>
                    <a:pt x="301" y="2749"/>
                    <a:pt x="301" y="2682"/>
                  </a:cubicBezTo>
                  <a:lnTo>
                    <a:pt x="301" y="2082"/>
                  </a:lnTo>
                  <a:cubicBezTo>
                    <a:pt x="301" y="1982"/>
                    <a:pt x="334" y="1915"/>
                    <a:pt x="368" y="1848"/>
                  </a:cubicBezTo>
                  <a:cubicBezTo>
                    <a:pt x="368" y="1781"/>
                    <a:pt x="401" y="1715"/>
                    <a:pt x="468" y="1681"/>
                  </a:cubicBezTo>
                  <a:close/>
                  <a:moveTo>
                    <a:pt x="650" y="0"/>
                  </a:moveTo>
                  <a:cubicBezTo>
                    <a:pt x="598" y="0"/>
                    <a:pt x="546" y="17"/>
                    <a:pt x="501" y="47"/>
                  </a:cubicBezTo>
                  <a:cubicBezTo>
                    <a:pt x="401" y="80"/>
                    <a:pt x="334" y="147"/>
                    <a:pt x="301" y="214"/>
                  </a:cubicBezTo>
                  <a:cubicBezTo>
                    <a:pt x="201" y="347"/>
                    <a:pt x="134" y="480"/>
                    <a:pt x="68" y="647"/>
                  </a:cubicBezTo>
                  <a:cubicBezTo>
                    <a:pt x="34" y="781"/>
                    <a:pt x="1" y="947"/>
                    <a:pt x="1" y="1114"/>
                  </a:cubicBezTo>
                  <a:lnTo>
                    <a:pt x="1" y="2916"/>
                  </a:lnTo>
                  <a:cubicBezTo>
                    <a:pt x="1" y="3082"/>
                    <a:pt x="34" y="3249"/>
                    <a:pt x="134" y="3383"/>
                  </a:cubicBezTo>
                  <a:cubicBezTo>
                    <a:pt x="189" y="3438"/>
                    <a:pt x="255" y="3462"/>
                    <a:pt x="324" y="3462"/>
                  </a:cubicBezTo>
                  <a:cubicBezTo>
                    <a:pt x="381" y="3462"/>
                    <a:pt x="441" y="3446"/>
                    <a:pt x="501" y="3416"/>
                  </a:cubicBezTo>
                  <a:cubicBezTo>
                    <a:pt x="635" y="3316"/>
                    <a:pt x="768" y="3149"/>
                    <a:pt x="835" y="2982"/>
                  </a:cubicBezTo>
                  <a:cubicBezTo>
                    <a:pt x="901" y="2782"/>
                    <a:pt x="968" y="2582"/>
                    <a:pt x="968" y="2382"/>
                  </a:cubicBezTo>
                  <a:lnTo>
                    <a:pt x="968" y="1815"/>
                  </a:lnTo>
                  <a:cubicBezTo>
                    <a:pt x="968" y="1648"/>
                    <a:pt x="935" y="1481"/>
                    <a:pt x="868" y="1314"/>
                  </a:cubicBezTo>
                  <a:cubicBezTo>
                    <a:pt x="829" y="1256"/>
                    <a:pt x="779" y="1221"/>
                    <a:pt x="718" y="1221"/>
                  </a:cubicBezTo>
                  <a:cubicBezTo>
                    <a:pt x="674" y="1221"/>
                    <a:pt x="624" y="1239"/>
                    <a:pt x="568" y="1281"/>
                  </a:cubicBezTo>
                  <a:cubicBezTo>
                    <a:pt x="468" y="1348"/>
                    <a:pt x="368" y="1448"/>
                    <a:pt x="301" y="1581"/>
                  </a:cubicBezTo>
                  <a:lnTo>
                    <a:pt x="301" y="914"/>
                  </a:lnTo>
                  <a:cubicBezTo>
                    <a:pt x="301" y="847"/>
                    <a:pt x="334" y="747"/>
                    <a:pt x="368" y="681"/>
                  </a:cubicBezTo>
                  <a:cubicBezTo>
                    <a:pt x="368" y="614"/>
                    <a:pt x="434" y="581"/>
                    <a:pt x="468" y="547"/>
                  </a:cubicBezTo>
                  <a:cubicBezTo>
                    <a:pt x="501" y="531"/>
                    <a:pt x="526" y="522"/>
                    <a:pt x="547" y="522"/>
                  </a:cubicBezTo>
                  <a:cubicBezTo>
                    <a:pt x="568" y="522"/>
                    <a:pt x="585" y="531"/>
                    <a:pt x="601" y="547"/>
                  </a:cubicBezTo>
                  <a:cubicBezTo>
                    <a:pt x="635" y="581"/>
                    <a:pt x="635" y="647"/>
                    <a:pt x="635" y="714"/>
                  </a:cubicBezTo>
                  <a:lnTo>
                    <a:pt x="635" y="814"/>
                  </a:lnTo>
                  <a:lnTo>
                    <a:pt x="968" y="614"/>
                  </a:lnTo>
                  <a:lnTo>
                    <a:pt x="968" y="547"/>
                  </a:lnTo>
                  <a:cubicBezTo>
                    <a:pt x="1002" y="380"/>
                    <a:pt x="935" y="214"/>
                    <a:pt x="835" y="80"/>
                  </a:cubicBezTo>
                  <a:cubicBezTo>
                    <a:pt x="780" y="25"/>
                    <a:pt x="714" y="0"/>
                    <a:pt x="6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9"/>
            <p:cNvSpPr/>
            <p:nvPr/>
          </p:nvSpPr>
          <p:spPr>
            <a:xfrm>
              <a:off x="2170900" y="2722400"/>
              <a:ext cx="28375" cy="96750"/>
            </a:xfrm>
            <a:custGeom>
              <a:rect b="b" l="l" r="r" t="t"/>
              <a:pathLst>
                <a:path extrusionOk="0" h="3870" w="1135">
                  <a:moveTo>
                    <a:pt x="1067" y="0"/>
                  </a:moveTo>
                  <a:lnTo>
                    <a:pt x="734" y="167"/>
                  </a:lnTo>
                  <a:lnTo>
                    <a:pt x="334" y="1568"/>
                  </a:lnTo>
                  <a:lnTo>
                    <a:pt x="334" y="400"/>
                  </a:lnTo>
                  <a:lnTo>
                    <a:pt x="0" y="601"/>
                  </a:lnTo>
                  <a:lnTo>
                    <a:pt x="0" y="3870"/>
                  </a:lnTo>
                  <a:lnTo>
                    <a:pt x="334" y="3669"/>
                  </a:lnTo>
                  <a:lnTo>
                    <a:pt x="334" y="2635"/>
                  </a:lnTo>
                  <a:lnTo>
                    <a:pt x="434" y="2302"/>
                  </a:lnTo>
                  <a:lnTo>
                    <a:pt x="767" y="3436"/>
                  </a:lnTo>
                  <a:lnTo>
                    <a:pt x="1134" y="3202"/>
                  </a:lnTo>
                  <a:lnTo>
                    <a:pt x="634" y="1568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9"/>
            <p:cNvSpPr/>
            <p:nvPr/>
          </p:nvSpPr>
          <p:spPr>
            <a:xfrm>
              <a:off x="2250950" y="2382775"/>
              <a:ext cx="5025" cy="510600"/>
            </a:xfrm>
            <a:custGeom>
              <a:rect b="b" l="l" r="r" t="t"/>
              <a:pathLst>
                <a:path extrusionOk="0" h="20424" w="201">
                  <a:moveTo>
                    <a:pt x="100" y="0"/>
                  </a:moveTo>
                  <a:cubicBezTo>
                    <a:pt x="50" y="0"/>
                    <a:pt x="0" y="25"/>
                    <a:pt x="0" y="75"/>
                  </a:cubicBezTo>
                  <a:lnTo>
                    <a:pt x="0" y="20357"/>
                  </a:lnTo>
                  <a:cubicBezTo>
                    <a:pt x="0" y="20390"/>
                    <a:pt x="67" y="20423"/>
                    <a:pt x="100" y="20423"/>
                  </a:cubicBezTo>
                  <a:cubicBezTo>
                    <a:pt x="134" y="20423"/>
                    <a:pt x="200" y="20390"/>
                    <a:pt x="200" y="20357"/>
                  </a:cubicBezTo>
                  <a:lnTo>
                    <a:pt x="200" y="75"/>
                  </a:lnTo>
                  <a:cubicBezTo>
                    <a:pt x="200" y="25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9"/>
            <p:cNvSpPr/>
            <p:nvPr/>
          </p:nvSpPr>
          <p:spPr>
            <a:xfrm>
              <a:off x="2331825" y="2343725"/>
              <a:ext cx="73425" cy="94375"/>
            </a:xfrm>
            <a:custGeom>
              <a:rect b="b" l="l" r="r" t="t"/>
              <a:pathLst>
                <a:path extrusionOk="0" h="3775" w="2937">
                  <a:moveTo>
                    <a:pt x="2126" y="1"/>
                  </a:moveTo>
                  <a:cubicBezTo>
                    <a:pt x="1928" y="1"/>
                    <a:pt x="1704" y="66"/>
                    <a:pt x="1469" y="203"/>
                  </a:cubicBezTo>
                  <a:cubicBezTo>
                    <a:pt x="601" y="770"/>
                    <a:pt x="68" y="1704"/>
                    <a:pt x="1" y="2738"/>
                  </a:cubicBezTo>
                  <a:cubicBezTo>
                    <a:pt x="1" y="3398"/>
                    <a:pt x="317" y="3775"/>
                    <a:pt x="796" y="3775"/>
                  </a:cubicBezTo>
                  <a:cubicBezTo>
                    <a:pt x="996" y="3775"/>
                    <a:pt x="1224" y="3709"/>
                    <a:pt x="1469" y="3572"/>
                  </a:cubicBezTo>
                  <a:cubicBezTo>
                    <a:pt x="2336" y="3005"/>
                    <a:pt x="2870" y="2071"/>
                    <a:pt x="2936" y="1037"/>
                  </a:cubicBezTo>
                  <a:cubicBezTo>
                    <a:pt x="2936" y="377"/>
                    <a:pt x="2604" y="1"/>
                    <a:pt x="21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9"/>
            <p:cNvSpPr/>
            <p:nvPr/>
          </p:nvSpPr>
          <p:spPr>
            <a:xfrm>
              <a:off x="2441075" y="1940400"/>
              <a:ext cx="689700" cy="418200"/>
            </a:xfrm>
            <a:custGeom>
              <a:rect b="b" l="l" r="r" t="t"/>
              <a:pathLst>
                <a:path extrusionOk="0" h="16728" w="27588">
                  <a:moveTo>
                    <a:pt x="27211" y="0"/>
                  </a:moveTo>
                  <a:cubicBezTo>
                    <a:pt x="27087" y="0"/>
                    <a:pt x="26941" y="41"/>
                    <a:pt x="26787" y="125"/>
                  </a:cubicBezTo>
                  <a:lnTo>
                    <a:pt x="801" y="15135"/>
                  </a:lnTo>
                  <a:cubicBezTo>
                    <a:pt x="368" y="15402"/>
                    <a:pt x="67" y="15836"/>
                    <a:pt x="1" y="16336"/>
                  </a:cubicBezTo>
                  <a:cubicBezTo>
                    <a:pt x="1" y="16594"/>
                    <a:pt x="153" y="16727"/>
                    <a:pt x="377" y="16727"/>
                  </a:cubicBezTo>
                  <a:cubicBezTo>
                    <a:pt x="501" y="16727"/>
                    <a:pt x="647" y="16686"/>
                    <a:pt x="801" y="16603"/>
                  </a:cubicBezTo>
                  <a:lnTo>
                    <a:pt x="26787" y="1592"/>
                  </a:lnTo>
                  <a:cubicBezTo>
                    <a:pt x="27220" y="1325"/>
                    <a:pt x="27520" y="892"/>
                    <a:pt x="27587" y="391"/>
                  </a:cubicBezTo>
                  <a:cubicBezTo>
                    <a:pt x="27587" y="134"/>
                    <a:pt x="27435" y="0"/>
                    <a:pt x="272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9"/>
            <p:cNvSpPr/>
            <p:nvPr/>
          </p:nvSpPr>
          <p:spPr>
            <a:xfrm>
              <a:off x="2331825" y="1632925"/>
              <a:ext cx="1551975" cy="915550"/>
            </a:xfrm>
            <a:custGeom>
              <a:rect b="b" l="l" r="r" t="t"/>
              <a:pathLst>
                <a:path extrusionOk="0" h="36622" w="62079">
                  <a:moveTo>
                    <a:pt x="61717" y="1"/>
                  </a:moveTo>
                  <a:cubicBezTo>
                    <a:pt x="61590" y="1"/>
                    <a:pt x="61438" y="49"/>
                    <a:pt x="61278" y="148"/>
                  </a:cubicBezTo>
                  <a:lnTo>
                    <a:pt x="802" y="35040"/>
                  </a:lnTo>
                  <a:cubicBezTo>
                    <a:pt x="368" y="35273"/>
                    <a:pt x="68" y="35707"/>
                    <a:pt x="1" y="36207"/>
                  </a:cubicBezTo>
                  <a:cubicBezTo>
                    <a:pt x="1" y="36480"/>
                    <a:pt x="147" y="36621"/>
                    <a:pt x="363" y="36621"/>
                  </a:cubicBezTo>
                  <a:cubicBezTo>
                    <a:pt x="490" y="36621"/>
                    <a:pt x="641" y="36573"/>
                    <a:pt x="802" y="36474"/>
                  </a:cubicBezTo>
                  <a:lnTo>
                    <a:pt x="61278" y="1582"/>
                  </a:lnTo>
                  <a:cubicBezTo>
                    <a:pt x="61712" y="1349"/>
                    <a:pt x="62012" y="915"/>
                    <a:pt x="62079" y="415"/>
                  </a:cubicBezTo>
                  <a:cubicBezTo>
                    <a:pt x="62079" y="142"/>
                    <a:pt x="61933" y="1"/>
                    <a:pt x="61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9"/>
            <p:cNvSpPr/>
            <p:nvPr/>
          </p:nvSpPr>
          <p:spPr>
            <a:xfrm>
              <a:off x="2331825" y="1705475"/>
              <a:ext cx="1551975" cy="915600"/>
            </a:xfrm>
            <a:custGeom>
              <a:rect b="b" l="l" r="r" t="t"/>
              <a:pathLst>
                <a:path extrusionOk="0" h="36624" w="62079">
                  <a:moveTo>
                    <a:pt x="61717" y="1"/>
                  </a:moveTo>
                  <a:cubicBezTo>
                    <a:pt x="61590" y="1"/>
                    <a:pt x="61438" y="49"/>
                    <a:pt x="61278" y="148"/>
                  </a:cubicBezTo>
                  <a:lnTo>
                    <a:pt x="802" y="35040"/>
                  </a:lnTo>
                  <a:cubicBezTo>
                    <a:pt x="368" y="35273"/>
                    <a:pt x="68" y="35740"/>
                    <a:pt x="1" y="36241"/>
                  </a:cubicBezTo>
                  <a:cubicBezTo>
                    <a:pt x="1" y="36490"/>
                    <a:pt x="144" y="36623"/>
                    <a:pt x="356" y="36623"/>
                  </a:cubicBezTo>
                  <a:cubicBezTo>
                    <a:pt x="484" y="36623"/>
                    <a:pt x="638" y="36575"/>
                    <a:pt x="802" y="36474"/>
                  </a:cubicBezTo>
                  <a:lnTo>
                    <a:pt x="61278" y="1582"/>
                  </a:lnTo>
                  <a:cubicBezTo>
                    <a:pt x="61712" y="1349"/>
                    <a:pt x="62012" y="915"/>
                    <a:pt x="62079" y="415"/>
                  </a:cubicBezTo>
                  <a:cubicBezTo>
                    <a:pt x="62079" y="142"/>
                    <a:pt x="61933" y="1"/>
                    <a:pt x="61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9"/>
            <p:cNvSpPr/>
            <p:nvPr/>
          </p:nvSpPr>
          <p:spPr>
            <a:xfrm>
              <a:off x="2331825" y="1778250"/>
              <a:ext cx="1551975" cy="915575"/>
            </a:xfrm>
            <a:custGeom>
              <a:rect b="b" l="l" r="r" t="t"/>
              <a:pathLst>
                <a:path extrusionOk="0" h="36623" w="62079">
                  <a:moveTo>
                    <a:pt x="61700" y="0"/>
                  </a:moveTo>
                  <a:cubicBezTo>
                    <a:pt x="61577" y="0"/>
                    <a:pt x="61432" y="45"/>
                    <a:pt x="61278" y="139"/>
                  </a:cubicBezTo>
                  <a:lnTo>
                    <a:pt x="802" y="35031"/>
                  </a:lnTo>
                  <a:cubicBezTo>
                    <a:pt x="368" y="35298"/>
                    <a:pt x="68" y="35731"/>
                    <a:pt x="1" y="36232"/>
                  </a:cubicBezTo>
                  <a:cubicBezTo>
                    <a:pt x="1" y="36489"/>
                    <a:pt x="153" y="36623"/>
                    <a:pt x="377" y="36623"/>
                  </a:cubicBezTo>
                  <a:cubicBezTo>
                    <a:pt x="501" y="36623"/>
                    <a:pt x="647" y="36582"/>
                    <a:pt x="802" y="36499"/>
                  </a:cubicBezTo>
                  <a:lnTo>
                    <a:pt x="61278" y="1607"/>
                  </a:lnTo>
                  <a:cubicBezTo>
                    <a:pt x="61712" y="1340"/>
                    <a:pt x="62012" y="906"/>
                    <a:pt x="62079" y="406"/>
                  </a:cubicBezTo>
                  <a:cubicBezTo>
                    <a:pt x="62079" y="148"/>
                    <a:pt x="61926" y="0"/>
                    <a:pt x="61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9"/>
            <p:cNvSpPr/>
            <p:nvPr/>
          </p:nvSpPr>
          <p:spPr>
            <a:xfrm>
              <a:off x="2419400" y="2656125"/>
              <a:ext cx="121775" cy="90025"/>
            </a:xfrm>
            <a:custGeom>
              <a:rect b="b" l="l" r="r" t="t"/>
              <a:pathLst>
                <a:path extrusionOk="0" h="3601" w="4871">
                  <a:moveTo>
                    <a:pt x="4515" y="0"/>
                  </a:moveTo>
                  <a:cubicBezTo>
                    <a:pt x="4387" y="0"/>
                    <a:pt x="4233" y="49"/>
                    <a:pt x="4070" y="149"/>
                  </a:cubicBezTo>
                  <a:lnTo>
                    <a:pt x="801" y="2017"/>
                  </a:lnTo>
                  <a:cubicBezTo>
                    <a:pt x="367" y="2251"/>
                    <a:pt x="67" y="2718"/>
                    <a:pt x="0" y="3218"/>
                  </a:cubicBezTo>
                  <a:cubicBezTo>
                    <a:pt x="0" y="3468"/>
                    <a:pt x="143" y="3601"/>
                    <a:pt x="356" y="3601"/>
                  </a:cubicBezTo>
                  <a:cubicBezTo>
                    <a:pt x="484" y="3601"/>
                    <a:pt x="638" y="3552"/>
                    <a:pt x="801" y="3452"/>
                  </a:cubicBezTo>
                  <a:lnTo>
                    <a:pt x="4070" y="1584"/>
                  </a:lnTo>
                  <a:cubicBezTo>
                    <a:pt x="4504" y="1350"/>
                    <a:pt x="4804" y="883"/>
                    <a:pt x="4871" y="383"/>
                  </a:cubicBezTo>
                  <a:cubicBezTo>
                    <a:pt x="4871" y="133"/>
                    <a:pt x="4728" y="0"/>
                    <a:pt x="4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9"/>
            <p:cNvSpPr/>
            <p:nvPr/>
          </p:nvSpPr>
          <p:spPr>
            <a:xfrm>
              <a:off x="2672075" y="2508550"/>
              <a:ext cx="121775" cy="90200"/>
            </a:xfrm>
            <a:custGeom>
              <a:rect b="b" l="l" r="r" t="t"/>
              <a:pathLst>
                <a:path extrusionOk="0" h="3608" w="4871">
                  <a:moveTo>
                    <a:pt x="4509" y="1"/>
                  </a:moveTo>
                  <a:cubicBezTo>
                    <a:pt x="4382" y="1"/>
                    <a:pt x="4231" y="49"/>
                    <a:pt x="4070" y="148"/>
                  </a:cubicBezTo>
                  <a:lnTo>
                    <a:pt x="801" y="2016"/>
                  </a:lnTo>
                  <a:cubicBezTo>
                    <a:pt x="368" y="2283"/>
                    <a:pt x="67" y="2717"/>
                    <a:pt x="1" y="3217"/>
                  </a:cubicBezTo>
                  <a:cubicBezTo>
                    <a:pt x="1" y="3475"/>
                    <a:pt x="153" y="3608"/>
                    <a:pt x="377" y="3608"/>
                  </a:cubicBezTo>
                  <a:cubicBezTo>
                    <a:pt x="501" y="3608"/>
                    <a:pt x="647" y="3567"/>
                    <a:pt x="801" y="3484"/>
                  </a:cubicBezTo>
                  <a:lnTo>
                    <a:pt x="4070" y="1582"/>
                  </a:lnTo>
                  <a:cubicBezTo>
                    <a:pt x="4504" y="1349"/>
                    <a:pt x="4804" y="915"/>
                    <a:pt x="4871" y="415"/>
                  </a:cubicBezTo>
                  <a:cubicBezTo>
                    <a:pt x="4871" y="142"/>
                    <a:pt x="4725" y="1"/>
                    <a:pt x="45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9"/>
            <p:cNvSpPr/>
            <p:nvPr/>
          </p:nvSpPr>
          <p:spPr>
            <a:xfrm>
              <a:off x="2331825" y="2723050"/>
              <a:ext cx="63425" cy="84225"/>
            </a:xfrm>
            <a:custGeom>
              <a:rect b="b" l="l" r="r" t="t"/>
              <a:pathLst>
                <a:path extrusionOk="0" h="3369" w="2537">
                  <a:moveTo>
                    <a:pt x="2377" y="1"/>
                  </a:moveTo>
                  <a:cubicBezTo>
                    <a:pt x="2343" y="1"/>
                    <a:pt x="2306" y="13"/>
                    <a:pt x="2269" y="41"/>
                  </a:cubicBezTo>
                  <a:lnTo>
                    <a:pt x="268" y="1175"/>
                  </a:lnTo>
                  <a:cubicBezTo>
                    <a:pt x="101" y="1275"/>
                    <a:pt x="1" y="1442"/>
                    <a:pt x="1" y="1642"/>
                  </a:cubicBezTo>
                  <a:lnTo>
                    <a:pt x="1" y="3176"/>
                  </a:lnTo>
                  <a:cubicBezTo>
                    <a:pt x="1" y="3300"/>
                    <a:pt x="74" y="3369"/>
                    <a:pt x="167" y="3369"/>
                  </a:cubicBezTo>
                  <a:cubicBezTo>
                    <a:pt x="199" y="3369"/>
                    <a:pt x="233" y="3360"/>
                    <a:pt x="268" y="3343"/>
                  </a:cubicBezTo>
                  <a:lnTo>
                    <a:pt x="2269" y="2176"/>
                  </a:lnTo>
                  <a:cubicBezTo>
                    <a:pt x="2403" y="2076"/>
                    <a:pt x="2503" y="1909"/>
                    <a:pt x="2536" y="1709"/>
                  </a:cubicBezTo>
                  <a:lnTo>
                    <a:pt x="2536" y="208"/>
                  </a:lnTo>
                  <a:cubicBezTo>
                    <a:pt x="2536" y="87"/>
                    <a:pt x="2466" y="1"/>
                    <a:pt x="237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9"/>
            <p:cNvSpPr/>
            <p:nvPr/>
          </p:nvSpPr>
          <p:spPr>
            <a:xfrm>
              <a:off x="2355175" y="2785775"/>
              <a:ext cx="16725" cy="23375"/>
            </a:xfrm>
            <a:custGeom>
              <a:rect b="b" l="l" r="r" t="t"/>
              <a:pathLst>
                <a:path extrusionOk="0" h="935" w="669">
                  <a:moveTo>
                    <a:pt x="668" y="0"/>
                  </a:moveTo>
                  <a:lnTo>
                    <a:pt x="1" y="367"/>
                  </a:lnTo>
                  <a:lnTo>
                    <a:pt x="335" y="9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9"/>
            <p:cNvSpPr/>
            <p:nvPr/>
          </p:nvSpPr>
          <p:spPr>
            <a:xfrm>
              <a:off x="2591200" y="2588125"/>
              <a:ext cx="57550" cy="79250"/>
            </a:xfrm>
            <a:custGeom>
              <a:rect b="b" l="l" r="r" t="t"/>
              <a:pathLst>
                <a:path extrusionOk="0" h="3170" w="2302">
                  <a:moveTo>
                    <a:pt x="2202" y="1"/>
                  </a:moveTo>
                  <a:lnTo>
                    <a:pt x="734" y="501"/>
                  </a:lnTo>
                  <a:cubicBezTo>
                    <a:pt x="634" y="534"/>
                    <a:pt x="567" y="668"/>
                    <a:pt x="600" y="701"/>
                  </a:cubicBezTo>
                  <a:lnTo>
                    <a:pt x="867" y="935"/>
                  </a:lnTo>
                  <a:cubicBezTo>
                    <a:pt x="0" y="2269"/>
                    <a:pt x="300" y="2869"/>
                    <a:pt x="1067" y="3170"/>
                  </a:cubicBezTo>
                  <a:cubicBezTo>
                    <a:pt x="834" y="2903"/>
                    <a:pt x="901" y="2069"/>
                    <a:pt x="1368" y="1368"/>
                  </a:cubicBezTo>
                  <a:lnTo>
                    <a:pt x="1635" y="1602"/>
                  </a:lnTo>
                  <a:cubicBezTo>
                    <a:pt x="1650" y="1617"/>
                    <a:pt x="1669" y="1624"/>
                    <a:pt x="1689" y="1624"/>
                  </a:cubicBezTo>
                  <a:cubicBezTo>
                    <a:pt x="1756" y="1624"/>
                    <a:pt x="1835" y="1553"/>
                    <a:pt x="1835" y="1502"/>
                  </a:cubicBezTo>
                  <a:lnTo>
                    <a:pt x="2302" y="101"/>
                  </a:lnTo>
                  <a:cubicBezTo>
                    <a:pt x="2302" y="34"/>
                    <a:pt x="2268" y="1"/>
                    <a:pt x="220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9"/>
            <p:cNvSpPr/>
            <p:nvPr/>
          </p:nvSpPr>
          <p:spPr>
            <a:xfrm>
              <a:off x="3995525" y="1168975"/>
              <a:ext cx="434500" cy="675125"/>
            </a:xfrm>
            <a:custGeom>
              <a:rect b="b" l="l" r="r" t="t"/>
              <a:pathLst>
                <a:path extrusionOk="0" h="27005" w="17380">
                  <a:moveTo>
                    <a:pt x="17168" y="1"/>
                  </a:moveTo>
                  <a:cubicBezTo>
                    <a:pt x="17113" y="1"/>
                    <a:pt x="17049" y="20"/>
                    <a:pt x="16979" y="59"/>
                  </a:cubicBezTo>
                  <a:lnTo>
                    <a:pt x="434" y="9600"/>
                  </a:lnTo>
                  <a:cubicBezTo>
                    <a:pt x="167" y="9766"/>
                    <a:pt x="34" y="10033"/>
                    <a:pt x="0" y="10333"/>
                  </a:cubicBezTo>
                  <a:lnTo>
                    <a:pt x="0" y="26712"/>
                  </a:lnTo>
                  <a:cubicBezTo>
                    <a:pt x="0" y="26899"/>
                    <a:pt x="99" y="27004"/>
                    <a:pt x="238" y="27004"/>
                  </a:cubicBezTo>
                  <a:cubicBezTo>
                    <a:pt x="298" y="27004"/>
                    <a:pt x="364" y="26985"/>
                    <a:pt x="434" y="26945"/>
                  </a:cubicBezTo>
                  <a:lnTo>
                    <a:pt x="16979" y="17405"/>
                  </a:lnTo>
                  <a:cubicBezTo>
                    <a:pt x="17213" y="17238"/>
                    <a:pt x="17380" y="16971"/>
                    <a:pt x="17380" y="16671"/>
                  </a:cubicBezTo>
                  <a:lnTo>
                    <a:pt x="17380" y="293"/>
                  </a:lnTo>
                  <a:cubicBezTo>
                    <a:pt x="17380" y="106"/>
                    <a:pt x="17297" y="1"/>
                    <a:pt x="171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9"/>
            <p:cNvSpPr/>
            <p:nvPr/>
          </p:nvSpPr>
          <p:spPr>
            <a:xfrm>
              <a:off x="3995525" y="1168975"/>
              <a:ext cx="434500" cy="675125"/>
            </a:xfrm>
            <a:custGeom>
              <a:rect b="b" l="l" r="r" t="t"/>
              <a:pathLst>
                <a:path extrusionOk="0" h="27005" w="17380">
                  <a:moveTo>
                    <a:pt x="17168" y="1"/>
                  </a:moveTo>
                  <a:cubicBezTo>
                    <a:pt x="17113" y="1"/>
                    <a:pt x="17049" y="20"/>
                    <a:pt x="16979" y="59"/>
                  </a:cubicBezTo>
                  <a:lnTo>
                    <a:pt x="434" y="9600"/>
                  </a:lnTo>
                  <a:cubicBezTo>
                    <a:pt x="167" y="9766"/>
                    <a:pt x="34" y="10033"/>
                    <a:pt x="0" y="10333"/>
                  </a:cubicBezTo>
                  <a:lnTo>
                    <a:pt x="0" y="26712"/>
                  </a:lnTo>
                  <a:cubicBezTo>
                    <a:pt x="0" y="26899"/>
                    <a:pt x="99" y="27004"/>
                    <a:pt x="238" y="27004"/>
                  </a:cubicBezTo>
                  <a:cubicBezTo>
                    <a:pt x="298" y="27004"/>
                    <a:pt x="364" y="26985"/>
                    <a:pt x="434" y="26945"/>
                  </a:cubicBezTo>
                  <a:lnTo>
                    <a:pt x="16979" y="17405"/>
                  </a:lnTo>
                  <a:cubicBezTo>
                    <a:pt x="17213" y="17238"/>
                    <a:pt x="17380" y="16971"/>
                    <a:pt x="17380" y="16671"/>
                  </a:cubicBezTo>
                  <a:lnTo>
                    <a:pt x="17380" y="293"/>
                  </a:lnTo>
                  <a:cubicBezTo>
                    <a:pt x="17380" y="106"/>
                    <a:pt x="17297" y="1"/>
                    <a:pt x="17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9"/>
            <p:cNvSpPr/>
            <p:nvPr/>
          </p:nvSpPr>
          <p:spPr>
            <a:xfrm>
              <a:off x="3995525" y="1402275"/>
              <a:ext cx="434500" cy="441650"/>
            </a:xfrm>
            <a:custGeom>
              <a:rect b="b" l="l" r="r" t="t"/>
              <a:pathLst>
                <a:path extrusionOk="0" h="17666" w="17380">
                  <a:moveTo>
                    <a:pt x="12776" y="1"/>
                  </a:moveTo>
                  <a:lnTo>
                    <a:pt x="10008" y="4904"/>
                  </a:lnTo>
                  <a:lnTo>
                    <a:pt x="11942" y="7406"/>
                  </a:lnTo>
                  <a:lnTo>
                    <a:pt x="5538" y="1869"/>
                  </a:lnTo>
                  <a:lnTo>
                    <a:pt x="0" y="13844"/>
                  </a:lnTo>
                  <a:lnTo>
                    <a:pt x="0" y="17346"/>
                  </a:lnTo>
                  <a:cubicBezTo>
                    <a:pt x="0" y="17542"/>
                    <a:pt x="108" y="17666"/>
                    <a:pt x="257" y="17666"/>
                  </a:cubicBezTo>
                  <a:cubicBezTo>
                    <a:pt x="311" y="17666"/>
                    <a:pt x="372" y="17649"/>
                    <a:pt x="434" y="17613"/>
                  </a:cubicBezTo>
                  <a:lnTo>
                    <a:pt x="16979" y="8073"/>
                  </a:lnTo>
                  <a:cubicBezTo>
                    <a:pt x="17213" y="7906"/>
                    <a:pt x="17380" y="7606"/>
                    <a:pt x="17380" y="7339"/>
                  </a:cubicBezTo>
                  <a:lnTo>
                    <a:pt x="17380" y="4237"/>
                  </a:lnTo>
                  <a:lnTo>
                    <a:pt x="1277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9"/>
            <p:cNvSpPr/>
            <p:nvPr/>
          </p:nvSpPr>
          <p:spPr>
            <a:xfrm>
              <a:off x="4299900" y="1272475"/>
              <a:ext cx="62575" cy="80700"/>
            </a:xfrm>
            <a:custGeom>
              <a:rect b="b" l="l" r="r" t="t"/>
              <a:pathLst>
                <a:path extrusionOk="0" h="3228" w="2503">
                  <a:moveTo>
                    <a:pt x="1818" y="1"/>
                  </a:moveTo>
                  <a:cubicBezTo>
                    <a:pt x="1654" y="1"/>
                    <a:pt x="1468" y="51"/>
                    <a:pt x="1268" y="156"/>
                  </a:cubicBezTo>
                  <a:cubicBezTo>
                    <a:pt x="535" y="656"/>
                    <a:pt x="68" y="1457"/>
                    <a:pt x="1" y="2324"/>
                  </a:cubicBezTo>
                  <a:cubicBezTo>
                    <a:pt x="1" y="2894"/>
                    <a:pt x="288" y="3227"/>
                    <a:pt x="707" y="3227"/>
                  </a:cubicBezTo>
                  <a:cubicBezTo>
                    <a:pt x="876" y="3227"/>
                    <a:pt x="1067" y="3173"/>
                    <a:pt x="1268" y="3058"/>
                  </a:cubicBezTo>
                  <a:cubicBezTo>
                    <a:pt x="2002" y="2557"/>
                    <a:pt x="2469" y="1757"/>
                    <a:pt x="2503" y="890"/>
                  </a:cubicBezTo>
                  <a:cubicBezTo>
                    <a:pt x="2503" y="317"/>
                    <a:pt x="2230" y="1"/>
                    <a:pt x="18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9"/>
            <p:cNvSpPr/>
            <p:nvPr/>
          </p:nvSpPr>
          <p:spPr>
            <a:xfrm>
              <a:off x="2002425" y="2282025"/>
              <a:ext cx="2507650" cy="1988200"/>
            </a:xfrm>
            <a:custGeom>
              <a:rect b="b" l="l" r="r" t="t"/>
              <a:pathLst>
                <a:path extrusionOk="0" h="79528" w="100306">
                  <a:moveTo>
                    <a:pt x="99545" y="0"/>
                  </a:moveTo>
                  <a:cubicBezTo>
                    <a:pt x="99363" y="0"/>
                    <a:pt x="99157" y="55"/>
                    <a:pt x="98938" y="169"/>
                  </a:cubicBezTo>
                  <a:lnTo>
                    <a:pt x="1335" y="56543"/>
                  </a:lnTo>
                  <a:cubicBezTo>
                    <a:pt x="568" y="57043"/>
                    <a:pt x="68" y="57911"/>
                    <a:pt x="1" y="58845"/>
                  </a:cubicBezTo>
                  <a:lnTo>
                    <a:pt x="1" y="78559"/>
                  </a:lnTo>
                  <a:cubicBezTo>
                    <a:pt x="1" y="79180"/>
                    <a:pt x="309" y="79527"/>
                    <a:pt x="753" y="79527"/>
                  </a:cubicBezTo>
                  <a:cubicBezTo>
                    <a:pt x="930" y="79527"/>
                    <a:pt x="1127" y="79473"/>
                    <a:pt x="1335" y="79359"/>
                  </a:cubicBezTo>
                  <a:lnTo>
                    <a:pt x="98938" y="22986"/>
                  </a:lnTo>
                  <a:cubicBezTo>
                    <a:pt x="99739" y="22485"/>
                    <a:pt x="100239" y="21618"/>
                    <a:pt x="100306" y="20684"/>
                  </a:cubicBezTo>
                  <a:lnTo>
                    <a:pt x="100306" y="937"/>
                  </a:lnTo>
                  <a:cubicBezTo>
                    <a:pt x="100306" y="341"/>
                    <a:pt x="99999" y="0"/>
                    <a:pt x="9954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9"/>
            <p:cNvSpPr/>
            <p:nvPr/>
          </p:nvSpPr>
          <p:spPr>
            <a:xfrm>
              <a:off x="2064975" y="3778150"/>
              <a:ext cx="125950" cy="162650"/>
            </a:xfrm>
            <a:custGeom>
              <a:rect b="b" l="l" r="r" t="t"/>
              <a:pathLst>
                <a:path extrusionOk="0" h="6506" w="5038">
                  <a:moveTo>
                    <a:pt x="2536" y="0"/>
                  </a:moveTo>
                  <a:lnTo>
                    <a:pt x="1" y="4337"/>
                  </a:lnTo>
                  <a:lnTo>
                    <a:pt x="1268" y="3603"/>
                  </a:lnTo>
                  <a:lnTo>
                    <a:pt x="1268" y="6505"/>
                  </a:lnTo>
                  <a:lnTo>
                    <a:pt x="3803" y="5071"/>
                  </a:lnTo>
                  <a:lnTo>
                    <a:pt x="3803" y="2169"/>
                  </a:lnTo>
                  <a:lnTo>
                    <a:pt x="5038" y="14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9"/>
            <p:cNvSpPr/>
            <p:nvPr/>
          </p:nvSpPr>
          <p:spPr>
            <a:xfrm>
              <a:off x="2063300" y="4010975"/>
              <a:ext cx="26725" cy="90750"/>
            </a:xfrm>
            <a:custGeom>
              <a:rect b="b" l="l" r="r" t="t"/>
              <a:pathLst>
                <a:path extrusionOk="0" h="3630" w="1069">
                  <a:moveTo>
                    <a:pt x="706" y="0"/>
                  </a:moveTo>
                  <a:cubicBezTo>
                    <a:pt x="658" y="0"/>
                    <a:pt x="610" y="19"/>
                    <a:pt x="568" y="61"/>
                  </a:cubicBezTo>
                  <a:cubicBezTo>
                    <a:pt x="401" y="161"/>
                    <a:pt x="268" y="294"/>
                    <a:pt x="168" y="461"/>
                  </a:cubicBezTo>
                  <a:cubicBezTo>
                    <a:pt x="68" y="728"/>
                    <a:pt x="1" y="995"/>
                    <a:pt x="34" y="1295"/>
                  </a:cubicBezTo>
                  <a:lnTo>
                    <a:pt x="68" y="1395"/>
                  </a:lnTo>
                  <a:lnTo>
                    <a:pt x="368" y="1195"/>
                  </a:lnTo>
                  <a:lnTo>
                    <a:pt x="368" y="1095"/>
                  </a:lnTo>
                  <a:cubicBezTo>
                    <a:pt x="368" y="1028"/>
                    <a:pt x="368" y="961"/>
                    <a:pt x="368" y="895"/>
                  </a:cubicBezTo>
                  <a:cubicBezTo>
                    <a:pt x="368" y="761"/>
                    <a:pt x="435" y="628"/>
                    <a:pt x="568" y="528"/>
                  </a:cubicBezTo>
                  <a:cubicBezTo>
                    <a:pt x="582" y="514"/>
                    <a:pt x="601" y="506"/>
                    <a:pt x="622" y="506"/>
                  </a:cubicBezTo>
                  <a:cubicBezTo>
                    <a:pt x="651" y="506"/>
                    <a:pt x="682" y="522"/>
                    <a:pt x="701" y="561"/>
                  </a:cubicBezTo>
                  <a:cubicBezTo>
                    <a:pt x="735" y="628"/>
                    <a:pt x="768" y="695"/>
                    <a:pt x="768" y="761"/>
                  </a:cubicBezTo>
                  <a:cubicBezTo>
                    <a:pt x="768" y="928"/>
                    <a:pt x="735" y="1061"/>
                    <a:pt x="701" y="1195"/>
                  </a:cubicBezTo>
                  <a:cubicBezTo>
                    <a:pt x="635" y="1428"/>
                    <a:pt x="568" y="1662"/>
                    <a:pt x="468" y="1895"/>
                  </a:cubicBezTo>
                  <a:cubicBezTo>
                    <a:pt x="368" y="2196"/>
                    <a:pt x="301" y="2396"/>
                    <a:pt x="268" y="2529"/>
                  </a:cubicBezTo>
                  <a:lnTo>
                    <a:pt x="168" y="2763"/>
                  </a:lnTo>
                  <a:lnTo>
                    <a:pt x="101" y="2963"/>
                  </a:lnTo>
                  <a:cubicBezTo>
                    <a:pt x="68" y="3096"/>
                    <a:pt x="34" y="3196"/>
                    <a:pt x="34" y="3196"/>
                  </a:cubicBezTo>
                  <a:lnTo>
                    <a:pt x="34" y="3630"/>
                  </a:lnTo>
                  <a:lnTo>
                    <a:pt x="1035" y="3030"/>
                  </a:lnTo>
                  <a:lnTo>
                    <a:pt x="1035" y="2563"/>
                  </a:lnTo>
                  <a:lnTo>
                    <a:pt x="401" y="2929"/>
                  </a:lnTo>
                  <a:cubicBezTo>
                    <a:pt x="401" y="2896"/>
                    <a:pt x="401" y="2896"/>
                    <a:pt x="401" y="2863"/>
                  </a:cubicBezTo>
                  <a:cubicBezTo>
                    <a:pt x="435" y="2796"/>
                    <a:pt x="468" y="2729"/>
                    <a:pt x="501" y="2629"/>
                  </a:cubicBezTo>
                  <a:lnTo>
                    <a:pt x="568" y="2462"/>
                  </a:lnTo>
                  <a:cubicBezTo>
                    <a:pt x="635" y="2262"/>
                    <a:pt x="668" y="2096"/>
                    <a:pt x="701" y="1995"/>
                  </a:cubicBezTo>
                  <a:cubicBezTo>
                    <a:pt x="835" y="1662"/>
                    <a:pt x="935" y="1395"/>
                    <a:pt x="968" y="1262"/>
                  </a:cubicBezTo>
                  <a:cubicBezTo>
                    <a:pt x="1035" y="1061"/>
                    <a:pt x="1068" y="795"/>
                    <a:pt x="1068" y="561"/>
                  </a:cubicBezTo>
                  <a:cubicBezTo>
                    <a:pt x="1068" y="394"/>
                    <a:pt x="1002" y="228"/>
                    <a:pt x="902" y="94"/>
                  </a:cubicBezTo>
                  <a:cubicBezTo>
                    <a:pt x="843" y="36"/>
                    <a:pt x="774" y="0"/>
                    <a:pt x="7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9"/>
            <p:cNvSpPr/>
            <p:nvPr/>
          </p:nvSpPr>
          <p:spPr>
            <a:xfrm>
              <a:off x="2094175" y="3992150"/>
              <a:ext cx="26700" cy="86575"/>
            </a:xfrm>
            <a:custGeom>
              <a:rect b="b" l="l" r="r" t="t"/>
              <a:pathLst>
                <a:path extrusionOk="0" h="3463" w="1068">
                  <a:moveTo>
                    <a:pt x="730" y="0"/>
                  </a:moveTo>
                  <a:cubicBezTo>
                    <a:pt x="671" y="0"/>
                    <a:pt x="612" y="17"/>
                    <a:pt x="567" y="47"/>
                  </a:cubicBezTo>
                  <a:cubicBezTo>
                    <a:pt x="400" y="147"/>
                    <a:pt x="267" y="313"/>
                    <a:pt x="200" y="514"/>
                  </a:cubicBezTo>
                  <a:cubicBezTo>
                    <a:pt x="134" y="714"/>
                    <a:pt x="67" y="947"/>
                    <a:pt x="100" y="1147"/>
                  </a:cubicBezTo>
                  <a:lnTo>
                    <a:pt x="100" y="1214"/>
                  </a:lnTo>
                  <a:lnTo>
                    <a:pt x="400" y="1047"/>
                  </a:lnTo>
                  <a:lnTo>
                    <a:pt x="400" y="947"/>
                  </a:lnTo>
                  <a:cubicBezTo>
                    <a:pt x="400" y="880"/>
                    <a:pt x="400" y="780"/>
                    <a:pt x="434" y="714"/>
                  </a:cubicBezTo>
                  <a:cubicBezTo>
                    <a:pt x="467" y="614"/>
                    <a:pt x="501" y="547"/>
                    <a:pt x="601" y="514"/>
                  </a:cubicBezTo>
                  <a:cubicBezTo>
                    <a:pt x="626" y="497"/>
                    <a:pt x="649" y="489"/>
                    <a:pt x="669" y="489"/>
                  </a:cubicBezTo>
                  <a:cubicBezTo>
                    <a:pt x="730" y="489"/>
                    <a:pt x="767" y="564"/>
                    <a:pt x="767" y="714"/>
                  </a:cubicBezTo>
                  <a:lnTo>
                    <a:pt x="767" y="780"/>
                  </a:lnTo>
                  <a:cubicBezTo>
                    <a:pt x="767" y="947"/>
                    <a:pt x="734" y="1081"/>
                    <a:pt x="701" y="1247"/>
                  </a:cubicBezTo>
                  <a:cubicBezTo>
                    <a:pt x="634" y="1381"/>
                    <a:pt x="534" y="1481"/>
                    <a:pt x="400" y="1548"/>
                  </a:cubicBezTo>
                  <a:lnTo>
                    <a:pt x="400" y="1981"/>
                  </a:lnTo>
                  <a:cubicBezTo>
                    <a:pt x="467" y="1943"/>
                    <a:pt x="526" y="1924"/>
                    <a:pt x="575" y="1924"/>
                  </a:cubicBezTo>
                  <a:cubicBezTo>
                    <a:pt x="699" y="1924"/>
                    <a:pt x="767" y="2043"/>
                    <a:pt x="767" y="2281"/>
                  </a:cubicBezTo>
                  <a:lnTo>
                    <a:pt x="767" y="2482"/>
                  </a:lnTo>
                  <a:cubicBezTo>
                    <a:pt x="767" y="2648"/>
                    <a:pt x="701" y="2815"/>
                    <a:pt x="534" y="2915"/>
                  </a:cubicBezTo>
                  <a:cubicBezTo>
                    <a:pt x="517" y="2932"/>
                    <a:pt x="492" y="2940"/>
                    <a:pt x="467" y="2940"/>
                  </a:cubicBezTo>
                  <a:cubicBezTo>
                    <a:pt x="442" y="2940"/>
                    <a:pt x="417" y="2932"/>
                    <a:pt x="400" y="2915"/>
                  </a:cubicBezTo>
                  <a:cubicBezTo>
                    <a:pt x="367" y="2849"/>
                    <a:pt x="334" y="2815"/>
                    <a:pt x="334" y="2748"/>
                  </a:cubicBezTo>
                  <a:lnTo>
                    <a:pt x="334" y="2615"/>
                  </a:lnTo>
                  <a:lnTo>
                    <a:pt x="34" y="2849"/>
                  </a:lnTo>
                  <a:lnTo>
                    <a:pt x="34" y="2915"/>
                  </a:lnTo>
                  <a:cubicBezTo>
                    <a:pt x="0" y="3082"/>
                    <a:pt x="67" y="3249"/>
                    <a:pt x="167" y="3382"/>
                  </a:cubicBezTo>
                  <a:cubicBezTo>
                    <a:pt x="222" y="3437"/>
                    <a:pt x="297" y="3462"/>
                    <a:pt x="371" y="3462"/>
                  </a:cubicBezTo>
                  <a:cubicBezTo>
                    <a:pt x="430" y="3462"/>
                    <a:pt x="489" y="3446"/>
                    <a:pt x="534" y="3416"/>
                  </a:cubicBezTo>
                  <a:cubicBezTo>
                    <a:pt x="701" y="3316"/>
                    <a:pt x="834" y="3149"/>
                    <a:pt x="901" y="2982"/>
                  </a:cubicBezTo>
                  <a:cubicBezTo>
                    <a:pt x="1034" y="2748"/>
                    <a:pt x="1068" y="2515"/>
                    <a:pt x="1068" y="2281"/>
                  </a:cubicBezTo>
                  <a:lnTo>
                    <a:pt x="1068" y="2015"/>
                  </a:lnTo>
                  <a:cubicBezTo>
                    <a:pt x="1068" y="1915"/>
                    <a:pt x="1068" y="1848"/>
                    <a:pt x="1034" y="1748"/>
                  </a:cubicBezTo>
                  <a:cubicBezTo>
                    <a:pt x="1001" y="1614"/>
                    <a:pt x="934" y="1548"/>
                    <a:pt x="801" y="1514"/>
                  </a:cubicBezTo>
                  <a:cubicBezTo>
                    <a:pt x="867" y="1414"/>
                    <a:pt x="901" y="1347"/>
                    <a:pt x="934" y="1281"/>
                  </a:cubicBezTo>
                  <a:cubicBezTo>
                    <a:pt x="1001" y="1081"/>
                    <a:pt x="1034" y="880"/>
                    <a:pt x="1068" y="680"/>
                  </a:cubicBezTo>
                  <a:lnTo>
                    <a:pt x="1068" y="547"/>
                  </a:lnTo>
                  <a:cubicBezTo>
                    <a:pt x="1068" y="380"/>
                    <a:pt x="1034" y="213"/>
                    <a:pt x="934" y="80"/>
                  </a:cubicBezTo>
                  <a:cubicBezTo>
                    <a:pt x="879" y="25"/>
                    <a:pt x="804" y="0"/>
                    <a:pt x="73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9"/>
            <p:cNvSpPr/>
            <p:nvPr/>
          </p:nvSpPr>
          <p:spPr>
            <a:xfrm>
              <a:off x="2126700" y="4049175"/>
              <a:ext cx="8350" cy="16700"/>
            </a:xfrm>
            <a:custGeom>
              <a:rect b="b" l="l" r="r" t="t"/>
              <a:pathLst>
                <a:path extrusionOk="0" h="668" w="334">
                  <a:moveTo>
                    <a:pt x="334" y="0"/>
                  </a:moveTo>
                  <a:lnTo>
                    <a:pt x="0" y="167"/>
                  </a:lnTo>
                  <a:lnTo>
                    <a:pt x="0" y="668"/>
                  </a:lnTo>
                  <a:lnTo>
                    <a:pt x="334" y="4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9"/>
            <p:cNvSpPr/>
            <p:nvPr/>
          </p:nvSpPr>
          <p:spPr>
            <a:xfrm>
              <a:off x="2140025" y="3965575"/>
              <a:ext cx="25875" cy="86450"/>
            </a:xfrm>
            <a:custGeom>
              <a:rect b="b" l="l" r="r" t="t"/>
              <a:pathLst>
                <a:path extrusionOk="0" h="3458" w="1035">
                  <a:moveTo>
                    <a:pt x="601" y="509"/>
                  </a:moveTo>
                  <a:cubicBezTo>
                    <a:pt x="701" y="509"/>
                    <a:pt x="735" y="643"/>
                    <a:pt x="735" y="843"/>
                  </a:cubicBezTo>
                  <a:cubicBezTo>
                    <a:pt x="735" y="976"/>
                    <a:pt x="735" y="1076"/>
                    <a:pt x="701" y="1176"/>
                  </a:cubicBezTo>
                  <a:cubicBezTo>
                    <a:pt x="668" y="1276"/>
                    <a:pt x="635" y="1343"/>
                    <a:pt x="535" y="1410"/>
                  </a:cubicBezTo>
                  <a:cubicBezTo>
                    <a:pt x="507" y="1424"/>
                    <a:pt x="479" y="1432"/>
                    <a:pt x="454" y="1432"/>
                  </a:cubicBezTo>
                  <a:cubicBezTo>
                    <a:pt x="418" y="1432"/>
                    <a:pt x="387" y="1415"/>
                    <a:pt x="368" y="1376"/>
                  </a:cubicBezTo>
                  <a:cubicBezTo>
                    <a:pt x="334" y="1276"/>
                    <a:pt x="334" y="1210"/>
                    <a:pt x="334" y="1110"/>
                  </a:cubicBezTo>
                  <a:cubicBezTo>
                    <a:pt x="334" y="1009"/>
                    <a:pt x="334" y="943"/>
                    <a:pt x="334" y="876"/>
                  </a:cubicBezTo>
                  <a:cubicBezTo>
                    <a:pt x="334" y="809"/>
                    <a:pt x="368" y="743"/>
                    <a:pt x="401" y="676"/>
                  </a:cubicBezTo>
                  <a:cubicBezTo>
                    <a:pt x="401" y="609"/>
                    <a:pt x="468" y="576"/>
                    <a:pt x="535" y="542"/>
                  </a:cubicBezTo>
                  <a:cubicBezTo>
                    <a:pt x="535" y="509"/>
                    <a:pt x="568" y="509"/>
                    <a:pt x="601" y="509"/>
                  </a:cubicBezTo>
                  <a:close/>
                  <a:moveTo>
                    <a:pt x="609" y="1962"/>
                  </a:moveTo>
                  <a:cubicBezTo>
                    <a:pt x="616" y="1962"/>
                    <a:pt x="623" y="1966"/>
                    <a:pt x="635" y="1977"/>
                  </a:cubicBezTo>
                  <a:cubicBezTo>
                    <a:pt x="701" y="1977"/>
                    <a:pt x="735" y="2110"/>
                    <a:pt x="735" y="2310"/>
                  </a:cubicBezTo>
                  <a:lnTo>
                    <a:pt x="735" y="2444"/>
                  </a:lnTo>
                  <a:cubicBezTo>
                    <a:pt x="735" y="2477"/>
                    <a:pt x="735" y="2544"/>
                    <a:pt x="735" y="2611"/>
                  </a:cubicBezTo>
                  <a:cubicBezTo>
                    <a:pt x="701" y="2711"/>
                    <a:pt x="635" y="2844"/>
                    <a:pt x="535" y="2911"/>
                  </a:cubicBezTo>
                  <a:cubicBezTo>
                    <a:pt x="518" y="2927"/>
                    <a:pt x="493" y="2936"/>
                    <a:pt x="468" y="2936"/>
                  </a:cubicBezTo>
                  <a:cubicBezTo>
                    <a:pt x="443" y="2936"/>
                    <a:pt x="418" y="2927"/>
                    <a:pt x="401" y="2911"/>
                  </a:cubicBezTo>
                  <a:cubicBezTo>
                    <a:pt x="368" y="2844"/>
                    <a:pt x="334" y="2744"/>
                    <a:pt x="334" y="2677"/>
                  </a:cubicBezTo>
                  <a:lnTo>
                    <a:pt x="334" y="2544"/>
                  </a:lnTo>
                  <a:cubicBezTo>
                    <a:pt x="334" y="2444"/>
                    <a:pt x="334" y="2344"/>
                    <a:pt x="368" y="2277"/>
                  </a:cubicBezTo>
                  <a:cubicBezTo>
                    <a:pt x="368" y="2144"/>
                    <a:pt x="434" y="2044"/>
                    <a:pt x="535" y="1977"/>
                  </a:cubicBezTo>
                  <a:cubicBezTo>
                    <a:pt x="579" y="1977"/>
                    <a:pt x="594" y="1962"/>
                    <a:pt x="609" y="1962"/>
                  </a:cubicBezTo>
                  <a:close/>
                  <a:moveTo>
                    <a:pt x="718" y="0"/>
                  </a:moveTo>
                  <a:cubicBezTo>
                    <a:pt x="651" y="0"/>
                    <a:pt x="585" y="25"/>
                    <a:pt x="535" y="75"/>
                  </a:cubicBezTo>
                  <a:lnTo>
                    <a:pt x="501" y="75"/>
                  </a:lnTo>
                  <a:cubicBezTo>
                    <a:pt x="334" y="176"/>
                    <a:pt x="234" y="309"/>
                    <a:pt x="168" y="509"/>
                  </a:cubicBezTo>
                  <a:cubicBezTo>
                    <a:pt x="68" y="709"/>
                    <a:pt x="34" y="909"/>
                    <a:pt x="34" y="1110"/>
                  </a:cubicBezTo>
                  <a:lnTo>
                    <a:pt x="34" y="1276"/>
                  </a:lnTo>
                  <a:cubicBezTo>
                    <a:pt x="34" y="1376"/>
                    <a:pt x="34" y="1476"/>
                    <a:pt x="68" y="1577"/>
                  </a:cubicBezTo>
                  <a:cubicBezTo>
                    <a:pt x="101" y="1710"/>
                    <a:pt x="168" y="1777"/>
                    <a:pt x="268" y="1777"/>
                  </a:cubicBezTo>
                  <a:cubicBezTo>
                    <a:pt x="201" y="1877"/>
                    <a:pt x="168" y="1943"/>
                    <a:pt x="134" y="2010"/>
                  </a:cubicBezTo>
                  <a:cubicBezTo>
                    <a:pt x="34" y="2210"/>
                    <a:pt x="1" y="2410"/>
                    <a:pt x="1" y="2611"/>
                  </a:cubicBezTo>
                  <a:lnTo>
                    <a:pt x="1" y="2911"/>
                  </a:lnTo>
                  <a:cubicBezTo>
                    <a:pt x="1" y="3078"/>
                    <a:pt x="34" y="3244"/>
                    <a:pt x="168" y="3378"/>
                  </a:cubicBezTo>
                  <a:cubicBezTo>
                    <a:pt x="204" y="3433"/>
                    <a:pt x="271" y="3458"/>
                    <a:pt x="341" y="3458"/>
                  </a:cubicBezTo>
                  <a:cubicBezTo>
                    <a:pt x="398" y="3458"/>
                    <a:pt x="456" y="3441"/>
                    <a:pt x="501" y="3411"/>
                  </a:cubicBezTo>
                  <a:lnTo>
                    <a:pt x="535" y="3411"/>
                  </a:lnTo>
                  <a:cubicBezTo>
                    <a:pt x="701" y="3311"/>
                    <a:pt x="801" y="3144"/>
                    <a:pt x="901" y="2978"/>
                  </a:cubicBezTo>
                  <a:cubicBezTo>
                    <a:pt x="1002" y="2777"/>
                    <a:pt x="1035" y="2577"/>
                    <a:pt x="1035" y="2344"/>
                  </a:cubicBezTo>
                  <a:lnTo>
                    <a:pt x="1035" y="2044"/>
                  </a:lnTo>
                  <a:cubicBezTo>
                    <a:pt x="1035" y="1943"/>
                    <a:pt x="1035" y="1843"/>
                    <a:pt x="1002" y="1743"/>
                  </a:cubicBezTo>
                  <a:cubicBezTo>
                    <a:pt x="968" y="1643"/>
                    <a:pt x="901" y="1543"/>
                    <a:pt x="768" y="1510"/>
                  </a:cubicBezTo>
                  <a:cubicBezTo>
                    <a:pt x="835" y="1443"/>
                    <a:pt x="868" y="1376"/>
                    <a:pt x="901" y="1310"/>
                  </a:cubicBezTo>
                  <a:cubicBezTo>
                    <a:pt x="968" y="1110"/>
                    <a:pt x="1035" y="909"/>
                    <a:pt x="1035" y="709"/>
                  </a:cubicBezTo>
                  <a:lnTo>
                    <a:pt x="1035" y="542"/>
                  </a:lnTo>
                  <a:cubicBezTo>
                    <a:pt x="1035" y="376"/>
                    <a:pt x="1002" y="209"/>
                    <a:pt x="901" y="75"/>
                  </a:cubicBezTo>
                  <a:cubicBezTo>
                    <a:pt x="851" y="25"/>
                    <a:pt x="785" y="0"/>
                    <a:pt x="71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9"/>
            <p:cNvSpPr/>
            <p:nvPr/>
          </p:nvSpPr>
          <p:spPr>
            <a:xfrm>
              <a:off x="2173400" y="3942425"/>
              <a:ext cx="28375" cy="96775"/>
            </a:xfrm>
            <a:custGeom>
              <a:rect b="b" l="l" r="r" t="t"/>
              <a:pathLst>
                <a:path extrusionOk="0" h="3871" w="1135">
                  <a:moveTo>
                    <a:pt x="1034" y="1"/>
                  </a:moveTo>
                  <a:lnTo>
                    <a:pt x="701" y="168"/>
                  </a:lnTo>
                  <a:lnTo>
                    <a:pt x="300" y="1569"/>
                  </a:lnTo>
                  <a:lnTo>
                    <a:pt x="300" y="401"/>
                  </a:lnTo>
                  <a:lnTo>
                    <a:pt x="0" y="601"/>
                  </a:lnTo>
                  <a:lnTo>
                    <a:pt x="0" y="3870"/>
                  </a:lnTo>
                  <a:lnTo>
                    <a:pt x="300" y="3670"/>
                  </a:lnTo>
                  <a:lnTo>
                    <a:pt x="300" y="2636"/>
                  </a:lnTo>
                  <a:lnTo>
                    <a:pt x="400" y="2302"/>
                  </a:lnTo>
                  <a:lnTo>
                    <a:pt x="734" y="3437"/>
                  </a:lnTo>
                  <a:lnTo>
                    <a:pt x="1134" y="3203"/>
                  </a:lnTo>
                  <a:lnTo>
                    <a:pt x="634" y="156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9"/>
            <p:cNvSpPr/>
            <p:nvPr/>
          </p:nvSpPr>
          <p:spPr>
            <a:xfrm>
              <a:off x="2250950" y="3604475"/>
              <a:ext cx="5025" cy="510600"/>
            </a:xfrm>
            <a:custGeom>
              <a:rect b="b" l="l" r="r" t="t"/>
              <a:pathLst>
                <a:path extrusionOk="0" h="20424" w="201">
                  <a:moveTo>
                    <a:pt x="105" y="1"/>
                  </a:moveTo>
                  <a:cubicBezTo>
                    <a:pt x="59" y="1"/>
                    <a:pt x="17" y="26"/>
                    <a:pt x="34" y="76"/>
                  </a:cubicBezTo>
                  <a:lnTo>
                    <a:pt x="34" y="20324"/>
                  </a:lnTo>
                  <a:cubicBezTo>
                    <a:pt x="0" y="20390"/>
                    <a:pt x="67" y="20424"/>
                    <a:pt x="100" y="20424"/>
                  </a:cubicBezTo>
                  <a:cubicBezTo>
                    <a:pt x="134" y="20424"/>
                    <a:pt x="200" y="20390"/>
                    <a:pt x="200" y="20324"/>
                  </a:cubicBezTo>
                  <a:lnTo>
                    <a:pt x="200" y="76"/>
                  </a:lnTo>
                  <a:cubicBezTo>
                    <a:pt x="200" y="26"/>
                    <a:pt x="150" y="1"/>
                    <a:pt x="1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9"/>
            <p:cNvSpPr/>
            <p:nvPr/>
          </p:nvSpPr>
          <p:spPr>
            <a:xfrm>
              <a:off x="2331825" y="3565075"/>
              <a:ext cx="73425" cy="94575"/>
            </a:xfrm>
            <a:custGeom>
              <a:rect b="b" l="l" r="r" t="t"/>
              <a:pathLst>
                <a:path extrusionOk="0" h="3783" w="2937">
                  <a:moveTo>
                    <a:pt x="2144" y="0"/>
                  </a:moveTo>
                  <a:cubicBezTo>
                    <a:pt x="1944" y="0"/>
                    <a:pt x="1715" y="70"/>
                    <a:pt x="1469" y="217"/>
                  </a:cubicBezTo>
                  <a:cubicBezTo>
                    <a:pt x="601" y="751"/>
                    <a:pt x="34" y="1718"/>
                    <a:pt x="1" y="2753"/>
                  </a:cubicBezTo>
                  <a:cubicBezTo>
                    <a:pt x="1" y="3395"/>
                    <a:pt x="324" y="3783"/>
                    <a:pt x="811" y="3783"/>
                  </a:cubicBezTo>
                  <a:cubicBezTo>
                    <a:pt x="1007" y="3783"/>
                    <a:pt x="1230" y="3720"/>
                    <a:pt x="1469" y="3587"/>
                  </a:cubicBezTo>
                  <a:cubicBezTo>
                    <a:pt x="2336" y="3019"/>
                    <a:pt x="2870" y="2085"/>
                    <a:pt x="2936" y="1051"/>
                  </a:cubicBezTo>
                  <a:cubicBezTo>
                    <a:pt x="2936" y="393"/>
                    <a:pt x="2622" y="0"/>
                    <a:pt x="2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9"/>
            <p:cNvSpPr/>
            <p:nvPr/>
          </p:nvSpPr>
          <p:spPr>
            <a:xfrm>
              <a:off x="2441075" y="3161475"/>
              <a:ext cx="689700" cy="418575"/>
            </a:xfrm>
            <a:custGeom>
              <a:rect b="b" l="l" r="r" t="t"/>
              <a:pathLst>
                <a:path extrusionOk="0" h="16743" w="27588">
                  <a:moveTo>
                    <a:pt x="27232" y="1"/>
                  </a:moveTo>
                  <a:cubicBezTo>
                    <a:pt x="27104" y="1"/>
                    <a:pt x="26950" y="49"/>
                    <a:pt x="26787" y="150"/>
                  </a:cubicBezTo>
                  <a:lnTo>
                    <a:pt x="801" y="15161"/>
                  </a:lnTo>
                  <a:cubicBezTo>
                    <a:pt x="368" y="15394"/>
                    <a:pt x="67" y="15828"/>
                    <a:pt x="1" y="16328"/>
                  </a:cubicBezTo>
                  <a:cubicBezTo>
                    <a:pt x="1" y="16601"/>
                    <a:pt x="146" y="16742"/>
                    <a:pt x="363" y="16742"/>
                  </a:cubicBezTo>
                  <a:cubicBezTo>
                    <a:pt x="490" y="16742"/>
                    <a:pt x="641" y="16694"/>
                    <a:pt x="801" y="16595"/>
                  </a:cubicBezTo>
                  <a:lnTo>
                    <a:pt x="26787" y="1584"/>
                  </a:lnTo>
                  <a:cubicBezTo>
                    <a:pt x="27220" y="1351"/>
                    <a:pt x="27520" y="884"/>
                    <a:pt x="27587" y="383"/>
                  </a:cubicBezTo>
                  <a:cubicBezTo>
                    <a:pt x="27587" y="134"/>
                    <a:pt x="27444" y="1"/>
                    <a:pt x="272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9"/>
            <p:cNvSpPr/>
            <p:nvPr/>
          </p:nvSpPr>
          <p:spPr>
            <a:xfrm>
              <a:off x="2331825" y="2854375"/>
              <a:ext cx="1551150" cy="915225"/>
            </a:xfrm>
            <a:custGeom>
              <a:rect b="b" l="l" r="r" t="t"/>
              <a:pathLst>
                <a:path extrusionOk="0" h="36609" w="62046">
                  <a:moveTo>
                    <a:pt x="61684" y="1"/>
                  </a:moveTo>
                  <a:cubicBezTo>
                    <a:pt x="61561" y="1"/>
                    <a:pt x="61411" y="42"/>
                    <a:pt x="61245" y="125"/>
                  </a:cubicBezTo>
                  <a:lnTo>
                    <a:pt x="802" y="35050"/>
                  </a:lnTo>
                  <a:cubicBezTo>
                    <a:pt x="368" y="35284"/>
                    <a:pt x="68" y="35717"/>
                    <a:pt x="1" y="36218"/>
                  </a:cubicBezTo>
                  <a:cubicBezTo>
                    <a:pt x="1" y="36475"/>
                    <a:pt x="153" y="36608"/>
                    <a:pt x="377" y="36608"/>
                  </a:cubicBezTo>
                  <a:cubicBezTo>
                    <a:pt x="501" y="36608"/>
                    <a:pt x="647" y="36568"/>
                    <a:pt x="802" y="36484"/>
                  </a:cubicBezTo>
                  <a:lnTo>
                    <a:pt x="61245" y="1593"/>
                  </a:lnTo>
                  <a:cubicBezTo>
                    <a:pt x="61678" y="1326"/>
                    <a:pt x="61979" y="892"/>
                    <a:pt x="62045" y="392"/>
                  </a:cubicBezTo>
                  <a:cubicBezTo>
                    <a:pt x="62045" y="134"/>
                    <a:pt x="61907" y="1"/>
                    <a:pt x="616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9"/>
            <p:cNvSpPr/>
            <p:nvPr/>
          </p:nvSpPr>
          <p:spPr>
            <a:xfrm>
              <a:off x="2331825" y="2927150"/>
              <a:ext cx="1551150" cy="915575"/>
            </a:xfrm>
            <a:custGeom>
              <a:rect b="b" l="l" r="r" t="t"/>
              <a:pathLst>
                <a:path extrusionOk="0" h="36623" w="62046">
                  <a:moveTo>
                    <a:pt x="61705" y="1"/>
                  </a:moveTo>
                  <a:cubicBezTo>
                    <a:pt x="61577" y="1"/>
                    <a:pt x="61421" y="49"/>
                    <a:pt x="61245" y="149"/>
                  </a:cubicBezTo>
                  <a:lnTo>
                    <a:pt x="802" y="35041"/>
                  </a:lnTo>
                  <a:cubicBezTo>
                    <a:pt x="368" y="35275"/>
                    <a:pt x="68" y="35708"/>
                    <a:pt x="1" y="36209"/>
                  </a:cubicBezTo>
                  <a:cubicBezTo>
                    <a:pt x="1" y="36482"/>
                    <a:pt x="147" y="36623"/>
                    <a:pt x="363" y="36623"/>
                  </a:cubicBezTo>
                  <a:cubicBezTo>
                    <a:pt x="490" y="36623"/>
                    <a:pt x="641" y="36574"/>
                    <a:pt x="802" y="36475"/>
                  </a:cubicBezTo>
                  <a:lnTo>
                    <a:pt x="61245" y="1584"/>
                  </a:lnTo>
                  <a:cubicBezTo>
                    <a:pt x="61678" y="1317"/>
                    <a:pt x="61979" y="883"/>
                    <a:pt x="62045" y="383"/>
                  </a:cubicBezTo>
                  <a:cubicBezTo>
                    <a:pt x="62045" y="133"/>
                    <a:pt x="61916" y="1"/>
                    <a:pt x="61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9"/>
            <p:cNvSpPr/>
            <p:nvPr/>
          </p:nvSpPr>
          <p:spPr>
            <a:xfrm>
              <a:off x="2331825" y="2999700"/>
              <a:ext cx="1551150" cy="915575"/>
            </a:xfrm>
            <a:custGeom>
              <a:rect b="b" l="l" r="r" t="t"/>
              <a:pathLst>
                <a:path extrusionOk="0" h="36623" w="62046">
                  <a:moveTo>
                    <a:pt x="61705" y="1"/>
                  </a:moveTo>
                  <a:cubicBezTo>
                    <a:pt x="61577" y="1"/>
                    <a:pt x="61421" y="49"/>
                    <a:pt x="61245" y="150"/>
                  </a:cubicBezTo>
                  <a:lnTo>
                    <a:pt x="802" y="35041"/>
                  </a:lnTo>
                  <a:cubicBezTo>
                    <a:pt x="368" y="35275"/>
                    <a:pt x="68" y="35708"/>
                    <a:pt x="1" y="36209"/>
                  </a:cubicBezTo>
                  <a:cubicBezTo>
                    <a:pt x="1" y="36482"/>
                    <a:pt x="147" y="36623"/>
                    <a:pt x="363" y="36623"/>
                  </a:cubicBezTo>
                  <a:cubicBezTo>
                    <a:pt x="490" y="36623"/>
                    <a:pt x="641" y="36574"/>
                    <a:pt x="802" y="36476"/>
                  </a:cubicBezTo>
                  <a:lnTo>
                    <a:pt x="61245" y="1584"/>
                  </a:lnTo>
                  <a:cubicBezTo>
                    <a:pt x="61678" y="1350"/>
                    <a:pt x="61979" y="883"/>
                    <a:pt x="62045" y="383"/>
                  </a:cubicBezTo>
                  <a:cubicBezTo>
                    <a:pt x="62045" y="133"/>
                    <a:pt x="61916" y="1"/>
                    <a:pt x="61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9"/>
            <p:cNvSpPr/>
            <p:nvPr/>
          </p:nvSpPr>
          <p:spPr>
            <a:xfrm>
              <a:off x="2419400" y="3877050"/>
              <a:ext cx="121775" cy="90775"/>
            </a:xfrm>
            <a:custGeom>
              <a:rect b="b" l="l" r="r" t="t"/>
              <a:pathLst>
                <a:path extrusionOk="0" h="3631" w="4871">
                  <a:moveTo>
                    <a:pt x="4509" y="0"/>
                  </a:moveTo>
                  <a:cubicBezTo>
                    <a:pt x="4382" y="0"/>
                    <a:pt x="4230" y="49"/>
                    <a:pt x="4070" y="147"/>
                  </a:cubicBezTo>
                  <a:lnTo>
                    <a:pt x="801" y="2015"/>
                  </a:lnTo>
                  <a:cubicBezTo>
                    <a:pt x="367" y="2282"/>
                    <a:pt x="67" y="2716"/>
                    <a:pt x="0" y="3216"/>
                  </a:cubicBezTo>
                  <a:cubicBezTo>
                    <a:pt x="0" y="3489"/>
                    <a:pt x="146" y="3630"/>
                    <a:pt x="362" y="3630"/>
                  </a:cubicBezTo>
                  <a:cubicBezTo>
                    <a:pt x="489" y="3630"/>
                    <a:pt x="641" y="3582"/>
                    <a:pt x="801" y="3483"/>
                  </a:cubicBezTo>
                  <a:lnTo>
                    <a:pt x="4070" y="1615"/>
                  </a:lnTo>
                  <a:cubicBezTo>
                    <a:pt x="4504" y="1348"/>
                    <a:pt x="4804" y="915"/>
                    <a:pt x="4871" y="414"/>
                  </a:cubicBezTo>
                  <a:cubicBezTo>
                    <a:pt x="4871" y="141"/>
                    <a:pt x="4725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9"/>
            <p:cNvSpPr/>
            <p:nvPr/>
          </p:nvSpPr>
          <p:spPr>
            <a:xfrm>
              <a:off x="2672075" y="3730025"/>
              <a:ext cx="120950" cy="90175"/>
            </a:xfrm>
            <a:custGeom>
              <a:rect b="b" l="l" r="r" t="t"/>
              <a:pathLst>
                <a:path extrusionOk="0" h="3607" w="4838">
                  <a:moveTo>
                    <a:pt x="4485" y="0"/>
                  </a:moveTo>
                  <a:cubicBezTo>
                    <a:pt x="4367" y="0"/>
                    <a:pt x="4225" y="41"/>
                    <a:pt x="4070" y="124"/>
                  </a:cubicBezTo>
                  <a:lnTo>
                    <a:pt x="801" y="2025"/>
                  </a:lnTo>
                  <a:cubicBezTo>
                    <a:pt x="368" y="2259"/>
                    <a:pt x="67" y="2693"/>
                    <a:pt x="1" y="3193"/>
                  </a:cubicBezTo>
                  <a:cubicBezTo>
                    <a:pt x="1" y="3466"/>
                    <a:pt x="133" y="3607"/>
                    <a:pt x="348" y="3607"/>
                  </a:cubicBezTo>
                  <a:cubicBezTo>
                    <a:pt x="474" y="3607"/>
                    <a:pt x="629" y="3558"/>
                    <a:pt x="801" y="3460"/>
                  </a:cubicBezTo>
                  <a:lnTo>
                    <a:pt x="4070" y="1592"/>
                  </a:lnTo>
                  <a:cubicBezTo>
                    <a:pt x="4504" y="1325"/>
                    <a:pt x="4804" y="891"/>
                    <a:pt x="4837" y="391"/>
                  </a:cubicBezTo>
                  <a:cubicBezTo>
                    <a:pt x="4837" y="133"/>
                    <a:pt x="4699" y="0"/>
                    <a:pt x="44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9"/>
            <p:cNvSpPr/>
            <p:nvPr/>
          </p:nvSpPr>
          <p:spPr>
            <a:xfrm>
              <a:off x="2331825" y="3943925"/>
              <a:ext cx="62575" cy="84225"/>
            </a:xfrm>
            <a:custGeom>
              <a:rect b="b" l="l" r="r" t="t"/>
              <a:pathLst>
                <a:path extrusionOk="0" h="3369" w="2503">
                  <a:moveTo>
                    <a:pt x="2358" y="1"/>
                  </a:moveTo>
                  <a:cubicBezTo>
                    <a:pt x="2323" y="1"/>
                    <a:pt x="2282" y="13"/>
                    <a:pt x="2236" y="41"/>
                  </a:cubicBezTo>
                  <a:lnTo>
                    <a:pt x="268" y="1175"/>
                  </a:lnTo>
                  <a:cubicBezTo>
                    <a:pt x="101" y="1275"/>
                    <a:pt x="1" y="1442"/>
                    <a:pt x="1" y="1642"/>
                  </a:cubicBezTo>
                  <a:lnTo>
                    <a:pt x="1" y="3176"/>
                  </a:lnTo>
                  <a:cubicBezTo>
                    <a:pt x="1" y="3300"/>
                    <a:pt x="56" y="3369"/>
                    <a:pt x="152" y="3369"/>
                  </a:cubicBezTo>
                  <a:cubicBezTo>
                    <a:pt x="186" y="3369"/>
                    <a:pt x="225" y="3360"/>
                    <a:pt x="268" y="3343"/>
                  </a:cubicBezTo>
                  <a:lnTo>
                    <a:pt x="2236" y="2176"/>
                  </a:lnTo>
                  <a:cubicBezTo>
                    <a:pt x="2403" y="2076"/>
                    <a:pt x="2503" y="1909"/>
                    <a:pt x="2503" y="1742"/>
                  </a:cubicBezTo>
                  <a:lnTo>
                    <a:pt x="2503" y="208"/>
                  </a:lnTo>
                  <a:cubicBezTo>
                    <a:pt x="2503" y="87"/>
                    <a:pt x="2450" y="1"/>
                    <a:pt x="235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9"/>
            <p:cNvSpPr/>
            <p:nvPr/>
          </p:nvSpPr>
          <p:spPr>
            <a:xfrm>
              <a:off x="2355175" y="4006650"/>
              <a:ext cx="15875" cy="23375"/>
            </a:xfrm>
            <a:custGeom>
              <a:rect b="b" l="l" r="r" t="t"/>
              <a:pathLst>
                <a:path extrusionOk="0" h="935" w="635">
                  <a:moveTo>
                    <a:pt x="635" y="0"/>
                  </a:moveTo>
                  <a:lnTo>
                    <a:pt x="1" y="367"/>
                  </a:lnTo>
                  <a:lnTo>
                    <a:pt x="335" y="93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9"/>
            <p:cNvSpPr/>
            <p:nvPr/>
          </p:nvSpPr>
          <p:spPr>
            <a:xfrm>
              <a:off x="2591200" y="3809500"/>
              <a:ext cx="56725" cy="79575"/>
            </a:xfrm>
            <a:custGeom>
              <a:rect b="b" l="l" r="r" t="t"/>
              <a:pathLst>
                <a:path extrusionOk="0" h="3183" w="2269">
                  <a:moveTo>
                    <a:pt x="2242" y="1"/>
                  </a:moveTo>
                  <a:cubicBezTo>
                    <a:pt x="2233" y="1"/>
                    <a:pt x="2219" y="5"/>
                    <a:pt x="2202" y="14"/>
                  </a:cubicBezTo>
                  <a:lnTo>
                    <a:pt x="734" y="481"/>
                  </a:lnTo>
                  <a:cubicBezTo>
                    <a:pt x="634" y="514"/>
                    <a:pt x="567" y="648"/>
                    <a:pt x="600" y="681"/>
                  </a:cubicBezTo>
                  <a:lnTo>
                    <a:pt x="867" y="915"/>
                  </a:lnTo>
                  <a:cubicBezTo>
                    <a:pt x="0" y="2249"/>
                    <a:pt x="300" y="2883"/>
                    <a:pt x="1067" y="3183"/>
                  </a:cubicBezTo>
                  <a:cubicBezTo>
                    <a:pt x="801" y="2883"/>
                    <a:pt x="901" y="2049"/>
                    <a:pt x="1368" y="1382"/>
                  </a:cubicBezTo>
                  <a:lnTo>
                    <a:pt x="1635" y="1615"/>
                  </a:lnTo>
                  <a:cubicBezTo>
                    <a:pt x="1640" y="1621"/>
                    <a:pt x="1649" y="1624"/>
                    <a:pt x="1661" y="1624"/>
                  </a:cubicBezTo>
                  <a:cubicBezTo>
                    <a:pt x="1712" y="1624"/>
                    <a:pt x="1807" y="1564"/>
                    <a:pt x="1835" y="1482"/>
                  </a:cubicBezTo>
                  <a:lnTo>
                    <a:pt x="2268" y="81"/>
                  </a:lnTo>
                  <a:cubicBezTo>
                    <a:pt x="2268" y="32"/>
                    <a:pt x="2268" y="1"/>
                    <a:pt x="224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9"/>
            <p:cNvSpPr/>
            <p:nvPr/>
          </p:nvSpPr>
          <p:spPr>
            <a:xfrm>
              <a:off x="3995525" y="2390675"/>
              <a:ext cx="434500" cy="674300"/>
            </a:xfrm>
            <a:custGeom>
              <a:rect b="b" l="l" r="r" t="t"/>
              <a:pathLst>
                <a:path extrusionOk="0" h="26972" w="17380">
                  <a:moveTo>
                    <a:pt x="17153" y="1"/>
                  </a:moveTo>
                  <a:cubicBezTo>
                    <a:pt x="17099" y="1"/>
                    <a:pt x="17039" y="20"/>
                    <a:pt x="16979" y="60"/>
                  </a:cubicBezTo>
                  <a:lnTo>
                    <a:pt x="434" y="9600"/>
                  </a:lnTo>
                  <a:cubicBezTo>
                    <a:pt x="167" y="9767"/>
                    <a:pt x="34" y="10033"/>
                    <a:pt x="0" y="10334"/>
                  </a:cubicBezTo>
                  <a:lnTo>
                    <a:pt x="0" y="26679"/>
                  </a:lnTo>
                  <a:cubicBezTo>
                    <a:pt x="0" y="26866"/>
                    <a:pt x="99" y="26971"/>
                    <a:pt x="238" y="26971"/>
                  </a:cubicBezTo>
                  <a:cubicBezTo>
                    <a:pt x="298" y="26971"/>
                    <a:pt x="364" y="26952"/>
                    <a:pt x="434" y="26912"/>
                  </a:cubicBezTo>
                  <a:lnTo>
                    <a:pt x="16979" y="17372"/>
                  </a:lnTo>
                  <a:cubicBezTo>
                    <a:pt x="17213" y="17205"/>
                    <a:pt x="17346" y="16938"/>
                    <a:pt x="17380" y="16638"/>
                  </a:cubicBezTo>
                  <a:lnTo>
                    <a:pt x="17380" y="293"/>
                  </a:lnTo>
                  <a:cubicBezTo>
                    <a:pt x="17380" y="106"/>
                    <a:pt x="17281" y="1"/>
                    <a:pt x="1715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9"/>
            <p:cNvSpPr/>
            <p:nvPr/>
          </p:nvSpPr>
          <p:spPr>
            <a:xfrm>
              <a:off x="3995525" y="2390675"/>
              <a:ext cx="434500" cy="674300"/>
            </a:xfrm>
            <a:custGeom>
              <a:rect b="b" l="l" r="r" t="t"/>
              <a:pathLst>
                <a:path extrusionOk="0" h="26972" w="17380">
                  <a:moveTo>
                    <a:pt x="17153" y="1"/>
                  </a:moveTo>
                  <a:cubicBezTo>
                    <a:pt x="17099" y="1"/>
                    <a:pt x="17039" y="20"/>
                    <a:pt x="16979" y="60"/>
                  </a:cubicBezTo>
                  <a:lnTo>
                    <a:pt x="434" y="9600"/>
                  </a:lnTo>
                  <a:cubicBezTo>
                    <a:pt x="167" y="9767"/>
                    <a:pt x="34" y="10033"/>
                    <a:pt x="0" y="10334"/>
                  </a:cubicBezTo>
                  <a:lnTo>
                    <a:pt x="0" y="26679"/>
                  </a:lnTo>
                  <a:cubicBezTo>
                    <a:pt x="0" y="26866"/>
                    <a:pt x="99" y="26971"/>
                    <a:pt x="238" y="26971"/>
                  </a:cubicBezTo>
                  <a:cubicBezTo>
                    <a:pt x="298" y="26971"/>
                    <a:pt x="364" y="26952"/>
                    <a:pt x="434" y="26912"/>
                  </a:cubicBezTo>
                  <a:lnTo>
                    <a:pt x="16979" y="17372"/>
                  </a:lnTo>
                  <a:cubicBezTo>
                    <a:pt x="17213" y="17205"/>
                    <a:pt x="17346" y="16938"/>
                    <a:pt x="17380" y="16638"/>
                  </a:cubicBezTo>
                  <a:lnTo>
                    <a:pt x="17380" y="293"/>
                  </a:lnTo>
                  <a:cubicBezTo>
                    <a:pt x="17380" y="106"/>
                    <a:pt x="17281" y="1"/>
                    <a:pt x="17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9"/>
            <p:cNvSpPr/>
            <p:nvPr/>
          </p:nvSpPr>
          <p:spPr>
            <a:xfrm>
              <a:off x="3995525" y="2623975"/>
              <a:ext cx="434500" cy="441000"/>
            </a:xfrm>
            <a:custGeom>
              <a:rect b="b" l="l" r="r" t="t"/>
              <a:pathLst>
                <a:path extrusionOk="0" h="17640" w="17380">
                  <a:moveTo>
                    <a:pt x="12776" y="1"/>
                  </a:moveTo>
                  <a:lnTo>
                    <a:pt x="10008" y="4871"/>
                  </a:lnTo>
                  <a:lnTo>
                    <a:pt x="11942" y="7373"/>
                  </a:lnTo>
                  <a:lnTo>
                    <a:pt x="5538" y="1869"/>
                  </a:lnTo>
                  <a:lnTo>
                    <a:pt x="0" y="13844"/>
                  </a:lnTo>
                  <a:lnTo>
                    <a:pt x="0" y="17347"/>
                  </a:lnTo>
                  <a:cubicBezTo>
                    <a:pt x="0" y="17534"/>
                    <a:pt x="99" y="17639"/>
                    <a:pt x="238" y="17639"/>
                  </a:cubicBezTo>
                  <a:cubicBezTo>
                    <a:pt x="298" y="17639"/>
                    <a:pt x="364" y="17620"/>
                    <a:pt x="434" y="17580"/>
                  </a:cubicBezTo>
                  <a:lnTo>
                    <a:pt x="16946" y="8040"/>
                  </a:lnTo>
                  <a:cubicBezTo>
                    <a:pt x="17213" y="7873"/>
                    <a:pt x="17346" y="7606"/>
                    <a:pt x="17380" y="7306"/>
                  </a:cubicBezTo>
                  <a:lnTo>
                    <a:pt x="17380" y="4237"/>
                  </a:lnTo>
                  <a:lnTo>
                    <a:pt x="1277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9"/>
            <p:cNvSpPr/>
            <p:nvPr/>
          </p:nvSpPr>
          <p:spPr>
            <a:xfrm>
              <a:off x="4299900" y="2493800"/>
              <a:ext cx="62575" cy="80275"/>
            </a:xfrm>
            <a:custGeom>
              <a:rect b="b" l="l" r="r" t="t"/>
              <a:pathLst>
                <a:path extrusionOk="0" h="3211" w="2503">
                  <a:moveTo>
                    <a:pt x="1812" y="1"/>
                  </a:moveTo>
                  <a:cubicBezTo>
                    <a:pt x="1647" y="1"/>
                    <a:pt x="1462" y="55"/>
                    <a:pt x="1268" y="171"/>
                  </a:cubicBezTo>
                  <a:cubicBezTo>
                    <a:pt x="535" y="638"/>
                    <a:pt x="68" y="1439"/>
                    <a:pt x="1" y="2339"/>
                  </a:cubicBezTo>
                  <a:cubicBezTo>
                    <a:pt x="1" y="2884"/>
                    <a:pt x="287" y="3210"/>
                    <a:pt x="703" y="3210"/>
                  </a:cubicBezTo>
                  <a:cubicBezTo>
                    <a:pt x="873" y="3210"/>
                    <a:pt x="1065" y="3156"/>
                    <a:pt x="1268" y="3040"/>
                  </a:cubicBezTo>
                  <a:cubicBezTo>
                    <a:pt x="2002" y="2573"/>
                    <a:pt x="2469" y="1772"/>
                    <a:pt x="2503" y="872"/>
                  </a:cubicBezTo>
                  <a:cubicBezTo>
                    <a:pt x="2503" y="327"/>
                    <a:pt x="2217" y="1"/>
                    <a:pt x="18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9"/>
            <p:cNvSpPr/>
            <p:nvPr/>
          </p:nvSpPr>
          <p:spPr>
            <a:xfrm>
              <a:off x="2002425" y="1712450"/>
              <a:ext cx="2507650" cy="1905650"/>
            </a:xfrm>
            <a:custGeom>
              <a:rect b="b" l="l" r="r" t="t"/>
              <a:pathLst>
                <a:path extrusionOk="0" h="76226" w="100306">
                  <a:moveTo>
                    <a:pt x="99557" y="1"/>
                  </a:moveTo>
                  <a:cubicBezTo>
                    <a:pt x="99380" y="1"/>
                    <a:pt x="99181" y="55"/>
                    <a:pt x="98972" y="169"/>
                  </a:cubicBezTo>
                  <a:lnTo>
                    <a:pt x="1369" y="56543"/>
                  </a:lnTo>
                  <a:cubicBezTo>
                    <a:pt x="568" y="57043"/>
                    <a:pt x="68" y="57911"/>
                    <a:pt x="1" y="58845"/>
                  </a:cubicBezTo>
                  <a:lnTo>
                    <a:pt x="1" y="75290"/>
                  </a:lnTo>
                  <a:cubicBezTo>
                    <a:pt x="1" y="75885"/>
                    <a:pt x="307" y="76226"/>
                    <a:pt x="762" y="76226"/>
                  </a:cubicBezTo>
                  <a:cubicBezTo>
                    <a:pt x="944" y="76226"/>
                    <a:pt x="1149" y="76171"/>
                    <a:pt x="1369" y="76057"/>
                  </a:cubicBezTo>
                  <a:lnTo>
                    <a:pt x="98972" y="19717"/>
                  </a:lnTo>
                  <a:cubicBezTo>
                    <a:pt x="99739" y="19183"/>
                    <a:pt x="100239" y="18316"/>
                    <a:pt x="100306" y="17382"/>
                  </a:cubicBezTo>
                  <a:lnTo>
                    <a:pt x="100306" y="937"/>
                  </a:lnTo>
                  <a:cubicBezTo>
                    <a:pt x="100306" y="341"/>
                    <a:pt x="99999" y="1"/>
                    <a:pt x="995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9"/>
            <p:cNvSpPr/>
            <p:nvPr/>
          </p:nvSpPr>
          <p:spPr>
            <a:xfrm>
              <a:off x="2065825" y="3151025"/>
              <a:ext cx="125100" cy="162650"/>
            </a:xfrm>
            <a:custGeom>
              <a:rect b="b" l="l" r="r" t="t"/>
              <a:pathLst>
                <a:path extrusionOk="0" h="6506" w="5004">
                  <a:moveTo>
                    <a:pt x="2502" y="1"/>
                  </a:moveTo>
                  <a:lnTo>
                    <a:pt x="0" y="4337"/>
                  </a:lnTo>
                  <a:lnTo>
                    <a:pt x="0" y="4337"/>
                  </a:lnTo>
                  <a:lnTo>
                    <a:pt x="1268" y="3603"/>
                  </a:lnTo>
                  <a:lnTo>
                    <a:pt x="1268" y="6505"/>
                  </a:lnTo>
                  <a:lnTo>
                    <a:pt x="3769" y="5071"/>
                  </a:lnTo>
                  <a:lnTo>
                    <a:pt x="3769" y="2169"/>
                  </a:lnTo>
                  <a:lnTo>
                    <a:pt x="5004" y="14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9"/>
            <p:cNvSpPr/>
            <p:nvPr/>
          </p:nvSpPr>
          <p:spPr>
            <a:xfrm>
              <a:off x="2064150" y="3383850"/>
              <a:ext cx="26700" cy="90775"/>
            </a:xfrm>
            <a:custGeom>
              <a:rect b="b" l="l" r="r" t="t"/>
              <a:pathLst>
                <a:path extrusionOk="0" h="3631" w="1068">
                  <a:moveTo>
                    <a:pt x="685" y="1"/>
                  </a:moveTo>
                  <a:cubicBezTo>
                    <a:pt x="630" y="1"/>
                    <a:pt x="576" y="19"/>
                    <a:pt x="534" y="61"/>
                  </a:cubicBezTo>
                  <a:cubicBezTo>
                    <a:pt x="367" y="161"/>
                    <a:pt x="234" y="328"/>
                    <a:pt x="167" y="495"/>
                  </a:cubicBezTo>
                  <a:cubicBezTo>
                    <a:pt x="34" y="728"/>
                    <a:pt x="0" y="1028"/>
                    <a:pt x="0" y="1295"/>
                  </a:cubicBezTo>
                  <a:lnTo>
                    <a:pt x="34" y="1395"/>
                  </a:lnTo>
                  <a:lnTo>
                    <a:pt x="367" y="1229"/>
                  </a:lnTo>
                  <a:lnTo>
                    <a:pt x="367" y="1095"/>
                  </a:lnTo>
                  <a:cubicBezTo>
                    <a:pt x="367" y="1028"/>
                    <a:pt x="367" y="962"/>
                    <a:pt x="367" y="895"/>
                  </a:cubicBezTo>
                  <a:cubicBezTo>
                    <a:pt x="367" y="762"/>
                    <a:pt x="434" y="628"/>
                    <a:pt x="567" y="561"/>
                  </a:cubicBezTo>
                  <a:cubicBezTo>
                    <a:pt x="584" y="545"/>
                    <a:pt x="609" y="536"/>
                    <a:pt x="634" y="536"/>
                  </a:cubicBezTo>
                  <a:cubicBezTo>
                    <a:pt x="659" y="536"/>
                    <a:pt x="684" y="545"/>
                    <a:pt x="701" y="561"/>
                  </a:cubicBezTo>
                  <a:cubicBezTo>
                    <a:pt x="734" y="628"/>
                    <a:pt x="768" y="695"/>
                    <a:pt x="768" y="795"/>
                  </a:cubicBezTo>
                  <a:cubicBezTo>
                    <a:pt x="734" y="928"/>
                    <a:pt x="734" y="1062"/>
                    <a:pt x="701" y="1195"/>
                  </a:cubicBezTo>
                  <a:cubicBezTo>
                    <a:pt x="634" y="1429"/>
                    <a:pt x="567" y="1662"/>
                    <a:pt x="467" y="1896"/>
                  </a:cubicBezTo>
                  <a:lnTo>
                    <a:pt x="234" y="2530"/>
                  </a:lnTo>
                  <a:lnTo>
                    <a:pt x="167" y="2763"/>
                  </a:lnTo>
                  <a:lnTo>
                    <a:pt x="100" y="2963"/>
                  </a:lnTo>
                  <a:cubicBezTo>
                    <a:pt x="34" y="3097"/>
                    <a:pt x="34" y="3197"/>
                    <a:pt x="34" y="3197"/>
                  </a:cubicBezTo>
                  <a:lnTo>
                    <a:pt x="34" y="3630"/>
                  </a:lnTo>
                  <a:lnTo>
                    <a:pt x="1034" y="3063"/>
                  </a:lnTo>
                  <a:lnTo>
                    <a:pt x="1034" y="2563"/>
                  </a:lnTo>
                  <a:lnTo>
                    <a:pt x="401" y="2930"/>
                  </a:lnTo>
                  <a:cubicBezTo>
                    <a:pt x="401" y="2896"/>
                    <a:pt x="401" y="2896"/>
                    <a:pt x="401" y="2863"/>
                  </a:cubicBezTo>
                  <a:cubicBezTo>
                    <a:pt x="434" y="2796"/>
                    <a:pt x="467" y="2730"/>
                    <a:pt x="501" y="2630"/>
                  </a:cubicBezTo>
                  <a:lnTo>
                    <a:pt x="534" y="2463"/>
                  </a:lnTo>
                  <a:cubicBezTo>
                    <a:pt x="634" y="2263"/>
                    <a:pt x="667" y="2096"/>
                    <a:pt x="701" y="1996"/>
                  </a:cubicBezTo>
                  <a:cubicBezTo>
                    <a:pt x="834" y="1662"/>
                    <a:pt x="934" y="1395"/>
                    <a:pt x="934" y="1262"/>
                  </a:cubicBezTo>
                  <a:cubicBezTo>
                    <a:pt x="1001" y="1028"/>
                    <a:pt x="1034" y="795"/>
                    <a:pt x="1034" y="561"/>
                  </a:cubicBezTo>
                  <a:cubicBezTo>
                    <a:pt x="1068" y="395"/>
                    <a:pt x="1001" y="228"/>
                    <a:pt x="901" y="94"/>
                  </a:cubicBezTo>
                  <a:cubicBezTo>
                    <a:pt x="843" y="36"/>
                    <a:pt x="762" y="1"/>
                    <a:pt x="6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9"/>
            <p:cNvSpPr/>
            <p:nvPr/>
          </p:nvSpPr>
          <p:spPr>
            <a:xfrm>
              <a:off x="2095000" y="3364200"/>
              <a:ext cx="26700" cy="86575"/>
            </a:xfrm>
            <a:custGeom>
              <a:rect b="b" l="l" r="r" t="t"/>
              <a:pathLst>
                <a:path extrusionOk="0" h="3463" w="1068">
                  <a:moveTo>
                    <a:pt x="601" y="547"/>
                  </a:moveTo>
                  <a:cubicBezTo>
                    <a:pt x="701" y="547"/>
                    <a:pt x="734" y="647"/>
                    <a:pt x="734" y="880"/>
                  </a:cubicBezTo>
                  <a:cubicBezTo>
                    <a:pt x="768" y="981"/>
                    <a:pt x="734" y="1081"/>
                    <a:pt x="734" y="1214"/>
                  </a:cubicBezTo>
                  <a:cubicBezTo>
                    <a:pt x="701" y="1281"/>
                    <a:pt x="634" y="1381"/>
                    <a:pt x="568" y="1448"/>
                  </a:cubicBezTo>
                  <a:cubicBezTo>
                    <a:pt x="526" y="1461"/>
                    <a:pt x="496" y="1469"/>
                    <a:pt x="473" y="1469"/>
                  </a:cubicBezTo>
                  <a:cubicBezTo>
                    <a:pt x="440" y="1469"/>
                    <a:pt x="420" y="1453"/>
                    <a:pt x="401" y="1414"/>
                  </a:cubicBezTo>
                  <a:cubicBezTo>
                    <a:pt x="367" y="1314"/>
                    <a:pt x="334" y="1214"/>
                    <a:pt x="334" y="1114"/>
                  </a:cubicBezTo>
                  <a:cubicBezTo>
                    <a:pt x="334" y="1047"/>
                    <a:pt x="334" y="981"/>
                    <a:pt x="334" y="880"/>
                  </a:cubicBezTo>
                  <a:cubicBezTo>
                    <a:pt x="334" y="814"/>
                    <a:pt x="367" y="780"/>
                    <a:pt x="401" y="714"/>
                  </a:cubicBezTo>
                  <a:cubicBezTo>
                    <a:pt x="434" y="647"/>
                    <a:pt x="468" y="580"/>
                    <a:pt x="534" y="547"/>
                  </a:cubicBezTo>
                  <a:close/>
                  <a:moveTo>
                    <a:pt x="618" y="1966"/>
                  </a:moveTo>
                  <a:cubicBezTo>
                    <a:pt x="631" y="1966"/>
                    <a:pt x="645" y="1970"/>
                    <a:pt x="668" y="1981"/>
                  </a:cubicBezTo>
                  <a:cubicBezTo>
                    <a:pt x="734" y="2015"/>
                    <a:pt x="734" y="2115"/>
                    <a:pt x="734" y="2315"/>
                  </a:cubicBezTo>
                  <a:lnTo>
                    <a:pt x="734" y="2448"/>
                  </a:lnTo>
                  <a:cubicBezTo>
                    <a:pt x="734" y="2482"/>
                    <a:pt x="734" y="2548"/>
                    <a:pt x="734" y="2615"/>
                  </a:cubicBezTo>
                  <a:cubicBezTo>
                    <a:pt x="701" y="2715"/>
                    <a:pt x="634" y="2849"/>
                    <a:pt x="534" y="2915"/>
                  </a:cubicBezTo>
                  <a:cubicBezTo>
                    <a:pt x="518" y="2932"/>
                    <a:pt x="501" y="2940"/>
                    <a:pt x="480" y="2940"/>
                  </a:cubicBezTo>
                  <a:cubicBezTo>
                    <a:pt x="459" y="2940"/>
                    <a:pt x="434" y="2932"/>
                    <a:pt x="401" y="2915"/>
                  </a:cubicBezTo>
                  <a:cubicBezTo>
                    <a:pt x="367" y="2849"/>
                    <a:pt x="334" y="2782"/>
                    <a:pt x="367" y="2682"/>
                  </a:cubicBezTo>
                  <a:lnTo>
                    <a:pt x="367" y="2515"/>
                  </a:lnTo>
                  <a:cubicBezTo>
                    <a:pt x="334" y="2448"/>
                    <a:pt x="367" y="2348"/>
                    <a:pt x="367" y="2248"/>
                  </a:cubicBezTo>
                  <a:cubicBezTo>
                    <a:pt x="401" y="2148"/>
                    <a:pt x="468" y="2048"/>
                    <a:pt x="534" y="1981"/>
                  </a:cubicBezTo>
                  <a:cubicBezTo>
                    <a:pt x="579" y="1981"/>
                    <a:pt x="594" y="1966"/>
                    <a:pt x="618" y="1966"/>
                  </a:cubicBezTo>
                  <a:close/>
                  <a:moveTo>
                    <a:pt x="711" y="0"/>
                  </a:moveTo>
                  <a:cubicBezTo>
                    <a:pt x="654" y="0"/>
                    <a:pt x="594" y="17"/>
                    <a:pt x="534" y="47"/>
                  </a:cubicBezTo>
                  <a:cubicBezTo>
                    <a:pt x="367" y="180"/>
                    <a:pt x="234" y="313"/>
                    <a:pt x="167" y="514"/>
                  </a:cubicBezTo>
                  <a:cubicBezTo>
                    <a:pt x="67" y="680"/>
                    <a:pt x="34" y="880"/>
                    <a:pt x="34" y="1114"/>
                  </a:cubicBezTo>
                  <a:lnTo>
                    <a:pt x="34" y="1281"/>
                  </a:lnTo>
                  <a:cubicBezTo>
                    <a:pt x="34" y="1381"/>
                    <a:pt x="67" y="1481"/>
                    <a:pt x="67" y="1548"/>
                  </a:cubicBezTo>
                  <a:cubicBezTo>
                    <a:pt x="134" y="1681"/>
                    <a:pt x="201" y="1781"/>
                    <a:pt x="267" y="1781"/>
                  </a:cubicBezTo>
                  <a:cubicBezTo>
                    <a:pt x="234" y="1848"/>
                    <a:pt x="167" y="1948"/>
                    <a:pt x="134" y="2015"/>
                  </a:cubicBezTo>
                  <a:cubicBezTo>
                    <a:pt x="67" y="2215"/>
                    <a:pt x="34" y="2415"/>
                    <a:pt x="34" y="2615"/>
                  </a:cubicBezTo>
                  <a:lnTo>
                    <a:pt x="34" y="2915"/>
                  </a:lnTo>
                  <a:cubicBezTo>
                    <a:pt x="1" y="3082"/>
                    <a:pt x="67" y="3249"/>
                    <a:pt x="167" y="3382"/>
                  </a:cubicBezTo>
                  <a:cubicBezTo>
                    <a:pt x="222" y="3437"/>
                    <a:pt x="288" y="3462"/>
                    <a:pt x="357" y="3462"/>
                  </a:cubicBezTo>
                  <a:cubicBezTo>
                    <a:pt x="414" y="3462"/>
                    <a:pt x="474" y="3446"/>
                    <a:pt x="534" y="3416"/>
                  </a:cubicBezTo>
                  <a:cubicBezTo>
                    <a:pt x="701" y="3316"/>
                    <a:pt x="834" y="3149"/>
                    <a:pt x="901" y="2982"/>
                  </a:cubicBezTo>
                  <a:cubicBezTo>
                    <a:pt x="1001" y="2782"/>
                    <a:pt x="1068" y="2582"/>
                    <a:pt x="1068" y="2348"/>
                  </a:cubicBezTo>
                  <a:lnTo>
                    <a:pt x="1068" y="2048"/>
                  </a:lnTo>
                  <a:cubicBezTo>
                    <a:pt x="1068" y="1948"/>
                    <a:pt x="1035" y="1848"/>
                    <a:pt x="1035" y="1748"/>
                  </a:cubicBezTo>
                  <a:cubicBezTo>
                    <a:pt x="1001" y="1648"/>
                    <a:pt x="901" y="1548"/>
                    <a:pt x="801" y="1514"/>
                  </a:cubicBezTo>
                  <a:cubicBezTo>
                    <a:pt x="834" y="1448"/>
                    <a:pt x="901" y="1381"/>
                    <a:pt x="935" y="1314"/>
                  </a:cubicBezTo>
                  <a:cubicBezTo>
                    <a:pt x="1001" y="1114"/>
                    <a:pt x="1035" y="914"/>
                    <a:pt x="1035" y="714"/>
                  </a:cubicBezTo>
                  <a:lnTo>
                    <a:pt x="1035" y="547"/>
                  </a:lnTo>
                  <a:cubicBezTo>
                    <a:pt x="1035" y="380"/>
                    <a:pt x="1001" y="213"/>
                    <a:pt x="901" y="80"/>
                  </a:cubicBezTo>
                  <a:cubicBezTo>
                    <a:pt x="846" y="25"/>
                    <a:pt x="781" y="0"/>
                    <a:pt x="71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9"/>
            <p:cNvSpPr/>
            <p:nvPr/>
          </p:nvSpPr>
          <p:spPr>
            <a:xfrm>
              <a:off x="2126700" y="3421225"/>
              <a:ext cx="8350" cy="17525"/>
            </a:xfrm>
            <a:custGeom>
              <a:rect b="b" l="l" r="r" t="t"/>
              <a:pathLst>
                <a:path extrusionOk="0" h="701" w="334">
                  <a:moveTo>
                    <a:pt x="334" y="0"/>
                  </a:moveTo>
                  <a:lnTo>
                    <a:pt x="0" y="201"/>
                  </a:lnTo>
                  <a:lnTo>
                    <a:pt x="0" y="701"/>
                  </a:lnTo>
                  <a:lnTo>
                    <a:pt x="334" y="50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9"/>
            <p:cNvSpPr/>
            <p:nvPr/>
          </p:nvSpPr>
          <p:spPr>
            <a:xfrm>
              <a:off x="2140025" y="3340000"/>
              <a:ext cx="26725" cy="91250"/>
            </a:xfrm>
            <a:custGeom>
              <a:rect b="b" l="l" r="r" t="t"/>
              <a:pathLst>
                <a:path extrusionOk="0" h="3650" w="1069">
                  <a:moveTo>
                    <a:pt x="728" y="1"/>
                  </a:moveTo>
                  <a:cubicBezTo>
                    <a:pt x="671" y="1"/>
                    <a:pt x="613" y="17"/>
                    <a:pt x="568" y="47"/>
                  </a:cubicBezTo>
                  <a:cubicBezTo>
                    <a:pt x="401" y="147"/>
                    <a:pt x="268" y="314"/>
                    <a:pt x="168" y="481"/>
                  </a:cubicBezTo>
                  <a:cubicBezTo>
                    <a:pt x="68" y="714"/>
                    <a:pt x="1" y="1015"/>
                    <a:pt x="34" y="1281"/>
                  </a:cubicBezTo>
                  <a:lnTo>
                    <a:pt x="68" y="1381"/>
                  </a:lnTo>
                  <a:lnTo>
                    <a:pt x="368" y="1215"/>
                  </a:lnTo>
                  <a:lnTo>
                    <a:pt x="368" y="1081"/>
                  </a:lnTo>
                  <a:cubicBezTo>
                    <a:pt x="368" y="1015"/>
                    <a:pt x="368" y="948"/>
                    <a:pt x="368" y="881"/>
                  </a:cubicBezTo>
                  <a:cubicBezTo>
                    <a:pt x="368" y="748"/>
                    <a:pt x="434" y="614"/>
                    <a:pt x="568" y="548"/>
                  </a:cubicBezTo>
                  <a:cubicBezTo>
                    <a:pt x="585" y="531"/>
                    <a:pt x="610" y="523"/>
                    <a:pt x="635" y="523"/>
                  </a:cubicBezTo>
                  <a:cubicBezTo>
                    <a:pt x="660" y="523"/>
                    <a:pt x="685" y="531"/>
                    <a:pt x="701" y="548"/>
                  </a:cubicBezTo>
                  <a:cubicBezTo>
                    <a:pt x="735" y="614"/>
                    <a:pt x="768" y="714"/>
                    <a:pt x="768" y="781"/>
                  </a:cubicBezTo>
                  <a:cubicBezTo>
                    <a:pt x="768" y="914"/>
                    <a:pt x="735" y="1048"/>
                    <a:pt x="701" y="1181"/>
                  </a:cubicBezTo>
                  <a:cubicBezTo>
                    <a:pt x="635" y="1448"/>
                    <a:pt x="568" y="1682"/>
                    <a:pt x="468" y="1882"/>
                  </a:cubicBezTo>
                  <a:cubicBezTo>
                    <a:pt x="368" y="2182"/>
                    <a:pt x="301" y="2382"/>
                    <a:pt x="268" y="2516"/>
                  </a:cubicBezTo>
                  <a:lnTo>
                    <a:pt x="168" y="2749"/>
                  </a:lnTo>
                  <a:lnTo>
                    <a:pt x="101" y="2949"/>
                  </a:lnTo>
                  <a:cubicBezTo>
                    <a:pt x="68" y="3116"/>
                    <a:pt x="34" y="3183"/>
                    <a:pt x="34" y="3183"/>
                  </a:cubicBezTo>
                  <a:lnTo>
                    <a:pt x="34" y="3650"/>
                  </a:lnTo>
                  <a:lnTo>
                    <a:pt x="1035" y="3049"/>
                  </a:lnTo>
                  <a:lnTo>
                    <a:pt x="1035" y="2582"/>
                  </a:lnTo>
                  <a:lnTo>
                    <a:pt x="401" y="2916"/>
                  </a:lnTo>
                  <a:cubicBezTo>
                    <a:pt x="401" y="2916"/>
                    <a:pt x="401" y="2916"/>
                    <a:pt x="401" y="2883"/>
                  </a:cubicBezTo>
                  <a:cubicBezTo>
                    <a:pt x="434" y="2816"/>
                    <a:pt x="468" y="2716"/>
                    <a:pt x="501" y="2616"/>
                  </a:cubicBezTo>
                  <a:lnTo>
                    <a:pt x="568" y="2449"/>
                  </a:lnTo>
                  <a:cubicBezTo>
                    <a:pt x="635" y="2249"/>
                    <a:pt x="668" y="2115"/>
                    <a:pt x="701" y="2015"/>
                  </a:cubicBezTo>
                  <a:cubicBezTo>
                    <a:pt x="835" y="1648"/>
                    <a:pt x="935" y="1415"/>
                    <a:pt x="968" y="1281"/>
                  </a:cubicBezTo>
                  <a:cubicBezTo>
                    <a:pt x="1035" y="1048"/>
                    <a:pt x="1068" y="814"/>
                    <a:pt x="1068" y="581"/>
                  </a:cubicBezTo>
                  <a:cubicBezTo>
                    <a:pt x="1068" y="414"/>
                    <a:pt x="1002" y="247"/>
                    <a:pt x="901" y="81"/>
                  </a:cubicBezTo>
                  <a:cubicBezTo>
                    <a:pt x="865" y="25"/>
                    <a:pt x="798" y="1"/>
                    <a:pt x="7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9"/>
            <p:cNvSpPr/>
            <p:nvPr/>
          </p:nvSpPr>
          <p:spPr>
            <a:xfrm>
              <a:off x="2173400" y="3315325"/>
              <a:ext cx="28375" cy="96750"/>
            </a:xfrm>
            <a:custGeom>
              <a:rect b="b" l="l" r="r" t="t"/>
              <a:pathLst>
                <a:path extrusionOk="0" h="3870" w="1135">
                  <a:moveTo>
                    <a:pt x="1034" y="0"/>
                  </a:moveTo>
                  <a:lnTo>
                    <a:pt x="701" y="200"/>
                  </a:lnTo>
                  <a:lnTo>
                    <a:pt x="300" y="1601"/>
                  </a:lnTo>
                  <a:lnTo>
                    <a:pt x="300" y="400"/>
                  </a:lnTo>
                  <a:lnTo>
                    <a:pt x="0" y="601"/>
                  </a:lnTo>
                  <a:lnTo>
                    <a:pt x="0" y="3870"/>
                  </a:lnTo>
                  <a:lnTo>
                    <a:pt x="300" y="3669"/>
                  </a:lnTo>
                  <a:lnTo>
                    <a:pt x="300" y="2635"/>
                  </a:lnTo>
                  <a:lnTo>
                    <a:pt x="400" y="2302"/>
                  </a:lnTo>
                  <a:lnTo>
                    <a:pt x="734" y="3436"/>
                  </a:lnTo>
                  <a:lnTo>
                    <a:pt x="1134" y="3202"/>
                  </a:lnTo>
                  <a:lnTo>
                    <a:pt x="634" y="15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9"/>
            <p:cNvSpPr/>
            <p:nvPr/>
          </p:nvSpPr>
          <p:spPr>
            <a:xfrm>
              <a:off x="2250950" y="3034275"/>
              <a:ext cx="5025" cy="428675"/>
            </a:xfrm>
            <a:custGeom>
              <a:rect b="b" l="l" r="r" t="t"/>
              <a:pathLst>
                <a:path extrusionOk="0" h="17147" w="201">
                  <a:moveTo>
                    <a:pt x="100" y="1"/>
                  </a:moveTo>
                  <a:cubicBezTo>
                    <a:pt x="67" y="1"/>
                    <a:pt x="0" y="34"/>
                    <a:pt x="0" y="101"/>
                  </a:cubicBezTo>
                  <a:lnTo>
                    <a:pt x="0" y="17080"/>
                  </a:lnTo>
                  <a:cubicBezTo>
                    <a:pt x="0" y="17113"/>
                    <a:pt x="67" y="17146"/>
                    <a:pt x="100" y="17146"/>
                  </a:cubicBezTo>
                  <a:cubicBezTo>
                    <a:pt x="134" y="17146"/>
                    <a:pt x="167" y="17113"/>
                    <a:pt x="200" y="17080"/>
                  </a:cubicBezTo>
                  <a:lnTo>
                    <a:pt x="200" y="101"/>
                  </a:lnTo>
                  <a:cubicBezTo>
                    <a:pt x="200" y="34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9"/>
            <p:cNvSpPr/>
            <p:nvPr/>
          </p:nvSpPr>
          <p:spPr>
            <a:xfrm>
              <a:off x="2331825" y="2995875"/>
              <a:ext cx="73425" cy="94350"/>
            </a:xfrm>
            <a:custGeom>
              <a:rect b="b" l="l" r="r" t="t"/>
              <a:pathLst>
                <a:path extrusionOk="0" h="3774" w="2937">
                  <a:moveTo>
                    <a:pt x="2126" y="0"/>
                  </a:moveTo>
                  <a:cubicBezTo>
                    <a:pt x="1928" y="0"/>
                    <a:pt x="1704" y="65"/>
                    <a:pt x="1469" y="202"/>
                  </a:cubicBezTo>
                  <a:cubicBezTo>
                    <a:pt x="601" y="736"/>
                    <a:pt x="68" y="1704"/>
                    <a:pt x="1" y="2738"/>
                  </a:cubicBezTo>
                  <a:cubicBezTo>
                    <a:pt x="1" y="3397"/>
                    <a:pt x="317" y="3774"/>
                    <a:pt x="796" y="3774"/>
                  </a:cubicBezTo>
                  <a:cubicBezTo>
                    <a:pt x="996" y="3774"/>
                    <a:pt x="1224" y="3709"/>
                    <a:pt x="1469" y="3572"/>
                  </a:cubicBezTo>
                  <a:cubicBezTo>
                    <a:pt x="2336" y="3004"/>
                    <a:pt x="2870" y="2070"/>
                    <a:pt x="2936" y="1036"/>
                  </a:cubicBezTo>
                  <a:cubicBezTo>
                    <a:pt x="2936" y="377"/>
                    <a:pt x="2604" y="0"/>
                    <a:pt x="21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9"/>
            <p:cNvSpPr/>
            <p:nvPr/>
          </p:nvSpPr>
          <p:spPr>
            <a:xfrm>
              <a:off x="2441075" y="2432050"/>
              <a:ext cx="966550" cy="578450"/>
            </a:xfrm>
            <a:custGeom>
              <a:rect b="b" l="l" r="r" t="t"/>
              <a:pathLst>
                <a:path extrusionOk="0" h="23138" w="38662">
                  <a:moveTo>
                    <a:pt x="38283" y="0"/>
                  </a:moveTo>
                  <a:cubicBezTo>
                    <a:pt x="38160" y="0"/>
                    <a:pt x="38015" y="45"/>
                    <a:pt x="37861" y="139"/>
                  </a:cubicBezTo>
                  <a:lnTo>
                    <a:pt x="835" y="21555"/>
                  </a:lnTo>
                  <a:cubicBezTo>
                    <a:pt x="368" y="21788"/>
                    <a:pt x="67" y="22222"/>
                    <a:pt x="1" y="22755"/>
                  </a:cubicBezTo>
                  <a:cubicBezTo>
                    <a:pt x="1" y="23005"/>
                    <a:pt x="143" y="23138"/>
                    <a:pt x="356" y="23138"/>
                  </a:cubicBezTo>
                  <a:cubicBezTo>
                    <a:pt x="484" y="23138"/>
                    <a:pt x="638" y="23089"/>
                    <a:pt x="801" y="22989"/>
                  </a:cubicBezTo>
                  <a:lnTo>
                    <a:pt x="37861" y="1574"/>
                  </a:lnTo>
                  <a:cubicBezTo>
                    <a:pt x="38295" y="1340"/>
                    <a:pt x="38595" y="873"/>
                    <a:pt x="38662" y="406"/>
                  </a:cubicBezTo>
                  <a:cubicBezTo>
                    <a:pt x="38662" y="148"/>
                    <a:pt x="38509" y="0"/>
                    <a:pt x="382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9"/>
            <p:cNvSpPr/>
            <p:nvPr/>
          </p:nvSpPr>
          <p:spPr>
            <a:xfrm>
              <a:off x="2331825" y="1985650"/>
              <a:ext cx="2070675" cy="1214375"/>
            </a:xfrm>
            <a:custGeom>
              <a:rect b="b" l="l" r="r" t="t"/>
              <a:pathLst>
                <a:path extrusionOk="0" h="48575" w="82827">
                  <a:moveTo>
                    <a:pt x="82472" y="0"/>
                  </a:moveTo>
                  <a:cubicBezTo>
                    <a:pt x="82343" y="0"/>
                    <a:pt x="82189" y="49"/>
                    <a:pt x="82026" y="149"/>
                  </a:cubicBezTo>
                  <a:lnTo>
                    <a:pt x="802" y="46983"/>
                  </a:lnTo>
                  <a:cubicBezTo>
                    <a:pt x="368" y="47250"/>
                    <a:pt x="68" y="47683"/>
                    <a:pt x="1" y="48184"/>
                  </a:cubicBezTo>
                  <a:cubicBezTo>
                    <a:pt x="1" y="48441"/>
                    <a:pt x="153" y="48574"/>
                    <a:pt x="377" y="48574"/>
                  </a:cubicBezTo>
                  <a:cubicBezTo>
                    <a:pt x="501" y="48574"/>
                    <a:pt x="647" y="48534"/>
                    <a:pt x="802" y="48450"/>
                  </a:cubicBezTo>
                  <a:lnTo>
                    <a:pt x="82026" y="1584"/>
                  </a:lnTo>
                  <a:cubicBezTo>
                    <a:pt x="82460" y="1350"/>
                    <a:pt x="82760" y="883"/>
                    <a:pt x="82827" y="383"/>
                  </a:cubicBezTo>
                  <a:cubicBezTo>
                    <a:pt x="82827" y="133"/>
                    <a:pt x="82684" y="0"/>
                    <a:pt x="824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9"/>
            <p:cNvSpPr/>
            <p:nvPr/>
          </p:nvSpPr>
          <p:spPr>
            <a:xfrm>
              <a:off x="2331825" y="2058250"/>
              <a:ext cx="2070675" cy="1214900"/>
            </a:xfrm>
            <a:custGeom>
              <a:rect b="b" l="l" r="r" t="t"/>
              <a:pathLst>
                <a:path extrusionOk="0" h="48596" w="82827">
                  <a:moveTo>
                    <a:pt x="82465" y="0"/>
                  </a:moveTo>
                  <a:cubicBezTo>
                    <a:pt x="82338" y="0"/>
                    <a:pt x="82187" y="49"/>
                    <a:pt x="82026" y="147"/>
                  </a:cubicBezTo>
                  <a:lnTo>
                    <a:pt x="802" y="46981"/>
                  </a:lnTo>
                  <a:cubicBezTo>
                    <a:pt x="368" y="47248"/>
                    <a:pt x="68" y="47681"/>
                    <a:pt x="1" y="48182"/>
                  </a:cubicBezTo>
                  <a:cubicBezTo>
                    <a:pt x="1" y="48455"/>
                    <a:pt x="147" y="48596"/>
                    <a:pt x="363" y="48596"/>
                  </a:cubicBezTo>
                  <a:cubicBezTo>
                    <a:pt x="490" y="48596"/>
                    <a:pt x="641" y="48547"/>
                    <a:pt x="802" y="48448"/>
                  </a:cubicBezTo>
                  <a:lnTo>
                    <a:pt x="82026" y="1582"/>
                  </a:lnTo>
                  <a:cubicBezTo>
                    <a:pt x="82460" y="1348"/>
                    <a:pt x="82760" y="914"/>
                    <a:pt x="82827" y="414"/>
                  </a:cubicBezTo>
                  <a:cubicBezTo>
                    <a:pt x="82827" y="141"/>
                    <a:pt x="82681" y="0"/>
                    <a:pt x="824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9"/>
            <p:cNvSpPr/>
            <p:nvPr/>
          </p:nvSpPr>
          <p:spPr>
            <a:xfrm>
              <a:off x="2419400" y="3223250"/>
              <a:ext cx="121775" cy="90775"/>
            </a:xfrm>
            <a:custGeom>
              <a:rect b="b" l="l" r="r" t="t"/>
              <a:pathLst>
                <a:path extrusionOk="0" h="3631" w="4871">
                  <a:moveTo>
                    <a:pt x="4509" y="0"/>
                  </a:moveTo>
                  <a:cubicBezTo>
                    <a:pt x="4382" y="0"/>
                    <a:pt x="4230" y="49"/>
                    <a:pt x="4070" y="147"/>
                  </a:cubicBezTo>
                  <a:lnTo>
                    <a:pt x="801" y="2015"/>
                  </a:lnTo>
                  <a:cubicBezTo>
                    <a:pt x="367" y="2282"/>
                    <a:pt x="67" y="2716"/>
                    <a:pt x="0" y="3216"/>
                  </a:cubicBezTo>
                  <a:cubicBezTo>
                    <a:pt x="0" y="3489"/>
                    <a:pt x="146" y="3630"/>
                    <a:pt x="362" y="3630"/>
                  </a:cubicBezTo>
                  <a:cubicBezTo>
                    <a:pt x="489" y="3630"/>
                    <a:pt x="641" y="3582"/>
                    <a:pt x="801" y="3483"/>
                  </a:cubicBezTo>
                  <a:lnTo>
                    <a:pt x="4070" y="1615"/>
                  </a:lnTo>
                  <a:cubicBezTo>
                    <a:pt x="4504" y="1348"/>
                    <a:pt x="4804" y="914"/>
                    <a:pt x="4871" y="414"/>
                  </a:cubicBezTo>
                  <a:cubicBezTo>
                    <a:pt x="4871" y="141"/>
                    <a:pt x="4725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9"/>
            <p:cNvSpPr/>
            <p:nvPr/>
          </p:nvSpPr>
          <p:spPr>
            <a:xfrm>
              <a:off x="2672075" y="3076475"/>
              <a:ext cx="121775" cy="90775"/>
            </a:xfrm>
            <a:custGeom>
              <a:rect b="b" l="l" r="r" t="t"/>
              <a:pathLst>
                <a:path extrusionOk="0" h="3631" w="4871">
                  <a:moveTo>
                    <a:pt x="4509" y="0"/>
                  </a:moveTo>
                  <a:cubicBezTo>
                    <a:pt x="4382" y="0"/>
                    <a:pt x="4231" y="49"/>
                    <a:pt x="4070" y="147"/>
                  </a:cubicBezTo>
                  <a:lnTo>
                    <a:pt x="801" y="2015"/>
                  </a:lnTo>
                  <a:cubicBezTo>
                    <a:pt x="368" y="2282"/>
                    <a:pt x="67" y="2716"/>
                    <a:pt x="1" y="3216"/>
                  </a:cubicBezTo>
                  <a:cubicBezTo>
                    <a:pt x="1" y="3490"/>
                    <a:pt x="146" y="3630"/>
                    <a:pt x="363" y="3630"/>
                  </a:cubicBezTo>
                  <a:cubicBezTo>
                    <a:pt x="490" y="3630"/>
                    <a:pt x="641" y="3582"/>
                    <a:pt x="801" y="3483"/>
                  </a:cubicBezTo>
                  <a:lnTo>
                    <a:pt x="4070" y="1615"/>
                  </a:lnTo>
                  <a:cubicBezTo>
                    <a:pt x="4504" y="1348"/>
                    <a:pt x="4804" y="915"/>
                    <a:pt x="4871" y="414"/>
                  </a:cubicBezTo>
                  <a:cubicBezTo>
                    <a:pt x="4871" y="141"/>
                    <a:pt x="4725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9"/>
            <p:cNvSpPr/>
            <p:nvPr/>
          </p:nvSpPr>
          <p:spPr>
            <a:xfrm>
              <a:off x="2331825" y="3290125"/>
              <a:ext cx="63425" cy="84600"/>
            </a:xfrm>
            <a:custGeom>
              <a:rect b="b" l="l" r="r" t="t"/>
              <a:pathLst>
                <a:path extrusionOk="0" h="3384" w="2537">
                  <a:moveTo>
                    <a:pt x="2377" y="1"/>
                  </a:moveTo>
                  <a:cubicBezTo>
                    <a:pt x="2343" y="1"/>
                    <a:pt x="2306" y="13"/>
                    <a:pt x="2269" y="41"/>
                  </a:cubicBezTo>
                  <a:lnTo>
                    <a:pt x="268" y="1175"/>
                  </a:lnTo>
                  <a:cubicBezTo>
                    <a:pt x="101" y="1275"/>
                    <a:pt x="1" y="1442"/>
                    <a:pt x="1" y="1642"/>
                  </a:cubicBezTo>
                  <a:lnTo>
                    <a:pt x="1" y="3176"/>
                  </a:lnTo>
                  <a:cubicBezTo>
                    <a:pt x="1" y="3297"/>
                    <a:pt x="71" y="3383"/>
                    <a:pt x="160" y="3383"/>
                  </a:cubicBezTo>
                  <a:cubicBezTo>
                    <a:pt x="194" y="3383"/>
                    <a:pt x="231" y="3371"/>
                    <a:pt x="268" y="3343"/>
                  </a:cubicBezTo>
                  <a:lnTo>
                    <a:pt x="2269" y="2176"/>
                  </a:lnTo>
                  <a:cubicBezTo>
                    <a:pt x="2403" y="2076"/>
                    <a:pt x="2503" y="1909"/>
                    <a:pt x="2536" y="1742"/>
                  </a:cubicBezTo>
                  <a:lnTo>
                    <a:pt x="2536" y="208"/>
                  </a:lnTo>
                  <a:cubicBezTo>
                    <a:pt x="2536" y="87"/>
                    <a:pt x="2466" y="1"/>
                    <a:pt x="237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9"/>
            <p:cNvSpPr/>
            <p:nvPr/>
          </p:nvSpPr>
          <p:spPr>
            <a:xfrm>
              <a:off x="2355175" y="3352850"/>
              <a:ext cx="16725" cy="23375"/>
            </a:xfrm>
            <a:custGeom>
              <a:rect b="b" l="l" r="r" t="t"/>
              <a:pathLst>
                <a:path extrusionOk="0" h="935" w="669">
                  <a:moveTo>
                    <a:pt x="668" y="0"/>
                  </a:moveTo>
                  <a:lnTo>
                    <a:pt x="1" y="367"/>
                  </a:lnTo>
                  <a:lnTo>
                    <a:pt x="335" y="9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9"/>
            <p:cNvSpPr/>
            <p:nvPr/>
          </p:nvSpPr>
          <p:spPr>
            <a:xfrm>
              <a:off x="2591200" y="3155700"/>
              <a:ext cx="57550" cy="79575"/>
            </a:xfrm>
            <a:custGeom>
              <a:rect b="b" l="l" r="r" t="t"/>
              <a:pathLst>
                <a:path extrusionOk="0" h="3183" w="2302">
                  <a:moveTo>
                    <a:pt x="2248" y="1"/>
                  </a:moveTo>
                  <a:cubicBezTo>
                    <a:pt x="2235" y="1"/>
                    <a:pt x="2219" y="5"/>
                    <a:pt x="2202" y="14"/>
                  </a:cubicBezTo>
                  <a:lnTo>
                    <a:pt x="734" y="481"/>
                  </a:lnTo>
                  <a:cubicBezTo>
                    <a:pt x="634" y="514"/>
                    <a:pt x="567" y="648"/>
                    <a:pt x="600" y="681"/>
                  </a:cubicBezTo>
                  <a:lnTo>
                    <a:pt x="867" y="915"/>
                  </a:lnTo>
                  <a:cubicBezTo>
                    <a:pt x="0" y="2249"/>
                    <a:pt x="300" y="2883"/>
                    <a:pt x="1067" y="3183"/>
                  </a:cubicBezTo>
                  <a:cubicBezTo>
                    <a:pt x="834" y="2883"/>
                    <a:pt x="901" y="2049"/>
                    <a:pt x="1368" y="1382"/>
                  </a:cubicBezTo>
                  <a:lnTo>
                    <a:pt x="1635" y="1615"/>
                  </a:lnTo>
                  <a:cubicBezTo>
                    <a:pt x="1646" y="1621"/>
                    <a:pt x="1660" y="1624"/>
                    <a:pt x="1675" y="1624"/>
                  </a:cubicBezTo>
                  <a:cubicBezTo>
                    <a:pt x="1744" y="1624"/>
                    <a:pt x="1835" y="1564"/>
                    <a:pt x="1835" y="1482"/>
                  </a:cubicBezTo>
                  <a:lnTo>
                    <a:pt x="2302" y="81"/>
                  </a:lnTo>
                  <a:cubicBezTo>
                    <a:pt x="2302" y="32"/>
                    <a:pt x="2284" y="1"/>
                    <a:pt x="22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9"/>
            <p:cNvSpPr/>
            <p:nvPr/>
          </p:nvSpPr>
          <p:spPr>
            <a:xfrm>
              <a:off x="2917250" y="4004800"/>
              <a:ext cx="787250" cy="552425"/>
            </a:xfrm>
            <a:custGeom>
              <a:rect b="b" l="l" r="r" t="t"/>
              <a:pathLst>
                <a:path extrusionOk="0" h="22097" w="31490">
                  <a:moveTo>
                    <a:pt x="22859" y="1"/>
                  </a:moveTo>
                  <a:cubicBezTo>
                    <a:pt x="22734" y="1"/>
                    <a:pt x="22609" y="3"/>
                    <a:pt x="22483" y="8"/>
                  </a:cubicBezTo>
                  <a:lnTo>
                    <a:pt x="22450" y="8"/>
                  </a:lnTo>
                  <a:cubicBezTo>
                    <a:pt x="20115" y="8"/>
                    <a:pt x="17813" y="608"/>
                    <a:pt x="15779" y="1742"/>
                  </a:cubicBezTo>
                  <a:cubicBezTo>
                    <a:pt x="14111" y="2676"/>
                    <a:pt x="13410" y="4010"/>
                    <a:pt x="13410" y="5345"/>
                  </a:cubicBezTo>
                  <a:lnTo>
                    <a:pt x="13410" y="8213"/>
                  </a:lnTo>
                  <a:cubicBezTo>
                    <a:pt x="12139" y="7899"/>
                    <a:pt x="10677" y="7723"/>
                    <a:pt x="9204" y="7723"/>
                  </a:cubicBezTo>
                  <a:cubicBezTo>
                    <a:pt x="6929" y="7723"/>
                    <a:pt x="4630" y="8142"/>
                    <a:pt x="2969" y="9114"/>
                  </a:cubicBezTo>
                  <a:cubicBezTo>
                    <a:pt x="1068" y="10215"/>
                    <a:pt x="67" y="11616"/>
                    <a:pt x="34" y="12950"/>
                  </a:cubicBezTo>
                  <a:lnTo>
                    <a:pt x="34" y="12983"/>
                  </a:lnTo>
                  <a:lnTo>
                    <a:pt x="34" y="16786"/>
                  </a:lnTo>
                  <a:cubicBezTo>
                    <a:pt x="34" y="16820"/>
                    <a:pt x="34" y="16853"/>
                    <a:pt x="34" y="16853"/>
                  </a:cubicBezTo>
                  <a:lnTo>
                    <a:pt x="34" y="16886"/>
                  </a:lnTo>
                  <a:cubicBezTo>
                    <a:pt x="1" y="18054"/>
                    <a:pt x="701" y="19155"/>
                    <a:pt x="2102" y="19955"/>
                  </a:cubicBezTo>
                  <a:cubicBezTo>
                    <a:pt x="4909" y="21580"/>
                    <a:pt x="9571" y="22097"/>
                    <a:pt x="14357" y="22097"/>
                  </a:cubicBezTo>
                  <a:cubicBezTo>
                    <a:pt x="17137" y="22097"/>
                    <a:pt x="19959" y="21923"/>
                    <a:pt x="22483" y="21690"/>
                  </a:cubicBezTo>
                  <a:lnTo>
                    <a:pt x="29689" y="21023"/>
                  </a:lnTo>
                  <a:lnTo>
                    <a:pt x="30823" y="16853"/>
                  </a:lnTo>
                  <a:cubicBezTo>
                    <a:pt x="31223" y="15352"/>
                    <a:pt x="31456" y="13817"/>
                    <a:pt x="31490" y="12250"/>
                  </a:cubicBezTo>
                  <a:lnTo>
                    <a:pt x="31490" y="8380"/>
                  </a:lnTo>
                  <a:cubicBezTo>
                    <a:pt x="31490" y="5578"/>
                    <a:pt x="30623" y="2843"/>
                    <a:pt x="27821" y="1208"/>
                  </a:cubicBezTo>
                  <a:cubicBezTo>
                    <a:pt x="26296" y="430"/>
                    <a:pt x="24597" y="1"/>
                    <a:pt x="228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9"/>
            <p:cNvSpPr/>
            <p:nvPr/>
          </p:nvSpPr>
          <p:spPr>
            <a:xfrm>
              <a:off x="2918100" y="4331050"/>
              <a:ext cx="741375" cy="226225"/>
            </a:xfrm>
            <a:custGeom>
              <a:rect b="b" l="l" r="r" t="t"/>
              <a:pathLst>
                <a:path extrusionOk="0" h="9049" w="29655">
                  <a:moveTo>
                    <a:pt x="0" y="0"/>
                  </a:moveTo>
                  <a:lnTo>
                    <a:pt x="0" y="3770"/>
                  </a:lnTo>
                  <a:lnTo>
                    <a:pt x="0" y="3836"/>
                  </a:lnTo>
                  <a:cubicBezTo>
                    <a:pt x="0" y="5004"/>
                    <a:pt x="667" y="6105"/>
                    <a:pt x="2102" y="6938"/>
                  </a:cubicBezTo>
                  <a:cubicBezTo>
                    <a:pt x="4879" y="8538"/>
                    <a:pt x="9529" y="9049"/>
                    <a:pt x="14300" y="9049"/>
                  </a:cubicBezTo>
                  <a:cubicBezTo>
                    <a:pt x="17092" y="9049"/>
                    <a:pt x="19925" y="8874"/>
                    <a:pt x="22449" y="8640"/>
                  </a:cubicBezTo>
                  <a:lnTo>
                    <a:pt x="29655" y="8006"/>
                  </a:lnTo>
                  <a:lnTo>
                    <a:pt x="29655" y="4103"/>
                  </a:lnTo>
                  <a:lnTo>
                    <a:pt x="22449" y="4737"/>
                  </a:lnTo>
                  <a:cubicBezTo>
                    <a:pt x="19937" y="4970"/>
                    <a:pt x="17119" y="5144"/>
                    <a:pt x="14340" y="5144"/>
                  </a:cubicBezTo>
                  <a:cubicBezTo>
                    <a:pt x="9555" y="5144"/>
                    <a:pt x="4887" y="4627"/>
                    <a:pt x="2102" y="3002"/>
                  </a:cubicBezTo>
                  <a:cubicBezTo>
                    <a:pt x="667" y="2202"/>
                    <a:pt x="0" y="11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9"/>
            <p:cNvSpPr/>
            <p:nvPr/>
          </p:nvSpPr>
          <p:spPr>
            <a:xfrm>
              <a:off x="3252500" y="4138400"/>
              <a:ext cx="45875" cy="85925"/>
            </a:xfrm>
            <a:custGeom>
              <a:rect b="b" l="l" r="r" t="t"/>
              <a:pathLst>
                <a:path extrusionOk="0" h="3437" w="1835">
                  <a:moveTo>
                    <a:pt x="0" y="1"/>
                  </a:moveTo>
                  <a:lnTo>
                    <a:pt x="0" y="2869"/>
                  </a:lnTo>
                  <a:cubicBezTo>
                    <a:pt x="601" y="3003"/>
                    <a:pt x="1234" y="3203"/>
                    <a:pt x="1835" y="3436"/>
                  </a:cubicBezTo>
                  <a:cubicBezTo>
                    <a:pt x="734" y="2636"/>
                    <a:pt x="34" y="136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9"/>
            <p:cNvSpPr/>
            <p:nvPr/>
          </p:nvSpPr>
          <p:spPr>
            <a:xfrm>
              <a:off x="2917250" y="4004800"/>
              <a:ext cx="806450" cy="455125"/>
            </a:xfrm>
            <a:custGeom>
              <a:rect b="b" l="l" r="r" t="t"/>
              <a:pathLst>
                <a:path extrusionOk="0" h="18205" w="32258">
                  <a:moveTo>
                    <a:pt x="22859" y="1"/>
                  </a:moveTo>
                  <a:cubicBezTo>
                    <a:pt x="22734" y="1"/>
                    <a:pt x="22609" y="3"/>
                    <a:pt x="22483" y="8"/>
                  </a:cubicBezTo>
                  <a:lnTo>
                    <a:pt x="22450" y="8"/>
                  </a:lnTo>
                  <a:cubicBezTo>
                    <a:pt x="20115" y="8"/>
                    <a:pt x="17813" y="608"/>
                    <a:pt x="15779" y="1709"/>
                  </a:cubicBezTo>
                  <a:cubicBezTo>
                    <a:pt x="12510" y="3610"/>
                    <a:pt x="12910" y="6979"/>
                    <a:pt x="15245" y="8814"/>
                  </a:cubicBezTo>
                  <a:cubicBezTo>
                    <a:pt x="13677" y="8154"/>
                    <a:pt x="11456" y="7763"/>
                    <a:pt x="9216" y="7763"/>
                  </a:cubicBezTo>
                  <a:cubicBezTo>
                    <a:pt x="6928" y="7763"/>
                    <a:pt x="4621" y="8170"/>
                    <a:pt x="2969" y="9114"/>
                  </a:cubicBezTo>
                  <a:cubicBezTo>
                    <a:pt x="1068" y="10248"/>
                    <a:pt x="67" y="11616"/>
                    <a:pt x="34" y="12983"/>
                  </a:cubicBezTo>
                  <a:lnTo>
                    <a:pt x="34" y="13017"/>
                  </a:lnTo>
                  <a:cubicBezTo>
                    <a:pt x="1" y="14151"/>
                    <a:pt x="701" y="15252"/>
                    <a:pt x="2136" y="16086"/>
                  </a:cubicBezTo>
                  <a:cubicBezTo>
                    <a:pt x="4937" y="17698"/>
                    <a:pt x="9641" y="18204"/>
                    <a:pt x="14454" y="18204"/>
                  </a:cubicBezTo>
                  <a:cubicBezTo>
                    <a:pt x="17207" y="18204"/>
                    <a:pt x="19995" y="18039"/>
                    <a:pt x="22483" y="17820"/>
                  </a:cubicBezTo>
                  <a:lnTo>
                    <a:pt x="29689" y="17153"/>
                  </a:lnTo>
                  <a:lnTo>
                    <a:pt x="30823" y="12983"/>
                  </a:lnTo>
                  <a:cubicBezTo>
                    <a:pt x="31890" y="9047"/>
                    <a:pt x="32257" y="3777"/>
                    <a:pt x="27821" y="1208"/>
                  </a:cubicBezTo>
                  <a:cubicBezTo>
                    <a:pt x="26296" y="430"/>
                    <a:pt x="24597" y="1"/>
                    <a:pt x="228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9"/>
            <p:cNvSpPr/>
            <p:nvPr/>
          </p:nvSpPr>
          <p:spPr>
            <a:xfrm>
              <a:off x="3659450" y="4214300"/>
              <a:ext cx="45050" cy="316900"/>
            </a:xfrm>
            <a:custGeom>
              <a:rect b="b" l="l" r="r" t="t"/>
              <a:pathLst>
                <a:path extrusionOk="0" h="12676" w="1802">
                  <a:moveTo>
                    <a:pt x="1802" y="0"/>
                  </a:moveTo>
                  <a:cubicBezTo>
                    <a:pt x="1768" y="1535"/>
                    <a:pt x="1535" y="3102"/>
                    <a:pt x="1135" y="4603"/>
                  </a:cubicBezTo>
                  <a:lnTo>
                    <a:pt x="1" y="8773"/>
                  </a:lnTo>
                  <a:lnTo>
                    <a:pt x="1" y="12676"/>
                  </a:lnTo>
                  <a:lnTo>
                    <a:pt x="1135" y="8506"/>
                  </a:lnTo>
                  <a:cubicBezTo>
                    <a:pt x="1568" y="7005"/>
                    <a:pt x="1768" y="5437"/>
                    <a:pt x="1802" y="3870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9"/>
            <p:cNvSpPr/>
            <p:nvPr/>
          </p:nvSpPr>
          <p:spPr>
            <a:xfrm>
              <a:off x="3958000" y="3521300"/>
              <a:ext cx="761400" cy="520400"/>
            </a:xfrm>
            <a:custGeom>
              <a:rect b="b" l="l" r="r" t="t"/>
              <a:pathLst>
                <a:path extrusionOk="0" h="20816" w="30456">
                  <a:moveTo>
                    <a:pt x="19247" y="0"/>
                  </a:moveTo>
                  <a:cubicBezTo>
                    <a:pt x="18614" y="0"/>
                    <a:pt x="18013" y="167"/>
                    <a:pt x="17480" y="467"/>
                  </a:cubicBezTo>
                  <a:lnTo>
                    <a:pt x="10975" y="4203"/>
                  </a:lnTo>
                  <a:cubicBezTo>
                    <a:pt x="10041" y="3303"/>
                    <a:pt x="8973" y="2602"/>
                    <a:pt x="7806" y="2135"/>
                  </a:cubicBezTo>
                  <a:cubicBezTo>
                    <a:pt x="6872" y="1735"/>
                    <a:pt x="5871" y="1401"/>
                    <a:pt x="4904" y="1201"/>
                  </a:cubicBezTo>
                  <a:cubicBezTo>
                    <a:pt x="4462" y="1091"/>
                    <a:pt x="4020" y="1026"/>
                    <a:pt x="3596" y="1026"/>
                  </a:cubicBezTo>
                  <a:cubicBezTo>
                    <a:pt x="3509" y="1026"/>
                    <a:pt x="3422" y="1029"/>
                    <a:pt x="3336" y="1034"/>
                  </a:cubicBezTo>
                  <a:cubicBezTo>
                    <a:pt x="1435" y="1068"/>
                    <a:pt x="0" y="1968"/>
                    <a:pt x="0" y="2369"/>
                  </a:cubicBezTo>
                  <a:lnTo>
                    <a:pt x="0" y="6272"/>
                  </a:lnTo>
                  <a:cubicBezTo>
                    <a:pt x="0" y="6305"/>
                    <a:pt x="34" y="6372"/>
                    <a:pt x="67" y="6405"/>
                  </a:cubicBezTo>
                  <a:cubicBezTo>
                    <a:pt x="634" y="6739"/>
                    <a:pt x="4037" y="8340"/>
                    <a:pt x="4470" y="8907"/>
                  </a:cubicBezTo>
                  <a:cubicBezTo>
                    <a:pt x="4871" y="9474"/>
                    <a:pt x="6238" y="13543"/>
                    <a:pt x="6305" y="13744"/>
                  </a:cubicBezTo>
                  <a:lnTo>
                    <a:pt x="18547" y="20815"/>
                  </a:lnTo>
                  <a:cubicBezTo>
                    <a:pt x="18547" y="20815"/>
                    <a:pt x="27920" y="15411"/>
                    <a:pt x="29355" y="14577"/>
                  </a:cubicBezTo>
                  <a:cubicBezTo>
                    <a:pt x="30089" y="14144"/>
                    <a:pt x="30455" y="13610"/>
                    <a:pt x="30422" y="13110"/>
                  </a:cubicBezTo>
                  <a:lnTo>
                    <a:pt x="30422" y="9207"/>
                  </a:lnTo>
                  <a:cubicBezTo>
                    <a:pt x="30422" y="8740"/>
                    <a:pt x="30122" y="8306"/>
                    <a:pt x="29688" y="8106"/>
                  </a:cubicBezTo>
                  <a:cubicBezTo>
                    <a:pt x="29121" y="7806"/>
                    <a:pt x="28521" y="7572"/>
                    <a:pt x="27920" y="7406"/>
                  </a:cubicBezTo>
                  <a:cubicBezTo>
                    <a:pt x="28821" y="6872"/>
                    <a:pt x="28554" y="5638"/>
                    <a:pt x="27854" y="5237"/>
                  </a:cubicBezTo>
                  <a:cubicBezTo>
                    <a:pt x="27220" y="4871"/>
                    <a:pt x="26553" y="4670"/>
                    <a:pt x="25852" y="4604"/>
                  </a:cubicBezTo>
                  <a:cubicBezTo>
                    <a:pt x="26653" y="3903"/>
                    <a:pt x="26319" y="3036"/>
                    <a:pt x="25485" y="2535"/>
                  </a:cubicBezTo>
                  <a:cubicBezTo>
                    <a:pt x="24878" y="2221"/>
                    <a:pt x="24204" y="2052"/>
                    <a:pt x="23531" y="2052"/>
                  </a:cubicBezTo>
                  <a:cubicBezTo>
                    <a:pt x="23133" y="2052"/>
                    <a:pt x="22734" y="2111"/>
                    <a:pt x="22350" y="2235"/>
                  </a:cubicBezTo>
                  <a:cubicBezTo>
                    <a:pt x="22483" y="1902"/>
                    <a:pt x="22583" y="1134"/>
                    <a:pt x="21482" y="501"/>
                  </a:cubicBezTo>
                  <a:cubicBezTo>
                    <a:pt x="20782" y="167"/>
                    <a:pt x="20015" y="0"/>
                    <a:pt x="19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9"/>
            <p:cNvSpPr/>
            <p:nvPr/>
          </p:nvSpPr>
          <p:spPr>
            <a:xfrm>
              <a:off x="4069750" y="3648050"/>
              <a:ext cx="45875" cy="217675"/>
            </a:xfrm>
            <a:custGeom>
              <a:rect b="b" l="l" r="r" t="t"/>
              <a:pathLst>
                <a:path extrusionOk="0" h="8707" w="1835">
                  <a:moveTo>
                    <a:pt x="0" y="1"/>
                  </a:moveTo>
                  <a:lnTo>
                    <a:pt x="0" y="3903"/>
                  </a:lnTo>
                  <a:cubicBezTo>
                    <a:pt x="434" y="4471"/>
                    <a:pt x="1768" y="8540"/>
                    <a:pt x="1835" y="8707"/>
                  </a:cubicBezTo>
                  <a:lnTo>
                    <a:pt x="1835" y="4804"/>
                  </a:lnTo>
                  <a:cubicBezTo>
                    <a:pt x="1768" y="4604"/>
                    <a:pt x="434" y="53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9"/>
            <p:cNvSpPr/>
            <p:nvPr/>
          </p:nvSpPr>
          <p:spPr>
            <a:xfrm>
              <a:off x="4115600" y="3768150"/>
              <a:ext cx="306075" cy="273550"/>
            </a:xfrm>
            <a:custGeom>
              <a:rect b="b" l="l" r="r" t="t"/>
              <a:pathLst>
                <a:path extrusionOk="0" h="10942" w="12243">
                  <a:moveTo>
                    <a:pt x="1" y="0"/>
                  </a:moveTo>
                  <a:lnTo>
                    <a:pt x="1" y="3903"/>
                  </a:lnTo>
                  <a:lnTo>
                    <a:pt x="12243" y="10941"/>
                  </a:lnTo>
                  <a:lnTo>
                    <a:pt x="12243" y="70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9"/>
            <p:cNvSpPr/>
            <p:nvPr/>
          </p:nvSpPr>
          <p:spPr>
            <a:xfrm>
              <a:off x="3948825" y="3522850"/>
              <a:ext cx="778075" cy="422100"/>
            </a:xfrm>
            <a:custGeom>
              <a:rect b="b" l="l" r="r" t="t"/>
              <a:pathLst>
                <a:path extrusionOk="0" h="16884" w="31123">
                  <a:moveTo>
                    <a:pt x="19806" y="1"/>
                  </a:moveTo>
                  <a:cubicBezTo>
                    <a:pt x="19742" y="1"/>
                    <a:pt x="19678" y="2"/>
                    <a:pt x="19614" y="5"/>
                  </a:cubicBezTo>
                  <a:cubicBezTo>
                    <a:pt x="19014" y="5"/>
                    <a:pt x="18380" y="138"/>
                    <a:pt x="17847" y="439"/>
                  </a:cubicBezTo>
                  <a:lnTo>
                    <a:pt x="11342" y="4208"/>
                  </a:lnTo>
                  <a:cubicBezTo>
                    <a:pt x="10441" y="3307"/>
                    <a:pt x="9340" y="2607"/>
                    <a:pt x="8173" y="2107"/>
                  </a:cubicBezTo>
                  <a:cubicBezTo>
                    <a:pt x="7239" y="1706"/>
                    <a:pt x="6272" y="1406"/>
                    <a:pt x="5271" y="1173"/>
                  </a:cubicBezTo>
                  <a:cubicBezTo>
                    <a:pt x="4737" y="1072"/>
                    <a:pt x="4237" y="1006"/>
                    <a:pt x="3703" y="1006"/>
                  </a:cubicBezTo>
                  <a:cubicBezTo>
                    <a:pt x="1535" y="1072"/>
                    <a:pt x="0" y="2207"/>
                    <a:pt x="467" y="2473"/>
                  </a:cubicBezTo>
                  <a:cubicBezTo>
                    <a:pt x="1035" y="2807"/>
                    <a:pt x="4404" y="4442"/>
                    <a:pt x="4837" y="5009"/>
                  </a:cubicBezTo>
                  <a:cubicBezTo>
                    <a:pt x="5271" y="5576"/>
                    <a:pt x="6639" y="9645"/>
                    <a:pt x="6672" y="9812"/>
                  </a:cubicBezTo>
                  <a:lnTo>
                    <a:pt x="18914" y="16884"/>
                  </a:lnTo>
                  <a:lnTo>
                    <a:pt x="29722" y="10613"/>
                  </a:lnTo>
                  <a:cubicBezTo>
                    <a:pt x="31123" y="9812"/>
                    <a:pt x="31089" y="8645"/>
                    <a:pt x="30055" y="8044"/>
                  </a:cubicBezTo>
                  <a:cubicBezTo>
                    <a:pt x="29488" y="7744"/>
                    <a:pt x="28888" y="7510"/>
                    <a:pt x="28287" y="7344"/>
                  </a:cubicBezTo>
                  <a:cubicBezTo>
                    <a:pt x="29188" y="6810"/>
                    <a:pt x="28921" y="5609"/>
                    <a:pt x="28221" y="5209"/>
                  </a:cubicBezTo>
                  <a:cubicBezTo>
                    <a:pt x="27587" y="4842"/>
                    <a:pt x="26920" y="4608"/>
                    <a:pt x="26219" y="4542"/>
                  </a:cubicBezTo>
                  <a:cubicBezTo>
                    <a:pt x="27020" y="3841"/>
                    <a:pt x="26686" y="2974"/>
                    <a:pt x="25852" y="2540"/>
                  </a:cubicBezTo>
                  <a:cubicBezTo>
                    <a:pt x="25242" y="2204"/>
                    <a:pt x="24566" y="2039"/>
                    <a:pt x="23890" y="2039"/>
                  </a:cubicBezTo>
                  <a:cubicBezTo>
                    <a:pt x="23494" y="2039"/>
                    <a:pt x="23099" y="2096"/>
                    <a:pt x="22717" y="2207"/>
                  </a:cubicBezTo>
                  <a:cubicBezTo>
                    <a:pt x="22850" y="1906"/>
                    <a:pt x="22950" y="1139"/>
                    <a:pt x="21849" y="505"/>
                  </a:cubicBezTo>
                  <a:cubicBezTo>
                    <a:pt x="21207" y="169"/>
                    <a:pt x="20509" y="1"/>
                    <a:pt x="198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9"/>
            <p:cNvSpPr/>
            <p:nvPr/>
          </p:nvSpPr>
          <p:spPr>
            <a:xfrm>
              <a:off x="4421650" y="3751450"/>
              <a:ext cx="296925" cy="290250"/>
            </a:xfrm>
            <a:custGeom>
              <a:rect b="b" l="l" r="r" t="t"/>
              <a:pathLst>
                <a:path extrusionOk="0" h="11610" w="11877">
                  <a:moveTo>
                    <a:pt x="11876" y="1"/>
                  </a:moveTo>
                  <a:cubicBezTo>
                    <a:pt x="11876" y="501"/>
                    <a:pt x="11543" y="1035"/>
                    <a:pt x="10809" y="1469"/>
                  </a:cubicBezTo>
                  <a:lnTo>
                    <a:pt x="1" y="7706"/>
                  </a:lnTo>
                  <a:lnTo>
                    <a:pt x="1" y="11609"/>
                  </a:lnTo>
                  <a:cubicBezTo>
                    <a:pt x="1" y="11609"/>
                    <a:pt x="9374" y="6205"/>
                    <a:pt x="10809" y="5371"/>
                  </a:cubicBezTo>
                  <a:cubicBezTo>
                    <a:pt x="11543" y="4938"/>
                    <a:pt x="11876" y="4404"/>
                    <a:pt x="11876" y="3904"/>
                  </a:cubicBezTo>
                  <a:lnTo>
                    <a:pt x="118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9"/>
            <p:cNvSpPr/>
            <p:nvPr/>
          </p:nvSpPr>
          <p:spPr>
            <a:xfrm>
              <a:off x="3958000" y="3581350"/>
              <a:ext cx="111775" cy="163475"/>
            </a:xfrm>
            <a:custGeom>
              <a:rect b="b" l="l" r="r" t="t"/>
              <a:pathLst>
                <a:path extrusionOk="0" h="6539" w="4471">
                  <a:moveTo>
                    <a:pt x="0" y="0"/>
                  </a:moveTo>
                  <a:lnTo>
                    <a:pt x="0" y="3903"/>
                  </a:lnTo>
                  <a:cubicBezTo>
                    <a:pt x="0" y="3936"/>
                    <a:pt x="34" y="4003"/>
                    <a:pt x="67" y="4036"/>
                  </a:cubicBezTo>
                  <a:cubicBezTo>
                    <a:pt x="634" y="4370"/>
                    <a:pt x="4037" y="5971"/>
                    <a:pt x="4470" y="6538"/>
                  </a:cubicBezTo>
                  <a:lnTo>
                    <a:pt x="4470" y="2669"/>
                  </a:lnTo>
                  <a:cubicBezTo>
                    <a:pt x="4037" y="2068"/>
                    <a:pt x="634" y="467"/>
                    <a:pt x="67" y="133"/>
                  </a:cubicBezTo>
                  <a:cubicBezTo>
                    <a:pt x="34" y="100"/>
                    <a:pt x="0" y="6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9"/>
            <p:cNvSpPr/>
            <p:nvPr/>
          </p:nvSpPr>
          <p:spPr>
            <a:xfrm>
              <a:off x="3948825" y="3799050"/>
              <a:ext cx="453675" cy="359425"/>
            </a:xfrm>
            <a:custGeom>
              <a:rect b="b" l="l" r="r" t="t"/>
              <a:pathLst>
                <a:path extrusionOk="0" h="14377" w="18147">
                  <a:moveTo>
                    <a:pt x="4304" y="0"/>
                  </a:moveTo>
                  <a:cubicBezTo>
                    <a:pt x="4100" y="0"/>
                    <a:pt x="3895" y="43"/>
                    <a:pt x="3703" y="132"/>
                  </a:cubicBezTo>
                  <a:lnTo>
                    <a:pt x="234" y="2133"/>
                  </a:lnTo>
                  <a:cubicBezTo>
                    <a:pt x="101" y="2200"/>
                    <a:pt x="0" y="2333"/>
                    <a:pt x="0" y="2467"/>
                  </a:cubicBezTo>
                  <a:lnTo>
                    <a:pt x="0" y="6370"/>
                  </a:lnTo>
                  <a:cubicBezTo>
                    <a:pt x="0" y="6570"/>
                    <a:pt x="134" y="6736"/>
                    <a:pt x="301" y="6803"/>
                  </a:cubicBezTo>
                  <a:lnTo>
                    <a:pt x="13110" y="14208"/>
                  </a:lnTo>
                  <a:cubicBezTo>
                    <a:pt x="13327" y="14317"/>
                    <a:pt x="13573" y="14376"/>
                    <a:pt x="13821" y="14376"/>
                  </a:cubicBezTo>
                  <a:cubicBezTo>
                    <a:pt x="14032" y="14376"/>
                    <a:pt x="14245" y="14334"/>
                    <a:pt x="14444" y="14242"/>
                  </a:cubicBezTo>
                  <a:lnTo>
                    <a:pt x="17913" y="12240"/>
                  </a:lnTo>
                  <a:cubicBezTo>
                    <a:pt x="18047" y="12174"/>
                    <a:pt x="18147" y="12040"/>
                    <a:pt x="18147" y="11907"/>
                  </a:cubicBezTo>
                  <a:lnTo>
                    <a:pt x="18147" y="8004"/>
                  </a:lnTo>
                  <a:cubicBezTo>
                    <a:pt x="18113" y="7804"/>
                    <a:pt x="18013" y="7637"/>
                    <a:pt x="17813" y="7570"/>
                  </a:cubicBezTo>
                  <a:lnTo>
                    <a:pt x="5037" y="198"/>
                  </a:lnTo>
                  <a:cubicBezTo>
                    <a:pt x="4814" y="68"/>
                    <a:pt x="4560" y="0"/>
                    <a:pt x="43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9"/>
            <p:cNvSpPr/>
            <p:nvPr/>
          </p:nvSpPr>
          <p:spPr>
            <a:xfrm>
              <a:off x="3948825" y="3860700"/>
              <a:ext cx="345275" cy="297750"/>
            </a:xfrm>
            <a:custGeom>
              <a:rect b="b" l="l" r="r" t="t"/>
              <a:pathLst>
                <a:path extrusionOk="0" h="11910" w="13811">
                  <a:moveTo>
                    <a:pt x="0" y="1"/>
                  </a:moveTo>
                  <a:lnTo>
                    <a:pt x="0" y="3904"/>
                  </a:lnTo>
                  <a:cubicBezTo>
                    <a:pt x="0" y="4104"/>
                    <a:pt x="134" y="4270"/>
                    <a:pt x="301" y="4337"/>
                  </a:cubicBezTo>
                  <a:lnTo>
                    <a:pt x="13110" y="11742"/>
                  </a:lnTo>
                  <a:cubicBezTo>
                    <a:pt x="13310" y="11843"/>
                    <a:pt x="13577" y="11909"/>
                    <a:pt x="13810" y="11909"/>
                  </a:cubicBezTo>
                  <a:lnTo>
                    <a:pt x="13810" y="8006"/>
                  </a:lnTo>
                  <a:cubicBezTo>
                    <a:pt x="13577" y="8006"/>
                    <a:pt x="13310" y="7940"/>
                    <a:pt x="13110" y="7806"/>
                  </a:cubicBezTo>
                  <a:lnTo>
                    <a:pt x="301" y="434"/>
                  </a:lnTo>
                  <a:cubicBezTo>
                    <a:pt x="134" y="368"/>
                    <a:pt x="34" y="20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9"/>
            <p:cNvSpPr/>
            <p:nvPr/>
          </p:nvSpPr>
          <p:spPr>
            <a:xfrm>
              <a:off x="3945500" y="3799050"/>
              <a:ext cx="459500" cy="262150"/>
            </a:xfrm>
            <a:custGeom>
              <a:rect b="b" l="l" r="r" t="t"/>
              <a:pathLst>
                <a:path extrusionOk="0" h="10486" w="18380">
                  <a:moveTo>
                    <a:pt x="4437" y="0"/>
                  </a:moveTo>
                  <a:cubicBezTo>
                    <a:pt x="4233" y="0"/>
                    <a:pt x="4028" y="43"/>
                    <a:pt x="3836" y="132"/>
                  </a:cubicBezTo>
                  <a:lnTo>
                    <a:pt x="367" y="2133"/>
                  </a:lnTo>
                  <a:cubicBezTo>
                    <a:pt x="0" y="2333"/>
                    <a:pt x="67" y="2667"/>
                    <a:pt x="434" y="2900"/>
                  </a:cubicBezTo>
                  <a:lnTo>
                    <a:pt x="13243" y="10306"/>
                  </a:lnTo>
                  <a:cubicBezTo>
                    <a:pt x="13451" y="10427"/>
                    <a:pt x="13686" y="10485"/>
                    <a:pt x="13924" y="10485"/>
                  </a:cubicBezTo>
                  <a:cubicBezTo>
                    <a:pt x="14145" y="10485"/>
                    <a:pt x="14369" y="10435"/>
                    <a:pt x="14577" y="10339"/>
                  </a:cubicBezTo>
                  <a:lnTo>
                    <a:pt x="18046" y="8338"/>
                  </a:lnTo>
                  <a:cubicBezTo>
                    <a:pt x="18380" y="8137"/>
                    <a:pt x="18346" y="7804"/>
                    <a:pt x="17946" y="7570"/>
                  </a:cubicBezTo>
                  <a:lnTo>
                    <a:pt x="5170" y="198"/>
                  </a:lnTo>
                  <a:cubicBezTo>
                    <a:pt x="4947" y="68"/>
                    <a:pt x="4693" y="0"/>
                    <a:pt x="443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9"/>
            <p:cNvSpPr/>
            <p:nvPr/>
          </p:nvSpPr>
          <p:spPr>
            <a:xfrm>
              <a:off x="4294075" y="3999150"/>
              <a:ext cx="108425" cy="159300"/>
            </a:xfrm>
            <a:custGeom>
              <a:rect b="b" l="l" r="r" t="t"/>
              <a:pathLst>
                <a:path extrusionOk="0" h="6372" w="4337">
                  <a:moveTo>
                    <a:pt x="4337" y="0"/>
                  </a:moveTo>
                  <a:cubicBezTo>
                    <a:pt x="4337" y="133"/>
                    <a:pt x="4237" y="267"/>
                    <a:pt x="4103" y="334"/>
                  </a:cubicBezTo>
                  <a:lnTo>
                    <a:pt x="634" y="2335"/>
                  </a:lnTo>
                  <a:cubicBezTo>
                    <a:pt x="469" y="2417"/>
                    <a:pt x="305" y="2477"/>
                    <a:pt x="121" y="2477"/>
                  </a:cubicBezTo>
                  <a:cubicBezTo>
                    <a:pt x="82" y="2477"/>
                    <a:pt x="42" y="2474"/>
                    <a:pt x="0" y="2468"/>
                  </a:cubicBezTo>
                  <a:lnTo>
                    <a:pt x="0" y="6371"/>
                  </a:lnTo>
                  <a:cubicBezTo>
                    <a:pt x="234" y="6371"/>
                    <a:pt x="434" y="6338"/>
                    <a:pt x="634" y="6238"/>
                  </a:cubicBezTo>
                  <a:lnTo>
                    <a:pt x="4103" y="4236"/>
                  </a:lnTo>
                  <a:cubicBezTo>
                    <a:pt x="4237" y="4170"/>
                    <a:pt x="4337" y="4036"/>
                    <a:pt x="4337" y="390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9"/>
            <p:cNvSpPr/>
            <p:nvPr/>
          </p:nvSpPr>
          <p:spPr>
            <a:xfrm>
              <a:off x="4816100" y="1910125"/>
              <a:ext cx="703025" cy="445000"/>
            </a:xfrm>
            <a:custGeom>
              <a:rect b="b" l="l" r="r" t="t"/>
              <a:pathLst>
                <a:path extrusionOk="0" h="17800" w="28121">
                  <a:moveTo>
                    <a:pt x="26327" y="1"/>
                  </a:moveTo>
                  <a:cubicBezTo>
                    <a:pt x="26071" y="1"/>
                    <a:pt x="23966" y="89"/>
                    <a:pt x="22183" y="2903"/>
                  </a:cubicBezTo>
                  <a:cubicBezTo>
                    <a:pt x="20916" y="4938"/>
                    <a:pt x="16446" y="12644"/>
                    <a:pt x="16446" y="12644"/>
                  </a:cubicBezTo>
                  <a:cubicBezTo>
                    <a:pt x="16446" y="12644"/>
                    <a:pt x="7740" y="10642"/>
                    <a:pt x="7273" y="10242"/>
                  </a:cubicBezTo>
                  <a:cubicBezTo>
                    <a:pt x="6806" y="9842"/>
                    <a:pt x="6806" y="8774"/>
                    <a:pt x="6739" y="8207"/>
                  </a:cubicBezTo>
                  <a:cubicBezTo>
                    <a:pt x="6606" y="7273"/>
                    <a:pt x="7006" y="6372"/>
                    <a:pt x="7073" y="6006"/>
                  </a:cubicBezTo>
                  <a:cubicBezTo>
                    <a:pt x="7111" y="5777"/>
                    <a:pt x="6989" y="5664"/>
                    <a:pt x="6796" y="5664"/>
                  </a:cubicBezTo>
                  <a:cubicBezTo>
                    <a:pt x="6483" y="5664"/>
                    <a:pt x="5981" y="5961"/>
                    <a:pt x="5672" y="6539"/>
                  </a:cubicBezTo>
                  <a:cubicBezTo>
                    <a:pt x="5338" y="7240"/>
                    <a:pt x="5305" y="7940"/>
                    <a:pt x="4971" y="8007"/>
                  </a:cubicBezTo>
                  <a:cubicBezTo>
                    <a:pt x="4571" y="7840"/>
                    <a:pt x="4137" y="7640"/>
                    <a:pt x="3770" y="7407"/>
                  </a:cubicBezTo>
                  <a:cubicBezTo>
                    <a:pt x="3333" y="7079"/>
                    <a:pt x="2583" y="6595"/>
                    <a:pt x="1923" y="6595"/>
                  </a:cubicBezTo>
                  <a:cubicBezTo>
                    <a:pt x="1777" y="6595"/>
                    <a:pt x="1635" y="6618"/>
                    <a:pt x="1502" y="6673"/>
                  </a:cubicBezTo>
                  <a:cubicBezTo>
                    <a:pt x="1268" y="6773"/>
                    <a:pt x="1068" y="6973"/>
                    <a:pt x="1035" y="7240"/>
                  </a:cubicBezTo>
                  <a:cubicBezTo>
                    <a:pt x="1002" y="7607"/>
                    <a:pt x="902" y="7974"/>
                    <a:pt x="735" y="8307"/>
                  </a:cubicBezTo>
                  <a:cubicBezTo>
                    <a:pt x="635" y="8474"/>
                    <a:pt x="535" y="8641"/>
                    <a:pt x="468" y="8808"/>
                  </a:cubicBezTo>
                  <a:cubicBezTo>
                    <a:pt x="368" y="9041"/>
                    <a:pt x="501" y="9208"/>
                    <a:pt x="468" y="9475"/>
                  </a:cubicBezTo>
                  <a:cubicBezTo>
                    <a:pt x="435" y="9775"/>
                    <a:pt x="68" y="10008"/>
                    <a:pt x="34" y="10309"/>
                  </a:cubicBezTo>
                  <a:cubicBezTo>
                    <a:pt x="1" y="10542"/>
                    <a:pt x="134" y="10776"/>
                    <a:pt x="134" y="11009"/>
                  </a:cubicBezTo>
                  <a:cubicBezTo>
                    <a:pt x="134" y="11176"/>
                    <a:pt x="68" y="11309"/>
                    <a:pt x="68" y="11443"/>
                  </a:cubicBezTo>
                  <a:cubicBezTo>
                    <a:pt x="101" y="11743"/>
                    <a:pt x="268" y="12010"/>
                    <a:pt x="535" y="12177"/>
                  </a:cubicBezTo>
                  <a:cubicBezTo>
                    <a:pt x="1302" y="12777"/>
                    <a:pt x="2169" y="13211"/>
                    <a:pt x="3103" y="13478"/>
                  </a:cubicBezTo>
                  <a:cubicBezTo>
                    <a:pt x="3904" y="13744"/>
                    <a:pt x="4938" y="13878"/>
                    <a:pt x="5838" y="14111"/>
                  </a:cubicBezTo>
                  <a:cubicBezTo>
                    <a:pt x="6637" y="14289"/>
                    <a:pt x="14810" y="17799"/>
                    <a:pt x="17579" y="17799"/>
                  </a:cubicBezTo>
                  <a:cubicBezTo>
                    <a:pt x="17931" y="17799"/>
                    <a:pt x="18197" y="17742"/>
                    <a:pt x="18347" y="17614"/>
                  </a:cubicBezTo>
                  <a:cubicBezTo>
                    <a:pt x="19715" y="16513"/>
                    <a:pt x="26553" y="6272"/>
                    <a:pt x="26553" y="6272"/>
                  </a:cubicBezTo>
                  <a:cubicBezTo>
                    <a:pt x="28121" y="2103"/>
                    <a:pt x="26353" y="1"/>
                    <a:pt x="26353" y="1"/>
                  </a:cubicBezTo>
                  <a:cubicBezTo>
                    <a:pt x="26353" y="1"/>
                    <a:pt x="26344" y="1"/>
                    <a:pt x="2632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9"/>
            <p:cNvSpPr/>
            <p:nvPr/>
          </p:nvSpPr>
          <p:spPr>
            <a:xfrm>
              <a:off x="5266425" y="1886075"/>
              <a:ext cx="307750" cy="346000"/>
            </a:xfrm>
            <a:custGeom>
              <a:rect b="b" l="l" r="r" t="t"/>
              <a:pathLst>
                <a:path extrusionOk="0" h="13840" w="12310">
                  <a:moveTo>
                    <a:pt x="10534" y="1"/>
                  </a:moveTo>
                  <a:cubicBezTo>
                    <a:pt x="9769" y="1"/>
                    <a:pt x="8888" y="58"/>
                    <a:pt x="8173" y="263"/>
                  </a:cubicBezTo>
                  <a:cubicBezTo>
                    <a:pt x="6572" y="730"/>
                    <a:pt x="5371" y="1397"/>
                    <a:pt x="4170" y="3332"/>
                  </a:cubicBezTo>
                  <a:cubicBezTo>
                    <a:pt x="2603" y="5900"/>
                    <a:pt x="1" y="10303"/>
                    <a:pt x="1" y="10303"/>
                  </a:cubicBezTo>
                  <a:cubicBezTo>
                    <a:pt x="1168" y="12105"/>
                    <a:pt x="2970" y="13339"/>
                    <a:pt x="5071" y="13839"/>
                  </a:cubicBezTo>
                  <a:lnTo>
                    <a:pt x="9908" y="6400"/>
                  </a:lnTo>
                  <a:lnTo>
                    <a:pt x="12310" y="96"/>
                  </a:lnTo>
                  <a:cubicBezTo>
                    <a:pt x="12310" y="96"/>
                    <a:pt x="11518" y="1"/>
                    <a:pt x="10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9"/>
            <p:cNvSpPr/>
            <p:nvPr/>
          </p:nvSpPr>
          <p:spPr>
            <a:xfrm>
              <a:off x="5700900" y="3748950"/>
              <a:ext cx="91775" cy="156825"/>
            </a:xfrm>
            <a:custGeom>
              <a:rect b="b" l="l" r="r" t="t"/>
              <a:pathLst>
                <a:path extrusionOk="0" h="6273" w="3671">
                  <a:moveTo>
                    <a:pt x="1" y="1"/>
                  </a:moveTo>
                  <a:lnTo>
                    <a:pt x="1" y="6272"/>
                  </a:lnTo>
                  <a:lnTo>
                    <a:pt x="3670" y="6272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9"/>
            <p:cNvSpPr/>
            <p:nvPr/>
          </p:nvSpPr>
          <p:spPr>
            <a:xfrm>
              <a:off x="5443225" y="3623025"/>
              <a:ext cx="96750" cy="169325"/>
            </a:xfrm>
            <a:custGeom>
              <a:rect b="b" l="l" r="r" t="t"/>
              <a:pathLst>
                <a:path extrusionOk="0" h="6773" w="3870">
                  <a:moveTo>
                    <a:pt x="3870" y="1"/>
                  </a:moveTo>
                  <a:lnTo>
                    <a:pt x="0" y="134"/>
                  </a:lnTo>
                  <a:lnTo>
                    <a:pt x="201" y="6772"/>
                  </a:lnTo>
                  <a:lnTo>
                    <a:pt x="3870" y="6639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9"/>
            <p:cNvSpPr/>
            <p:nvPr/>
          </p:nvSpPr>
          <p:spPr>
            <a:xfrm>
              <a:off x="5373175" y="2455525"/>
              <a:ext cx="473700" cy="1384400"/>
            </a:xfrm>
            <a:custGeom>
              <a:rect b="b" l="l" r="r" t="t"/>
              <a:pathLst>
                <a:path extrusionOk="0" h="55376" w="18948">
                  <a:moveTo>
                    <a:pt x="1001" y="1"/>
                  </a:moveTo>
                  <a:cubicBezTo>
                    <a:pt x="1001" y="1"/>
                    <a:pt x="0" y="25686"/>
                    <a:pt x="67" y="28188"/>
                  </a:cubicBezTo>
                  <a:cubicBezTo>
                    <a:pt x="101" y="30389"/>
                    <a:pt x="2669" y="51604"/>
                    <a:pt x="2669" y="51604"/>
                  </a:cubicBezTo>
                  <a:cubicBezTo>
                    <a:pt x="3259" y="51829"/>
                    <a:pt x="3873" y="51942"/>
                    <a:pt x="4482" y="51942"/>
                  </a:cubicBezTo>
                  <a:cubicBezTo>
                    <a:pt x="5321" y="51942"/>
                    <a:pt x="6152" y="51729"/>
                    <a:pt x="6905" y="51304"/>
                  </a:cubicBezTo>
                  <a:cubicBezTo>
                    <a:pt x="6905" y="51304"/>
                    <a:pt x="7573" y="36394"/>
                    <a:pt x="7739" y="33992"/>
                  </a:cubicBezTo>
                  <a:cubicBezTo>
                    <a:pt x="7873" y="32057"/>
                    <a:pt x="7706" y="30089"/>
                    <a:pt x="7272" y="28154"/>
                  </a:cubicBezTo>
                  <a:lnTo>
                    <a:pt x="9007" y="13344"/>
                  </a:lnTo>
                  <a:cubicBezTo>
                    <a:pt x="9007" y="13344"/>
                    <a:pt x="9974" y="25686"/>
                    <a:pt x="10541" y="30222"/>
                  </a:cubicBezTo>
                  <a:cubicBezTo>
                    <a:pt x="11208" y="35426"/>
                    <a:pt x="12876" y="54974"/>
                    <a:pt x="12876" y="54974"/>
                  </a:cubicBezTo>
                  <a:cubicBezTo>
                    <a:pt x="13491" y="55241"/>
                    <a:pt x="14142" y="55375"/>
                    <a:pt x="14796" y="55375"/>
                  </a:cubicBezTo>
                  <a:cubicBezTo>
                    <a:pt x="15526" y="55375"/>
                    <a:pt x="16259" y="55208"/>
                    <a:pt x="16946" y="54873"/>
                  </a:cubicBezTo>
                  <a:cubicBezTo>
                    <a:pt x="16946" y="54873"/>
                    <a:pt x="18947" y="40463"/>
                    <a:pt x="18847" y="35226"/>
                  </a:cubicBezTo>
                  <a:cubicBezTo>
                    <a:pt x="18781" y="31590"/>
                    <a:pt x="17813" y="29822"/>
                    <a:pt x="17713" y="28788"/>
                  </a:cubicBezTo>
                  <a:cubicBezTo>
                    <a:pt x="17713" y="28788"/>
                    <a:pt x="18347" y="8474"/>
                    <a:pt x="18347" y="4971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9"/>
            <p:cNvSpPr/>
            <p:nvPr/>
          </p:nvSpPr>
          <p:spPr>
            <a:xfrm>
              <a:off x="5393200" y="1883900"/>
              <a:ext cx="438650" cy="746450"/>
            </a:xfrm>
            <a:custGeom>
              <a:rect b="b" l="l" r="r" t="t"/>
              <a:pathLst>
                <a:path extrusionOk="0" h="29858" w="17546">
                  <a:moveTo>
                    <a:pt x="6809" y="0"/>
                  </a:moveTo>
                  <a:cubicBezTo>
                    <a:pt x="3479" y="0"/>
                    <a:pt x="501" y="2560"/>
                    <a:pt x="300" y="6054"/>
                  </a:cubicBezTo>
                  <a:lnTo>
                    <a:pt x="300" y="6421"/>
                  </a:lnTo>
                  <a:cubicBezTo>
                    <a:pt x="300" y="9289"/>
                    <a:pt x="0" y="26702"/>
                    <a:pt x="0" y="26702"/>
                  </a:cubicBezTo>
                  <a:cubicBezTo>
                    <a:pt x="2994" y="28894"/>
                    <a:pt x="6293" y="29858"/>
                    <a:pt x="9520" y="29858"/>
                  </a:cubicBezTo>
                  <a:cubicBezTo>
                    <a:pt x="12333" y="29858"/>
                    <a:pt x="15091" y="29125"/>
                    <a:pt x="17546" y="27836"/>
                  </a:cubicBezTo>
                  <a:lnTo>
                    <a:pt x="17446" y="14326"/>
                  </a:lnTo>
                  <a:lnTo>
                    <a:pt x="17446" y="7155"/>
                  </a:lnTo>
                  <a:cubicBezTo>
                    <a:pt x="17446" y="6054"/>
                    <a:pt x="17279" y="4986"/>
                    <a:pt x="16912" y="3986"/>
                  </a:cubicBezTo>
                  <a:cubicBezTo>
                    <a:pt x="16579" y="3152"/>
                    <a:pt x="15945" y="2485"/>
                    <a:pt x="15144" y="2151"/>
                  </a:cubicBezTo>
                  <a:lnTo>
                    <a:pt x="15111" y="2151"/>
                  </a:lnTo>
                  <a:lnTo>
                    <a:pt x="11775" y="1050"/>
                  </a:lnTo>
                  <a:lnTo>
                    <a:pt x="8473" y="216"/>
                  </a:lnTo>
                  <a:cubicBezTo>
                    <a:pt x="7916" y="70"/>
                    <a:pt x="7358" y="0"/>
                    <a:pt x="680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9"/>
            <p:cNvSpPr/>
            <p:nvPr/>
          </p:nvSpPr>
          <p:spPr>
            <a:xfrm>
              <a:off x="5548575" y="3847325"/>
              <a:ext cx="267450" cy="244400"/>
            </a:xfrm>
            <a:custGeom>
              <a:rect b="b" l="l" r="r" t="t"/>
              <a:pathLst>
                <a:path extrusionOk="0" h="9776" w="10698">
                  <a:moveTo>
                    <a:pt x="9781" y="1"/>
                  </a:moveTo>
                  <a:cubicBezTo>
                    <a:pt x="9775" y="1"/>
                    <a:pt x="9769" y="1"/>
                    <a:pt x="9763" y="2"/>
                  </a:cubicBezTo>
                  <a:lnTo>
                    <a:pt x="9763" y="436"/>
                  </a:lnTo>
                  <a:cubicBezTo>
                    <a:pt x="9294" y="811"/>
                    <a:pt x="8679" y="1039"/>
                    <a:pt x="8055" y="1039"/>
                  </a:cubicBezTo>
                  <a:cubicBezTo>
                    <a:pt x="8013" y="1039"/>
                    <a:pt x="7971" y="1038"/>
                    <a:pt x="7928" y="1036"/>
                  </a:cubicBezTo>
                  <a:cubicBezTo>
                    <a:pt x="7877" y="1039"/>
                    <a:pt x="7818" y="1041"/>
                    <a:pt x="7753" y="1041"/>
                  </a:cubicBezTo>
                  <a:cubicBezTo>
                    <a:pt x="7154" y="1041"/>
                    <a:pt x="6094" y="897"/>
                    <a:pt x="6094" y="536"/>
                  </a:cubicBezTo>
                  <a:lnTo>
                    <a:pt x="6094" y="2"/>
                  </a:lnTo>
                  <a:cubicBezTo>
                    <a:pt x="5760" y="169"/>
                    <a:pt x="4926" y="3271"/>
                    <a:pt x="3492" y="4605"/>
                  </a:cubicBezTo>
                  <a:cubicBezTo>
                    <a:pt x="2324" y="5639"/>
                    <a:pt x="757" y="6874"/>
                    <a:pt x="356" y="8041"/>
                  </a:cubicBezTo>
                  <a:cubicBezTo>
                    <a:pt x="0" y="9080"/>
                    <a:pt x="2020" y="9775"/>
                    <a:pt x="3222" y="9775"/>
                  </a:cubicBezTo>
                  <a:cubicBezTo>
                    <a:pt x="3371" y="9775"/>
                    <a:pt x="3508" y="9764"/>
                    <a:pt x="3625" y="9742"/>
                  </a:cubicBezTo>
                  <a:cubicBezTo>
                    <a:pt x="4893" y="9542"/>
                    <a:pt x="7061" y="8642"/>
                    <a:pt x="7595" y="7808"/>
                  </a:cubicBezTo>
                  <a:cubicBezTo>
                    <a:pt x="8162" y="7007"/>
                    <a:pt x="8395" y="5806"/>
                    <a:pt x="8862" y="5206"/>
                  </a:cubicBezTo>
                  <a:cubicBezTo>
                    <a:pt x="9296" y="4605"/>
                    <a:pt x="10330" y="3938"/>
                    <a:pt x="10564" y="3238"/>
                  </a:cubicBezTo>
                  <a:cubicBezTo>
                    <a:pt x="10697" y="2871"/>
                    <a:pt x="10530" y="2037"/>
                    <a:pt x="10330" y="1303"/>
                  </a:cubicBezTo>
                  <a:cubicBezTo>
                    <a:pt x="10168" y="620"/>
                    <a:pt x="10005" y="1"/>
                    <a:pt x="9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9"/>
            <p:cNvSpPr/>
            <p:nvPr/>
          </p:nvSpPr>
          <p:spPr>
            <a:xfrm>
              <a:off x="5224725" y="3758075"/>
              <a:ext cx="348625" cy="179475"/>
            </a:xfrm>
            <a:custGeom>
              <a:rect b="b" l="l" r="r" t="t"/>
              <a:pathLst>
                <a:path extrusionOk="0" h="7179" w="13945">
                  <a:moveTo>
                    <a:pt x="12599" y="1"/>
                  </a:moveTo>
                  <a:cubicBezTo>
                    <a:pt x="12591" y="1"/>
                    <a:pt x="12584" y="1"/>
                    <a:pt x="12577" y="3"/>
                  </a:cubicBezTo>
                  <a:lnTo>
                    <a:pt x="12577" y="336"/>
                  </a:lnTo>
                  <a:cubicBezTo>
                    <a:pt x="12293" y="773"/>
                    <a:pt x="11222" y="1038"/>
                    <a:pt x="10246" y="1038"/>
                  </a:cubicBezTo>
                  <a:cubicBezTo>
                    <a:pt x="9730" y="1038"/>
                    <a:pt x="9241" y="965"/>
                    <a:pt x="8907" y="803"/>
                  </a:cubicBezTo>
                  <a:lnTo>
                    <a:pt x="8907" y="236"/>
                  </a:lnTo>
                  <a:cubicBezTo>
                    <a:pt x="8707" y="236"/>
                    <a:pt x="8540" y="503"/>
                    <a:pt x="8140" y="970"/>
                  </a:cubicBezTo>
                  <a:cubicBezTo>
                    <a:pt x="7506" y="1604"/>
                    <a:pt x="6772" y="2104"/>
                    <a:pt x="5972" y="2505"/>
                  </a:cubicBezTo>
                  <a:cubicBezTo>
                    <a:pt x="4604" y="3205"/>
                    <a:pt x="1936" y="4239"/>
                    <a:pt x="735" y="4806"/>
                  </a:cubicBezTo>
                  <a:cubicBezTo>
                    <a:pt x="1" y="5140"/>
                    <a:pt x="34" y="6040"/>
                    <a:pt x="801" y="6541"/>
                  </a:cubicBezTo>
                  <a:cubicBezTo>
                    <a:pt x="1313" y="6897"/>
                    <a:pt x="2329" y="7178"/>
                    <a:pt x="3611" y="7178"/>
                  </a:cubicBezTo>
                  <a:cubicBezTo>
                    <a:pt x="4252" y="7178"/>
                    <a:pt x="4960" y="7108"/>
                    <a:pt x="5705" y="6941"/>
                  </a:cubicBezTo>
                  <a:cubicBezTo>
                    <a:pt x="6904" y="6682"/>
                    <a:pt x="8449" y="5604"/>
                    <a:pt x="9485" y="5604"/>
                  </a:cubicBezTo>
                  <a:cubicBezTo>
                    <a:pt x="9515" y="5604"/>
                    <a:pt x="9545" y="5605"/>
                    <a:pt x="9574" y="5607"/>
                  </a:cubicBezTo>
                  <a:cubicBezTo>
                    <a:pt x="9780" y="5614"/>
                    <a:pt x="10023" y="5619"/>
                    <a:pt x="10286" y="5619"/>
                  </a:cubicBezTo>
                  <a:cubicBezTo>
                    <a:pt x="11306" y="5619"/>
                    <a:pt x="12627" y="5537"/>
                    <a:pt x="13210" y="5140"/>
                  </a:cubicBezTo>
                  <a:cubicBezTo>
                    <a:pt x="13944" y="4606"/>
                    <a:pt x="13677" y="3505"/>
                    <a:pt x="13444" y="2571"/>
                  </a:cubicBezTo>
                  <a:cubicBezTo>
                    <a:pt x="13215" y="1558"/>
                    <a:pt x="12954" y="1"/>
                    <a:pt x="125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9"/>
            <p:cNvSpPr/>
            <p:nvPr/>
          </p:nvSpPr>
          <p:spPr>
            <a:xfrm>
              <a:off x="5470750" y="2716550"/>
              <a:ext cx="127600" cy="412000"/>
            </a:xfrm>
            <a:custGeom>
              <a:rect b="b" l="l" r="r" t="t"/>
              <a:pathLst>
                <a:path extrusionOk="0" h="16480" w="5104">
                  <a:moveTo>
                    <a:pt x="0" y="1"/>
                  </a:moveTo>
                  <a:cubicBezTo>
                    <a:pt x="0" y="1"/>
                    <a:pt x="1001" y="1835"/>
                    <a:pt x="3903" y="3570"/>
                  </a:cubicBezTo>
                  <a:lnTo>
                    <a:pt x="3536" y="16479"/>
                  </a:lnTo>
                  <a:lnTo>
                    <a:pt x="5104" y="2936"/>
                  </a:lnTo>
                  <a:cubicBezTo>
                    <a:pt x="3203" y="2336"/>
                    <a:pt x="1468" y="13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9"/>
            <p:cNvSpPr/>
            <p:nvPr/>
          </p:nvSpPr>
          <p:spPr>
            <a:xfrm>
              <a:off x="5402350" y="1498175"/>
              <a:ext cx="281075" cy="233525"/>
            </a:xfrm>
            <a:custGeom>
              <a:rect b="b" l="l" r="r" t="t"/>
              <a:pathLst>
                <a:path extrusionOk="0" h="9341" w="11243">
                  <a:moveTo>
                    <a:pt x="5805" y="1"/>
                  </a:moveTo>
                  <a:cubicBezTo>
                    <a:pt x="2736" y="1"/>
                    <a:pt x="101" y="601"/>
                    <a:pt x="101" y="3670"/>
                  </a:cubicBezTo>
                  <a:cubicBezTo>
                    <a:pt x="1" y="6772"/>
                    <a:pt x="2503" y="9341"/>
                    <a:pt x="5638" y="9341"/>
                  </a:cubicBezTo>
                  <a:cubicBezTo>
                    <a:pt x="8741" y="9341"/>
                    <a:pt x="11242" y="6772"/>
                    <a:pt x="11176" y="3670"/>
                  </a:cubicBezTo>
                  <a:cubicBezTo>
                    <a:pt x="11176" y="601"/>
                    <a:pt x="8841" y="1"/>
                    <a:pt x="5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9"/>
            <p:cNvSpPr/>
            <p:nvPr/>
          </p:nvSpPr>
          <p:spPr>
            <a:xfrm>
              <a:off x="5700075" y="1694150"/>
              <a:ext cx="54225" cy="131800"/>
            </a:xfrm>
            <a:custGeom>
              <a:rect b="b" l="l" r="r" t="t"/>
              <a:pathLst>
                <a:path extrusionOk="0" h="5272" w="2169">
                  <a:moveTo>
                    <a:pt x="2169" y="1"/>
                  </a:moveTo>
                  <a:lnTo>
                    <a:pt x="67" y="2569"/>
                  </a:lnTo>
                  <a:lnTo>
                    <a:pt x="0" y="5271"/>
                  </a:lnTo>
                  <a:cubicBezTo>
                    <a:pt x="434" y="5138"/>
                    <a:pt x="801" y="4837"/>
                    <a:pt x="1001" y="4437"/>
                  </a:cubicBezTo>
                  <a:cubicBezTo>
                    <a:pt x="1335" y="3837"/>
                    <a:pt x="2169" y="1"/>
                    <a:pt x="21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9"/>
            <p:cNvSpPr/>
            <p:nvPr/>
          </p:nvSpPr>
          <p:spPr>
            <a:xfrm>
              <a:off x="5715925" y="1556250"/>
              <a:ext cx="68400" cy="142100"/>
            </a:xfrm>
            <a:custGeom>
              <a:rect b="b" l="l" r="r" t="t"/>
              <a:pathLst>
                <a:path extrusionOk="0" h="5684" w="2736">
                  <a:moveTo>
                    <a:pt x="715" y="0"/>
                  </a:moveTo>
                  <a:cubicBezTo>
                    <a:pt x="644" y="0"/>
                    <a:pt x="572" y="4"/>
                    <a:pt x="501" y="13"/>
                  </a:cubicBezTo>
                  <a:lnTo>
                    <a:pt x="0" y="5683"/>
                  </a:lnTo>
                  <a:lnTo>
                    <a:pt x="1535" y="5517"/>
                  </a:lnTo>
                  <a:cubicBezTo>
                    <a:pt x="2369" y="3415"/>
                    <a:pt x="2736" y="1247"/>
                    <a:pt x="2068" y="580"/>
                  </a:cubicBezTo>
                  <a:cubicBezTo>
                    <a:pt x="1689" y="201"/>
                    <a:pt x="1208" y="0"/>
                    <a:pt x="7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9"/>
            <p:cNvSpPr/>
            <p:nvPr/>
          </p:nvSpPr>
          <p:spPr>
            <a:xfrm>
              <a:off x="5424050" y="1497675"/>
              <a:ext cx="379450" cy="460675"/>
            </a:xfrm>
            <a:custGeom>
              <a:rect b="b" l="l" r="r" t="t"/>
              <a:pathLst>
                <a:path extrusionOk="0" h="18427" w="15178">
                  <a:moveTo>
                    <a:pt x="5378" y="0"/>
                  </a:moveTo>
                  <a:cubicBezTo>
                    <a:pt x="3063" y="0"/>
                    <a:pt x="865" y="1119"/>
                    <a:pt x="534" y="3990"/>
                  </a:cubicBezTo>
                  <a:cubicBezTo>
                    <a:pt x="0" y="8227"/>
                    <a:pt x="234" y="9961"/>
                    <a:pt x="834" y="12096"/>
                  </a:cubicBezTo>
                  <a:cubicBezTo>
                    <a:pt x="1201" y="13430"/>
                    <a:pt x="1968" y="14398"/>
                    <a:pt x="3236" y="14598"/>
                  </a:cubicBezTo>
                  <a:cubicBezTo>
                    <a:pt x="3419" y="14606"/>
                    <a:pt x="3605" y="14610"/>
                    <a:pt x="3792" y="14610"/>
                  </a:cubicBezTo>
                  <a:cubicBezTo>
                    <a:pt x="4353" y="14610"/>
                    <a:pt x="4929" y="14573"/>
                    <a:pt x="5504" y="14498"/>
                  </a:cubicBezTo>
                  <a:lnTo>
                    <a:pt x="5504" y="16332"/>
                  </a:lnTo>
                  <a:cubicBezTo>
                    <a:pt x="4158" y="17337"/>
                    <a:pt x="5426" y="18427"/>
                    <a:pt x="7261" y="18427"/>
                  </a:cubicBezTo>
                  <a:cubicBezTo>
                    <a:pt x="8471" y="18427"/>
                    <a:pt x="9928" y="17952"/>
                    <a:pt x="11041" y="16666"/>
                  </a:cubicBezTo>
                  <a:lnTo>
                    <a:pt x="11108" y="10428"/>
                  </a:lnTo>
                  <a:cubicBezTo>
                    <a:pt x="11108" y="10428"/>
                    <a:pt x="11279" y="11111"/>
                    <a:pt x="12201" y="11111"/>
                  </a:cubicBezTo>
                  <a:cubicBezTo>
                    <a:pt x="12432" y="11111"/>
                    <a:pt x="12709" y="11069"/>
                    <a:pt x="13043" y="10962"/>
                  </a:cubicBezTo>
                  <a:cubicBezTo>
                    <a:pt x="14010" y="10662"/>
                    <a:pt x="15178" y="8894"/>
                    <a:pt x="14577" y="7593"/>
                  </a:cubicBezTo>
                  <a:cubicBezTo>
                    <a:pt x="14276" y="6973"/>
                    <a:pt x="13838" y="6770"/>
                    <a:pt x="13418" y="6770"/>
                  </a:cubicBezTo>
                  <a:cubicBezTo>
                    <a:pt x="12957" y="6770"/>
                    <a:pt x="12519" y="7016"/>
                    <a:pt x="12309" y="7226"/>
                  </a:cubicBezTo>
                  <a:cubicBezTo>
                    <a:pt x="11992" y="7571"/>
                    <a:pt x="11626" y="8066"/>
                    <a:pt x="11338" y="8066"/>
                  </a:cubicBezTo>
                  <a:cubicBezTo>
                    <a:pt x="11293" y="8066"/>
                    <a:pt x="11249" y="8054"/>
                    <a:pt x="11208" y="8026"/>
                  </a:cubicBezTo>
                  <a:cubicBezTo>
                    <a:pt x="11208" y="8026"/>
                    <a:pt x="12309" y="2956"/>
                    <a:pt x="9374" y="1122"/>
                  </a:cubicBezTo>
                  <a:cubicBezTo>
                    <a:pt x="8269" y="423"/>
                    <a:pt x="6801" y="0"/>
                    <a:pt x="537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9"/>
            <p:cNvSpPr/>
            <p:nvPr/>
          </p:nvSpPr>
          <p:spPr>
            <a:xfrm>
              <a:off x="5530750" y="1639025"/>
              <a:ext cx="115175" cy="86050"/>
            </a:xfrm>
            <a:custGeom>
              <a:rect b="b" l="l" r="r" t="t"/>
              <a:pathLst>
                <a:path extrusionOk="0" h="3442" w="4607">
                  <a:moveTo>
                    <a:pt x="2762" y="300"/>
                  </a:moveTo>
                  <a:cubicBezTo>
                    <a:pt x="4607" y="300"/>
                    <a:pt x="4597" y="3142"/>
                    <a:pt x="2732" y="3142"/>
                  </a:cubicBezTo>
                  <a:cubicBezTo>
                    <a:pt x="2701" y="3142"/>
                    <a:pt x="2669" y="3141"/>
                    <a:pt x="2637" y="3140"/>
                  </a:cubicBezTo>
                  <a:lnTo>
                    <a:pt x="2370" y="3140"/>
                  </a:lnTo>
                  <a:cubicBezTo>
                    <a:pt x="2338" y="3141"/>
                    <a:pt x="2307" y="3142"/>
                    <a:pt x="2276" y="3142"/>
                  </a:cubicBezTo>
                  <a:cubicBezTo>
                    <a:pt x="411" y="3142"/>
                    <a:pt x="401" y="300"/>
                    <a:pt x="2245" y="300"/>
                  </a:cubicBezTo>
                  <a:cubicBezTo>
                    <a:pt x="2286" y="300"/>
                    <a:pt x="2328" y="301"/>
                    <a:pt x="2370" y="304"/>
                  </a:cubicBezTo>
                  <a:lnTo>
                    <a:pt x="2637" y="304"/>
                  </a:lnTo>
                  <a:cubicBezTo>
                    <a:pt x="2680" y="301"/>
                    <a:pt x="2722" y="300"/>
                    <a:pt x="2762" y="300"/>
                  </a:cubicBezTo>
                  <a:close/>
                  <a:moveTo>
                    <a:pt x="2754" y="0"/>
                  </a:moveTo>
                  <a:cubicBezTo>
                    <a:pt x="2715" y="0"/>
                    <a:pt x="2676" y="2"/>
                    <a:pt x="2637" y="4"/>
                  </a:cubicBezTo>
                  <a:lnTo>
                    <a:pt x="2370" y="4"/>
                  </a:lnTo>
                  <a:cubicBezTo>
                    <a:pt x="2327" y="2"/>
                    <a:pt x="2285" y="1"/>
                    <a:pt x="2244" y="1"/>
                  </a:cubicBezTo>
                  <a:cubicBezTo>
                    <a:pt x="1" y="1"/>
                    <a:pt x="11" y="3442"/>
                    <a:pt x="2275" y="3442"/>
                  </a:cubicBezTo>
                  <a:cubicBezTo>
                    <a:pt x="2306" y="3442"/>
                    <a:pt x="2338" y="3441"/>
                    <a:pt x="2370" y="3440"/>
                  </a:cubicBezTo>
                  <a:lnTo>
                    <a:pt x="2637" y="3440"/>
                  </a:lnTo>
                  <a:cubicBezTo>
                    <a:pt x="2658" y="3441"/>
                    <a:pt x="2679" y="3441"/>
                    <a:pt x="2700" y="3441"/>
                  </a:cubicBezTo>
                  <a:cubicBezTo>
                    <a:pt x="3671" y="3441"/>
                    <a:pt x="4438" y="2685"/>
                    <a:pt x="4438" y="1705"/>
                  </a:cubicBezTo>
                  <a:cubicBezTo>
                    <a:pt x="4438" y="776"/>
                    <a:pt x="3699" y="0"/>
                    <a:pt x="2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9"/>
            <p:cNvSpPr/>
            <p:nvPr/>
          </p:nvSpPr>
          <p:spPr>
            <a:xfrm>
              <a:off x="5399825" y="1639025"/>
              <a:ext cx="110975" cy="86050"/>
            </a:xfrm>
            <a:custGeom>
              <a:rect b="b" l="l" r="r" t="t"/>
              <a:pathLst>
                <a:path extrusionOk="0" h="3442" w="4439">
                  <a:moveTo>
                    <a:pt x="2637" y="304"/>
                  </a:moveTo>
                  <a:cubicBezTo>
                    <a:pt x="4438" y="371"/>
                    <a:pt x="4438" y="3040"/>
                    <a:pt x="2637" y="3140"/>
                  </a:cubicBezTo>
                  <a:lnTo>
                    <a:pt x="2370" y="3140"/>
                  </a:lnTo>
                  <a:cubicBezTo>
                    <a:pt x="569" y="3040"/>
                    <a:pt x="569" y="371"/>
                    <a:pt x="2370" y="304"/>
                  </a:cubicBezTo>
                  <a:close/>
                  <a:moveTo>
                    <a:pt x="2754" y="0"/>
                  </a:moveTo>
                  <a:cubicBezTo>
                    <a:pt x="2715" y="0"/>
                    <a:pt x="2676" y="2"/>
                    <a:pt x="2637" y="4"/>
                  </a:cubicBezTo>
                  <a:lnTo>
                    <a:pt x="2370" y="4"/>
                  </a:lnTo>
                  <a:cubicBezTo>
                    <a:pt x="2327" y="2"/>
                    <a:pt x="2285" y="1"/>
                    <a:pt x="2244" y="1"/>
                  </a:cubicBezTo>
                  <a:cubicBezTo>
                    <a:pt x="0" y="1"/>
                    <a:pt x="11" y="3442"/>
                    <a:pt x="2275" y="3442"/>
                  </a:cubicBezTo>
                  <a:cubicBezTo>
                    <a:pt x="2306" y="3442"/>
                    <a:pt x="2338" y="3441"/>
                    <a:pt x="2370" y="3440"/>
                  </a:cubicBezTo>
                  <a:lnTo>
                    <a:pt x="2637" y="3440"/>
                  </a:lnTo>
                  <a:cubicBezTo>
                    <a:pt x="2658" y="3441"/>
                    <a:pt x="2679" y="3441"/>
                    <a:pt x="2700" y="3441"/>
                  </a:cubicBezTo>
                  <a:cubicBezTo>
                    <a:pt x="3671" y="3441"/>
                    <a:pt x="4438" y="2685"/>
                    <a:pt x="4438" y="1705"/>
                  </a:cubicBezTo>
                  <a:cubicBezTo>
                    <a:pt x="4438" y="776"/>
                    <a:pt x="3699" y="0"/>
                    <a:pt x="2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9"/>
            <p:cNvSpPr/>
            <p:nvPr/>
          </p:nvSpPr>
          <p:spPr>
            <a:xfrm>
              <a:off x="5499100" y="1654600"/>
              <a:ext cx="54225" cy="18725"/>
            </a:xfrm>
            <a:custGeom>
              <a:rect b="b" l="l" r="r" t="t"/>
              <a:pathLst>
                <a:path extrusionOk="0" h="749" w="2169">
                  <a:moveTo>
                    <a:pt x="860" y="0"/>
                  </a:moveTo>
                  <a:cubicBezTo>
                    <a:pt x="528" y="0"/>
                    <a:pt x="228" y="159"/>
                    <a:pt x="0" y="415"/>
                  </a:cubicBezTo>
                  <a:lnTo>
                    <a:pt x="234" y="582"/>
                  </a:lnTo>
                  <a:cubicBezTo>
                    <a:pt x="413" y="402"/>
                    <a:pt x="673" y="277"/>
                    <a:pt x="942" y="277"/>
                  </a:cubicBezTo>
                  <a:cubicBezTo>
                    <a:pt x="973" y="277"/>
                    <a:pt x="1004" y="278"/>
                    <a:pt x="1034" y="282"/>
                  </a:cubicBezTo>
                  <a:cubicBezTo>
                    <a:pt x="1401" y="282"/>
                    <a:pt x="1735" y="449"/>
                    <a:pt x="1935" y="749"/>
                  </a:cubicBezTo>
                  <a:lnTo>
                    <a:pt x="2169" y="615"/>
                  </a:lnTo>
                  <a:cubicBezTo>
                    <a:pt x="1935" y="215"/>
                    <a:pt x="1501" y="15"/>
                    <a:pt x="1034" y="15"/>
                  </a:cubicBezTo>
                  <a:cubicBezTo>
                    <a:pt x="975" y="5"/>
                    <a:pt x="917" y="0"/>
                    <a:pt x="8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9"/>
            <p:cNvSpPr/>
            <p:nvPr/>
          </p:nvSpPr>
          <p:spPr>
            <a:xfrm>
              <a:off x="5635850" y="1673300"/>
              <a:ext cx="90925" cy="6700"/>
            </a:xfrm>
            <a:custGeom>
              <a:rect b="b" l="l" r="r" t="t"/>
              <a:pathLst>
                <a:path extrusionOk="0" h="268" w="3637">
                  <a:moveTo>
                    <a:pt x="1" y="1"/>
                  </a:moveTo>
                  <a:lnTo>
                    <a:pt x="1" y="268"/>
                  </a:lnTo>
                  <a:lnTo>
                    <a:pt x="3637" y="268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9"/>
            <p:cNvSpPr/>
            <p:nvPr/>
          </p:nvSpPr>
          <p:spPr>
            <a:xfrm>
              <a:off x="5401925" y="1467525"/>
              <a:ext cx="343200" cy="244175"/>
            </a:xfrm>
            <a:custGeom>
              <a:rect b="b" l="l" r="r" t="t"/>
              <a:pathLst>
                <a:path extrusionOk="0" h="9767" w="13728">
                  <a:moveTo>
                    <a:pt x="9394" y="0"/>
                  </a:moveTo>
                  <a:cubicBezTo>
                    <a:pt x="9115" y="0"/>
                    <a:pt x="8836" y="19"/>
                    <a:pt x="8557" y="59"/>
                  </a:cubicBezTo>
                  <a:cubicBezTo>
                    <a:pt x="7690" y="126"/>
                    <a:pt x="6856" y="226"/>
                    <a:pt x="5989" y="359"/>
                  </a:cubicBezTo>
                  <a:cubicBezTo>
                    <a:pt x="4988" y="526"/>
                    <a:pt x="3954" y="693"/>
                    <a:pt x="2920" y="760"/>
                  </a:cubicBezTo>
                  <a:cubicBezTo>
                    <a:pt x="2817" y="764"/>
                    <a:pt x="2715" y="766"/>
                    <a:pt x="2614" y="766"/>
                  </a:cubicBezTo>
                  <a:cubicBezTo>
                    <a:pt x="1889" y="766"/>
                    <a:pt x="1187" y="660"/>
                    <a:pt x="485" y="426"/>
                  </a:cubicBezTo>
                  <a:cubicBezTo>
                    <a:pt x="447" y="410"/>
                    <a:pt x="408" y="402"/>
                    <a:pt x="370" y="402"/>
                  </a:cubicBezTo>
                  <a:cubicBezTo>
                    <a:pt x="174" y="402"/>
                    <a:pt x="1" y="598"/>
                    <a:pt x="85" y="793"/>
                  </a:cubicBezTo>
                  <a:cubicBezTo>
                    <a:pt x="151" y="1027"/>
                    <a:pt x="251" y="1227"/>
                    <a:pt x="352" y="1427"/>
                  </a:cubicBezTo>
                  <a:cubicBezTo>
                    <a:pt x="585" y="1827"/>
                    <a:pt x="852" y="2161"/>
                    <a:pt x="1185" y="2494"/>
                  </a:cubicBezTo>
                  <a:cubicBezTo>
                    <a:pt x="1552" y="2828"/>
                    <a:pt x="1953" y="3095"/>
                    <a:pt x="2386" y="3362"/>
                  </a:cubicBezTo>
                  <a:cubicBezTo>
                    <a:pt x="3769" y="4175"/>
                    <a:pt x="5387" y="4431"/>
                    <a:pt x="7015" y="4431"/>
                  </a:cubicBezTo>
                  <a:cubicBezTo>
                    <a:pt x="8057" y="4431"/>
                    <a:pt x="9102" y="4326"/>
                    <a:pt x="10092" y="4196"/>
                  </a:cubicBezTo>
                  <a:cubicBezTo>
                    <a:pt x="10134" y="4188"/>
                    <a:pt x="10173" y="4184"/>
                    <a:pt x="10210" y="4184"/>
                  </a:cubicBezTo>
                  <a:cubicBezTo>
                    <a:pt x="10675" y="4184"/>
                    <a:pt x="10784" y="4773"/>
                    <a:pt x="11093" y="6164"/>
                  </a:cubicBezTo>
                  <a:cubicBezTo>
                    <a:pt x="11326" y="7498"/>
                    <a:pt x="11560" y="9733"/>
                    <a:pt x="12093" y="9766"/>
                  </a:cubicBezTo>
                  <a:cubicBezTo>
                    <a:pt x="12227" y="9766"/>
                    <a:pt x="12827" y="8765"/>
                    <a:pt x="13194" y="8432"/>
                  </a:cubicBezTo>
                  <a:cubicBezTo>
                    <a:pt x="13728" y="7932"/>
                    <a:pt x="13061" y="3562"/>
                    <a:pt x="13061" y="3562"/>
                  </a:cubicBezTo>
                  <a:cubicBezTo>
                    <a:pt x="13661" y="2261"/>
                    <a:pt x="12527" y="760"/>
                    <a:pt x="11359" y="293"/>
                  </a:cubicBezTo>
                  <a:cubicBezTo>
                    <a:pt x="10704" y="106"/>
                    <a:pt x="10049" y="0"/>
                    <a:pt x="93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9"/>
            <p:cNvSpPr/>
            <p:nvPr/>
          </p:nvSpPr>
          <p:spPr>
            <a:xfrm>
              <a:off x="5721750" y="1525250"/>
              <a:ext cx="53400" cy="39675"/>
            </a:xfrm>
            <a:custGeom>
              <a:rect b="b" l="l" r="r" t="t"/>
              <a:pathLst>
                <a:path extrusionOk="0" h="1587" w="2136">
                  <a:moveTo>
                    <a:pt x="1193" y="1"/>
                  </a:moveTo>
                  <a:cubicBezTo>
                    <a:pt x="1029" y="1"/>
                    <a:pt x="861" y="39"/>
                    <a:pt x="701" y="119"/>
                  </a:cubicBezTo>
                  <a:cubicBezTo>
                    <a:pt x="201" y="419"/>
                    <a:pt x="1" y="1053"/>
                    <a:pt x="268" y="1586"/>
                  </a:cubicBezTo>
                  <a:lnTo>
                    <a:pt x="2136" y="586"/>
                  </a:lnTo>
                  <a:cubicBezTo>
                    <a:pt x="1948" y="211"/>
                    <a:pt x="1581" y="1"/>
                    <a:pt x="1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9"/>
            <p:cNvSpPr/>
            <p:nvPr/>
          </p:nvSpPr>
          <p:spPr>
            <a:xfrm>
              <a:off x="5561650" y="1800075"/>
              <a:ext cx="126775" cy="78400"/>
            </a:xfrm>
            <a:custGeom>
              <a:rect b="b" l="l" r="r" t="t"/>
              <a:pathLst>
                <a:path extrusionOk="0" h="3136" w="5071">
                  <a:moveTo>
                    <a:pt x="5070" y="0"/>
                  </a:moveTo>
                  <a:lnTo>
                    <a:pt x="5070" y="0"/>
                  </a:lnTo>
                  <a:cubicBezTo>
                    <a:pt x="4770" y="567"/>
                    <a:pt x="4303" y="1034"/>
                    <a:pt x="3736" y="1334"/>
                  </a:cubicBezTo>
                  <a:cubicBezTo>
                    <a:pt x="2769" y="1835"/>
                    <a:pt x="0" y="2402"/>
                    <a:pt x="0" y="2402"/>
                  </a:cubicBezTo>
                  <a:lnTo>
                    <a:pt x="0" y="3136"/>
                  </a:lnTo>
                  <a:cubicBezTo>
                    <a:pt x="0" y="3136"/>
                    <a:pt x="3603" y="2468"/>
                    <a:pt x="4303" y="1568"/>
                  </a:cubicBezTo>
                  <a:cubicBezTo>
                    <a:pt x="4670" y="1101"/>
                    <a:pt x="4937" y="567"/>
                    <a:pt x="507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9"/>
            <p:cNvSpPr/>
            <p:nvPr/>
          </p:nvSpPr>
          <p:spPr>
            <a:xfrm>
              <a:off x="5577900" y="1665800"/>
              <a:ext cx="29625" cy="29225"/>
            </a:xfrm>
            <a:custGeom>
              <a:rect b="b" l="l" r="r" t="t"/>
              <a:pathLst>
                <a:path extrusionOk="0" h="1169" w="1185">
                  <a:moveTo>
                    <a:pt x="589" y="1"/>
                  </a:moveTo>
                  <a:cubicBezTo>
                    <a:pt x="293" y="1"/>
                    <a:pt x="1" y="201"/>
                    <a:pt x="51" y="601"/>
                  </a:cubicBezTo>
                  <a:cubicBezTo>
                    <a:pt x="17" y="935"/>
                    <a:pt x="284" y="1168"/>
                    <a:pt x="584" y="1168"/>
                  </a:cubicBezTo>
                  <a:cubicBezTo>
                    <a:pt x="885" y="1168"/>
                    <a:pt x="1151" y="901"/>
                    <a:pt x="1151" y="601"/>
                  </a:cubicBezTo>
                  <a:cubicBezTo>
                    <a:pt x="1185" y="201"/>
                    <a:pt x="885" y="1"/>
                    <a:pt x="5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9"/>
            <p:cNvSpPr/>
            <p:nvPr/>
          </p:nvSpPr>
          <p:spPr>
            <a:xfrm>
              <a:off x="5600825" y="1614625"/>
              <a:ext cx="33400" cy="25350"/>
            </a:xfrm>
            <a:custGeom>
              <a:rect b="b" l="l" r="r" t="t"/>
              <a:pathLst>
                <a:path extrusionOk="0" h="1014" w="1336">
                  <a:moveTo>
                    <a:pt x="572" y="0"/>
                  </a:moveTo>
                  <a:cubicBezTo>
                    <a:pt x="337" y="0"/>
                    <a:pt x="115" y="119"/>
                    <a:pt x="1" y="346"/>
                  </a:cubicBezTo>
                  <a:lnTo>
                    <a:pt x="1168" y="1013"/>
                  </a:lnTo>
                  <a:cubicBezTo>
                    <a:pt x="1335" y="680"/>
                    <a:pt x="1235" y="280"/>
                    <a:pt x="902" y="79"/>
                  </a:cubicBezTo>
                  <a:cubicBezTo>
                    <a:pt x="795" y="26"/>
                    <a:pt x="682" y="0"/>
                    <a:pt x="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9"/>
            <p:cNvSpPr/>
            <p:nvPr/>
          </p:nvSpPr>
          <p:spPr>
            <a:xfrm>
              <a:off x="5537450" y="1776725"/>
              <a:ext cx="34225" cy="23575"/>
            </a:xfrm>
            <a:custGeom>
              <a:rect b="b" l="l" r="r" t="t"/>
              <a:pathLst>
                <a:path extrusionOk="0" h="943" w="1369">
                  <a:moveTo>
                    <a:pt x="1235" y="0"/>
                  </a:moveTo>
                  <a:lnTo>
                    <a:pt x="1" y="467"/>
                  </a:lnTo>
                  <a:cubicBezTo>
                    <a:pt x="80" y="757"/>
                    <a:pt x="346" y="942"/>
                    <a:pt x="618" y="942"/>
                  </a:cubicBezTo>
                  <a:cubicBezTo>
                    <a:pt x="691" y="942"/>
                    <a:pt x="764" y="929"/>
                    <a:pt x="835" y="901"/>
                  </a:cubicBezTo>
                  <a:cubicBezTo>
                    <a:pt x="1202" y="734"/>
                    <a:pt x="1368" y="334"/>
                    <a:pt x="123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9"/>
            <p:cNvSpPr/>
            <p:nvPr/>
          </p:nvSpPr>
          <p:spPr>
            <a:xfrm>
              <a:off x="5445725" y="1608075"/>
              <a:ext cx="32550" cy="27725"/>
            </a:xfrm>
            <a:custGeom>
              <a:rect b="b" l="l" r="r" t="t"/>
              <a:pathLst>
                <a:path extrusionOk="0" h="1109" w="1302">
                  <a:moveTo>
                    <a:pt x="776" y="1"/>
                  </a:moveTo>
                  <a:cubicBezTo>
                    <a:pt x="634" y="1"/>
                    <a:pt x="490" y="46"/>
                    <a:pt x="367" y="141"/>
                  </a:cubicBezTo>
                  <a:cubicBezTo>
                    <a:pt x="67" y="375"/>
                    <a:pt x="1" y="808"/>
                    <a:pt x="234" y="1109"/>
                  </a:cubicBezTo>
                  <a:lnTo>
                    <a:pt x="1301" y="275"/>
                  </a:lnTo>
                  <a:cubicBezTo>
                    <a:pt x="1183" y="97"/>
                    <a:pt x="982" y="1"/>
                    <a:pt x="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9"/>
            <p:cNvSpPr/>
            <p:nvPr/>
          </p:nvSpPr>
          <p:spPr>
            <a:xfrm>
              <a:off x="5463250" y="1662475"/>
              <a:ext cx="27525" cy="27950"/>
            </a:xfrm>
            <a:custGeom>
              <a:rect b="b" l="l" r="r" t="t"/>
              <a:pathLst>
                <a:path extrusionOk="0" h="1118" w="1101">
                  <a:moveTo>
                    <a:pt x="567" y="0"/>
                  </a:moveTo>
                  <a:cubicBezTo>
                    <a:pt x="234" y="0"/>
                    <a:pt x="0" y="267"/>
                    <a:pt x="0" y="567"/>
                  </a:cubicBezTo>
                  <a:cubicBezTo>
                    <a:pt x="0" y="934"/>
                    <a:pt x="275" y="1118"/>
                    <a:pt x="550" y="1118"/>
                  </a:cubicBezTo>
                  <a:cubicBezTo>
                    <a:pt x="826" y="1118"/>
                    <a:pt x="1101" y="934"/>
                    <a:pt x="1101" y="567"/>
                  </a:cubicBezTo>
                  <a:cubicBezTo>
                    <a:pt x="1101" y="267"/>
                    <a:pt x="867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9"/>
            <p:cNvSpPr/>
            <p:nvPr/>
          </p:nvSpPr>
          <p:spPr>
            <a:xfrm>
              <a:off x="5480750" y="1665800"/>
              <a:ext cx="50900" cy="84250"/>
            </a:xfrm>
            <a:custGeom>
              <a:rect b="b" l="l" r="r" t="t"/>
              <a:pathLst>
                <a:path extrusionOk="0" h="3370" w="2036">
                  <a:moveTo>
                    <a:pt x="2035" y="1"/>
                  </a:moveTo>
                  <a:lnTo>
                    <a:pt x="1" y="2936"/>
                  </a:lnTo>
                  <a:lnTo>
                    <a:pt x="1969" y="3370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9"/>
            <p:cNvSpPr/>
            <p:nvPr/>
          </p:nvSpPr>
          <p:spPr>
            <a:xfrm>
              <a:off x="5740100" y="1942675"/>
              <a:ext cx="231850" cy="925100"/>
            </a:xfrm>
            <a:custGeom>
              <a:rect b="b" l="l" r="r" t="t"/>
              <a:pathLst>
                <a:path extrusionOk="0" h="37004" w="9274">
                  <a:moveTo>
                    <a:pt x="1668" y="0"/>
                  </a:moveTo>
                  <a:cubicBezTo>
                    <a:pt x="301" y="1168"/>
                    <a:pt x="1" y="5304"/>
                    <a:pt x="1402" y="8073"/>
                  </a:cubicBezTo>
                  <a:cubicBezTo>
                    <a:pt x="1402" y="8073"/>
                    <a:pt x="4404" y="16579"/>
                    <a:pt x="4571" y="19648"/>
                  </a:cubicBezTo>
                  <a:cubicBezTo>
                    <a:pt x="4671" y="22616"/>
                    <a:pt x="4470" y="25585"/>
                    <a:pt x="3970" y="28521"/>
                  </a:cubicBezTo>
                  <a:cubicBezTo>
                    <a:pt x="3903" y="28921"/>
                    <a:pt x="3670" y="29288"/>
                    <a:pt x="3370" y="29521"/>
                  </a:cubicBezTo>
                  <a:cubicBezTo>
                    <a:pt x="2536" y="30188"/>
                    <a:pt x="2569" y="30889"/>
                    <a:pt x="1969" y="31689"/>
                  </a:cubicBezTo>
                  <a:cubicBezTo>
                    <a:pt x="1468" y="32323"/>
                    <a:pt x="1035" y="32523"/>
                    <a:pt x="1135" y="32657"/>
                  </a:cubicBezTo>
                  <a:cubicBezTo>
                    <a:pt x="1290" y="32924"/>
                    <a:pt x="1580" y="33072"/>
                    <a:pt x="1874" y="33072"/>
                  </a:cubicBezTo>
                  <a:cubicBezTo>
                    <a:pt x="2021" y="33072"/>
                    <a:pt x="2169" y="33035"/>
                    <a:pt x="2302" y="32957"/>
                  </a:cubicBezTo>
                  <a:cubicBezTo>
                    <a:pt x="2703" y="32757"/>
                    <a:pt x="3036" y="32523"/>
                    <a:pt x="3336" y="32223"/>
                  </a:cubicBezTo>
                  <a:lnTo>
                    <a:pt x="3336" y="32223"/>
                  </a:lnTo>
                  <a:cubicBezTo>
                    <a:pt x="3103" y="33024"/>
                    <a:pt x="2736" y="33824"/>
                    <a:pt x="2236" y="34525"/>
                  </a:cubicBezTo>
                  <a:cubicBezTo>
                    <a:pt x="1256" y="36068"/>
                    <a:pt x="1201" y="37004"/>
                    <a:pt x="3032" y="37004"/>
                  </a:cubicBezTo>
                  <a:cubicBezTo>
                    <a:pt x="3260" y="37004"/>
                    <a:pt x="3516" y="36989"/>
                    <a:pt x="3803" y="36960"/>
                  </a:cubicBezTo>
                  <a:cubicBezTo>
                    <a:pt x="5405" y="36793"/>
                    <a:pt x="6605" y="35626"/>
                    <a:pt x="7406" y="31923"/>
                  </a:cubicBezTo>
                  <a:cubicBezTo>
                    <a:pt x="7639" y="30856"/>
                    <a:pt x="8207" y="28887"/>
                    <a:pt x="8440" y="27520"/>
                  </a:cubicBezTo>
                  <a:cubicBezTo>
                    <a:pt x="9107" y="23584"/>
                    <a:pt x="9274" y="20682"/>
                    <a:pt x="9074" y="18480"/>
                  </a:cubicBezTo>
                  <a:cubicBezTo>
                    <a:pt x="7906" y="4937"/>
                    <a:pt x="5538" y="534"/>
                    <a:pt x="16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9"/>
            <p:cNvSpPr/>
            <p:nvPr/>
          </p:nvSpPr>
          <p:spPr>
            <a:xfrm>
              <a:off x="5732600" y="1931825"/>
              <a:ext cx="221850" cy="348900"/>
            </a:xfrm>
            <a:custGeom>
              <a:rect b="b" l="l" r="r" t="t"/>
              <a:pathLst>
                <a:path extrusionOk="0" h="13956" w="8874">
                  <a:moveTo>
                    <a:pt x="868" y="0"/>
                  </a:moveTo>
                  <a:cubicBezTo>
                    <a:pt x="868" y="0"/>
                    <a:pt x="0" y="1068"/>
                    <a:pt x="201" y="4137"/>
                  </a:cubicBezTo>
                  <a:cubicBezTo>
                    <a:pt x="367" y="7006"/>
                    <a:pt x="2402" y="13844"/>
                    <a:pt x="2402" y="13844"/>
                  </a:cubicBezTo>
                  <a:cubicBezTo>
                    <a:pt x="2945" y="13921"/>
                    <a:pt x="3449" y="13956"/>
                    <a:pt x="3917" y="13956"/>
                  </a:cubicBezTo>
                  <a:cubicBezTo>
                    <a:pt x="7467" y="13956"/>
                    <a:pt x="8873" y="11976"/>
                    <a:pt x="8873" y="11976"/>
                  </a:cubicBezTo>
                  <a:cubicBezTo>
                    <a:pt x="7906" y="6472"/>
                    <a:pt x="6538" y="3536"/>
                    <a:pt x="5104" y="1869"/>
                  </a:cubicBezTo>
                  <a:cubicBezTo>
                    <a:pt x="3670" y="201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6" name="Google Shape;241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6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23" name="Google Shape;2423;p60"/>
          <p:cNvSpPr txBox="1"/>
          <p:nvPr/>
        </p:nvSpPr>
        <p:spPr>
          <a:xfrm>
            <a:off x="1290600" y="1428875"/>
            <a:ext cx="6033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Notre meilleur 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modèle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est Kmeans avec K = 4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Pour la 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maintenance, notre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première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chute de notre ARIScore se fait 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après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le premier delta c’est 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à dire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4 semaines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61"/>
          <p:cNvSpPr txBox="1"/>
          <p:nvPr>
            <p:ph type="title"/>
          </p:nvPr>
        </p:nvSpPr>
        <p:spPr>
          <a:xfrm>
            <a:off x="202250" y="201625"/>
            <a:ext cx="7178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Axes Ameliorations</a:t>
            </a:r>
            <a:endParaRPr/>
          </a:p>
        </p:txBody>
      </p:sp>
      <p:grpSp>
        <p:nvGrpSpPr>
          <p:cNvPr id="2429" name="Google Shape;2429;p61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2430" name="Google Shape;2430;p61"/>
            <p:cNvSpPr/>
            <p:nvPr/>
          </p:nvSpPr>
          <p:spPr>
            <a:xfrm>
              <a:off x="4981419" y="2256088"/>
              <a:ext cx="3945689" cy="2154787"/>
            </a:xfrm>
            <a:custGeom>
              <a:rect b="b" l="l" r="r" t="t"/>
              <a:pathLst>
                <a:path extrusionOk="0" h="107578" w="196474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61"/>
            <p:cNvSpPr/>
            <p:nvPr/>
          </p:nvSpPr>
          <p:spPr>
            <a:xfrm>
              <a:off x="7573247" y="2743157"/>
              <a:ext cx="1166974" cy="672187"/>
            </a:xfrm>
            <a:custGeom>
              <a:rect b="b" l="l" r="r" t="t"/>
              <a:pathLst>
                <a:path extrusionOk="0" h="33559" w="58109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61"/>
            <p:cNvSpPr/>
            <p:nvPr/>
          </p:nvSpPr>
          <p:spPr>
            <a:xfrm>
              <a:off x="5590341" y="2721785"/>
              <a:ext cx="2253558" cy="1298224"/>
            </a:xfrm>
            <a:custGeom>
              <a:rect b="b" l="l" r="r" t="t"/>
              <a:pathLst>
                <a:path extrusionOk="0" h="64814" w="112215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61"/>
            <p:cNvSpPr/>
            <p:nvPr/>
          </p:nvSpPr>
          <p:spPr>
            <a:xfrm>
              <a:off x="5522020" y="2701074"/>
              <a:ext cx="1122090" cy="646108"/>
            </a:xfrm>
            <a:custGeom>
              <a:rect b="b" l="l" r="r" t="t"/>
              <a:pathLst>
                <a:path extrusionOk="0" h="32257" w="55874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61"/>
            <p:cNvSpPr/>
            <p:nvPr/>
          </p:nvSpPr>
          <p:spPr>
            <a:xfrm>
              <a:off x="5156920" y="3456746"/>
              <a:ext cx="828684" cy="477075"/>
            </a:xfrm>
            <a:custGeom>
              <a:rect b="b" l="l" r="r" t="t"/>
              <a:pathLst>
                <a:path extrusionOk="0" h="23818" w="41264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61"/>
            <p:cNvSpPr/>
            <p:nvPr/>
          </p:nvSpPr>
          <p:spPr>
            <a:xfrm>
              <a:off x="5629200" y="3751387"/>
              <a:ext cx="751648" cy="431647"/>
            </a:xfrm>
            <a:custGeom>
              <a:rect b="b" l="l" r="r" t="t"/>
              <a:pathLst>
                <a:path extrusionOk="0" h="21550" w="37428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61"/>
            <p:cNvSpPr/>
            <p:nvPr/>
          </p:nvSpPr>
          <p:spPr>
            <a:xfrm>
              <a:off x="6424367" y="541059"/>
              <a:ext cx="412013" cy="513289"/>
            </a:xfrm>
            <a:custGeom>
              <a:rect b="b" l="l" r="r" t="t"/>
              <a:pathLst>
                <a:path extrusionOk="0" h="25626" w="20516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61"/>
            <p:cNvSpPr/>
            <p:nvPr/>
          </p:nvSpPr>
          <p:spPr>
            <a:xfrm>
              <a:off x="6427058" y="736712"/>
              <a:ext cx="96476" cy="305377"/>
            </a:xfrm>
            <a:custGeom>
              <a:rect b="b" l="l" r="r" t="t"/>
              <a:pathLst>
                <a:path extrusionOk="0" h="15246" w="4804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61"/>
            <p:cNvSpPr/>
            <p:nvPr/>
          </p:nvSpPr>
          <p:spPr>
            <a:xfrm>
              <a:off x="6459210" y="561189"/>
              <a:ext cx="377169" cy="492718"/>
            </a:xfrm>
            <a:custGeom>
              <a:rect b="b" l="l" r="r" t="t"/>
              <a:pathLst>
                <a:path extrusionOk="0" h="24599" w="18781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61"/>
            <p:cNvSpPr/>
            <p:nvPr/>
          </p:nvSpPr>
          <p:spPr>
            <a:xfrm>
              <a:off x="6498050" y="599627"/>
              <a:ext cx="299470" cy="416484"/>
            </a:xfrm>
            <a:custGeom>
              <a:rect b="b" l="l" r="r" t="t"/>
              <a:pathLst>
                <a:path extrusionOk="0" h="20793" w="14912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6648106" y="665766"/>
              <a:ext cx="13435" cy="171857"/>
            </a:xfrm>
            <a:custGeom>
              <a:rect b="b" l="l" r="r" t="t"/>
              <a:pathLst>
                <a:path extrusionOk="0" h="8580" w="669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61"/>
            <p:cNvSpPr/>
            <p:nvPr/>
          </p:nvSpPr>
          <p:spPr>
            <a:xfrm>
              <a:off x="6597880" y="837603"/>
              <a:ext cx="54946" cy="78458"/>
            </a:xfrm>
            <a:custGeom>
              <a:rect b="b" l="l" r="r" t="t"/>
              <a:pathLst>
                <a:path extrusionOk="0" h="3917" w="2736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61"/>
            <p:cNvSpPr/>
            <p:nvPr/>
          </p:nvSpPr>
          <p:spPr>
            <a:xfrm>
              <a:off x="6652805" y="818655"/>
              <a:ext cx="41551" cy="87852"/>
            </a:xfrm>
            <a:custGeom>
              <a:rect b="b" l="l" r="r" t="t"/>
              <a:pathLst>
                <a:path extrusionOk="0" h="4386" w="2069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6633526" y="792756"/>
              <a:ext cx="44443" cy="58347"/>
            </a:xfrm>
            <a:custGeom>
              <a:rect b="b" l="l" r="r" t="t"/>
              <a:pathLst>
                <a:path extrusionOk="0" h="2913" w="2213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6033160" y="2571620"/>
              <a:ext cx="22111" cy="724786"/>
            </a:xfrm>
            <a:custGeom>
              <a:rect b="b" l="l" r="r" t="t"/>
              <a:pathLst>
                <a:path extrusionOk="0" h="36185" w="1101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61"/>
            <p:cNvSpPr/>
            <p:nvPr/>
          </p:nvSpPr>
          <p:spPr>
            <a:xfrm>
              <a:off x="6250352" y="2472752"/>
              <a:ext cx="242376" cy="567750"/>
            </a:xfrm>
            <a:custGeom>
              <a:rect b="b" l="l" r="r" t="t"/>
              <a:pathLst>
                <a:path extrusionOk="0" h="28345" w="12069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61"/>
            <p:cNvSpPr/>
            <p:nvPr/>
          </p:nvSpPr>
          <p:spPr>
            <a:xfrm>
              <a:off x="5619822" y="2520003"/>
              <a:ext cx="850112" cy="455022"/>
            </a:xfrm>
            <a:custGeom>
              <a:rect b="b" l="l" r="r" t="t"/>
              <a:pathLst>
                <a:path extrusionOk="0" h="22717" w="42331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5595703" y="2473073"/>
              <a:ext cx="242376" cy="567430"/>
            </a:xfrm>
            <a:custGeom>
              <a:rect b="b" l="l" r="r" t="t"/>
              <a:pathLst>
                <a:path extrusionOk="0" h="28329" w="12069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1"/>
            <p:cNvSpPr/>
            <p:nvPr/>
          </p:nvSpPr>
          <p:spPr>
            <a:xfrm>
              <a:off x="6442461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1"/>
            <p:cNvSpPr/>
            <p:nvPr/>
          </p:nvSpPr>
          <p:spPr>
            <a:xfrm>
              <a:off x="5594377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6031814" y="3227903"/>
              <a:ext cx="24802" cy="72509"/>
            </a:xfrm>
            <a:custGeom>
              <a:rect b="b" l="l" r="r" t="t"/>
              <a:pathLst>
                <a:path extrusionOk="0" h="3620" w="1235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5539432" y="1694647"/>
              <a:ext cx="995490" cy="1075451"/>
            </a:xfrm>
            <a:custGeom>
              <a:rect b="b" l="l" r="r" t="t"/>
              <a:pathLst>
                <a:path extrusionOk="0" h="53692" w="4957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61"/>
            <p:cNvSpPr/>
            <p:nvPr/>
          </p:nvSpPr>
          <p:spPr>
            <a:xfrm>
              <a:off x="5609781" y="2183920"/>
              <a:ext cx="939881" cy="547821"/>
            </a:xfrm>
            <a:custGeom>
              <a:rect b="b" l="l" r="r" t="t"/>
              <a:pathLst>
                <a:path extrusionOk="0" h="27350" w="46801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61"/>
            <p:cNvSpPr/>
            <p:nvPr/>
          </p:nvSpPr>
          <p:spPr>
            <a:xfrm>
              <a:off x="5570921" y="1694367"/>
              <a:ext cx="342346" cy="200280"/>
            </a:xfrm>
            <a:custGeom>
              <a:rect b="b" l="l" r="r" t="t"/>
              <a:pathLst>
                <a:path extrusionOk="0" h="9999" w="17047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8268583" y="3106642"/>
              <a:ext cx="308186" cy="149103"/>
            </a:xfrm>
            <a:custGeom>
              <a:rect b="b" l="l" r="r" t="t"/>
              <a:pathLst>
                <a:path extrusionOk="0" h="7444" w="15346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8263221" y="3001384"/>
              <a:ext cx="328951" cy="235292"/>
            </a:xfrm>
            <a:custGeom>
              <a:rect b="b" l="l" r="r" t="t"/>
              <a:pathLst>
                <a:path extrusionOk="0" h="11747" w="1638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8418640" y="3125149"/>
              <a:ext cx="168171" cy="117095"/>
            </a:xfrm>
            <a:custGeom>
              <a:rect b="b" l="l" r="r" t="t"/>
              <a:pathLst>
                <a:path extrusionOk="0" h="5846" w="8374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7689806" y="2793272"/>
              <a:ext cx="232475" cy="271847"/>
            </a:xfrm>
            <a:custGeom>
              <a:rect b="b" l="l" r="r" t="t"/>
              <a:pathLst>
                <a:path extrusionOk="0" h="13572" w="11576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7699847" y="2737429"/>
              <a:ext cx="217072" cy="299789"/>
            </a:xfrm>
            <a:custGeom>
              <a:rect b="b" l="l" r="r" t="t"/>
              <a:pathLst>
                <a:path extrusionOk="0" h="14967" w="10809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7764151" y="2942496"/>
              <a:ext cx="178212" cy="105378"/>
            </a:xfrm>
            <a:custGeom>
              <a:rect b="b" l="l" r="r" t="t"/>
              <a:pathLst>
                <a:path extrusionOk="0" h="5261" w="8874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7737361" y="1782378"/>
              <a:ext cx="646476" cy="1049672"/>
            </a:xfrm>
            <a:custGeom>
              <a:rect b="b" l="l" r="r" t="t"/>
              <a:pathLst>
                <a:path extrusionOk="0" h="52405" w="32191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>
              <a:off x="8044844" y="2286814"/>
              <a:ext cx="98505" cy="304035"/>
            </a:xfrm>
            <a:custGeom>
              <a:rect b="b" l="l" r="r" t="t"/>
              <a:pathLst>
                <a:path extrusionOk="0" h="15179" w="4905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>
              <a:off x="8235086" y="1921346"/>
              <a:ext cx="122624" cy="352127"/>
            </a:xfrm>
            <a:custGeom>
              <a:rect b="b" l="l" r="r" t="t"/>
              <a:pathLst>
                <a:path extrusionOk="0" h="17580" w="6106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7948388" y="1792393"/>
              <a:ext cx="447498" cy="1254900"/>
            </a:xfrm>
            <a:custGeom>
              <a:rect b="b" l="l" r="r" t="t"/>
              <a:pathLst>
                <a:path extrusionOk="0" h="62651" w="22283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7967808" y="795961"/>
              <a:ext cx="111217" cy="302253"/>
            </a:xfrm>
            <a:custGeom>
              <a:rect b="b" l="l" r="r" t="t"/>
              <a:pathLst>
                <a:path extrusionOk="0" h="15090" w="5538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8103786" y="776812"/>
              <a:ext cx="221771" cy="189384"/>
            </a:xfrm>
            <a:custGeom>
              <a:rect b="b" l="l" r="r" t="t"/>
              <a:pathLst>
                <a:path extrusionOk="0" h="9455" w="11043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7943026" y="821499"/>
              <a:ext cx="370462" cy="425698"/>
            </a:xfrm>
            <a:custGeom>
              <a:rect b="b" l="l" r="r" t="t"/>
              <a:pathLst>
                <a:path extrusionOk="0" h="21253" w="18447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8142646" y="951854"/>
              <a:ext cx="28838" cy="28763"/>
            </a:xfrm>
            <a:custGeom>
              <a:rect b="b" l="l" r="r" t="t"/>
              <a:pathLst>
                <a:path extrusionOk="0" h="1436" w="1436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8252517" y="946526"/>
              <a:ext cx="28818" cy="28743"/>
            </a:xfrm>
            <a:custGeom>
              <a:rect b="b" l="l" r="r" t="t"/>
              <a:pathLst>
                <a:path extrusionOk="0" h="1435" w="1435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8066955" y="1086156"/>
              <a:ext cx="125957" cy="76855"/>
            </a:xfrm>
            <a:custGeom>
              <a:rect b="b" l="l" r="r" t="t"/>
              <a:pathLst>
                <a:path extrusionOk="0" h="3837" w="6272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8008675" y="717103"/>
              <a:ext cx="311520" cy="184877"/>
            </a:xfrm>
            <a:custGeom>
              <a:rect b="b" l="l" r="r" t="t"/>
              <a:pathLst>
                <a:path extrusionOk="0" h="9230" w="15512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8118527" y="917683"/>
              <a:ext cx="33518" cy="26179"/>
            </a:xfrm>
            <a:custGeom>
              <a:rect b="b" l="l" r="r" t="t"/>
              <a:pathLst>
                <a:path extrusionOk="0" h="1307" w="1669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8169436" y="1055430"/>
              <a:ext cx="49604" cy="30806"/>
            </a:xfrm>
            <a:custGeom>
              <a:rect b="b" l="l" r="r" t="t"/>
              <a:pathLst>
                <a:path extrusionOk="0" h="1538" w="247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8172127" y="1064123"/>
              <a:ext cx="26810" cy="22053"/>
            </a:xfrm>
            <a:custGeom>
              <a:rect b="b" l="l" r="r" t="t"/>
              <a:pathLst>
                <a:path extrusionOk="0" h="1101" w="1335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8261896" y="910893"/>
              <a:ext cx="34180" cy="24296"/>
            </a:xfrm>
            <a:custGeom>
              <a:rect b="b" l="l" r="r" t="t"/>
              <a:pathLst>
                <a:path extrusionOk="0" h="1213" w="1702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8206287" y="946526"/>
              <a:ext cx="55629" cy="92218"/>
            </a:xfrm>
            <a:custGeom>
              <a:rect b="b" l="l" r="r" t="t"/>
              <a:pathLst>
                <a:path extrusionOk="0" h="4604" w="277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8323529" y="1148128"/>
              <a:ext cx="617657" cy="467440"/>
            </a:xfrm>
            <a:custGeom>
              <a:rect b="b" l="l" r="r" t="t"/>
              <a:pathLst>
                <a:path extrusionOk="0" h="23337" w="30756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8323529" y="1238504"/>
              <a:ext cx="403297" cy="381451"/>
            </a:xfrm>
            <a:custGeom>
              <a:rect b="b" l="l" r="r" t="t"/>
              <a:pathLst>
                <a:path extrusionOk="0" h="19044" w="20082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7857273" y="1182380"/>
              <a:ext cx="528571" cy="698927"/>
            </a:xfrm>
            <a:custGeom>
              <a:rect b="b" l="l" r="r" t="t"/>
              <a:pathLst>
                <a:path extrusionOk="0" h="34894" w="2632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8112502" y="1215109"/>
              <a:ext cx="221088" cy="687550"/>
            </a:xfrm>
            <a:custGeom>
              <a:rect b="b" l="l" r="r" t="t"/>
              <a:pathLst>
                <a:path extrusionOk="0" h="34326" w="11009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8184859" y="1159666"/>
              <a:ext cx="54283" cy="91717"/>
            </a:xfrm>
            <a:custGeom>
              <a:rect b="b" l="l" r="r" t="t"/>
              <a:pathLst>
                <a:path extrusionOk="0" h="4579" w="2703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7983211" y="1123572"/>
              <a:ext cx="201668" cy="163044"/>
            </a:xfrm>
            <a:custGeom>
              <a:rect b="b" l="l" r="r" t="t"/>
              <a:pathLst>
                <a:path extrusionOk="0" h="8140" w="10042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8194238" y="1356761"/>
              <a:ext cx="96476" cy="387540"/>
            </a:xfrm>
            <a:custGeom>
              <a:rect b="b" l="l" r="r" t="t"/>
              <a:pathLst>
                <a:path extrusionOk="0" h="19348" w="4804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8194238" y="1356761"/>
              <a:ext cx="28156" cy="14722"/>
            </a:xfrm>
            <a:custGeom>
              <a:rect b="b" l="l" r="r" t="t"/>
              <a:pathLst>
                <a:path extrusionOk="0" h="735" w="1402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8174135" y="1294628"/>
              <a:ext cx="56291" cy="66860"/>
            </a:xfrm>
            <a:custGeom>
              <a:rect b="b" l="l" r="r" t="t"/>
              <a:pathLst>
                <a:path extrusionOk="0" h="3338" w="2803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7974515" y="1999524"/>
              <a:ext cx="19440" cy="169714"/>
            </a:xfrm>
            <a:custGeom>
              <a:rect b="b" l="l" r="r" t="t"/>
              <a:pathLst>
                <a:path extrusionOk="0" h="8473" w="968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7837854" y="1921346"/>
              <a:ext cx="19440" cy="169734"/>
            </a:xfrm>
            <a:custGeom>
              <a:rect b="b" l="l" r="r" t="t"/>
              <a:pathLst>
                <a:path extrusionOk="0" h="8474" w="968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61"/>
            <p:cNvSpPr/>
            <p:nvPr/>
          </p:nvSpPr>
          <p:spPr>
            <a:xfrm>
              <a:off x="7895450" y="1963430"/>
              <a:ext cx="53620" cy="58828"/>
            </a:xfrm>
            <a:custGeom>
              <a:rect b="b" l="l" r="r" t="t"/>
              <a:pathLst>
                <a:path extrusionOk="0" h="2937" w="267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61"/>
            <p:cNvSpPr/>
            <p:nvPr/>
          </p:nvSpPr>
          <p:spPr>
            <a:xfrm>
              <a:off x="7697839" y="1251203"/>
              <a:ext cx="375824" cy="855241"/>
            </a:xfrm>
            <a:custGeom>
              <a:rect b="b" l="l" r="r" t="t"/>
              <a:pathLst>
                <a:path extrusionOk="0" h="42698" w="18714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61"/>
            <p:cNvSpPr/>
            <p:nvPr/>
          </p:nvSpPr>
          <p:spPr>
            <a:xfrm>
              <a:off x="7691814" y="1243171"/>
              <a:ext cx="249887" cy="557255"/>
            </a:xfrm>
            <a:custGeom>
              <a:rect b="b" l="l" r="r" t="t"/>
              <a:pathLst>
                <a:path extrusionOk="0" h="27821" w="12443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61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61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61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61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61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61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61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61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61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61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61"/>
            <p:cNvSpPr/>
            <p:nvPr/>
          </p:nvSpPr>
          <p:spPr>
            <a:xfrm>
              <a:off x="6121583" y="2425121"/>
              <a:ext cx="546646" cy="313389"/>
            </a:xfrm>
            <a:custGeom>
              <a:rect b="b" l="l" r="r" t="t"/>
              <a:pathLst>
                <a:path extrusionOk="0" h="15646" w="2722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61"/>
            <p:cNvSpPr/>
            <p:nvPr/>
          </p:nvSpPr>
          <p:spPr>
            <a:xfrm>
              <a:off x="6121583" y="2409097"/>
              <a:ext cx="547308" cy="314030"/>
            </a:xfrm>
            <a:custGeom>
              <a:rect b="b" l="l" r="r" t="t"/>
              <a:pathLst>
                <a:path extrusionOk="0" h="15678" w="27253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61"/>
            <p:cNvSpPr/>
            <p:nvPr/>
          </p:nvSpPr>
          <p:spPr>
            <a:xfrm>
              <a:off x="6136986" y="2409097"/>
              <a:ext cx="515839" cy="291316"/>
            </a:xfrm>
            <a:custGeom>
              <a:rect b="b" l="l" r="r" t="t"/>
              <a:pathLst>
                <a:path extrusionOk="0" h="14544" w="25686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61"/>
            <p:cNvSpPr/>
            <p:nvPr/>
          </p:nvSpPr>
          <p:spPr>
            <a:xfrm>
              <a:off x="6120900" y="2379032"/>
              <a:ext cx="547328" cy="313369"/>
            </a:xfrm>
            <a:custGeom>
              <a:rect b="b" l="l" r="r" t="t"/>
              <a:pathLst>
                <a:path extrusionOk="0" h="15645" w="27254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61"/>
            <p:cNvSpPr/>
            <p:nvPr/>
          </p:nvSpPr>
          <p:spPr>
            <a:xfrm>
              <a:off x="5920678" y="2621415"/>
              <a:ext cx="267238" cy="152508"/>
            </a:xfrm>
            <a:custGeom>
              <a:rect b="b" l="l" r="r" t="t"/>
              <a:pathLst>
                <a:path extrusionOk="0" h="7614" w="13307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1"/>
            <p:cNvSpPr/>
            <p:nvPr/>
          </p:nvSpPr>
          <p:spPr>
            <a:xfrm>
              <a:off x="5932004" y="2600183"/>
              <a:ext cx="19440" cy="24076"/>
            </a:xfrm>
            <a:custGeom>
              <a:rect b="b" l="l" r="r" t="t"/>
              <a:pathLst>
                <a:path extrusionOk="0" h="1202" w="968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61"/>
            <p:cNvSpPr/>
            <p:nvPr/>
          </p:nvSpPr>
          <p:spPr>
            <a:xfrm>
              <a:off x="5934013" y="2600844"/>
              <a:ext cx="229784" cy="147681"/>
            </a:xfrm>
            <a:custGeom>
              <a:rect b="b" l="l" r="r" t="t"/>
              <a:pathLst>
                <a:path extrusionOk="0" h="7373" w="11442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61"/>
            <p:cNvSpPr/>
            <p:nvPr/>
          </p:nvSpPr>
          <p:spPr>
            <a:xfrm>
              <a:off x="6147028" y="2723007"/>
              <a:ext cx="20123" cy="26279"/>
            </a:xfrm>
            <a:custGeom>
              <a:rect b="b" l="l" r="r" t="t"/>
              <a:pathLst>
                <a:path extrusionOk="0" h="1312" w="1002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61"/>
            <p:cNvSpPr/>
            <p:nvPr/>
          </p:nvSpPr>
          <p:spPr>
            <a:xfrm>
              <a:off x="6147028" y="2723608"/>
              <a:ext cx="32855" cy="30265"/>
            </a:xfrm>
            <a:custGeom>
              <a:rect b="b" l="l" r="r" t="t"/>
              <a:pathLst>
                <a:path extrusionOk="0" h="1511" w="1636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61"/>
            <p:cNvSpPr/>
            <p:nvPr/>
          </p:nvSpPr>
          <p:spPr>
            <a:xfrm>
              <a:off x="6005687" y="2646453"/>
              <a:ext cx="166143" cy="98067"/>
            </a:xfrm>
            <a:custGeom>
              <a:rect b="b" l="l" r="r" t="t"/>
              <a:pathLst>
                <a:path extrusionOk="0" h="4896" w="8273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61"/>
            <p:cNvSpPr/>
            <p:nvPr/>
          </p:nvSpPr>
          <p:spPr>
            <a:xfrm>
              <a:off x="6147711" y="2727794"/>
              <a:ext cx="24802" cy="16725"/>
            </a:xfrm>
            <a:custGeom>
              <a:rect b="b" l="l" r="r" t="t"/>
              <a:pathLst>
                <a:path extrusionOk="0" h="835" w="1235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61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61"/>
            <p:cNvSpPr/>
            <p:nvPr/>
          </p:nvSpPr>
          <p:spPr>
            <a:xfrm>
              <a:off x="6168476" y="2738651"/>
              <a:ext cx="16086" cy="15223"/>
            </a:xfrm>
            <a:custGeom>
              <a:rect b="b" l="l" r="r" t="t"/>
              <a:pathLst>
                <a:path extrusionOk="0" h="760" w="801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61"/>
            <p:cNvSpPr/>
            <p:nvPr/>
          </p:nvSpPr>
          <p:spPr>
            <a:xfrm>
              <a:off x="6177854" y="2745581"/>
              <a:ext cx="6708" cy="8533"/>
            </a:xfrm>
            <a:custGeom>
              <a:rect b="b" l="l" r="r" t="t"/>
              <a:pathLst>
                <a:path extrusionOk="0" h="426" w="334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61"/>
            <p:cNvSpPr/>
            <p:nvPr/>
          </p:nvSpPr>
          <p:spPr>
            <a:xfrm>
              <a:off x="5967510" y="2624239"/>
              <a:ext cx="44222" cy="30746"/>
            </a:xfrm>
            <a:custGeom>
              <a:rect b="b" l="l" r="r" t="t"/>
              <a:pathLst>
                <a:path extrusionOk="0" h="1535" w="2202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5967510" y="2624399"/>
              <a:ext cx="7370" cy="9214"/>
            </a:xfrm>
            <a:custGeom>
              <a:rect b="b" l="l" r="r" t="t"/>
              <a:pathLst>
                <a:path extrusionOk="0" h="460" w="367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61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61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61"/>
            <p:cNvSpPr/>
            <p:nvPr/>
          </p:nvSpPr>
          <p:spPr>
            <a:xfrm>
              <a:off x="5950761" y="2610759"/>
              <a:ext cx="18094" cy="23635"/>
            </a:xfrm>
            <a:custGeom>
              <a:rect b="b" l="l" r="r" t="t"/>
              <a:pathLst>
                <a:path extrusionOk="0" h="1180" w="901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61"/>
            <p:cNvSpPr/>
            <p:nvPr/>
          </p:nvSpPr>
          <p:spPr>
            <a:xfrm>
              <a:off x="6179863" y="2747844"/>
              <a:ext cx="10061" cy="7872"/>
            </a:xfrm>
            <a:custGeom>
              <a:rect b="b" l="l" r="r" t="t"/>
              <a:pathLst>
                <a:path extrusionOk="0" h="393" w="501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61"/>
            <p:cNvSpPr/>
            <p:nvPr/>
          </p:nvSpPr>
          <p:spPr>
            <a:xfrm>
              <a:off x="6186550" y="2751850"/>
              <a:ext cx="3374" cy="4026"/>
            </a:xfrm>
            <a:custGeom>
              <a:rect b="b" l="l" r="r" t="t"/>
              <a:pathLst>
                <a:path extrusionOk="0" h="201" w="168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61"/>
            <p:cNvSpPr/>
            <p:nvPr/>
          </p:nvSpPr>
          <p:spPr>
            <a:xfrm>
              <a:off x="6250192" y="2889156"/>
              <a:ext cx="196969" cy="103575"/>
            </a:xfrm>
            <a:custGeom>
              <a:rect b="b" l="l" r="r" t="t"/>
              <a:pathLst>
                <a:path extrusionOk="0" h="5171" w="9808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61"/>
            <p:cNvSpPr/>
            <p:nvPr/>
          </p:nvSpPr>
          <p:spPr>
            <a:xfrm>
              <a:off x="6248866" y="2819992"/>
              <a:ext cx="195624" cy="142333"/>
            </a:xfrm>
            <a:custGeom>
              <a:rect b="b" l="l" r="r" t="t"/>
              <a:pathLst>
                <a:path extrusionOk="0" h="7106" w="9741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61"/>
            <p:cNvSpPr/>
            <p:nvPr/>
          </p:nvSpPr>
          <p:spPr>
            <a:xfrm>
              <a:off x="6256899" y="2797278"/>
              <a:ext cx="180220" cy="94401"/>
            </a:xfrm>
            <a:custGeom>
              <a:rect b="b" l="l" r="r" t="t"/>
              <a:pathLst>
                <a:path extrusionOk="0" h="4713" w="8974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61"/>
            <p:cNvSpPr/>
            <p:nvPr/>
          </p:nvSpPr>
          <p:spPr>
            <a:xfrm>
              <a:off x="6292405" y="2815486"/>
              <a:ext cx="109209" cy="57807"/>
            </a:xfrm>
            <a:custGeom>
              <a:rect b="b" l="l" r="r" t="t"/>
              <a:pathLst>
                <a:path extrusionOk="0" h="2886" w="5438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61"/>
            <p:cNvSpPr/>
            <p:nvPr/>
          </p:nvSpPr>
          <p:spPr>
            <a:xfrm>
              <a:off x="6299775" y="2834855"/>
              <a:ext cx="93805" cy="38438"/>
            </a:xfrm>
            <a:custGeom>
              <a:rect b="b" l="l" r="r" t="t"/>
              <a:pathLst>
                <a:path extrusionOk="0" h="1919" w="4671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61"/>
            <p:cNvSpPr/>
            <p:nvPr/>
          </p:nvSpPr>
          <p:spPr>
            <a:xfrm>
              <a:off x="6266940" y="2706803"/>
              <a:ext cx="147406" cy="147881"/>
            </a:xfrm>
            <a:custGeom>
              <a:rect b="b" l="l" r="r" t="t"/>
              <a:pathLst>
                <a:path extrusionOk="0" h="7383" w="734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61"/>
            <p:cNvSpPr/>
            <p:nvPr/>
          </p:nvSpPr>
          <p:spPr>
            <a:xfrm>
              <a:off x="6344660" y="2708586"/>
              <a:ext cx="8053" cy="7211"/>
            </a:xfrm>
            <a:custGeom>
              <a:rect b="b" l="l" r="r" t="t"/>
              <a:pathLst>
                <a:path extrusionOk="0" h="360" w="401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61"/>
            <p:cNvSpPr/>
            <p:nvPr/>
          </p:nvSpPr>
          <p:spPr>
            <a:xfrm>
              <a:off x="6359380" y="2724169"/>
              <a:ext cx="20805" cy="111207"/>
            </a:xfrm>
            <a:custGeom>
              <a:rect b="b" l="l" r="r" t="t"/>
              <a:pathLst>
                <a:path extrusionOk="0" h="5552" w="1036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61"/>
            <p:cNvSpPr/>
            <p:nvPr/>
          </p:nvSpPr>
          <p:spPr>
            <a:xfrm>
              <a:off x="6354038" y="2848054"/>
              <a:ext cx="4699" cy="8052"/>
            </a:xfrm>
            <a:custGeom>
              <a:rect b="b" l="l" r="r" t="t"/>
              <a:pathLst>
                <a:path extrusionOk="0" h="402" w="234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61"/>
            <p:cNvSpPr/>
            <p:nvPr/>
          </p:nvSpPr>
          <p:spPr>
            <a:xfrm>
              <a:off x="6344660" y="2848054"/>
              <a:ext cx="4037" cy="8052"/>
            </a:xfrm>
            <a:custGeom>
              <a:rect b="b" l="l" r="r" t="t"/>
              <a:pathLst>
                <a:path extrusionOk="0" h="402" w="201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61"/>
            <p:cNvSpPr/>
            <p:nvPr/>
          </p:nvSpPr>
          <p:spPr>
            <a:xfrm>
              <a:off x="6344660" y="2728455"/>
              <a:ext cx="4699" cy="107601"/>
            </a:xfrm>
            <a:custGeom>
              <a:rect b="b" l="l" r="r" t="t"/>
              <a:pathLst>
                <a:path extrusionOk="0" h="5372" w="234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61"/>
            <p:cNvSpPr/>
            <p:nvPr/>
          </p:nvSpPr>
          <p:spPr>
            <a:xfrm>
              <a:off x="6344660" y="2708586"/>
              <a:ext cx="4037" cy="7872"/>
            </a:xfrm>
            <a:custGeom>
              <a:rect b="b" l="l" r="r" t="t"/>
              <a:pathLst>
                <a:path extrusionOk="0" h="393" w="201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61"/>
            <p:cNvSpPr/>
            <p:nvPr/>
          </p:nvSpPr>
          <p:spPr>
            <a:xfrm>
              <a:off x="6343977" y="2708425"/>
              <a:ext cx="59645" cy="127631"/>
            </a:xfrm>
            <a:custGeom>
              <a:rect b="b" l="l" r="r" t="t"/>
              <a:pathLst>
                <a:path extrusionOk="0" h="6372" w="297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61"/>
            <p:cNvSpPr/>
            <p:nvPr/>
          </p:nvSpPr>
          <p:spPr>
            <a:xfrm>
              <a:off x="6341306" y="2708085"/>
              <a:ext cx="8053" cy="7031"/>
            </a:xfrm>
            <a:custGeom>
              <a:rect b="b" l="l" r="r" t="t"/>
              <a:pathLst>
                <a:path extrusionOk="0" h="351" w="401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61"/>
            <p:cNvSpPr/>
            <p:nvPr/>
          </p:nvSpPr>
          <p:spPr>
            <a:xfrm>
              <a:off x="6313833" y="2724950"/>
              <a:ext cx="21067" cy="110425"/>
            </a:xfrm>
            <a:custGeom>
              <a:rect b="b" l="l" r="r" t="t"/>
              <a:pathLst>
                <a:path extrusionOk="0" h="5513" w="1049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61"/>
            <p:cNvSpPr/>
            <p:nvPr/>
          </p:nvSpPr>
          <p:spPr>
            <a:xfrm>
              <a:off x="6335944" y="2848054"/>
              <a:ext cx="4037" cy="8232"/>
            </a:xfrm>
            <a:custGeom>
              <a:rect b="b" l="l" r="r" t="t"/>
              <a:pathLst>
                <a:path extrusionOk="0" h="411" w="201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61"/>
            <p:cNvSpPr/>
            <p:nvPr/>
          </p:nvSpPr>
          <p:spPr>
            <a:xfrm>
              <a:off x="6290397" y="2707744"/>
              <a:ext cx="58962" cy="128312"/>
            </a:xfrm>
            <a:custGeom>
              <a:rect b="b" l="l" r="r" t="t"/>
              <a:pathLst>
                <a:path extrusionOk="0" h="6406" w="2936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61"/>
            <p:cNvSpPr/>
            <p:nvPr/>
          </p:nvSpPr>
          <p:spPr>
            <a:xfrm>
              <a:off x="5864547" y="2670889"/>
              <a:ext cx="240307" cy="139108"/>
            </a:xfrm>
            <a:custGeom>
              <a:rect b="b" l="l" r="r" t="t"/>
              <a:pathLst>
                <a:path extrusionOk="0" h="6945" w="11966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61"/>
            <p:cNvSpPr/>
            <p:nvPr/>
          </p:nvSpPr>
          <p:spPr>
            <a:xfrm>
              <a:off x="5869789" y="2661515"/>
              <a:ext cx="42133" cy="32889"/>
            </a:xfrm>
            <a:custGeom>
              <a:rect b="b" l="l" r="r" t="t"/>
              <a:pathLst>
                <a:path extrusionOk="0" h="1642" w="2098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1"/>
            <p:cNvSpPr/>
            <p:nvPr/>
          </p:nvSpPr>
          <p:spPr>
            <a:xfrm>
              <a:off x="5869789" y="2661515"/>
              <a:ext cx="10644" cy="8833"/>
            </a:xfrm>
            <a:custGeom>
              <a:rect b="b" l="l" r="r" t="t"/>
              <a:pathLst>
                <a:path extrusionOk="0" h="441" w="53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1"/>
            <p:cNvSpPr/>
            <p:nvPr/>
          </p:nvSpPr>
          <p:spPr>
            <a:xfrm>
              <a:off x="5896499" y="2669667"/>
              <a:ext cx="166825" cy="110926"/>
            </a:xfrm>
            <a:custGeom>
              <a:rect b="b" l="l" r="r" t="t"/>
              <a:pathLst>
                <a:path extrusionOk="0" h="5538" w="8307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61"/>
            <p:cNvSpPr/>
            <p:nvPr/>
          </p:nvSpPr>
          <p:spPr>
            <a:xfrm>
              <a:off x="6026452" y="2744319"/>
              <a:ext cx="24139" cy="29604"/>
            </a:xfrm>
            <a:custGeom>
              <a:rect b="b" l="l" r="r" t="t"/>
              <a:pathLst>
                <a:path extrusionOk="0" h="1478" w="1202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61"/>
            <p:cNvSpPr/>
            <p:nvPr/>
          </p:nvSpPr>
          <p:spPr>
            <a:xfrm>
              <a:off x="6029404" y="2747644"/>
              <a:ext cx="26549" cy="29604"/>
            </a:xfrm>
            <a:custGeom>
              <a:rect b="b" l="l" r="r" t="t"/>
              <a:pathLst>
                <a:path extrusionOk="0" h="1478" w="1322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61"/>
            <p:cNvSpPr/>
            <p:nvPr/>
          </p:nvSpPr>
          <p:spPr>
            <a:xfrm>
              <a:off x="6036694" y="2751730"/>
              <a:ext cx="25947" cy="28863"/>
            </a:xfrm>
            <a:custGeom>
              <a:rect b="b" l="l" r="r" t="t"/>
              <a:pathLst>
                <a:path extrusionOk="0" h="1441" w="1292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1"/>
            <p:cNvSpPr/>
            <p:nvPr/>
          </p:nvSpPr>
          <p:spPr>
            <a:xfrm>
              <a:off x="5870371" y="2661655"/>
              <a:ext cx="182891" cy="119619"/>
            </a:xfrm>
            <a:custGeom>
              <a:rect b="b" l="l" r="r" t="t"/>
              <a:pathLst>
                <a:path extrusionOk="0" h="5972" w="9107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1"/>
            <p:cNvSpPr/>
            <p:nvPr/>
          </p:nvSpPr>
          <p:spPr>
            <a:xfrm>
              <a:off x="6046555" y="2755696"/>
              <a:ext cx="53600" cy="43185"/>
            </a:xfrm>
            <a:custGeom>
              <a:rect b="b" l="l" r="r" t="t"/>
              <a:pathLst>
                <a:path extrusionOk="0" h="2156" w="2669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1"/>
            <p:cNvSpPr/>
            <p:nvPr/>
          </p:nvSpPr>
          <p:spPr>
            <a:xfrm>
              <a:off x="6076699" y="2773463"/>
              <a:ext cx="23456" cy="25719"/>
            </a:xfrm>
            <a:custGeom>
              <a:rect b="b" l="l" r="r" t="t"/>
              <a:pathLst>
                <a:path extrusionOk="0" h="1284" w="1168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61"/>
            <p:cNvSpPr/>
            <p:nvPr/>
          </p:nvSpPr>
          <p:spPr>
            <a:xfrm>
              <a:off x="6702369" y="2646773"/>
              <a:ext cx="182911" cy="91898"/>
            </a:xfrm>
            <a:custGeom>
              <a:rect b="b" l="l" r="r" t="t"/>
              <a:pathLst>
                <a:path extrusionOk="0" h="4588" w="9108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61"/>
            <p:cNvSpPr/>
            <p:nvPr/>
          </p:nvSpPr>
          <p:spPr>
            <a:xfrm>
              <a:off x="6713093" y="2547104"/>
              <a:ext cx="161463" cy="54722"/>
            </a:xfrm>
            <a:custGeom>
              <a:rect b="b" l="l" r="r" t="t"/>
              <a:pathLst>
                <a:path extrusionOk="0" h="2732" w="804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61"/>
            <p:cNvSpPr/>
            <p:nvPr/>
          </p:nvSpPr>
          <p:spPr>
            <a:xfrm>
              <a:off x="6717792" y="2518000"/>
              <a:ext cx="149394" cy="202924"/>
            </a:xfrm>
            <a:custGeom>
              <a:rect b="b" l="l" r="r" t="t"/>
              <a:pathLst>
                <a:path extrusionOk="0" h="10131" w="7439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61"/>
            <p:cNvSpPr/>
            <p:nvPr/>
          </p:nvSpPr>
          <p:spPr>
            <a:xfrm>
              <a:off x="6717792" y="2518000"/>
              <a:ext cx="148731" cy="54522"/>
            </a:xfrm>
            <a:custGeom>
              <a:rect b="b" l="l" r="r" t="t"/>
              <a:pathLst>
                <a:path extrusionOk="0" h="2722" w="7406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61"/>
            <p:cNvSpPr/>
            <p:nvPr/>
          </p:nvSpPr>
          <p:spPr>
            <a:xfrm>
              <a:off x="6707731" y="2484870"/>
              <a:ext cx="168834" cy="74632"/>
            </a:xfrm>
            <a:custGeom>
              <a:rect b="b" l="l" r="r" t="t"/>
              <a:pathLst>
                <a:path extrusionOk="0" h="3726" w="8407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61"/>
            <p:cNvSpPr/>
            <p:nvPr/>
          </p:nvSpPr>
          <p:spPr>
            <a:xfrm>
              <a:off x="6699035" y="2464159"/>
              <a:ext cx="185562" cy="68282"/>
            </a:xfrm>
            <a:custGeom>
              <a:rect b="b" l="l" r="r" t="t"/>
              <a:pathLst>
                <a:path extrusionOk="0" h="3409" w="924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61"/>
            <p:cNvSpPr/>
            <p:nvPr/>
          </p:nvSpPr>
          <p:spPr>
            <a:xfrm>
              <a:off x="6720463" y="2467885"/>
              <a:ext cx="142706" cy="54602"/>
            </a:xfrm>
            <a:custGeom>
              <a:rect b="b" l="l" r="r" t="t"/>
              <a:pathLst>
                <a:path extrusionOk="0" h="2726" w="7106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61"/>
            <p:cNvSpPr/>
            <p:nvPr/>
          </p:nvSpPr>
          <p:spPr>
            <a:xfrm>
              <a:off x="6721126" y="2448696"/>
              <a:ext cx="140035" cy="47311"/>
            </a:xfrm>
            <a:custGeom>
              <a:rect b="b" l="l" r="r" t="t"/>
              <a:pathLst>
                <a:path extrusionOk="0" h="2362" w="6973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61"/>
            <p:cNvSpPr/>
            <p:nvPr/>
          </p:nvSpPr>
          <p:spPr>
            <a:xfrm>
              <a:off x="6736549" y="2457069"/>
              <a:ext cx="109209" cy="30345"/>
            </a:xfrm>
            <a:custGeom>
              <a:rect b="b" l="l" r="r" t="t"/>
              <a:pathLst>
                <a:path extrusionOk="0" h="1515" w="5438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61"/>
            <p:cNvSpPr/>
            <p:nvPr/>
          </p:nvSpPr>
          <p:spPr>
            <a:xfrm>
              <a:off x="6739220" y="2463759"/>
              <a:ext cx="103847" cy="23655"/>
            </a:xfrm>
            <a:custGeom>
              <a:rect b="b" l="l" r="r" t="t"/>
              <a:pathLst>
                <a:path extrusionOk="0" h="1181" w="5171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61"/>
            <p:cNvSpPr/>
            <p:nvPr/>
          </p:nvSpPr>
          <p:spPr>
            <a:xfrm>
              <a:off x="6812903" y="2472973"/>
              <a:ext cx="16769" cy="8553"/>
            </a:xfrm>
            <a:custGeom>
              <a:rect b="b" l="l" r="r" t="t"/>
              <a:pathLst>
                <a:path extrusionOk="0" h="427" w="835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61"/>
            <p:cNvSpPr/>
            <p:nvPr/>
          </p:nvSpPr>
          <p:spPr>
            <a:xfrm>
              <a:off x="6720463" y="2572782"/>
              <a:ext cx="146723" cy="92018"/>
            </a:xfrm>
            <a:custGeom>
              <a:rect b="b" l="l" r="r" t="t"/>
              <a:pathLst>
                <a:path extrusionOk="0" h="4594" w="7306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61"/>
            <p:cNvSpPr/>
            <p:nvPr/>
          </p:nvSpPr>
          <p:spPr>
            <a:xfrm>
              <a:off x="6740767" y="2617950"/>
              <a:ext cx="37996" cy="33771"/>
            </a:xfrm>
            <a:custGeom>
              <a:rect b="b" l="l" r="r" t="t"/>
              <a:pathLst>
                <a:path extrusionOk="0" h="1686" w="1892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61"/>
            <p:cNvSpPr/>
            <p:nvPr/>
          </p:nvSpPr>
          <p:spPr>
            <a:xfrm>
              <a:off x="6751270" y="2610178"/>
              <a:ext cx="38217" cy="35293"/>
            </a:xfrm>
            <a:custGeom>
              <a:rect b="b" l="l" r="r" t="t"/>
              <a:pathLst>
                <a:path extrusionOk="0" h="1762" w="1903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61"/>
            <p:cNvSpPr/>
            <p:nvPr/>
          </p:nvSpPr>
          <p:spPr>
            <a:xfrm>
              <a:off x="6960951" y="2244230"/>
              <a:ext cx="607616" cy="348442"/>
            </a:xfrm>
            <a:custGeom>
              <a:rect b="b" l="l" r="r" t="t"/>
              <a:pathLst>
                <a:path extrusionOk="0" h="17396" w="30256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61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61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61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61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61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61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61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61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61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61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61"/>
            <p:cNvSpPr/>
            <p:nvPr/>
          </p:nvSpPr>
          <p:spPr>
            <a:xfrm>
              <a:off x="7220739" y="2018091"/>
              <a:ext cx="73321" cy="98107"/>
            </a:xfrm>
            <a:custGeom>
              <a:rect b="b" l="l" r="r" t="t"/>
              <a:pathLst>
                <a:path extrusionOk="0" h="4898" w="3651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61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61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61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61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61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61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61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61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61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61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61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61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61"/>
            <p:cNvSpPr/>
            <p:nvPr/>
          </p:nvSpPr>
          <p:spPr>
            <a:xfrm>
              <a:off x="5256068" y="3491658"/>
              <a:ext cx="645130" cy="371997"/>
            </a:xfrm>
            <a:custGeom>
              <a:rect b="b" l="l" r="r" t="t"/>
              <a:pathLst>
                <a:path extrusionOk="0" h="18572" w="32124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61"/>
            <p:cNvSpPr/>
            <p:nvPr/>
          </p:nvSpPr>
          <p:spPr>
            <a:xfrm>
              <a:off x="5256068" y="3452059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61"/>
            <p:cNvSpPr/>
            <p:nvPr/>
          </p:nvSpPr>
          <p:spPr>
            <a:xfrm>
              <a:off x="5256068" y="3610416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61"/>
            <p:cNvSpPr/>
            <p:nvPr/>
          </p:nvSpPr>
          <p:spPr>
            <a:xfrm>
              <a:off x="5618476" y="3801222"/>
              <a:ext cx="14761" cy="7651"/>
            </a:xfrm>
            <a:custGeom>
              <a:rect b="b" l="l" r="r" t="t"/>
              <a:pathLst>
                <a:path extrusionOk="0" h="382" w="735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61"/>
            <p:cNvSpPr/>
            <p:nvPr/>
          </p:nvSpPr>
          <p:spPr>
            <a:xfrm>
              <a:off x="5578954" y="3796034"/>
              <a:ext cx="50266" cy="62273"/>
            </a:xfrm>
            <a:custGeom>
              <a:rect b="b" l="l" r="r" t="t"/>
              <a:pathLst>
                <a:path extrusionOk="0" h="3109" w="2503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61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61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61"/>
            <p:cNvSpPr/>
            <p:nvPr/>
          </p:nvSpPr>
          <p:spPr>
            <a:xfrm>
              <a:off x="5216545" y="3435354"/>
              <a:ext cx="694714" cy="368832"/>
            </a:xfrm>
            <a:custGeom>
              <a:rect b="b" l="l" r="r" t="t"/>
              <a:pathLst>
                <a:path extrusionOk="0" h="18414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61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61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61"/>
            <p:cNvSpPr/>
            <p:nvPr/>
          </p:nvSpPr>
          <p:spPr>
            <a:xfrm>
              <a:off x="5479144" y="3775443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61"/>
            <p:cNvSpPr/>
            <p:nvPr/>
          </p:nvSpPr>
          <p:spPr>
            <a:xfrm>
              <a:off x="5483843" y="3779910"/>
              <a:ext cx="40868" cy="53220"/>
            </a:xfrm>
            <a:custGeom>
              <a:rect b="b" l="l" r="r" t="t"/>
              <a:pathLst>
                <a:path extrusionOk="0" h="2657" w="2035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61"/>
            <p:cNvSpPr/>
            <p:nvPr/>
          </p:nvSpPr>
          <p:spPr>
            <a:xfrm>
              <a:off x="5245364" y="3636295"/>
              <a:ext cx="205002" cy="157696"/>
            </a:xfrm>
            <a:custGeom>
              <a:rect b="b" l="l" r="r" t="t"/>
              <a:pathLst>
                <a:path extrusionOk="0" h="7873" w="10208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61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61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61"/>
            <p:cNvSpPr/>
            <p:nvPr/>
          </p:nvSpPr>
          <p:spPr>
            <a:xfrm>
              <a:off x="5219899" y="3406631"/>
              <a:ext cx="698710" cy="385197"/>
            </a:xfrm>
            <a:custGeom>
              <a:rect b="b" l="l" r="r" t="t"/>
              <a:pathLst>
                <a:path extrusionOk="0" h="19231" w="34792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61"/>
            <p:cNvSpPr/>
            <p:nvPr/>
          </p:nvSpPr>
          <p:spPr>
            <a:xfrm>
              <a:off x="5219899" y="3570316"/>
              <a:ext cx="369799" cy="221191"/>
            </a:xfrm>
            <a:custGeom>
              <a:rect b="b" l="l" r="r" t="t"/>
              <a:pathLst>
                <a:path extrusionOk="0" h="11043" w="18414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61"/>
            <p:cNvSpPr/>
            <p:nvPr/>
          </p:nvSpPr>
          <p:spPr>
            <a:xfrm>
              <a:off x="5221907" y="3406631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61"/>
            <p:cNvSpPr/>
            <p:nvPr/>
          </p:nvSpPr>
          <p:spPr>
            <a:xfrm>
              <a:off x="5589678" y="3619770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61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61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61"/>
            <p:cNvSpPr/>
            <p:nvPr/>
          </p:nvSpPr>
          <p:spPr>
            <a:xfrm>
              <a:off x="5219899" y="3376566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61"/>
            <p:cNvSpPr/>
            <p:nvPr/>
          </p:nvSpPr>
          <p:spPr>
            <a:xfrm>
              <a:off x="5221907" y="3376566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61"/>
            <p:cNvSpPr/>
            <p:nvPr/>
          </p:nvSpPr>
          <p:spPr>
            <a:xfrm>
              <a:off x="5831512" y="3585699"/>
              <a:ext cx="15423" cy="7371"/>
            </a:xfrm>
            <a:custGeom>
              <a:rect b="b" l="l" r="r" t="t"/>
              <a:pathLst>
                <a:path extrusionOk="0" h="368" w="768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61"/>
            <p:cNvSpPr/>
            <p:nvPr/>
          </p:nvSpPr>
          <p:spPr>
            <a:xfrm>
              <a:off x="5219899" y="3526230"/>
              <a:ext cx="369799" cy="242543"/>
            </a:xfrm>
            <a:custGeom>
              <a:rect b="b" l="l" r="r" t="t"/>
              <a:pathLst>
                <a:path extrusionOk="0" h="12109" w="18414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61"/>
            <p:cNvSpPr/>
            <p:nvPr/>
          </p:nvSpPr>
          <p:spPr>
            <a:xfrm>
              <a:off x="5838882" y="3548744"/>
              <a:ext cx="54946" cy="85748"/>
            </a:xfrm>
            <a:custGeom>
              <a:rect b="b" l="l" r="r" t="t"/>
              <a:pathLst>
                <a:path extrusionOk="0" h="4281" w="2736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61"/>
            <p:cNvSpPr/>
            <p:nvPr/>
          </p:nvSpPr>
          <p:spPr>
            <a:xfrm>
              <a:off x="5219899" y="3312430"/>
              <a:ext cx="698710" cy="419268"/>
            </a:xfrm>
            <a:custGeom>
              <a:rect b="b" l="l" r="r" t="t"/>
              <a:pathLst>
                <a:path extrusionOk="0" h="20932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61"/>
            <p:cNvSpPr/>
            <p:nvPr/>
          </p:nvSpPr>
          <p:spPr>
            <a:xfrm>
              <a:off x="5219236" y="3510186"/>
              <a:ext cx="370462" cy="221171"/>
            </a:xfrm>
            <a:custGeom>
              <a:rect b="b" l="l" r="r" t="t"/>
              <a:pathLst>
                <a:path extrusionOk="0" h="11042" w="18447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61"/>
            <p:cNvSpPr/>
            <p:nvPr/>
          </p:nvSpPr>
          <p:spPr>
            <a:xfrm>
              <a:off x="5221907" y="3312430"/>
              <a:ext cx="696702" cy="411596"/>
            </a:xfrm>
            <a:custGeom>
              <a:rect b="b" l="l" r="r" t="t"/>
              <a:pathLst>
                <a:path extrusionOk="0" h="20549" w="34692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61"/>
            <p:cNvSpPr/>
            <p:nvPr/>
          </p:nvSpPr>
          <p:spPr>
            <a:xfrm>
              <a:off x="5589678" y="3524888"/>
              <a:ext cx="328931" cy="206469"/>
            </a:xfrm>
            <a:custGeom>
              <a:rect b="b" l="l" r="r" t="t"/>
              <a:pathLst>
                <a:path extrusionOk="0" h="10308" w="16379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61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61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61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61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61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61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61"/>
            <p:cNvSpPr/>
            <p:nvPr/>
          </p:nvSpPr>
          <p:spPr>
            <a:xfrm>
              <a:off x="5256068" y="3301734"/>
              <a:ext cx="645130" cy="370835"/>
            </a:xfrm>
            <a:custGeom>
              <a:rect b="b" l="l" r="r" t="t"/>
              <a:pathLst>
                <a:path extrusionOk="0" h="18514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61"/>
            <p:cNvSpPr/>
            <p:nvPr/>
          </p:nvSpPr>
          <p:spPr>
            <a:xfrm>
              <a:off x="5256068" y="3261634"/>
              <a:ext cx="645813" cy="371516"/>
            </a:xfrm>
            <a:custGeom>
              <a:rect b="b" l="l" r="r" t="t"/>
              <a:pathLst>
                <a:path extrusionOk="0" h="18548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61"/>
            <p:cNvSpPr/>
            <p:nvPr/>
          </p:nvSpPr>
          <p:spPr>
            <a:xfrm>
              <a:off x="5256068" y="3419991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61"/>
            <p:cNvSpPr/>
            <p:nvPr/>
          </p:nvSpPr>
          <p:spPr>
            <a:xfrm>
              <a:off x="5618476" y="3611077"/>
              <a:ext cx="14761" cy="7872"/>
            </a:xfrm>
            <a:custGeom>
              <a:rect b="b" l="l" r="r" t="t"/>
              <a:pathLst>
                <a:path extrusionOk="0" h="393" w="735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61"/>
            <p:cNvSpPr/>
            <p:nvPr/>
          </p:nvSpPr>
          <p:spPr>
            <a:xfrm>
              <a:off x="5578954" y="3605068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61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61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61"/>
            <p:cNvSpPr/>
            <p:nvPr/>
          </p:nvSpPr>
          <p:spPr>
            <a:xfrm>
              <a:off x="5216545" y="3245610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61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61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61"/>
            <p:cNvSpPr/>
            <p:nvPr/>
          </p:nvSpPr>
          <p:spPr>
            <a:xfrm>
              <a:off x="5479144" y="3585018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61"/>
            <p:cNvSpPr/>
            <p:nvPr/>
          </p:nvSpPr>
          <p:spPr>
            <a:xfrm>
              <a:off x="5483843" y="3589906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61"/>
            <p:cNvSpPr/>
            <p:nvPr/>
          </p:nvSpPr>
          <p:spPr>
            <a:xfrm>
              <a:off x="5245364" y="3446250"/>
              <a:ext cx="205002" cy="157436"/>
            </a:xfrm>
            <a:custGeom>
              <a:rect b="b" l="l" r="r" t="t"/>
              <a:pathLst>
                <a:path extrusionOk="0" h="7860" w="10208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61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61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61"/>
            <p:cNvSpPr/>
            <p:nvPr/>
          </p:nvSpPr>
          <p:spPr>
            <a:xfrm>
              <a:off x="5219899" y="3210858"/>
              <a:ext cx="698710" cy="384716"/>
            </a:xfrm>
            <a:custGeom>
              <a:rect b="b" l="l" r="r" t="t"/>
              <a:pathLst>
                <a:path extrusionOk="0" h="19207" w="34792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61"/>
            <p:cNvSpPr/>
            <p:nvPr/>
          </p:nvSpPr>
          <p:spPr>
            <a:xfrm>
              <a:off x="5219236" y="3374563"/>
              <a:ext cx="370462" cy="220510"/>
            </a:xfrm>
            <a:custGeom>
              <a:rect b="b" l="l" r="r" t="t"/>
              <a:pathLst>
                <a:path extrusionOk="0" h="11009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61"/>
            <p:cNvSpPr/>
            <p:nvPr/>
          </p:nvSpPr>
          <p:spPr>
            <a:xfrm>
              <a:off x="5221907" y="3210858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61"/>
            <p:cNvSpPr/>
            <p:nvPr/>
          </p:nvSpPr>
          <p:spPr>
            <a:xfrm>
              <a:off x="5589678" y="3423336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61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61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61"/>
            <p:cNvSpPr/>
            <p:nvPr/>
          </p:nvSpPr>
          <p:spPr>
            <a:xfrm>
              <a:off x="5219899" y="3180793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61"/>
            <p:cNvSpPr/>
            <p:nvPr/>
          </p:nvSpPr>
          <p:spPr>
            <a:xfrm>
              <a:off x="5221907" y="3180793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61"/>
            <p:cNvSpPr/>
            <p:nvPr/>
          </p:nvSpPr>
          <p:spPr>
            <a:xfrm>
              <a:off x="5831512" y="3389265"/>
              <a:ext cx="15423" cy="7872"/>
            </a:xfrm>
            <a:custGeom>
              <a:rect b="b" l="l" r="r" t="t"/>
              <a:pathLst>
                <a:path extrusionOk="0" h="393" w="768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61"/>
            <p:cNvSpPr/>
            <p:nvPr/>
          </p:nvSpPr>
          <p:spPr>
            <a:xfrm>
              <a:off x="5219899" y="3330457"/>
              <a:ext cx="369799" cy="242563"/>
            </a:xfrm>
            <a:custGeom>
              <a:rect b="b" l="l" r="r" t="t"/>
              <a:pathLst>
                <a:path extrusionOk="0" h="12110" w="18414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61"/>
            <p:cNvSpPr/>
            <p:nvPr/>
          </p:nvSpPr>
          <p:spPr>
            <a:xfrm>
              <a:off x="5838882" y="3352750"/>
              <a:ext cx="54946" cy="85969"/>
            </a:xfrm>
            <a:custGeom>
              <a:rect b="b" l="l" r="r" t="t"/>
              <a:pathLst>
                <a:path extrusionOk="0" h="4292" w="2736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61"/>
            <p:cNvSpPr/>
            <p:nvPr/>
          </p:nvSpPr>
          <p:spPr>
            <a:xfrm>
              <a:off x="5219899" y="3116657"/>
              <a:ext cx="698710" cy="419288"/>
            </a:xfrm>
            <a:custGeom>
              <a:rect b="b" l="l" r="r" t="t"/>
              <a:pathLst>
                <a:path extrusionOk="0" h="20933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61"/>
            <p:cNvSpPr/>
            <p:nvPr/>
          </p:nvSpPr>
          <p:spPr>
            <a:xfrm>
              <a:off x="5219236" y="3314433"/>
              <a:ext cx="370462" cy="220490"/>
            </a:xfrm>
            <a:custGeom>
              <a:rect b="b" l="l" r="r" t="t"/>
              <a:pathLst>
                <a:path extrusionOk="0" h="11008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61"/>
            <p:cNvSpPr/>
            <p:nvPr/>
          </p:nvSpPr>
          <p:spPr>
            <a:xfrm>
              <a:off x="5221907" y="3115996"/>
              <a:ext cx="696702" cy="412257"/>
            </a:xfrm>
            <a:custGeom>
              <a:rect b="b" l="l" r="r" t="t"/>
              <a:pathLst>
                <a:path extrusionOk="0" h="20582" w="34692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61"/>
            <p:cNvSpPr/>
            <p:nvPr/>
          </p:nvSpPr>
          <p:spPr>
            <a:xfrm>
              <a:off x="5589678" y="3329115"/>
              <a:ext cx="328931" cy="205808"/>
            </a:xfrm>
            <a:custGeom>
              <a:rect b="b" l="l" r="r" t="t"/>
              <a:pathLst>
                <a:path extrusionOk="0" h="10275" w="16379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61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61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61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61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61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61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5256068" y="3105300"/>
              <a:ext cx="645130" cy="371496"/>
            </a:xfrm>
            <a:custGeom>
              <a:rect b="b" l="l" r="r" t="t"/>
              <a:pathLst>
                <a:path extrusionOk="0" h="18547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5256068" y="3065881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61"/>
            <p:cNvSpPr/>
            <p:nvPr/>
          </p:nvSpPr>
          <p:spPr>
            <a:xfrm>
              <a:off x="5256068" y="3224218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61"/>
            <p:cNvSpPr/>
            <p:nvPr/>
          </p:nvSpPr>
          <p:spPr>
            <a:xfrm>
              <a:off x="5618476" y="3415044"/>
              <a:ext cx="14761" cy="7631"/>
            </a:xfrm>
            <a:custGeom>
              <a:rect b="b" l="l" r="r" t="t"/>
              <a:pathLst>
                <a:path extrusionOk="0" h="381" w="735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61"/>
            <p:cNvSpPr/>
            <p:nvPr/>
          </p:nvSpPr>
          <p:spPr>
            <a:xfrm>
              <a:off x="5578954" y="3409295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61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61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61"/>
            <p:cNvSpPr/>
            <p:nvPr/>
          </p:nvSpPr>
          <p:spPr>
            <a:xfrm>
              <a:off x="5216545" y="3049176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61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61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61"/>
            <p:cNvSpPr/>
            <p:nvPr/>
          </p:nvSpPr>
          <p:spPr>
            <a:xfrm>
              <a:off x="5479144" y="3388584"/>
              <a:ext cx="50929" cy="62834"/>
            </a:xfrm>
            <a:custGeom>
              <a:rect b="b" l="l" r="r" t="t"/>
              <a:pathLst>
                <a:path extrusionOk="0" h="3137" w="2536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61"/>
            <p:cNvSpPr/>
            <p:nvPr/>
          </p:nvSpPr>
          <p:spPr>
            <a:xfrm>
              <a:off x="5483843" y="3393732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61"/>
            <p:cNvSpPr/>
            <p:nvPr/>
          </p:nvSpPr>
          <p:spPr>
            <a:xfrm>
              <a:off x="5245364" y="3249796"/>
              <a:ext cx="205002" cy="157977"/>
            </a:xfrm>
            <a:custGeom>
              <a:rect b="b" l="l" r="r" t="t"/>
              <a:pathLst>
                <a:path extrusionOk="0" h="7887" w="10208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61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61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61"/>
            <p:cNvSpPr/>
            <p:nvPr/>
          </p:nvSpPr>
          <p:spPr>
            <a:xfrm>
              <a:off x="5681455" y="3696605"/>
              <a:ext cx="380523" cy="452358"/>
            </a:xfrm>
            <a:custGeom>
              <a:rect b="b" l="l" r="r" t="t"/>
              <a:pathLst>
                <a:path extrusionOk="0" h="22584" w="18948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61"/>
            <p:cNvSpPr/>
            <p:nvPr/>
          </p:nvSpPr>
          <p:spPr>
            <a:xfrm>
              <a:off x="6061958" y="3764086"/>
              <a:ext cx="263964" cy="384876"/>
            </a:xfrm>
            <a:custGeom>
              <a:rect b="b" l="l" r="r" t="t"/>
              <a:pathLst>
                <a:path extrusionOk="0" h="19215" w="13144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61"/>
            <p:cNvSpPr/>
            <p:nvPr/>
          </p:nvSpPr>
          <p:spPr>
            <a:xfrm>
              <a:off x="5681455" y="3544257"/>
              <a:ext cx="644468" cy="371516"/>
            </a:xfrm>
            <a:custGeom>
              <a:rect b="b" l="l" r="r" t="t"/>
              <a:pathLst>
                <a:path extrusionOk="0" h="18548" w="32091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61"/>
            <p:cNvSpPr/>
            <p:nvPr/>
          </p:nvSpPr>
          <p:spPr>
            <a:xfrm>
              <a:off x="5879750" y="3889034"/>
              <a:ext cx="291417" cy="111587"/>
            </a:xfrm>
            <a:custGeom>
              <a:rect b="b" l="l" r="r" t="t"/>
              <a:pathLst>
                <a:path extrusionOk="0" h="5571" w="14511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61"/>
            <p:cNvSpPr/>
            <p:nvPr/>
          </p:nvSpPr>
          <p:spPr>
            <a:xfrm>
              <a:off x="5770561" y="3884347"/>
              <a:ext cx="510477" cy="174421"/>
            </a:xfrm>
            <a:custGeom>
              <a:rect b="b" l="l" r="r" t="t"/>
              <a:pathLst>
                <a:path extrusionOk="0" h="8708" w="25419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61"/>
            <p:cNvSpPr/>
            <p:nvPr/>
          </p:nvSpPr>
          <p:spPr>
            <a:xfrm>
              <a:off x="5713607" y="3782794"/>
              <a:ext cx="129311" cy="72188"/>
            </a:xfrm>
            <a:custGeom>
              <a:rect b="b" l="l" r="r" t="t"/>
              <a:pathLst>
                <a:path extrusionOk="0" h="3604" w="6439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61"/>
            <p:cNvSpPr/>
            <p:nvPr/>
          </p:nvSpPr>
          <p:spPr>
            <a:xfrm>
              <a:off x="5704911" y="3782794"/>
              <a:ext cx="138007" cy="72188"/>
            </a:xfrm>
            <a:custGeom>
              <a:rect b="b" l="l" r="r" t="t"/>
              <a:pathLst>
                <a:path extrusionOk="0" h="3604" w="6872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61"/>
            <p:cNvSpPr/>
            <p:nvPr/>
          </p:nvSpPr>
          <p:spPr>
            <a:xfrm>
              <a:off x="5879750" y="3983916"/>
              <a:ext cx="167488" cy="126289"/>
            </a:xfrm>
            <a:custGeom>
              <a:rect b="b" l="l" r="r" t="t"/>
              <a:pathLst>
                <a:path extrusionOk="0" h="6305" w="834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61"/>
            <p:cNvSpPr/>
            <p:nvPr/>
          </p:nvSpPr>
          <p:spPr>
            <a:xfrm>
              <a:off x="5879750" y="3983916"/>
              <a:ext cx="167488" cy="108242"/>
            </a:xfrm>
            <a:custGeom>
              <a:rect b="b" l="l" r="r" t="t"/>
              <a:pathLst>
                <a:path extrusionOk="0" h="5404" w="834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61"/>
            <p:cNvSpPr/>
            <p:nvPr/>
          </p:nvSpPr>
          <p:spPr>
            <a:xfrm>
              <a:off x="6193920" y="3854963"/>
              <a:ext cx="99167" cy="50115"/>
            </a:xfrm>
            <a:custGeom>
              <a:rect b="b" l="l" r="r" t="t"/>
              <a:pathLst>
                <a:path extrusionOk="0" h="2502" w="4938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61"/>
            <p:cNvSpPr/>
            <p:nvPr/>
          </p:nvSpPr>
          <p:spPr>
            <a:xfrm>
              <a:off x="6193920" y="3854963"/>
              <a:ext cx="115916" cy="50115"/>
            </a:xfrm>
            <a:custGeom>
              <a:rect b="b" l="l" r="r" t="t"/>
              <a:pathLst>
                <a:path extrusionOk="0" h="2502" w="5772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61"/>
            <p:cNvSpPr/>
            <p:nvPr/>
          </p:nvSpPr>
          <p:spPr>
            <a:xfrm>
              <a:off x="5743751" y="3579650"/>
              <a:ext cx="227113" cy="132999"/>
            </a:xfrm>
            <a:custGeom>
              <a:rect b="b" l="l" r="r" t="t"/>
              <a:pathLst>
                <a:path extrusionOk="0" h="6640" w="11309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61"/>
            <p:cNvSpPr/>
            <p:nvPr/>
          </p:nvSpPr>
          <p:spPr>
            <a:xfrm>
              <a:off x="5780602" y="3600822"/>
              <a:ext cx="227374" cy="132559"/>
            </a:xfrm>
            <a:custGeom>
              <a:rect b="b" l="l" r="r" t="t"/>
              <a:pathLst>
                <a:path extrusionOk="0" h="6618" w="11322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61"/>
            <p:cNvSpPr/>
            <p:nvPr/>
          </p:nvSpPr>
          <p:spPr>
            <a:xfrm>
              <a:off x="5817454" y="3621813"/>
              <a:ext cx="227796" cy="132939"/>
            </a:xfrm>
            <a:custGeom>
              <a:rect b="b" l="l" r="r" t="t"/>
              <a:pathLst>
                <a:path extrusionOk="0" h="6637" w="11343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61"/>
            <p:cNvSpPr/>
            <p:nvPr/>
          </p:nvSpPr>
          <p:spPr>
            <a:xfrm>
              <a:off x="5852940" y="3642745"/>
              <a:ext cx="228659" cy="132719"/>
            </a:xfrm>
            <a:custGeom>
              <a:rect b="b" l="l" r="r" t="t"/>
              <a:pathLst>
                <a:path extrusionOk="0" h="6626" w="11386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61"/>
            <p:cNvSpPr/>
            <p:nvPr/>
          </p:nvSpPr>
          <p:spPr>
            <a:xfrm>
              <a:off x="5889128" y="3663856"/>
              <a:ext cx="229081" cy="132979"/>
            </a:xfrm>
            <a:custGeom>
              <a:rect b="b" l="l" r="r" t="t"/>
              <a:pathLst>
                <a:path extrusionOk="0" h="6639" w="11407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61"/>
            <p:cNvSpPr/>
            <p:nvPr/>
          </p:nvSpPr>
          <p:spPr>
            <a:xfrm>
              <a:off x="5925960" y="3684808"/>
              <a:ext cx="228519" cy="132759"/>
            </a:xfrm>
            <a:custGeom>
              <a:rect b="b" l="l" r="r" t="t"/>
              <a:pathLst>
                <a:path extrusionOk="0" h="6628" w="11379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61"/>
            <p:cNvSpPr/>
            <p:nvPr/>
          </p:nvSpPr>
          <p:spPr>
            <a:xfrm>
              <a:off x="5963474" y="3705719"/>
              <a:ext cx="226711" cy="132559"/>
            </a:xfrm>
            <a:custGeom>
              <a:rect b="b" l="l" r="r" t="t"/>
              <a:pathLst>
                <a:path extrusionOk="0" h="6618" w="11289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61"/>
            <p:cNvSpPr/>
            <p:nvPr/>
          </p:nvSpPr>
          <p:spPr>
            <a:xfrm>
              <a:off x="5999662" y="3726670"/>
              <a:ext cx="227736" cy="132979"/>
            </a:xfrm>
            <a:custGeom>
              <a:rect b="b" l="l" r="r" t="t"/>
              <a:pathLst>
                <a:path extrusionOk="0" h="6639" w="1134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61"/>
            <p:cNvSpPr/>
            <p:nvPr/>
          </p:nvSpPr>
          <p:spPr>
            <a:xfrm>
              <a:off x="6035168" y="3747782"/>
              <a:ext cx="227776" cy="132579"/>
            </a:xfrm>
            <a:custGeom>
              <a:rect b="b" l="l" r="r" t="t"/>
              <a:pathLst>
                <a:path extrusionOk="0" h="6619" w="11342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61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61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61"/>
            <p:cNvSpPr/>
            <p:nvPr/>
          </p:nvSpPr>
          <p:spPr>
            <a:xfrm>
              <a:off x="7677736" y="985264"/>
              <a:ext cx="93143" cy="88893"/>
            </a:xfrm>
            <a:custGeom>
              <a:rect b="b" l="l" r="r" t="t"/>
              <a:pathLst>
                <a:path extrusionOk="0" h="4438" w="4638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61"/>
            <p:cNvSpPr/>
            <p:nvPr/>
          </p:nvSpPr>
          <p:spPr>
            <a:xfrm>
              <a:off x="7072831" y="855811"/>
              <a:ext cx="621674" cy="624415"/>
            </a:xfrm>
            <a:custGeom>
              <a:rect b="b" l="l" r="r" t="t"/>
              <a:pathLst>
                <a:path extrusionOk="0" h="31174" w="30956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61"/>
            <p:cNvSpPr/>
            <p:nvPr/>
          </p:nvSpPr>
          <p:spPr>
            <a:xfrm>
              <a:off x="7072831" y="1175690"/>
              <a:ext cx="80410" cy="304296"/>
            </a:xfrm>
            <a:custGeom>
              <a:rect b="b" l="l" r="r" t="t"/>
              <a:pathLst>
                <a:path extrusionOk="0" h="15192" w="4004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61"/>
            <p:cNvSpPr/>
            <p:nvPr/>
          </p:nvSpPr>
          <p:spPr>
            <a:xfrm>
              <a:off x="7080864" y="855991"/>
              <a:ext cx="612978" cy="353129"/>
            </a:xfrm>
            <a:custGeom>
              <a:rect b="b" l="l" r="r" t="t"/>
              <a:pathLst>
                <a:path extrusionOk="0" h="17630" w="30523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61"/>
            <p:cNvSpPr/>
            <p:nvPr/>
          </p:nvSpPr>
          <p:spPr>
            <a:xfrm>
              <a:off x="7174649" y="1244673"/>
              <a:ext cx="58299" cy="130656"/>
            </a:xfrm>
            <a:custGeom>
              <a:rect b="b" l="l" r="r" t="t"/>
              <a:pathLst>
                <a:path extrusionOk="0" h="6523" w="2903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61"/>
            <p:cNvSpPr/>
            <p:nvPr/>
          </p:nvSpPr>
          <p:spPr>
            <a:xfrm>
              <a:off x="7238291" y="1226305"/>
              <a:ext cx="61653" cy="101752"/>
            </a:xfrm>
            <a:custGeom>
              <a:rect b="b" l="l" r="r" t="t"/>
              <a:pathLst>
                <a:path extrusionOk="0" h="5080" w="307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61"/>
            <p:cNvSpPr/>
            <p:nvPr/>
          </p:nvSpPr>
          <p:spPr>
            <a:xfrm>
              <a:off x="7304603" y="1161168"/>
              <a:ext cx="48921" cy="123445"/>
            </a:xfrm>
            <a:custGeom>
              <a:rect b="b" l="l" r="r" t="t"/>
              <a:pathLst>
                <a:path extrusionOk="0" h="6163" w="2436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61"/>
            <p:cNvSpPr/>
            <p:nvPr/>
          </p:nvSpPr>
          <p:spPr>
            <a:xfrm>
              <a:off x="7362882" y="1119986"/>
              <a:ext cx="32192" cy="44627"/>
            </a:xfrm>
            <a:custGeom>
              <a:rect b="b" l="l" r="r" t="t"/>
              <a:pathLst>
                <a:path extrusionOk="0" h="2228" w="1603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61"/>
            <p:cNvSpPr/>
            <p:nvPr/>
          </p:nvSpPr>
          <p:spPr>
            <a:xfrm>
              <a:off x="7405096" y="1131824"/>
              <a:ext cx="56954" cy="102293"/>
            </a:xfrm>
            <a:custGeom>
              <a:rect b="b" l="l" r="r" t="t"/>
              <a:pathLst>
                <a:path extrusionOk="0" h="5107" w="2836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61"/>
            <p:cNvSpPr/>
            <p:nvPr/>
          </p:nvSpPr>
          <p:spPr>
            <a:xfrm>
              <a:off x="7492856" y="1069631"/>
              <a:ext cx="60970" cy="149504"/>
            </a:xfrm>
            <a:custGeom>
              <a:rect b="b" l="l" r="r" t="t"/>
              <a:pathLst>
                <a:path extrusionOk="0" h="7464" w="3036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61"/>
            <p:cNvSpPr/>
            <p:nvPr/>
          </p:nvSpPr>
          <p:spPr>
            <a:xfrm>
              <a:off x="7563868" y="1038725"/>
              <a:ext cx="62316" cy="102253"/>
            </a:xfrm>
            <a:custGeom>
              <a:rect b="b" l="l" r="r" t="t"/>
              <a:pathLst>
                <a:path extrusionOk="0" h="5105" w="3103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61"/>
            <p:cNvSpPr/>
            <p:nvPr/>
          </p:nvSpPr>
          <p:spPr>
            <a:xfrm>
              <a:off x="7636888" y="978755"/>
              <a:ext cx="20103" cy="130816"/>
            </a:xfrm>
            <a:custGeom>
              <a:rect b="b" l="l" r="r" t="t"/>
              <a:pathLst>
                <a:path extrusionOk="0" h="6531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0" name="Google Shape;2720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21" name="Google Shape;2721;p61"/>
          <p:cNvSpPr/>
          <p:nvPr/>
        </p:nvSpPr>
        <p:spPr>
          <a:xfrm>
            <a:off x="571275" y="3729825"/>
            <a:ext cx="3570300" cy="55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61"/>
          <p:cNvSpPr/>
          <p:nvPr/>
        </p:nvSpPr>
        <p:spPr>
          <a:xfrm>
            <a:off x="664400" y="4174825"/>
            <a:ext cx="2732100" cy="46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28" name="Google Shape;2728;p62"/>
          <p:cNvSpPr txBox="1"/>
          <p:nvPr/>
        </p:nvSpPr>
        <p:spPr>
          <a:xfrm>
            <a:off x="1290600" y="1428875"/>
            <a:ext cx="6033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Plus de données concernant les sellers et 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étudier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la distance entre acheteur / vendeur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Voir avec les 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métiers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pour 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réduire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les segments selon leur vision et leur 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stratégie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9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68" name="Google Shape;568;p39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Mission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9" name="Google Shape;569;p39"/>
          <p:cNvSpPr txBox="1"/>
          <p:nvPr>
            <p:ph idx="1" type="subTitle"/>
          </p:nvPr>
        </p:nvSpPr>
        <p:spPr>
          <a:xfrm flipH="1">
            <a:off x="3727725" y="3046775"/>
            <a:ext cx="4678800" cy="20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Etudier le comportement du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Etudier les clusters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Avoir un </a:t>
            </a:r>
            <a:r>
              <a:rPr lang="en-GB"/>
              <a:t>modèle</a:t>
            </a:r>
            <a:r>
              <a:rPr lang="en-GB"/>
              <a:t> de Segmentation</a:t>
            </a:r>
            <a:br>
              <a:rPr lang="en-GB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Strategie de maintenance</a:t>
            </a:r>
            <a:endParaRPr/>
          </a:p>
        </p:txBody>
      </p:sp>
      <p:grpSp>
        <p:nvGrpSpPr>
          <p:cNvPr id="570" name="Google Shape;570;p39"/>
          <p:cNvGrpSpPr/>
          <p:nvPr/>
        </p:nvGrpSpPr>
        <p:grpSpPr>
          <a:xfrm>
            <a:off x="4927877" y="507514"/>
            <a:ext cx="3725908" cy="2829132"/>
            <a:chOff x="1321125" y="758125"/>
            <a:chExt cx="5005250" cy="4478600"/>
          </a:xfrm>
        </p:grpSpPr>
        <p:sp>
          <p:nvSpPr>
            <p:cNvPr id="571" name="Google Shape;571;p39"/>
            <p:cNvSpPr/>
            <p:nvPr/>
          </p:nvSpPr>
          <p:spPr>
            <a:xfrm>
              <a:off x="1321125" y="2679850"/>
              <a:ext cx="5005250" cy="2556875"/>
            </a:xfrm>
            <a:custGeom>
              <a:rect b="b" l="l" r="r" t="t"/>
              <a:pathLst>
                <a:path extrusionOk="0" h="102275" w="200210">
                  <a:moveTo>
                    <a:pt x="100105" y="1"/>
                  </a:moveTo>
                  <a:cubicBezTo>
                    <a:pt x="44799" y="1"/>
                    <a:pt x="0" y="22917"/>
                    <a:pt x="0" y="51138"/>
                  </a:cubicBezTo>
                  <a:cubicBezTo>
                    <a:pt x="0" y="79391"/>
                    <a:pt x="44799" y="102274"/>
                    <a:pt x="100105" y="102274"/>
                  </a:cubicBezTo>
                  <a:cubicBezTo>
                    <a:pt x="155378" y="102274"/>
                    <a:pt x="200210" y="79391"/>
                    <a:pt x="200210" y="51138"/>
                  </a:cubicBezTo>
                  <a:cubicBezTo>
                    <a:pt x="200210" y="22917"/>
                    <a:pt x="155378" y="1"/>
                    <a:pt x="1001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410350" y="3713475"/>
              <a:ext cx="960700" cy="504325"/>
            </a:xfrm>
            <a:custGeom>
              <a:rect b="b" l="l" r="r" t="t"/>
              <a:pathLst>
                <a:path extrusionOk="0" h="20173" w="38428">
                  <a:moveTo>
                    <a:pt x="19446" y="0"/>
                  </a:moveTo>
                  <a:cubicBezTo>
                    <a:pt x="14863" y="0"/>
                    <a:pt x="10261" y="1035"/>
                    <a:pt x="6772" y="3088"/>
                  </a:cubicBezTo>
                  <a:cubicBezTo>
                    <a:pt x="0" y="7091"/>
                    <a:pt x="67" y="13495"/>
                    <a:pt x="6939" y="17365"/>
                  </a:cubicBezTo>
                  <a:cubicBezTo>
                    <a:pt x="10294" y="19238"/>
                    <a:pt x="14644" y="20172"/>
                    <a:pt x="19005" y="20172"/>
                  </a:cubicBezTo>
                  <a:cubicBezTo>
                    <a:pt x="23575" y="20172"/>
                    <a:pt x="28158" y="19146"/>
                    <a:pt x="31623" y="17098"/>
                  </a:cubicBezTo>
                  <a:cubicBezTo>
                    <a:pt x="38428" y="13062"/>
                    <a:pt x="38361" y="6690"/>
                    <a:pt x="31489" y="2821"/>
                  </a:cubicBezTo>
                  <a:cubicBezTo>
                    <a:pt x="28141" y="935"/>
                    <a:pt x="23802" y="0"/>
                    <a:pt x="194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5155525" y="3873050"/>
              <a:ext cx="1033250" cy="543225"/>
            </a:xfrm>
            <a:custGeom>
              <a:rect b="b" l="l" r="r" t="t"/>
              <a:pathLst>
                <a:path extrusionOk="0" h="21729" w="41330">
                  <a:moveTo>
                    <a:pt x="20916" y="1"/>
                  </a:moveTo>
                  <a:cubicBezTo>
                    <a:pt x="15982" y="1"/>
                    <a:pt x="11034" y="1119"/>
                    <a:pt x="7305" y="3343"/>
                  </a:cubicBezTo>
                  <a:cubicBezTo>
                    <a:pt x="0" y="7646"/>
                    <a:pt x="67" y="14517"/>
                    <a:pt x="7472" y="18687"/>
                  </a:cubicBezTo>
                  <a:cubicBezTo>
                    <a:pt x="11064" y="20719"/>
                    <a:pt x="15733" y="21729"/>
                    <a:pt x="20422" y="21729"/>
                  </a:cubicBezTo>
                  <a:cubicBezTo>
                    <a:pt x="25356" y="21729"/>
                    <a:pt x="30312" y="20610"/>
                    <a:pt x="34058" y="18387"/>
                  </a:cubicBezTo>
                  <a:cubicBezTo>
                    <a:pt x="41330" y="14084"/>
                    <a:pt x="41263" y="7212"/>
                    <a:pt x="33891" y="3043"/>
                  </a:cubicBezTo>
                  <a:cubicBezTo>
                    <a:pt x="30283" y="1011"/>
                    <a:pt x="25605" y="1"/>
                    <a:pt x="20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580100" y="758125"/>
              <a:ext cx="315250" cy="427350"/>
            </a:xfrm>
            <a:custGeom>
              <a:rect b="b" l="l" r="r" t="t"/>
              <a:pathLst>
                <a:path extrusionOk="0" h="17094" w="12610">
                  <a:moveTo>
                    <a:pt x="7401" y="5119"/>
                  </a:moveTo>
                  <a:lnTo>
                    <a:pt x="7401" y="5119"/>
                  </a:lnTo>
                  <a:cubicBezTo>
                    <a:pt x="7525" y="5123"/>
                    <a:pt x="7647" y="5154"/>
                    <a:pt x="7740" y="5185"/>
                  </a:cubicBezTo>
                  <a:cubicBezTo>
                    <a:pt x="8207" y="5352"/>
                    <a:pt x="8574" y="5786"/>
                    <a:pt x="8640" y="6286"/>
                  </a:cubicBezTo>
                  <a:cubicBezTo>
                    <a:pt x="8974" y="7754"/>
                    <a:pt x="8173" y="9922"/>
                    <a:pt x="6839" y="11156"/>
                  </a:cubicBezTo>
                  <a:cubicBezTo>
                    <a:pt x="6284" y="11658"/>
                    <a:pt x="5709" y="11909"/>
                    <a:pt x="5212" y="11909"/>
                  </a:cubicBezTo>
                  <a:cubicBezTo>
                    <a:pt x="5081" y="11909"/>
                    <a:pt x="4956" y="11891"/>
                    <a:pt x="4838" y="11857"/>
                  </a:cubicBezTo>
                  <a:cubicBezTo>
                    <a:pt x="4371" y="11690"/>
                    <a:pt x="4004" y="11256"/>
                    <a:pt x="3937" y="10756"/>
                  </a:cubicBezTo>
                  <a:cubicBezTo>
                    <a:pt x="3603" y="9288"/>
                    <a:pt x="4404" y="7087"/>
                    <a:pt x="5772" y="5886"/>
                  </a:cubicBezTo>
                  <a:cubicBezTo>
                    <a:pt x="6204" y="5453"/>
                    <a:pt x="6770" y="5187"/>
                    <a:pt x="7401" y="5119"/>
                  </a:cubicBezTo>
                  <a:close/>
                  <a:moveTo>
                    <a:pt x="7381" y="4707"/>
                  </a:moveTo>
                  <a:cubicBezTo>
                    <a:pt x="6788" y="4707"/>
                    <a:pt x="6126" y="5016"/>
                    <a:pt x="5505" y="5586"/>
                  </a:cubicBezTo>
                  <a:cubicBezTo>
                    <a:pt x="4037" y="6886"/>
                    <a:pt x="3170" y="9255"/>
                    <a:pt x="3570" y="10856"/>
                  </a:cubicBezTo>
                  <a:cubicBezTo>
                    <a:pt x="3670" y="11490"/>
                    <a:pt x="4104" y="12023"/>
                    <a:pt x="4738" y="12257"/>
                  </a:cubicBezTo>
                  <a:cubicBezTo>
                    <a:pt x="4871" y="12290"/>
                    <a:pt x="5038" y="12324"/>
                    <a:pt x="5205" y="12324"/>
                  </a:cubicBezTo>
                  <a:cubicBezTo>
                    <a:pt x="5905" y="12290"/>
                    <a:pt x="6606" y="11957"/>
                    <a:pt x="7106" y="11456"/>
                  </a:cubicBezTo>
                  <a:cubicBezTo>
                    <a:pt x="8574" y="10155"/>
                    <a:pt x="9441" y="7787"/>
                    <a:pt x="9041" y="6186"/>
                  </a:cubicBezTo>
                  <a:cubicBezTo>
                    <a:pt x="8941" y="5552"/>
                    <a:pt x="8507" y="5018"/>
                    <a:pt x="7873" y="4785"/>
                  </a:cubicBezTo>
                  <a:cubicBezTo>
                    <a:pt x="7717" y="4733"/>
                    <a:pt x="7552" y="4707"/>
                    <a:pt x="7381" y="4707"/>
                  </a:cubicBezTo>
                  <a:close/>
                  <a:moveTo>
                    <a:pt x="8874" y="348"/>
                  </a:moveTo>
                  <a:lnTo>
                    <a:pt x="9808" y="482"/>
                  </a:lnTo>
                  <a:cubicBezTo>
                    <a:pt x="9841" y="482"/>
                    <a:pt x="9875" y="515"/>
                    <a:pt x="9875" y="515"/>
                  </a:cubicBezTo>
                  <a:cubicBezTo>
                    <a:pt x="9908" y="549"/>
                    <a:pt x="9908" y="582"/>
                    <a:pt x="9875" y="615"/>
                  </a:cubicBezTo>
                  <a:lnTo>
                    <a:pt x="9374" y="2317"/>
                  </a:lnTo>
                  <a:cubicBezTo>
                    <a:pt x="9307" y="2617"/>
                    <a:pt x="9408" y="2917"/>
                    <a:pt x="9608" y="3117"/>
                  </a:cubicBezTo>
                  <a:cubicBezTo>
                    <a:pt x="9708" y="3184"/>
                    <a:pt x="9774" y="3284"/>
                    <a:pt x="9841" y="3351"/>
                  </a:cubicBezTo>
                  <a:cubicBezTo>
                    <a:pt x="9961" y="3510"/>
                    <a:pt x="10128" y="3586"/>
                    <a:pt x="10293" y="3586"/>
                  </a:cubicBezTo>
                  <a:cubicBezTo>
                    <a:pt x="10404" y="3586"/>
                    <a:pt x="10514" y="3551"/>
                    <a:pt x="10608" y="3484"/>
                  </a:cubicBezTo>
                  <a:lnTo>
                    <a:pt x="11776" y="2583"/>
                  </a:lnTo>
                  <a:lnTo>
                    <a:pt x="11809" y="2583"/>
                  </a:lnTo>
                  <a:cubicBezTo>
                    <a:pt x="11809" y="2617"/>
                    <a:pt x="11809" y="2617"/>
                    <a:pt x="11809" y="2650"/>
                  </a:cubicBezTo>
                  <a:lnTo>
                    <a:pt x="12109" y="3951"/>
                  </a:lnTo>
                  <a:cubicBezTo>
                    <a:pt x="12143" y="4084"/>
                    <a:pt x="12109" y="4251"/>
                    <a:pt x="12009" y="4351"/>
                  </a:cubicBezTo>
                  <a:lnTo>
                    <a:pt x="10875" y="5552"/>
                  </a:lnTo>
                  <a:cubicBezTo>
                    <a:pt x="10708" y="5786"/>
                    <a:pt x="10575" y="6053"/>
                    <a:pt x="10575" y="6319"/>
                  </a:cubicBezTo>
                  <a:cubicBezTo>
                    <a:pt x="10542" y="6586"/>
                    <a:pt x="10508" y="6886"/>
                    <a:pt x="10475" y="7187"/>
                  </a:cubicBezTo>
                  <a:cubicBezTo>
                    <a:pt x="10442" y="7487"/>
                    <a:pt x="10608" y="7787"/>
                    <a:pt x="10875" y="7887"/>
                  </a:cubicBezTo>
                  <a:lnTo>
                    <a:pt x="11609" y="8154"/>
                  </a:lnTo>
                  <a:cubicBezTo>
                    <a:pt x="11642" y="8154"/>
                    <a:pt x="11676" y="8187"/>
                    <a:pt x="11709" y="8221"/>
                  </a:cubicBezTo>
                  <a:cubicBezTo>
                    <a:pt x="11709" y="8254"/>
                    <a:pt x="11709" y="8287"/>
                    <a:pt x="11709" y="8321"/>
                  </a:cubicBezTo>
                  <a:lnTo>
                    <a:pt x="11009" y="10222"/>
                  </a:lnTo>
                  <a:cubicBezTo>
                    <a:pt x="10942" y="10356"/>
                    <a:pt x="10842" y="10422"/>
                    <a:pt x="10708" y="10456"/>
                  </a:cubicBezTo>
                  <a:lnTo>
                    <a:pt x="9841" y="10456"/>
                  </a:lnTo>
                  <a:cubicBezTo>
                    <a:pt x="9541" y="10456"/>
                    <a:pt x="9274" y="10622"/>
                    <a:pt x="9107" y="10856"/>
                  </a:cubicBezTo>
                  <a:cubicBezTo>
                    <a:pt x="8941" y="11156"/>
                    <a:pt x="8740" y="11456"/>
                    <a:pt x="8540" y="11723"/>
                  </a:cubicBezTo>
                  <a:cubicBezTo>
                    <a:pt x="8407" y="11957"/>
                    <a:pt x="8307" y="12224"/>
                    <a:pt x="8340" y="12524"/>
                  </a:cubicBezTo>
                  <a:lnTo>
                    <a:pt x="8507" y="13825"/>
                  </a:lnTo>
                  <a:cubicBezTo>
                    <a:pt x="8507" y="13958"/>
                    <a:pt x="8474" y="14125"/>
                    <a:pt x="8340" y="14225"/>
                  </a:cubicBezTo>
                  <a:lnTo>
                    <a:pt x="7039" y="15426"/>
                  </a:lnTo>
                  <a:lnTo>
                    <a:pt x="7006" y="15426"/>
                  </a:lnTo>
                  <a:cubicBezTo>
                    <a:pt x="6972" y="15426"/>
                    <a:pt x="6972" y="15426"/>
                    <a:pt x="6972" y="15393"/>
                  </a:cubicBezTo>
                  <a:lnTo>
                    <a:pt x="6606" y="14392"/>
                  </a:lnTo>
                  <a:cubicBezTo>
                    <a:pt x="6539" y="14258"/>
                    <a:pt x="6439" y="14158"/>
                    <a:pt x="6305" y="14092"/>
                  </a:cubicBezTo>
                  <a:cubicBezTo>
                    <a:pt x="6250" y="14078"/>
                    <a:pt x="6189" y="14070"/>
                    <a:pt x="6127" y="14070"/>
                  </a:cubicBezTo>
                  <a:cubicBezTo>
                    <a:pt x="6039" y="14070"/>
                    <a:pt x="5950" y="14086"/>
                    <a:pt x="5872" y="14125"/>
                  </a:cubicBezTo>
                  <a:cubicBezTo>
                    <a:pt x="5705" y="14192"/>
                    <a:pt x="5538" y="14258"/>
                    <a:pt x="5371" y="14325"/>
                  </a:cubicBezTo>
                  <a:cubicBezTo>
                    <a:pt x="5104" y="14425"/>
                    <a:pt x="4871" y="14625"/>
                    <a:pt x="4738" y="14859"/>
                  </a:cubicBezTo>
                  <a:lnTo>
                    <a:pt x="4004" y="16527"/>
                  </a:lnTo>
                  <a:cubicBezTo>
                    <a:pt x="3937" y="16627"/>
                    <a:pt x="3837" y="16694"/>
                    <a:pt x="3703" y="16694"/>
                  </a:cubicBezTo>
                  <a:lnTo>
                    <a:pt x="2803" y="16527"/>
                  </a:lnTo>
                  <a:cubicBezTo>
                    <a:pt x="2769" y="16527"/>
                    <a:pt x="2736" y="16527"/>
                    <a:pt x="2703" y="16493"/>
                  </a:cubicBezTo>
                  <a:cubicBezTo>
                    <a:pt x="2703" y="16460"/>
                    <a:pt x="2703" y="16427"/>
                    <a:pt x="2703" y="16393"/>
                  </a:cubicBezTo>
                  <a:lnTo>
                    <a:pt x="3203" y="14692"/>
                  </a:lnTo>
                  <a:cubicBezTo>
                    <a:pt x="3270" y="14425"/>
                    <a:pt x="3203" y="14125"/>
                    <a:pt x="2970" y="13925"/>
                  </a:cubicBezTo>
                  <a:cubicBezTo>
                    <a:pt x="2903" y="13825"/>
                    <a:pt x="2803" y="13758"/>
                    <a:pt x="2736" y="13658"/>
                  </a:cubicBezTo>
                  <a:cubicBezTo>
                    <a:pt x="2636" y="13525"/>
                    <a:pt x="2469" y="13458"/>
                    <a:pt x="2302" y="13458"/>
                  </a:cubicBezTo>
                  <a:cubicBezTo>
                    <a:pt x="2276" y="13449"/>
                    <a:pt x="2246" y="13445"/>
                    <a:pt x="2217" y="13445"/>
                  </a:cubicBezTo>
                  <a:cubicBezTo>
                    <a:pt x="2136" y="13445"/>
                    <a:pt x="2051" y="13476"/>
                    <a:pt x="2002" y="13525"/>
                  </a:cubicBezTo>
                  <a:lnTo>
                    <a:pt x="835" y="14392"/>
                  </a:lnTo>
                  <a:lnTo>
                    <a:pt x="801" y="14425"/>
                  </a:lnTo>
                  <a:cubicBezTo>
                    <a:pt x="801" y="14392"/>
                    <a:pt x="801" y="14392"/>
                    <a:pt x="801" y="14392"/>
                  </a:cubicBezTo>
                  <a:lnTo>
                    <a:pt x="501" y="13058"/>
                  </a:lnTo>
                  <a:cubicBezTo>
                    <a:pt x="468" y="12924"/>
                    <a:pt x="501" y="12757"/>
                    <a:pt x="601" y="12657"/>
                  </a:cubicBezTo>
                  <a:lnTo>
                    <a:pt x="1735" y="11456"/>
                  </a:lnTo>
                  <a:cubicBezTo>
                    <a:pt x="1902" y="11256"/>
                    <a:pt x="2036" y="10989"/>
                    <a:pt x="2036" y="10723"/>
                  </a:cubicBezTo>
                  <a:cubicBezTo>
                    <a:pt x="2069" y="10422"/>
                    <a:pt x="2102" y="10122"/>
                    <a:pt x="2136" y="9855"/>
                  </a:cubicBezTo>
                  <a:cubicBezTo>
                    <a:pt x="2169" y="9522"/>
                    <a:pt x="2002" y="9255"/>
                    <a:pt x="1735" y="9155"/>
                  </a:cubicBezTo>
                  <a:lnTo>
                    <a:pt x="1002" y="8888"/>
                  </a:lnTo>
                  <a:cubicBezTo>
                    <a:pt x="968" y="8855"/>
                    <a:pt x="935" y="8855"/>
                    <a:pt x="901" y="8821"/>
                  </a:cubicBezTo>
                  <a:cubicBezTo>
                    <a:pt x="901" y="8754"/>
                    <a:pt x="901" y="8721"/>
                    <a:pt x="901" y="8688"/>
                  </a:cubicBezTo>
                  <a:lnTo>
                    <a:pt x="1602" y="6786"/>
                  </a:lnTo>
                  <a:cubicBezTo>
                    <a:pt x="1669" y="6686"/>
                    <a:pt x="1769" y="6586"/>
                    <a:pt x="1902" y="6586"/>
                  </a:cubicBezTo>
                  <a:lnTo>
                    <a:pt x="2803" y="6586"/>
                  </a:lnTo>
                  <a:cubicBezTo>
                    <a:pt x="3070" y="6553"/>
                    <a:pt x="3337" y="6419"/>
                    <a:pt x="3503" y="6153"/>
                  </a:cubicBezTo>
                  <a:cubicBezTo>
                    <a:pt x="3670" y="5852"/>
                    <a:pt x="3870" y="5552"/>
                    <a:pt x="4070" y="5285"/>
                  </a:cubicBezTo>
                  <a:cubicBezTo>
                    <a:pt x="4204" y="5052"/>
                    <a:pt x="4304" y="4785"/>
                    <a:pt x="4271" y="4518"/>
                  </a:cubicBezTo>
                  <a:lnTo>
                    <a:pt x="4104" y="3217"/>
                  </a:lnTo>
                  <a:cubicBezTo>
                    <a:pt x="4104" y="3050"/>
                    <a:pt x="4137" y="2917"/>
                    <a:pt x="4271" y="2784"/>
                  </a:cubicBezTo>
                  <a:lnTo>
                    <a:pt x="5571" y="1649"/>
                  </a:lnTo>
                  <a:cubicBezTo>
                    <a:pt x="5571" y="1616"/>
                    <a:pt x="5571" y="1616"/>
                    <a:pt x="5605" y="1616"/>
                  </a:cubicBezTo>
                  <a:cubicBezTo>
                    <a:pt x="5605" y="1616"/>
                    <a:pt x="5605" y="1616"/>
                    <a:pt x="5605" y="1649"/>
                  </a:cubicBezTo>
                  <a:lnTo>
                    <a:pt x="6005" y="2650"/>
                  </a:lnTo>
                  <a:cubicBezTo>
                    <a:pt x="6038" y="2784"/>
                    <a:pt x="6139" y="2884"/>
                    <a:pt x="6272" y="2950"/>
                  </a:cubicBezTo>
                  <a:cubicBezTo>
                    <a:pt x="6339" y="2984"/>
                    <a:pt x="6414" y="3000"/>
                    <a:pt x="6489" y="3000"/>
                  </a:cubicBezTo>
                  <a:cubicBezTo>
                    <a:pt x="6564" y="3000"/>
                    <a:pt x="6639" y="2984"/>
                    <a:pt x="6706" y="2950"/>
                  </a:cubicBezTo>
                  <a:cubicBezTo>
                    <a:pt x="6872" y="2884"/>
                    <a:pt x="7039" y="2784"/>
                    <a:pt x="7239" y="2750"/>
                  </a:cubicBezTo>
                  <a:cubicBezTo>
                    <a:pt x="7506" y="2650"/>
                    <a:pt x="7706" y="2450"/>
                    <a:pt x="7840" y="2216"/>
                  </a:cubicBezTo>
                  <a:lnTo>
                    <a:pt x="8607" y="482"/>
                  </a:lnTo>
                  <a:cubicBezTo>
                    <a:pt x="8640" y="382"/>
                    <a:pt x="8774" y="348"/>
                    <a:pt x="8874" y="348"/>
                  </a:cubicBezTo>
                  <a:close/>
                  <a:moveTo>
                    <a:pt x="8809" y="0"/>
                  </a:moveTo>
                  <a:cubicBezTo>
                    <a:pt x="8564" y="0"/>
                    <a:pt x="8354" y="155"/>
                    <a:pt x="8240" y="382"/>
                  </a:cubicBezTo>
                  <a:lnTo>
                    <a:pt x="7473" y="2083"/>
                  </a:lnTo>
                  <a:cubicBezTo>
                    <a:pt x="7406" y="2216"/>
                    <a:pt x="7273" y="2350"/>
                    <a:pt x="7106" y="2383"/>
                  </a:cubicBezTo>
                  <a:cubicBezTo>
                    <a:pt x="6906" y="2450"/>
                    <a:pt x="6739" y="2550"/>
                    <a:pt x="6539" y="2617"/>
                  </a:cubicBezTo>
                  <a:cubicBezTo>
                    <a:pt x="6522" y="2633"/>
                    <a:pt x="6505" y="2642"/>
                    <a:pt x="6489" y="2642"/>
                  </a:cubicBezTo>
                  <a:cubicBezTo>
                    <a:pt x="6472" y="2642"/>
                    <a:pt x="6455" y="2633"/>
                    <a:pt x="6439" y="2617"/>
                  </a:cubicBezTo>
                  <a:cubicBezTo>
                    <a:pt x="6405" y="2617"/>
                    <a:pt x="6372" y="2583"/>
                    <a:pt x="6372" y="2550"/>
                  </a:cubicBezTo>
                  <a:lnTo>
                    <a:pt x="6005" y="1549"/>
                  </a:lnTo>
                  <a:cubicBezTo>
                    <a:pt x="5965" y="1346"/>
                    <a:pt x="5788" y="1230"/>
                    <a:pt x="5604" y="1230"/>
                  </a:cubicBezTo>
                  <a:cubicBezTo>
                    <a:pt x="5485" y="1230"/>
                    <a:pt x="5363" y="1278"/>
                    <a:pt x="5271" y="1383"/>
                  </a:cubicBezTo>
                  <a:lnTo>
                    <a:pt x="3970" y="2550"/>
                  </a:lnTo>
                  <a:cubicBezTo>
                    <a:pt x="3770" y="2750"/>
                    <a:pt x="3670" y="3017"/>
                    <a:pt x="3703" y="3317"/>
                  </a:cubicBezTo>
                  <a:lnTo>
                    <a:pt x="3870" y="4618"/>
                  </a:lnTo>
                  <a:cubicBezTo>
                    <a:pt x="3870" y="4785"/>
                    <a:pt x="3837" y="4952"/>
                    <a:pt x="3737" y="5119"/>
                  </a:cubicBezTo>
                  <a:cubicBezTo>
                    <a:pt x="3537" y="5385"/>
                    <a:pt x="3337" y="5686"/>
                    <a:pt x="3136" y="6019"/>
                  </a:cubicBezTo>
                  <a:cubicBezTo>
                    <a:pt x="3070" y="6119"/>
                    <a:pt x="2936" y="6219"/>
                    <a:pt x="2769" y="6219"/>
                  </a:cubicBezTo>
                  <a:lnTo>
                    <a:pt x="1902" y="6219"/>
                  </a:lnTo>
                  <a:cubicBezTo>
                    <a:pt x="1602" y="6219"/>
                    <a:pt x="1335" y="6419"/>
                    <a:pt x="1235" y="6686"/>
                  </a:cubicBezTo>
                  <a:lnTo>
                    <a:pt x="535" y="8621"/>
                  </a:lnTo>
                  <a:cubicBezTo>
                    <a:pt x="468" y="8754"/>
                    <a:pt x="468" y="8888"/>
                    <a:pt x="535" y="9021"/>
                  </a:cubicBezTo>
                  <a:cubicBezTo>
                    <a:pt x="601" y="9155"/>
                    <a:pt x="701" y="9255"/>
                    <a:pt x="835" y="9322"/>
                  </a:cubicBezTo>
                  <a:lnTo>
                    <a:pt x="1569" y="9555"/>
                  </a:lnTo>
                  <a:cubicBezTo>
                    <a:pt x="1669" y="9588"/>
                    <a:pt x="1735" y="9688"/>
                    <a:pt x="1702" y="9822"/>
                  </a:cubicBezTo>
                  <a:cubicBezTo>
                    <a:pt x="1669" y="10122"/>
                    <a:pt x="1635" y="10422"/>
                    <a:pt x="1635" y="10723"/>
                  </a:cubicBezTo>
                  <a:cubicBezTo>
                    <a:pt x="1602" y="10889"/>
                    <a:pt x="1535" y="11089"/>
                    <a:pt x="1435" y="11223"/>
                  </a:cubicBezTo>
                  <a:lnTo>
                    <a:pt x="268" y="12424"/>
                  </a:lnTo>
                  <a:cubicBezTo>
                    <a:pt x="101" y="12624"/>
                    <a:pt x="1" y="12924"/>
                    <a:pt x="68" y="13191"/>
                  </a:cubicBezTo>
                  <a:lnTo>
                    <a:pt x="368" y="14525"/>
                  </a:lnTo>
                  <a:cubicBezTo>
                    <a:pt x="401" y="14659"/>
                    <a:pt x="501" y="14792"/>
                    <a:pt x="668" y="14826"/>
                  </a:cubicBezTo>
                  <a:cubicBezTo>
                    <a:pt x="715" y="14849"/>
                    <a:pt x="767" y="14860"/>
                    <a:pt x="818" y="14860"/>
                  </a:cubicBezTo>
                  <a:cubicBezTo>
                    <a:pt x="911" y="14860"/>
                    <a:pt x="1004" y="14823"/>
                    <a:pt x="1068" y="14759"/>
                  </a:cubicBezTo>
                  <a:lnTo>
                    <a:pt x="2236" y="13892"/>
                  </a:lnTo>
                  <a:cubicBezTo>
                    <a:pt x="2261" y="13866"/>
                    <a:pt x="2292" y="13855"/>
                    <a:pt x="2321" y="13855"/>
                  </a:cubicBezTo>
                  <a:cubicBezTo>
                    <a:pt x="2369" y="13855"/>
                    <a:pt x="2415" y="13884"/>
                    <a:pt x="2436" y="13925"/>
                  </a:cubicBezTo>
                  <a:cubicBezTo>
                    <a:pt x="2536" y="14025"/>
                    <a:pt x="2603" y="14125"/>
                    <a:pt x="2703" y="14225"/>
                  </a:cubicBezTo>
                  <a:cubicBezTo>
                    <a:pt x="2803" y="14325"/>
                    <a:pt x="2870" y="14459"/>
                    <a:pt x="2836" y="14592"/>
                  </a:cubicBezTo>
                  <a:lnTo>
                    <a:pt x="2302" y="16293"/>
                  </a:lnTo>
                  <a:cubicBezTo>
                    <a:pt x="2269" y="16460"/>
                    <a:pt x="2302" y="16593"/>
                    <a:pt x="2369" y="16727"/>
                  </a:cubicBezTo>
                  <a:cubicBezTo>
                    <a:pt x="2436" y="16860"/>
                    <a:pt x="2603" y="16927"/>
                    <a:pt x="2736" y="16960"/>
                  </a:cubicBezTo>
                  <a:lnTo>
                    <a:pt x="3670" y="17094"/>
                  </a:lnTo>
                  <a:lnTo>
                    <a:pt x="3737" y="17094"/>
                  </a:lnTo>
                  <a:cubicBezTo>
                    <a:pt x="4037" y="17094"/>
                    <a:pt x="4271" y="16927"/>
                    <a:pt x="4371" y="16694"/>
                  </a:cubicBezTo>
                  <a:lnTo>
                    <a:pt x="5138" y="14992"/>
                  </a:lnTo>
                  <a:cubicBezTo>
                    <a:pt x="5205" y="14859"/>
                    <a:pt x="5338" y="14725"/>
                    <a:pt x="5505" y="14692"/>
                  </a:cubicBezTo>
                  <a:cubicBezTo>
                    <a:pt x="5705" y="14625"/>
                    <a:pt x="5872" y="14525"/>
                    <a:pt x="6072" y="14459"/>
                  </a:cubicBezTo>
                  <a:cubicBezTo>
                    <a:pt x="6089" y="14442"/>
                    <a:pt x="6105" y="14434"/>
                    <a:pt x="6122" y="14434"/>
                  </a:cubicBezTo>
                  <a:cubicBezTo>
                    <a:pt x="6139" y="14434"/>
                    <a:pt x="6155" y="14442"/>
                    <a:pt x="6172" y="14459"/>
                  </a:cubicBezTo>
                  <a:cubicBezTo>
                    <a:pt x="6205" y="14459"/>
                    <a:pt x="6239" y="14492"/>
                    <a:pt x="6239" y="14492"/>
                  </a:cubicBezTo>
                  <a:lnTo>
                    <a:pt x="6606" y="15526"/>
                  </a:lnTo>
                  <a:cubicBezTo>
                    <a:pt x="6647" y="15713"/>
                    <a:pt x="6830" y="15822"/>
                    <a:pt x="7019" y="15822"/>
                  </a:cubicBezTo>
                  <a:cubicBezTo>
                    <a:pt x="7134" y="15822"/>
                    <a:pt x="7251" y="15781"/>
                    <a:pt x="7339" y="15693"/>
                  </a:cubicBezTo>
                  <a:lnTo>
                    <a:pt x="8640" y="14525"/>
                  </a:lnTo>
                  <a:cubicBezTo>
                    <a:pt x="8840" y="14325"/>
                    <a:pt x="8941" y="14025"/>
                    <a:pt x="8907" y="13758"/>
                  </a:cubicBezTo>
                  <a:lnTo>
                    <a:pt x="8740" y="12457"/>
                  </a:lnTo>
                  <a:cubicBezTo>
                    <a:pt x="8740" y="12290"/>
                    <a:pt x="8774" y="12090"/>
                    <a:pt x="8874" y="11957"/>
                  </a:cubicBezTo>
                  <a:cubicBezTo>
                    <a:pt x="9074" y="11690"/>
                    <a:pt x="9274" y="11390"/>
                    <a:pt x="9474" y="11056"/>
                  </a:cubicBezTo>
                  <a:cubicBezTo>
                    <a:pt x="9541" y="10923"/>
                    <a:pt x="9674" y="10856"/>
                    <a:pt x="9841" y="10856"/>
                  </a:cubicBezTo>
                  <a:lnTo>
                    <a:pt x="10708" y="10856"/>
                  </a:lnTo>
                  <a:cubicBezTo>
                    <a:pt x="11009" y="10823"/>
                    <a:pt x="11276" y="10622"/>
                    <a:pt x="11376" y="10356"/>
                  </a:cubicBezTo>
                  <a:lnTo>
                    <a:pt x="12076" y="8454"/>
                  </a:lnTo>
                  <a:cubicBezTo>
                    <a:pt x="12210" y="8154"/>
                    <a:pt x="12043" y="7854"/>
                    <a:pt x="11743" y="7754"/>
                  </a:cubicBezTo>
                  <a:lnTo>
                    <a:pt x="11009" y="7487"/>
                  </a:lnTo>
                  <a:cubicBezTo>
                    <a:pt x="10909" y="7454"/>
                    <a:pt x="10875" y="7353"/>
                    <a:pt x="10875" y="7220"/>
                  </a:cubicBezTo>
                  <a:cubicBezTo>
                    <a:pt x="10942" y="6920"/>
                    <a:pt x="10975" y="6620"/>
                    <a:pt x="10975" y="6319"/>
                  </a:cubicBezTo>
                  <a:cubicBezTo>
                    <a:pt x="10975" y="6153"/>
                    <a:pt x="11075" y="5986"/>
                    <a:pt x="11175" y="5819"/>
                  </a:cubicBezTo>
                  <a:lnTo>
                    <a:pt x="12343" y="4685"/>
                  </a:lnTo>
                  <a:cubicBezTo>
                    <a:pt x="12543" y="4451"/>
                    <a:pt x="12610" y="4151"/>
                    <a:pt x="12576" y="3884"/>
                  </a:cubicBezTo>
                  <a:lnTo>
                    <a:pt x="12243" y="2583"/>
                  </a:lnTo>
                  <a:cubicBezTo>
                    <a:pt x="12198" y="2357"/>
                    <a:pt x="12014" y="2208"/>
                    <a:pt x="11818" y="2208"/>
                  </a:cubicBezTo>
                  <a:cubicBezTo>
                    <a:pt x="11725" y="2208"/>
                    <a:pt x="11628" y="2241"/>
                    <a:pt x="11542" y="2317"/>
                  </a:cubicBezTo>
                  <a:lnTo>
                    <a:pt x="10408" y="3184"/>
                  </a:lnTo>
                  <a:cubicBezTo>
                    <a:pt x="10383" y="3209"/>
                    <a:pt x="10352" y="3220"/>
                    <a:pt x="10321" y="3220"/>
                  </a:cubicBezTo>
                  <a:cubicBezTo>
                    <a:pt x="10270" y="3220"/>
                    <a:pt x="10216" y="3192"/>
                    <a:pt x="10175" y="3150"/>
                  </a:cubicBezTo>
                  <a:cubicBezTo>
                    <a:pt x="10108" y="3050"/>
                    <a:pt x="10008" y="2950"/>
                    <a:pt x="9908" y="2850"/>
                  </a:cubicBezTo>
                  <a:cubicBezTo>
                    <a:pt x="9808" y="2750"/>
                    <a:pt x="9774" y="2617"/>
                    <a:pt x="9774" y="2517"/>
                  </a:cubicBezTo>
                  <a:lnTo>
                    <a:pt x="10308" y="782"/>
                  </a:lnTo>
                  <a:cubicBezTo>
                    <a:pt x="10342" y="649"/>
                    <a:pt x="10308" y="482"/>
                    <a:pt x="10241" y="382"/>
                  </a:cubicBezTo>
                  <a:cubicBezTo>
                    <a:pt x="10141" y="248"/>
                    <a:pt x="10008" y="148"/>
                    <a:pt x="9875" y="148"/>
                  </a:cubicBezTo>
                  <a:lnTo>
                    <a:pt x="8941" y="15"/>
                  </a:lnTo>
                  <a:cubicBezTo>
                    <a:pt x="8896" y="5"/>
                    <a:pt x="8852" y="0"/>
                    <a:pt x="880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947875" y="782500"/>
              <a:ext cx="209325" cy="282225"/>
            </a:xfrm>
            <a:custGeom>
              <a:rect b="b" l="l" r="r" t="t"/>
              <a:pathLst>
                <a:path extrusionOk="0" h="11289" w="8373">
                  <a:moveTo>
                    <a:pt x="4904" y="3443"/>
                  </a:moveTo>
                  <a:cubicBezTo>
                    <a:pt x="4971" y="3443"/>
                    <a:pt x="5037" y="3443"/>
                    <a:pt x="5104" y="3476"/>
                  </a:cubicBezTo>
                  <a:cubicBezTo>
                    <a:pt x="5438" y="3576"/>
                    <a:pt x="5638" y="3843"/>
                    <a:pt x="5671" y="4177"/>
                  </a:cubicBezTo>
                  <a:cubicBezTo>
                    <a:pt x="5905" y="5144"/>
                    <a:pt x="5371" y="6545"/>
                    <a:pt x="4504" y="7346"/>
                  </a:cubicBezTo>
                  <a:cubicBezTo>
                    <a:pt x="4218" y="7660"/>
                    <a:pt x="3835" y="7827"/>
                    <a:pt x="3438" y="7827"/>
                  </a:cubicBezTo>
                  <a:cubicBezTo>
                    <a:pt x="3371" y="7827"/>
                    <a:pt x="3303" y="7822"/>
                    <a:pt x="3236" y="7813"/>
                  </a:cubicBezTo>
                  <a:cubicBezTo>
                    <a:pt x="2936" y="7679"/>
                    <a:pt x="2702" y="7413"/>
                    <a:pt x="2669" y="7079"/>
                  </a:cubicBezTo>
                  <a:cubicBezTo>
                    <a:pt x="2435" y="6145"/>
                    <a:pt x="2969" y="4711"/>
                    <a:pt x="3836" y="3943"/>
                  </a:cubicBezTo>
                  <a:cubicBezTo>
                    <a:pt x="4137" y="3643"/>
                    <a:pt x="4504" y="3476"/>
                    <a:pt x="4904" y="3443"/>
                  </a:cubicBezTo>
                  <a:close/>
                  <a:moveTo>
                    <a:pt x="4932" y="3118"/>
                  </a:moveTo>
                  <a:cubicBezTo>
                    <a:pt x="4439" y="3118"/>
                    <a:pt x="3969" y="3317"/>
                    <a:pt x="3636" y="3677"/>
                  </a:cubicBezTo>
                  <a:cubicBezTo>
                    <a:pt x="2669" y="4544"/>
                    <a:pt x="2102" y="6112"/>
                    <a:pt x="2335" y="7179"/>
                  </a:cubicBezTo>
                  <a:cubicBezTo>
                    <a:pt x="2402" y="7613"/>
                    <a:pt x="2702" y="7980"/>
                    <a:pt x="3136" y="8113"/>
                  </a:cubicBezTo>
                  <a:cubicBezTo>
                    <a:pt x="3236" y="8146"/>
                    <a:pt x="3336" y="8180"/>
                    <a:pt x="3469" y="8180"/>
                  </a:cubicBezTo>
                  <a:cubicBezTo>
                    <a:pt x="3936" y="8146"/>
                    <a:pt x="4403" y="7913"/>
                    <a:pt x="4737" y="7579"/>
                  </a:cubicBezTo>
                  <a:cubicBezTo>
                    <a:pt x="5704" y="6712"/>
                    <a:pt x="6271" y="5144"/>
                    <a:pt x="6005" y="4077"/>
                  </a:cubicBezTo>
                  <a:cubicBezTo>
                    <a:pt x="5938" y="3643"/>
                    <a:pt x="5638" y="3310"/>
                    <a:pt x="5237" y="3143"/>
                  </a:cubicBezTo>
                  <a:cubicBezTo>
                    <a:pt x="5135" y="3126"/>
                    <a:pt x="5033" y="3118"/>
                    <a:pt x="4932" y="3118"/>
                  </a:cubicBezTo>
                  <a:close/>
                  <a:moveTo>
                    <a:pt x="5818" y="328"/>
                  </a:moveTo>
                  <a:cubicBezTo>
                    <a:pt x="5835" y="328"/>
                    <a:pt x="5853" y="332"/>
                    <a:pt x="5871" y="341"/>
                  </a:cubicBezTo>
                  <a:lnTo>
                    <a:pt x="6472" y="441"/>
                  </a:lnTo>
                  <a:lnTo>
                    <a:pt x="6472" y="508"/>
                  </a:lnTo>
                  <a:lnTo>
                    <a:pt x="6138" y="1608"/>
                  </a:lnTo>
                  <a:cubicBezTo>
                    <a:pt x="6105" y="1809"/>
                    <a:pt x="6171" y="2009"/>
                    <a:pt x="6305" y="2142"/>
                  </a:cubicBezTo>
                  <a:cubicBezTo>
                    <a:pt x="6372" y="2209"/>
                    <a:pt x="6405" y="2276"/>
                    <a:pt x="6472" y="2309"/>
                  </a:cubicBezTo>
                  <a:cubicBezTo>
                    <a:pt x="6555" y="2413"/>
                    <a:pt x="6678" y="2465"/>
                    <a:pt x="6798" y="2465"/>
                  </a:cubicBezTo>
                  <a:cubicBezTo>
                    <a:pt x="6871" y="2465"/>
                    <a:pt x="6943" y="2447"/>
                    <a:pt x="7005" y="2409"/>
                  </a:cubicBezTo>
                  <a:lnTo>
                    <a:pt x="7773" y="1809"/>
                  </a:lnTo>
                  <a:lnTo>
                    <a:pt x="7973" y="2676"/>
                  </a:lnTo>
                  <a:cubicBezTo>
                    <a:pt x="7973" y="2776"/>
                    <a:pt x="7939" y="2843"/>
                    <a:pt x="7906" y="2909"/>
                  </a:cubicBezTo>
                  <a:lnTo>
                    <a:pt x="7139" y="3710"/>
                  </a:lnTo>
                  <a:cubicBezTo>
                    <a:pt x="7039" y="3843"/>
                    <a:pt x="6939" y="4043"/>
                    <a:pt x="6939" y="4210"/>
                  </a:cubicBezTo>
                  <a:cubicBezTo>
                    <a:pt x="6939" y="4410"/>
                    <a:pt x="6905" y="4611"/>
                    <a:pt x="6872" y="4777"/>
                  </a:cubicBezTo>
                  <a:cubicBezTo>
                    <a:pt x="6839" y="5011"/>
                    <a:pt x="6972" y="5211"/>
                    <a:pt x="7172" y="5278"/>
                  </a:cubicBezTo>
                  <a:lnTo>
                    <a:pt x="7639" y="5444"/>
                  </a:lnTo>
                  <a:cubicBezTo>
                    <a:pt x="7672" y="5444"/>
                    <a:pt x="7672" y="5478"/>
                    <a:pt x="7672" y="5478"/>
                  </a:cubicBezTo>
                  <a:cubicBezTo>
                    <a:pt x="7706" y="5511"/>
                    <a:pt x="7706" y="5511"/>
                    <a:pt x="7672" y="5545"/>
                  </a:cubicBezTo>
                  <a:lnTo>
                    <a:pt x="7205" y="6779"/>
                  </a:lnTo>
                  <a:cubicBezTo>
                    <a:pt x="7205" y="6845"/>
                    <a:pt x="7139" y="6879"/>
                    <a:pt x="7072" y="6912"/>
                  </a:cubicBezTo>
                  <a:lnTo>
                    <a:pt x="6472" y="6912"/>
                  </a:lnTo>
                  <a:cubicBezTo>
                    <a:pt x="6271" y="6912"/>
                    <a:pt x="6105" y="7012"/>
                    <a:pt x="6005" y="7179"/>
                  </a:cubicBezTo>
                  <a:cubicBezTo>
                    <a:pt x="5871" y="7379"/>
                    <a:pt x="5738" y="7579"/>
                    <a:pt x="5604" y="7746"/>
                  </a:cubicBezTo>
                  <a:cubicBezTo>
                    <a:pt x="5504" y="7913"/>
                    <a:pt x="5471" y="8113"/>
                    <a:pt x="5471" y="8280"/>
                  </a:cubicBezTo>
                  <a:lnTo>
                    <a:pt x="5571" y="9114"/>
                  </a:lnTo>
                  <a:cubicBezTo>
                    <a:pt x="5571" y="9214"/>
                    <a:pt x="5538" y="9314"/>
                    <a:pt x="5504" y="9381"/>
                  </a:cubicBezTo>
                  <a:lnTo>
                    <a:pt x="4670" y="10148"/>
                  </a:lnTo>
                  <a:lnTo>
                    <a:pt x="4403" y="9481"/>
                  </a:lnTo>
                  <a:cubicBezTo>
                    <a:pt x="4370" y="9381"/>
                    <a:pt x="4303" y="9314"/>
                    <a:pt x="4203" y="9281"/>
                  </a:cubicBezTo>
                  <a:cubicBezTo>
                    <a:pt x="4153" y="9247"/>
                    <a:pt x="4103" y="9231"/>
                    <a:pt x="4053" y="9231"/>
                  </a:cubicBezTo>
                  <a:cubicBezTo>
                    <a:pt x="4003" y="9231"/>
                    <a:pt x="3953" y="9247"/>
                    <a:pt x="3903" y="9281"/>
                  </a:cubicBezTo>
                  <a:cubicBezTo>
                    <a:pt x="3770" y="9314"/>
                    <a:pt x="3670" y="9381"/>
                    <a:pt x="3570" y="9414"/>
                  </a:cubicBezTo>
                  <a:cubicBezTo>
                    <a:pt x="3369" y="9481"/>
                    <a:pt x="3236" y="9614"/>
                    <a:pt x="3136" y="9781"/>
                  </a:cubicBezTo>
                  <a:lnTo>
                    <a:pt x="2636" y="10882"/>
                  </a:lnTo>
                  <a:cubicBezTo>
                    <a:pt x="2602" y="10948"/>
                    <a:pt x="2569" y="10982"/>
                    <a:pt x="2502" y="10982"/>
                  </a:cubicBezTo>
                  <a:lnTo>
                    <a:pt x="1868" y="10882"/>
                  </a:lnTo>
                  <a:lnTo>
                    <a:pt x="1868" y="10815"/>
                  </a:lnTo>
                  <a:lnTo>
                    <a:pt x="2202" y="9681"/>
                  </a:lnTo>
                  <a:cubicBezTo>
                    <a:pt x="2235" y="9514"/>
                    <a:pt x="2169" y="9281"/>
                    <a:pt x="2035" y="9147"/>
                  </a:cubicBezTo>
                  <a:cubicBezTo>
                    <a:pt x="1968" y="9114"/>
                    <a:pt x="1902" y="9047"/>
                    <a:pt x="1868" y="8980"/>
                  </a:cubicBezTo>
                  <a:cubicBezTo>
                    <a:pt x="1802" y="8880"/>
                    <a:pt x="1668" y="8847"/>
                    <a:pt x="1568" y="8847"/>
                  </a:cubicBezTo>
                  <a:cubicBezTo>
                    <a:pt x="1539" y="8837"/>
                    <a:pt x="1512" y="8833"/>
                    <a:pt x="1488" y="8833"/>
                  </a:cubicBezTo>
                  <a:cubicBezTo>
                    <a:pt x="1429" y="8833"/>
                    <a:pt x="1382" y="8857"/>
                    <a:pt x="1335" y="8880"/>
                  </a:cubicBezTo>
                  <a:lnTo>
                    <a:pt x="567" y="9481"/>
                  </a:lnTo>
                  <a:lnTo>
                    <a:pt x="367" y="8647"/>
                  </a:lnTo>
                  <a:cubicBezTo>
                    <a:pt x="367" y="8547"/>
                    <a:pt x="401" y="8447"/>
                    <a:pt x="434" y="8380"/>
                  </a:cubicBezTo>
                  <a:lnTo>
                    <a:pt x="1201" y="7613"/>
                  </a:lnTo>
                  <a:cubicBezTo>
                    <a:pt x="1301" y="7446"/>
                    <a:pt x="1401" y="7279"/>
                    <a:pt x="1401" y="7079"/>
                  </a:cubicBezTo>
                  <a:cubicBezTo>
                    <a:pt x="1401" y="6912"/>
                    <a:pt x="1435" y="6712"/>
                    <a:pt x="1468" y="6512"/>
                  </a:cubicBezTo>
                  <a:cubicBezTo>
                    <a:pt x="1501" y="6312"/>
                    <a:pt x="1368" y="6112"/>
                    <a:pt x="1168" y="6012"/>
                  </a:cubicBezTo>
                  <a:lnTo>
                    <a:pt x="701" y="5845"/>
                  </a:lnTo>
                  <a:cubicBezTo>
                    <a:pt x="667" y="5845"/>
                    <a:pt x="667" y="5845"/>
                    <a:pt x="667" y="5811"/>
                  </a:cubicBezTo>
                  <a:cubicBezTo>
                    <a:pt x="634" y="5811"/>
                    <a:pt x="634" y="5778"/>
                    <a:pt x="667" y="5778"/>
                  </a:cubicBezTo>
                  <a:lnTo>
                    <a:pt x="1134" y="4510"/>
                  </a:lnTo>
                  <a:cubicBezTo>
                    <a:pt x="1134" y="4444"/>
                    <a:pt x="1201" y="4410"/>
                    <a:pt x="1268" y="4410"/>
                  </a:cubicBezTo>
                  <a:lnTo>
                    <a:pt x="1868" y="4410"/>
                  </a:lnTo>
                  <a:cubicBezTo>
                    <a:pt x="2068" y="4377"/>
                    <a:pt x="2235" y="4277"/>
                    <a:pt x="2335" y="4110"/>
                  </a:cubicBezTo>
                  <a:cubicBezTo>
                    <a:pt x="2469" y="3910"/>
                    <a:pt x="2602" y="3743"/>
                    <a:pt x="2736" y="3543"/>
                  </a:cubicBezTo>
                  <a:cubicBezTo>
                    <a:pt x="2836" y="3376"/>
                    <a:pt x="2869" y="3210"/>
                    <a:pt x="2869" y="3009"/>
                  </a:cubicBezTo>
                  <a:lnTo>
                    <a:pt x="2769" y="2175"/>
                  </a:lnTo>
                  <a:cubicBezTo>
                    <a:pt x="2769" y="2075"/>
                    <a:pt x="2802" y="2009"/>
                    <a:pt x="2836" y="1942"/>
                  </a:cubicBezTo>
                  <a:lnTo>
                    <a:pt x="3670" y="1175"/>
                  </a:lnTo>
                  <a:lnTo>
                    <a:pt x="3936" y="1775"/>
                  </a:lnTo>
                  <a:cubicBezTo>
                    <a:pt x="3970" y="1875"/>
                    <a:pt x="4070" y="1975"/>
                    <a:pt x="4170" y="2009"/>
                  </a:cubicBezTo>
                  <a:cubicBezTo>
                    <a:pt x="4203" y="2025"/>
                    <a:pt x="4253" y="2034"/>
                    <a:pt x="4308" y="2034"/>
                  </a:cubicBezTo>
                  <a:cubicBezTo>
                    <a:pt x="4362" y="2034"/>
                    <a:pt x="4420" y="2025"/>
                    <a:pt x="4470" y="2009"/>
                  </a:cubicBezTo>
                  <a:cubicBezTo>
                    <a:pt x="4570" y="1942"/>
                    <a:pt x="4704" y="1909"/>
                    <a:pt x="4804" y="1875"/>
                  </a:cubicBezTo>
                  <a:cubicBezTo>
                    <a:pt x="4971" y="1809"/>
                    <a:pt x="5137" y="1675"/>
                    <a:pt x="5237" y="1508"/>
                  </a:cubicBezTo>
                  <a:lnTo>
                    <a:pt x="5704" y="408"/>
                  </a:lnTo>
                  <a:cubicBezTo>
                    <a:pt x="5729" y="359"/>
                    <a:pt x="5771" y="328"/>
                    <a:pt x="5818" y="328"/>
                  </a:cubicBezTo>
                  <a:close/>
                  <a:moveTo>
                    <a:pt x="5851" y="1"/>
                  </a:moveTo>
                  <a:cubicBezTo>
                    <a:pt x="5655" y="1"/>
                    <a:pt x="5492" y="99"/>
                    <a:pt x="5404" y="274"/>
                  </a:cubicBezTo>
                  <a:lnTo>
                    <a:pt x="4937" y="1375"/>
                  </a:lnTo>
                  <a:cubicBezTo>
                    <a:pt x="4870" y="1475"/>
                    <a:pt x="4804" y="1542"/>
                    <a:pt x="4704" y="1575"/>
                  </a:cubicBezTo>
                  <a:cubicBezTo>
                    <a:pt x="4570" y="1608"/>
                    <a:pt x="4437" y="1675"/>
                    <a:pt x="4337" y="1742"/>
                  </a:cubicBezTo>
                  <a:cubicBezTo>
                    <a:pt x="4303" y="1742"/>
                    <a:pt x="4303" y="1742"/>
                    <a:pt x="4270" y="1708"/>
                  </a:cubicBezTo>
                  <a:lnTo>
                    <a:pt x="4003" y="1041"/>
                  </a:lnTo>
                  <a:cubicBezTo>
                    <a:pt x="3962" y="896"/>
                    <a:pt x="3843" y="815"/>
                    <a:pt x="3718" y="815"/>
                  </a:cubicBezTo>
                  <a:cubicBezTo>
                    <a:pt x="3643" y="815"/>
                    <a:pt x="3566" y="845"/>
                    <a:pt x="3503" y="908"/>
                  </a:cubicBezTo>
                  <a:lnTo>
                    <a:pt x="2669" y="1675"/>
                  </a:lnTo>
                  <a:cubicBezTo>
                    <a:pt x="2502" y="1842"/>
                    <a:pt x="2435" y="2009"/>
                    <a:pt x="2469" y="2209"/>
                  </a:cubicBezTo>
                  <a:lnTo>
                    <a:pt x="2569" y="3043"/>
                  </a:lnTo>
                  <a:cubicBezTo>
                    <a:pt x="2569" y="3176"/>
                    <a:pt x="2535" y="3276"/>
                    <a:pt x="2469" y="3376"/>
                  </a:cubicBezTo>
                  <a:cubicBezTo>
                    <a:pt x="2335" y="3543"/>
                    <a:pt x="2202" y="3743"/>
                    <a:pt x="2102" y="3943"/>
                  </a:cubicBezTo>
                  <a:cubicBezTo>
                    <a:pt x="2035" y="4010"/>
                    <a:pt x="1968" y="4077"/>
                    <a:pt x="1868" y="4077"/>
                  </a:cubicBezTo>
                  <a:lnTo>
                    <a:pt x="1301" y="4077"/>
                  </a:lnTo>
                  <a:cubicBezTo>
                    <a:pt x="1101" y="4077"/>
                    <a:pt x="901" y="4210"/>
                    <a:pt x="834" y="4410"/>
                  </a:cubicBezTo>
                  <a:lnTo>
                    <a:pt x="367" y="5678"/>
                  </a:lnTo>
                  <a:cubicBezTo>
                    <a:pt x="334" y="5778"/>
                    <a:pt x="334" y="5878"/>
                    <a:pt x="367" y="5978"/>
                  </a:cubicBezTo>
                  <a:cubicBezTo>
                    <a:pt x="401" y="6078"/>
                    <a:pt x="501" y="6145"/>
                    <a:pt x="601" y="6178"/>
                  </a:cubicBezTo>
                  <a:lnTo>
                    <a:pt x="1068" y="6345"/>
                  </a:lnTo>
                  <a:cubicBezTo>
                    <a:pt x="1134" y="6378"/>
                    <a:pt x="1168" y="6412"/>
                    <a:pt x="1134" y="6479"/>
                  </a:cubicBezTo>
                  <a:cubicBezTo>
                    <a:pt x="1101" y="6679"/>
                    <a:pt x="1101" y="6879"/>
                    <a:pt x="1101" y="7079"/>
                  </a:cubicBezTo>
                  <a:cubicBezTo>
                    <a:pt x="1068" y="7179"/>
                    <a:pt x="1034" y="7279"/>
                    <a:pt x="968" y="7379"/>
                  </a:cubicBezTo>
                  <a:lnTo>
                    <a:pt x="234" y="8180"/>
                  </a:lnTo>
                  <a:cubicBezTo>
                    <a:pt x="67" y="8313"/>
                    <a:pt x="0" y="8513"/>
                    <a:pt x="34" y="8713"/>
                  </a:cubicBezTo>
                  <a:lnTo>
                    <a:pt x="267" y="9581"/>
                  </a:lnTo>
                  <a:cubicBezTo>
                    <a:pt x="289" y="9734"/>
                    <a:pt x="412" y="9830"/>
                    <a:pt x="551" y="9830"/>
                  </a:cubicBezTo>
                  <a:cubicBezTo>
                    <a:pt x="623" y="9830"/>
                    <a:pt x="699" y="9805"/>
                    <a:pt x="768" y="9748"/>
                  </a:cubicBezTo>
                  <a:lnTo>
                    <a:pt x="1535" y="9180"/>
                  </a:lnTo>
                  <a:cubicBezTo>
                    <a:pt x="1535" y="9180"/>
                    <a:pt x="1601" y="9180"/>
                    <a:pt x="1601" y="9214"/>
                  </a:cubicBezTo>
                  <a:cubicBezTo>
                    <a:pt x="1668" y="9281"/>
                    <a:pt x="1735" y="9347"/>
                    <a:pt x="1802" y="9414"/>
                  </a:cubicBezTo>
                  <a:cubicBezTo>
                    <a:pt x="1868" y="9447"/>
                    <a:pt x="1868" y="9547"/>
                    <a:pt x="1868" y="9614"/>
                  </a:cubicBezTo>
                  <a:lnTo>
                    <a:pt x="1535" y="10715"/>
                  </a:lnTo>
                  <a:cubicBezTo>
                    <a:pt x="1501" y="10848"/>
                    <a:pt x="1501" y="10948"/>
                    <a:pt x="1568" y="11048"/>
                  </a:cubicBezTo>
                  <a:cubicBezTo>
                    <a:pt x="1635" y="11115"/>
                    <a:pt x="1735" y="11182"/>
                    <a:pt x="1835" y="11215"/>
                  </a:cubicBezTo>
                  <a:lnTo>
                    <a:pt x="2435" y="11282"/>
                  </a:lnTo>
                  <a:lnTo>
                    <a:pt x="2502" y="11282"/>
                  </a:lnTo>
                  <a:cubicBezTo>
                    <a:pt x="2528" y="11286"/>
                    <a:pt x="2553" y="11288"/>
                    <a:pt x="2578" y="11288"/>
                  </a:cubicBezTo>
                  <a:cubicBezTo>
                    <a:pt x="2744" y="11288"/>
                    <a:pt x="2882" y="11194"/>
                    <a:pt x="2969" y="11048"/>
                  </a:cubicBezTo>
                  <a:lnTo>
                    <a:pt x="3469" y="9914"/>
                  </a:lnTo>
                  <a:cubicBezTo>
                    <a:pt x="3503" y="9848"/>
                    <a:pt x="3603" y="9781"/>
                    <a:pt x="3670" y="9748"/>
                  </a:cubicBezTo>
                  <a:cubicBezTo>
                    <a:pt x="3803" y="9681"/>
                    <a:pt x="3936" y="9647"/>
                    <a:pt x="4070" y="9581"/>
                  </a:cubicBezTo>
                  <a:cubicBezTo>
                    <a:pt x="4070" y="9564"/>
                    <a:pt x="4078" y="9556"/>
                    <a:pt x="4091" y="9556"/>
                  </a:cubicBezTo>
                  <a:cubicBezTo>
                    <a:pt x="4103" y="9556"/>
                    <a:pt x="4120" y="9564"/>
                    <a:pt x="4137" y="9581"/>
                  </a:cubicBezTo>
                  <a:lnTo>
                    <a:pt x="4370" y="10248"/>
                  </a:lnTo>
                  <a:cubicBezTo>
                    <a:pt x="4403" y="10348"/>
                    <a:pt x="4504" y="10415"/>
                    <a:pt x="4604" y="10448"/>
                  </a:cubicBezTo>
                  <a:cubicBezTo>
                    <a:pt x="4630" y="10457"/>
                    <a:pt x="4660" y="10461"/>
                    <a:pt x="4689" y="10461"/>
                  </a:cubicBezTo>
                  <a:cubicBezTo>
                    <a:pt x="4770" y="10461"/>
                    <a:pt x="4855" y="10430"/>
                    <a:pt x="4904" y="10381"/>
                  </a:cubicBezTo>
                  <a:lnTo>
                    <a:pt x="5738" y="9614"/>
                  </a:lnTo>
                  <a:cubicBezTo>
                    <a:pt x="5871" y="9447"/>
                    <a:pt x="5938" y="9281"/>
                    <a:pt x="5938" y="9080"/>
                  </a:cubicBezTo>
                  <a:lnTo>
                    <a:pt x="5838" y="8246"/>
                  </a:lnTo>
                  <a:cubicBezTo>
                    <a:pt x="5804" y="8113"/>
                    <a:pt x="5838" y="8013"/>
                    <a:pt x="5905" y="7913"/>
                  </a:cubicBezTo>
                  <a:cubicBezTo>
                    <a:pt x="6038" y="7746"/>
                    <a:pt x="6171" y="7546"/>
                    <a:pt x="6305" y="7346"/>
                  </a:cubicBezTo>
                  <a:cubicBezTo>
                    <a:pt x="6338" y="7279"/>
                    <a:pt x="6438" y="7212"/>
                    <a:pt x="6505" y="7212"/>
                  </a:cubicBezTo>
                  <a:lnTo>
                    <a:pt x="7072" y="7212"/>
                  </a:lnTo>
                  <a:cubicBezTo>
                    <a:pt x="7306" y="7212"/>
                    <a:pt x="7472" y="7079"/>
                    <a:pt x="7572" y="6879"/>
                  </a:cubicBezTo>
                  <a:lnTo>
                    <a:pt x="8006" y="5645"/>
                  </a:lnTo>
                  <a:cubicBezTo>
                    <a:pt x="8073" y="5545"/>
                    <a:pt x="8073" y="5411"/>
                    <a:pt x="8006" y="5311"/>
                  </a:cubicBezTo>
                  <a:cubicBezTo>
                    <a:pt x="7973" y="5211"/>
                    <a:pt x="7906" y="5144"/>
                    <a:pt x="7806" y="5111"/>
                  </a:cubicBezTo>
                  <a:lnTo>
                    <a:pt x="7306" y="4944"/>
                  </a:lnTo>
                  <a:cubicBezTo>
                    <a:pt x="7272" y="4911"/>
                    <a:pt x="7239" y="4877"/>
                    <a:pt x="7239" y="4811"/>
                  </a:cubicBezTo>
                  <a:cubicBezTo>
                    <a:pt x="7272" y="4611"/>
                    <a:pt x="7306" y="4410"/>
                    <a:pt x="7306" y="4210"/>
                  </a:cubicBezTo>
                  <a:cubicBezTo>
                    <a:pt x="7306" y="4110"/>
                    <a:pt x="7339" y="4010"/>
                    <a:pt x="7439" y="3910"/>
                  </a:cubicBezTo>
                  <a:lnTo>
                    <a:pt x="8173" y="3143"/>
                  </a:lnTo>
                  <a:cubicBezTo>
                    <a:pt x="8306" y="2976"/>
                    <a:pt x="8373" y="2776"/>
                    <a:pt x="8306" y="2576"/>
                  </a:cubicBezTo>
                  <a:lnTo>
                    <a:pt x="8106" y="1708"/>
                  </a:lnTo>
                  <a:cubicBezTo>
                    <a:pt x="8106" y="1608"/>
                    <a:pt x="8006" y="1508"/>
                    <a:pt x="7906" y="1475"/>
                  </a:cubicBezTo>
                  <a:cubicBezTo>
                    <a:pt x="7879" y="1466"/>
                    <a:pt x="7852" y="1462"/>
                    <a:pt x="7826" y="1462"/>
                  </a:cubicBezTo>
                  <a:cubicBezTo>
                    <a:pt x="7752" y="1462"/>
                    <a:pt x="7679" y="1493"/>
                    <a:pt x="7606" y="1542"/>
                  </a:cubicBezTo>
                  <a:lnTo>
                    <a:pt x="6839" y="2109"/>
                  </a:lnTo>
                  <a:cubicBezTo>
                    <a:pt x="6829" y="2119"/>
                    <a:pt x="6819" y="2123"/>
                    <a:pt x="6809" y="2123"/>
                  </a:cubicBezTo>
                  <a:cubicBezTo>
                    <a:pt x="6786" y="2123"/>
                    <a:pt x="6762" y="2099"/>
                    <a:pt x="6738" y="2075"/>
                  </a:cubicBezTo>
                  <a:cubicBezTo>
                    <a:pt x="6705" y="2009"/>
                    <a:pt x="6638" y="1942"/>
                    <a:pt x="6572" y="1875"/>
                  </a:cubicBezTo>
                  <a:cubicBezTo>
                    <a:pt x="6505" y="1842"/>
                    <a:pt x="6505" y="1775"/>
                    <a:pt x="6505" y="1675"/>
                  </a:cubicBezTo>
                  <a:lnTo>
                    <a:pt x="6839" y="574"/>
                  </a:lnTo>
                  <a:cubicBezTo>
                    <a:pt x="6872" y="474"/>
                    <a:pt x="6839" y="341"/>
                    <a:pt x="6805" y="274"/>
                  </a:cubicBezTo>
                  <a:cubicBezTo>
                    <a:pt x="6738" y="174"/>
                    <a:pt x="6638" y="107"/>
                    <a:pt x="6538" y="107"/>
                  </a:cubicBezTo>
                  <a:lnTo>
                    <a:pt x="5938" y="7"/>
                  </a:lnTo>
                  <a:cubicBezTo>
                    <a:pt x="5908" y="3"/>
                    <a:pt x="5879" y="1"/>
                    <a:pt x="58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902375" y="3849875"/>
              <a:ext cx="316900" cy="121725"/>
            </a:xfrm>
            <a:custGeom>
              <a:rect b="b" l="l" r="r" t="t"/>
              <a:pathLst>
                <a:path extrusionOk="0" h="4869" w="12676">
                  <a:moveTo>
                    <a:pt x="33" y="0"/>
                  </a:moveTo>
                  <a:cubicBezTo>
                    <a:pt x="33" y="0"/>
                    <a:pt x="0" y="967"/>
                    <a:pt x="267" y="1201"/>
                  </a:cubicBezTo>
                  <a:cubicBezTo>
                    <a:pt x="834" y="1568"/>
                    <a:pt x="1501" y="1801"/>
                    <a:pt x="2168" y="1901"/>
                  </a:cubicBezTo>
                  <a:cubicBezTo>
                    <a:pt x="3002" y="2102"/>
                    <a:pt x="4103" y="2902"/>
                    <a:pt x="4837" y="3469"/>
                  </a:cubicBezTo>
                  <a:cubicBezTo>
                    <a:pt x="5571" y="4036"/>
                    <a:pt x="6605" y="4570"/>
                    <a:pt x="8473" y="4804"/>
                  </a:cubicBezTo>
                  <a:cubicBezTo>
                    <a:pt x="8761" y="4847"/>
                    <a:pt x="9049" y="4868"/>
                    <a:pt x="9335" y="4868"/>
                  </a:cubicBezTo>
                  <a:cubicBezTo>
                    <a:pt x="10374" y="4868"/>
                    <a:pt x="11386" y="4586"/>
                    <a:pt x="12275" y="4036"/>
                  </a:cubicBezTo>
                  <a:cubicBezTo>
                    <a:pt x="12576" y="3736"/>
                    <a:pt x="12676" y="3302"/>
                    <a:pt x="12509" y="2936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902375" y="3754800"/>
              <a:ext cx="321900" cy="205175"/>
            </a:xfrm>
            <a:custGeom>
              <a:rect b="b" l="l" r="r" t="t"/>
              <a:pathLst>
                <a:path extrusionOk="0" h="8207" w="12876">
                  <a:moveTo>
                    <a:pt x="801" y="0"/>
                  </a:moveTo>
                  <a:cubicBezTo>
                    <a:pt x="667" y="0"/>
                    <a:pt x="534" y="100"/>
                    <a:pt x="500" y="234"/>
                  </a:cubicBezTo>
                  <a:cubicBezTo>
                    <a:pt x="434" y="501"/>
                    <a:pt x="367" y="1301"/>
                    <a:pt x="267" y="1735"/>
                  </a:cubicBezTo>
                  <a:cubicBezTo>
                    <a:pt x="67" y="2536"/>
                    <a:pt x="0" y="3336"/>
                    <a:pt x="67" y="4137"/>
                  </a:cubicBezTo>
                  <a:cubicBezTo>
                    <a:pt x="167" y="4670"/>
                    <a:pt x="1468" y="5004"/>
                    <a:pt x="2302" y="5304"/>
                  </a:cubicBezTo>
                  <a:cubicBezTo>
                    <a:pt x="3269" y="5671"/>
                    <a:pt x="4170" y="6205"/>
                    <a:pt x="4970" y="6839"/>
                  </a:cubicBezTo>
                  <a:cubicBezTo>
                    <a:pt x="6138" y="7639"/>
                    <a:pt x="7505" y="8106"/>
                    <a:pt x="8940" y="8206"/>
                  </a:cubicBezTo>
                  <a:cubicBezTo>
                    <a:pt x="10407" y="8206"/>
                    <a:pt x="12042" y="7739"/>
                    <a:pt x="12409" y="7139"/>
                  </a:cubicBezTo>
                  <a:cubicBezTo>
                    <a:pt x="12876" y="6372"/>
                    <a:pt x="12509" y="5938"/>
                    <a:pt x="10374" y="5037"/>
                  </a:cubicBezTo>
                  <a:cubicBezTo>
                    <a:pt x="9940" y="4837"/>
                    <a:pt x="8506" y="4070"/>
                    <a:pt x="8039" y="3803"/>
                  </a:cubicBezTo>
                  <a:cubicBezTo>
                    <a:pt x="6705" y="3036"/>
                    <a:pt x="5404" y="2002"/>
                    <a:pt x="4803" y="634"/>
                  </a:cubicBezTo>
                  <a:cubicBezTo>
                    <a:pt x="4737" y="467"/>
                    <a:pt x="4637" y="334"/>
                    <a:pt x="4470" y="234"/>
                  </a:cubicBezTo>
                  <a:cubicBezTo>
                    <a:pt x="4392" y="195"/>
                    <a:pt x="4314" y="179"/>
                    <a:pt x="4235" y="179"/>
                  </a:cubicBezTo>
                  <a:cubicBezTo>
                    <a:pt x="4180" y="179"/>
                    <a:pt x="4125" y="187"/>
                    <a:pt x="4070" y="201"/>
                  </a:cubicBezTo>
                  <a:cubicBezTo>
                    <a:pt x="3703" y="234"/>
                    <a:pt x="3369" y="334"/>
                    <a:pt x="3036" y="467"/>
                  </a:cubicBezTo>
                  <a:cubicBezTo>
                    <a:pt x="2735" y="601"/>
                    <a:pt x="2335" y="734"/>
                    <a:pt x="2335" y="1101"/>
                  </a:cubicBezTo>
                  <a:cubicBezTo>
                    <a:pt x="2335" y="1201"/>
                    <a:pt x="2368" y="1301"/>
                    <a:pt x="2402" y="1435"/>
                  </a:cubicBezTo>
                  <a:cubicBezTo>
                    <a:pt x="2435" y="1501"/>
                    <a:pt x="2468" y="1602"/>
                    <a:pt x="2402" y="1635"/>
                  </a:cubicBezTo>
                  <a:cubicBezTo>
                    <a:pt x="2393" y="1644"/>
                    <a:pt x="2379" y="1648"/>
                    <a:pt x="2362" y="1648"/>
                  </a:cubicBezTo>
                  <a:cubicBezTo>
                    <a:pt x="2317" y="1648"/>
                    <a:pt x="2250" y="1617"/>
                    <a:pt x="2202" y="1568"/>
                  </a:cubicBezTo>
                  <a:cubicBezTo>
                    <a:pt x="2001" y="1368"/>
                    <a:pt x="1801" y="1168"/>
                    <a:pt x="1635" y="934"/>
                  </a:cubicBezTo>
                  <a:cubicBezTo>
                    <a:pt x="1534" y="834"/>
                    <a:pt x="1401" y="734"/>
                    <a:pt x="1301" y="634"/>
                  </a:cubicBezTo>
                  <a:cubicBezTo>
                    <a:pt x="1168" y="567"/>
                    <a:pt x="1034" y="501"/>
                    <a:pt x="934" y="401"/>
                  </a:cubicBezTo>
                  <a:cubicBezTo>
                    <a:pt x="767" y="301"/>
                    <a:pt x="801" y="134"/>
                    <a:pt x="8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997425" y="3871550"/>
              <a:ext cx="227700" cy="89250"/>
            </a:xfrm>
            <a:custGeom>
              <a:rect b="b" l="l" r="r" t="t"/>
              <a:pathLst>
                <a:path extrusionOk="0" h="3570" w="9108">
                  <a:moveTo>
                    <a:pt x="5872" y="0"/>
                  </a:moveTo>
                  <a:cubicBezTo>
                    <a:pt x="5204" y="67"/>
                    <a:pt x="3870" y="901"/>
                    <a:pt x="3870" y="1068"/>
                  </a:cubicBezTo>
                  <a:cubicBezTo>
                    <a:pt x="4070" y="1435"/>
                    <a:pt x="3937" y="1935"/>
                    <a:pt x="3537" y="2135"/>
                  </a:cubicBezTo>
                  <a:cubicBezTo>
                    <a:pt x="3352" y="2252"/>
                    <a:pt x="3115" y="2300"/>
                    <a:pt x="2852" y="2300"/>
                  </a:cubicBezTo>
                  <a:cubicBezTo>
                    <a:pt x="1687" y="2300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02"/>
                    <a:pt x="801" y="1868"/>
                    <a:pt x="1168" y="2169"/>
                  </a:cubicBezTo>
                  <a:cubicBezTo>
                    <a:pt x="2369" y="2969"/>
                    <a:pt x="3737" y="3436"/>
                    <a:pt x="5171" y="3570"/>
                  </a:cubicBezTo>
                  <a:cubicBezTo>
                    <a:pt x="7072" y="3570"/>
                    <a:pt x="8240" y="3069"/>
                    <a:pt x="8640" y="2469"/>
                  </a:cubicBezTo>
                  <a:cubicBezTo>
                    <a:pt x="9107" y="1702"/>
                    <a:pt x="8840" y="1268"/>
                    <a:pt x="6706" y="334"/>
                  </a:cubicBezTo>
                  <a:lnTo>
                    <a:pt x="587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604650" y="3980800"/>
              <a:ext cx="136800" cy="107525"/>
            </a:xfrm>
            <a:custGeom>
              <a:rect b="b" l="l" r="r" t="t"/>
              <a:pathLst>
                <a:path extrusionOk="0" h="4301" w="5472">
                  <a:moveTo>
                    <a:pt x="101" y="0"/>
                  </a:moveTo>
                  <a:cubicBezTo>
                    <a:pt x="1" y="934"/>
                    <a:pt x="101" y="1868"/>
                    <a:pt x="468" y="2769"/>
                  </a:cubicBezTo>
                  <a:cubicBezTo>
                    <a:pt x="801" y="3736"/>
                    <a:pt x="2002" y="4170"/>
                    <a:pt x="2869" y="4270"/>
                  </a:cubicBezTo>
                  <a:cubicBezTo>
                    <a:pt x="3003" y="4291"/>
                    <a:pt x="3137" y="4301"/>
                    <a:pt x="3268" y="4301"/>
                  </a:cubicBezTo>
                  <a:cubicBezTo>
                    <a:pt x="3984" y="4301"/>
                    <a:pt x="4632" y="3995"/>
                    <a:pt x="4971" y="3403"/>
                  </a:cubicBezTo>
                  <a:cubicBezTo>
                    <a:pt x="5338" y="2569"/>
                    <a:pt x="5471" y="1635"/>
                    <a:pt x="5371" y="701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606325" y="3796500"/>
              <a:ext cx="136775" cy="279650"/>
            </a:xfrm>
            <a:custGeom>
              <a:rect b="b" l="l" r="r" t="t"/>
              <a:pathLst>
                <a:path extrusionOk="0" h="11186" w="5471">
                  <a:moveTo>
                    <a:pt x="934" y="0"/>
                  </a:moveTo>
                  <a:cubicBezTo>
                    <a:pt x="567" y="34"/>
                    <a:pt x="634" y="1601"/>
                    <a:pt x="601" y="3203"/>
                  </a:cubicBezTo>
                  <a:cubicBezTo>
                    <a:pt x="567" y="4904"/>
                    <a:pt x="100" y="5638"/>
                    <a:pt x="67" y="7039"/>
                  </a:cubicBezTo>
                  <a:cubicBezTo>
                    <a:pt x="0" y="8606"/>
                    <a:pt x="167" y="9307"/>
                    <a:pt x="901" y="10208"/>
                  </a:cubicBezTo>
                  <a:cubicBezTo>
                    <a:pt x="1315" y="10720"/>
                    <a:pt x="2263" y="11185"/>
                    <a:pt x="3157" y="11185"/>
                  </a:cubicBezTo>
                  <a:cubicBezTo>
                    <a:pt x="3776" y="11185"/>
                    <a:pt x="4368" y="10962"/>
                    <a:pt x="4737" y="10374"/>
                  </a:cubicBezTo>
                  <a:cubicBezTo>
                    <a:pt x="5471" y="9173"/>
                    <a:pt x="5371" y="7939"/>
                    <a:pt x="5137" y="6405"/>
                  </a:cubicBezTo>
                  <a:cubicBezTo>
                    <a:pt x="4904" y="5071"/>
                    <a:pt x="4704" y="3736"/>
                    <a:pt x="4637" y="2402"/>
                  </a:cubicBezTo>
                  <a:cubicBezTo>
                    <a:pt x="4570" y="1234"/>
                    <a:pt x="4537" y="100"/>
                    <a:pt x="4203" y="0"/>
                  </a:cubicBezTo>
                  <a:lnTo>
                    <a:pt x="4203" y="567"/>
                  </a:lnTo>
                  <a:cubicBezTo>
                    <a:pt x="4203" y="734"/>
                    <a:pt x="4237" y="1335"/>
                    <a:pt x="4036" y="1335"/>
                  </a:cubicBezTo>
                  <a:cubicBezTo>
                    <a:pt x="4003" y="1201"/>
                    <a:pt x="3970" y="1068"/>
                    <a:pt x="3970" y="901"/>
                  </a:cubicBezTo>
                  <a:cubicBezTo>
                    <a:pt x="4003" y="767"/>
                    <a:pt x="3936" y="634"/>
                    <a:pt x="3836" y="534"/>
                  </a:cubicBezTo>
                  <a:cubicBezTo>
                    <a:pt x="3703" y="467"/>
                    <a:pt x="3569" y="401"/>
                    <a:pt x="3436" y="401"/>
                  </a:cubicBezTo>
                  <a:cubicBezTo>
                    <a:pt x="3069" y="367"/>
                    <a:pt x="2702" y="367"/>
                    <a:pt x="2335" y="367"/>
                  </a:cubicBezTo>
                  <a:cubicBezTo>
                    <a:pt x="2168" y="367"/>
                    <a:pt x="2002" y="367"/>
                    <a:pt x="1802" y="401"/>
                  </a:cubicBezTo>
                  <a:cubicBezTo>
                    <a:pt x="1668" y="401"/>
                    <a:pt x="1501" y="434"/>
                    <a:pt x="1368" y="501"/>
                  </a:cubicBezTo>
                  <a:cubicBezTo>
                    <a:pt x="1268" y="534"/>
                    <a:pt x="1201" y="567"/>
                    <a:pt x="1201" y="667"/>
                  </a:cubicBezTo>
                  <a:cubicBezTo>
                    <a:pt x="1168" y="734"/>
                    <a:pt x="1168" y="801"/>
                    <a:pt x="1201" y="834"/>
                  </a:cubicBezTo>
                  <a:cubicBezTo>
                    <a:pt x="1201" y="968"/>
                    <a:pt x="1201" y="1068"/>
                    <a:pt x="1201" y="1168"/>
                  </a:cubicBezTo>
                  <a:cubicBezTo>
                    <a:pt x="1201" y="1234"/>
                    <a:pt x="1134" y="1268"/>
                    <a:pt x="1101" y="1268"/>
                  </a:cubicBezTo>
                  <a:cubicBezTo>
                    <a:pt x="1034" y="1268"/>
                    <a:pt x="1034" y="1234"/>
                    <a:pt x="1034" y="1201"/>
                  </a:cubicBezTo>
                  <a:cubicBezTo>
                    <a:pt x="1034" y="1001"/>
                    <a:pt x="1034" y="868"/>
                    <a:pt x="1001" y="634"/>
                  </a:cubicBezTo>
                  <a:lnTo>
                    <a:pt x="1001" y="300"/>
                  </a:lnTo>
                  <a:cubicBezTo>
                    <a:pt x="1001" y="200"/>
                    <a:pt x="934" y="100"/>
                    <a:pt x="9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1605475" y="3959950"/>
              <a:ext cx="136800" cy="116200"/>
            </a:xfrm>
            <a:custGeom>
              <a:rect b="b" l="l" r="r" t="t"/>
              <a:pathLst>
                <a:path extrusionOk="0" h="4648" w="5472">
                  <a:moveTo>
                    <a:pt x="101" y="34"/>
                  </a:moveTo>
                  <a:lnTo>
                    <a:pt x="101" y="34"/>
                  </a:lnTo>
                  <a:cubicBezTo>
                    <a:pt x="101" y="51"/>
                    <a:pt x="101" y="75"/>
                    <a:pt x="101" y="104"/>
                  </a:cubicBezTo>
                  <a:lnTo>
                    <a:pt x="101" y="104"/>
                  </a:lnTo>
                  <a:cubicBezTo>
                    <a:pt x="101" y="80"/>
                    <a:pt x="101" y="56"/>
                    <a:pt x="101" y="34"/>
                  </a:cubicBezTo>
                  <a:close/>
                  <a:moveTo>
                    <a:pt x="5138" y="0"/>
                  </a:moveTo>
                  <a:cubicBezTo>
                    <a:pt x="5138" y="1"/>
                    <a:pt x="5138" y="1735"/>
                    <a:pt x="4738" y="1968"/>
                  </a:cubicBezTo>
                  <a:cubicBezTo>
                    <a:pt x="4692" y="1989"/>
                    <a:pt x="4647" y="1999"/>
                    <a:pt x="4604" y="1999"/>
                  </a:cubicBezTo>
                  <a:cubicBezTo>
                    <a:pt x="4231" y="1999"/>
                    <a:pt x="3934" y="1300"/>
                    <a:pt x="3904" y="1001"/>
                  </a:cubicBezTo>
                  <a:cubicBezTo>
                    <a:pt x="3510" y="875"/>
                    <a:pt x="3101" y="808"/>
                    <a:pt x="2695" y="808"/>
                  </a:cubicBezTo>
                  <a:cubicBezTo>
                    <a:pt x="2242" y="808"/>
                    <a:pt x="1791" y="892"/>
                    <a:pt x="1369" y="1068"/>
                  </a:cubicBezTo>
                  <a:cubicBezTo>
                    <a:pt x="1369" y="1068"/>
                    <a:pt x="1065" y="2033"/>
                    <a:pt x="659" y="2033"/>
                  </a:cubicBezTo>
                  <a:cubicBezTo>
                    <a:pt x="619" y="2033"/>
                    <a:pt x="577" y="2023"/>
                    <a:pt x="535" y="2002"/>
                  </a:cubicBezTo>
                  <a:cubicBezTo>
                    <a:pt x="102" y="1785"/>
                    <a:pt x="99" y="480"/>
                    <a:pt x="101" y="104"/>
                  </a:cubicBezTo>
                  <a:lnTo>
                    <a:pt x="101" y="104"/>
                  </a:lnTo>
                  <a:cubicBezTo>
                    <a:pt x="99" y="224"/>
                    <a:pt x="90" y="362"/>
                    <a:pt x="34" y="501"/>
                  </a:cubicBezTo>
                  <a:cubicBezTo>
                    <a:pt x="1" y="2068"/>
                    <a:pt x="168" y="2769"/>
                    <a:pt x="868" y="3670"/>
                  </a:cubicBezTo>
                  <a:cubicBezTo>
                    <a:pt x="1282" y="4182"/>
                    <a:pt x="2242" y="4647"/>
                    <a:pt x="3145" y="4647"/>
                  </a:cubicBezTo>
                  <a:cubicBezTo>
                    <a:pt x="3771" y="4647"/>
                    <a:pt x="4369" y="4424"/>
                    <a:pt x="4738" y="3836"/>
                  </a:cubicBezTo>
                  <a:cubicBezTo>
                    <a:pt x="5471" y="2669"/>
                    <a:pt x="5371" y="1501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1582975" y="2589800"/>
              <a:ext cx="466175" cy="1309475"/>
            </a:xfrm>
            <a:custGeom>
              <a:rect b="b" l="l" r="r" t="t"/>
              <a:pathLst>
                <a:path extrusionOk="0" h="52379" w="18647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582975" y="2589800"/>
              <a:ext cx="466175" cy="1309475"/>
            </a:xfrm>
            <a:custGeom>
              <a:rect b="b" l="l" r="r" t="t"/>
              <a:pathLst>
                <a:path extrusionOk="0" h="52379" w="18647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1847325" y="2816625"/>
              <a:ext cx="132625" cy="420325"/>
            </a:xfrm>
            <a:custGeom>
              <a:rect b="b" l="l" r="r" t="t"/>
              <a:pathLst>
                <a:path extrusionOk="0" h="16813" w="5305">
                  <a:moveTo>
                    <a:pt x="5304" y="1"/>
                  </a:moveTo>
                  <a:lnTo>
                    <a:pt x="5304" y="1"/>
                  </a:lnTo>
                  <a:cubicBezTo>
                    <a:pt x="3803" y="1368"/>
                    <a:pt x="534" y="1835"/>
                    <a:pt x="534" y="1835"/>
                  </a:cubicBezTo>
                  <a:lnTo>
                    <a:pt x="0" y="5705"/>
                  </a:lnTo>
                  <a:lnTo>
                    <a:pt x="834" y="16813"/>
                  </a:lnTo>
                  <a:lnTo>
                    <a:pt x="868" y="5938"/>
                  </a:lnTo>
                  <a:lnTo>
                    <a:pt x="1435" y="2436"/>
                  </a:lnTo>
                  <a:cubicBezTo>
                    <a:pt x="3036" y="2235"/>
                    <a:pt x="4437" y="1335"/>
                    <a:pt x="5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989100" y="2533925"/>
              <a:ext cx="108425" cy="150125"/>
            </a:xfrm>
            <a:custGeom>
              <a:rect b="b" l="l" r="r" t="t"/>
              <a:pathLst>
                <a:path extrusionOk="0" h="6005" w="4337">
                  <a:moveTo>
                    <a:pt x="2302" y="0"/>
                  </a:moveTo>
                  <a:cubicBezTo>
                    <a:pt x="2302" y="0"/>
                    <a:pt x="134" y="3570"/>
                    <a:pt x="67" y="3570"/>
                  </a:cubicBezTo>
                  <a:cubicBezTo>
                    <a:pt x="0" y="3570"/>
                    <a:pt x="1935" y="6005"/>
                    <a:pt x="1935" y="6005"/>
                  </a:cubicBezTo>
                  <a:lnTo>
                    <a:pt x="4337" y="336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950725" y="2139475"/>
              <a:ext cx="281900" cy="482875"/>
            </a:xfrm>
            <a:custGeom>
              <a:rect b="b" l="l" r="r" t="t"/>
              <a:pathLst>
                <a:path extrusionOk="0" h="19315" w="11276">
                  <a:moveTo>
                    <a:pt x="1" y="0"/>
                  </a:moveTo>
                  <a:lnTo>
                    <a:pt x="568" y="6805"/>
                  </a:lnTo>
                  <a:lnTo>
                    <a:pt x="5872" y="12243"/>
                  </a:lnTo>
                  <a:lnTo>
                    <a:pt x="3303" y="16512"/>
                  </a:lnTo>
                  <a:cubicBezTo>
                    <a:pt x="3837" y="17880"/>
                    <a:pt x="4904" y="18580"/>
                    <a:pt x="5872" y="19314"/>
                  </a:cubicBezTo>
                  <a:cubicBezTo>
                    <a:pt x="5872" y="19314"/>
                    <a:pt x="9841" y="14778"/>
                    <a:pt x="10575" y="13577"/>
                  </a:cubicBezTo>
                  <a:cubicBezTo>
                    <a:pt x="11275" y="12376"/>
                    <a:pt x="11142" y="11709"/>
                    <a:pt x="10241" y="10108"/>
                  </a:cubicBezTo>
                  <a:cubicBezTo>
                    <a:pt x="9407" y="8707"/>
                    <a:pt x="6639" y="5238"/>
                    <a:pt x="5238" y="3370"/>
                  </a:cubicBezTo>
                  <a:cubicBezTo>
                    <a:pt x="3203" y="701"/>
                    <a:pt x="3170" y="90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683875" y="1777425"/>
              <a:ext cx="97600" cy="267000"/>
            </a:xfrm>
            <a:custGeom>
              <a:rect b="b" l="l" r="r" t="t"/>
              <a:pathLst>
                <a:path extrusionOk="0" h="10680" w="3904">
                  <a:moveTo>
                    <a:pt x="919" y="0"/>
                  </a:moveTo>
                  <a:cubicBezTo>
                    <a:pt x="558" y="0"/>
                    <a:pt x="210" y="220"/>
                    <a:pt x="34" y="572"/>
                  </a:cubicBezTo>
                  <a:lnTo>
                    <a:pt x="1401" y="1206"/>
                  </a:lnTo>
                  <a:cubicBezTo>
                    <a:pt x="934" y="1340"/>
                    <a:pt x="568" y="1640"/>
                    <a:pt x="367" y="2074"/>
                  </a:cubicBezTo>
                  <a:cubicBezTo>
                    <a:pt x="0" y="2807"/>
                    <a:pt x="467" y="4409"/>
                    <a:pt x="968" y="6410"/>
                  </a:cubicBezTo>
                  <a:cubicBezTo>
                    <a:pt x="1235" y="7644"/>
                    <a:pt x="1602" y="8878"/>
                    <a:pt x="2035" y="10079"/>
                  </a:cubicBezTo>
                  <a:cubicBezTo>
                    <a:pt x="2269" y="10646"/>
                    <a:pt x="2669" y="10680"/>
                    <a:pt x="2669" y="10680"/>
                  </a:cubicBezTo>
                  <a:lnTo>
                    <a:pt x="2669" y="8678"/>
                  </a:lnTo>
                  <a:lnTo>
                    <a:pt x="2602" y="7044"/>
                  </a:lnTo>
                  <a:cubicBezTo>
                    <a:pt x="2602" y="7044"/>
                    <a:pt x="3636" y="5609"/>
                    <a:pt x="3770" y="4442"/>
                  </a:cubicBezTo>
                  <a:cubicBezTo>
                    <a:pt x="3903" y="2907"/>
                    <a:pt x="3603" y="2307"/>
                    <a:pt x="3603" y="2307"/>
                  </a:cubicBezTo>
                  <a:lnTo>
                    <a:pt x="1935" y="1039"/>
                  </a:lnTo>
                  <a:cubicBezTo>
                    <a:pt x="1868" y="1039"/>
                    <a:pt x="1802" y="1039"/>
                    <a:pt x="1735" y="1073"/>
                  </a:cubicBezTo>
                  <a:cubicBezTo>
                    <a:pt x="1835" y="673"/>
                    <a:pt x="1635" y="239"/>
                    <a:pt x="1268" y="72"/>
                  </a:cubicBezTo>
                  <a:cubicBezTo>
                    <a:pt x="1154" y="23"/>
                    <a:pt x="1036" y="0"/>
                    <a:pt x="9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1802300" y="1760875"/>
              <a:ext cx="195150" cy="166500"/>
            </a:xfrm>
            <a:custGeom>
              <a:rect b="b" l="l" r="r" t="t"/>
              <a:pathLst>
                <a:path extrusionOk="0" h="6660" w="7806">
                  <a:moveTo>
                    <a:pt x="4470" y="0"/>
                  </a:moveTo>
                  <a:cubicBezTo>
                    <a:pt x="1501" y="0"/>
                    <a:pt x="0" y="3569"/>
                    <a:pt x="2102" y="5671"/>
                  </a:cubicBezTo>
                  <a:cubicBezTo>
                    <a:pt x="2785" y="6354"/>
                    <a:pt x="3626" y="6660"/>
                    <a:pt x="4451" y="6660"/>
                  </a:cubicBezTo>
                  <a:cubicBezTo>
                    <a:pt x="6164" y="6660"/>
                    <a:pt x="7806" y="5340"/>
                    <a:pt x="7806" y="3336"/>
                  </a:cubicBezTo>
                  <a:cubicBezTo>
                    <a:pt x="7806" y="1501"/>
                    <a:pt x="6305" y="0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1661350" y="1799975"/>
              <a:ext cx="326100" cy="374550"/>
            </a:xfrm>
            <a:custGeom>
              <a:rect b="b" l="l" r="r" t="t"/>
              <a:pathLst>
                <a:path extrusionOk="0" h="14982" w="13044">
                  <a:moveTo>
                    <a:pt x="9781" y="0"/>
                  </a:moveTo>
                  <a:cubicBezTo>
                    <a:pt x="8099" y="0"/>
                    <a:pt x="6025" y="444"/>
                    <a:pt x="4504" y="1405"/>
                  </a:cubicBezTo>
                  <a:cubicBezTo>
                    <a:pt x="4671" y="4641"/>
                    <a:pt x="3937" y="5541"/>
                    <a:pt x="3537" y="5875"/>
                  </a:cubicBezTo>
                  <a:cubicBezTo>
                    <a:pt x="3471" y="5935"/>
                    <a:pt x="3408" y="5961"/>
                    <a:pt x="3347" y="5961"/>
                  </a:cubicBezTo>
                  <a:cubicBezTo>
                    <a:pt x="3037" y="5961"/>
                    <a:pt x="2781" y="5286"/>
                    <a:pt x="2503" y="5008"/>
                  </a:cubicBezTo>
                  <a:cubicBezTo>
                    <a:pt x="2327" y="4814"/>
                    <a:pt x="1938" y="4593"/>
                    <a:pt x="1531" y="4593"/>
                  </a:cubicBezTo>
                  <a:cubicBezTo>
                    <a:pt x="1166" y="4593"/>
                    <a:pt x="787" y="4771"/>
                    <a:pt x="535" y="5308"/>
                  </a:cubicBezTo>
                  <a:cubicBezTo>
                    <a:pt x="1" y="6475"/>
                    <a:pt x="1035" y="8043"/>
                    <a:pt x="1835" y="8443"/>
                  </a:cubicBezTo>
                  <a:cubicBezTo>
                    <a:pt x="2018" y="8526"/>
                    <a:pt x="2210" y="8565"/>
                    <a:pt x="2399" y="8565"/>
                  </a:cubicBezTo>
                  <a:cubicBezTo>
                    <a:pt x="2901" y="8565"/>
                    <a:pt x="3376" y="8285"/>
                    <a:pt x="3570" y="7776"/>
                  </a:cubicBezTo>
                  <a:lnTo>
                    <a:pt x="3570" y="12747"/>
                  </a:lnTo>
                  <a:cubicBezTo>
                    <a:pt x="4804" y="14981"/>
                    <a:pt x="7206" y="14548"/>
                    <a:pt x="8507" y="14848"/>
                  </a:cubicBezTo>
                  <a:cubicBezTo>
                    <a:pt x="8740" y="13947"/>
                    <a:pt x="8907" y="13514"/>
                    <a:pt x="8807" y="13013"/>
                  </a:cubicBezTo>
                  <a:lnTo>
                    <a:pt x="8807" y="11412"/>
                  </a:lnTo>
                  <a:cubicBezTo>
                    <a:pt x="9152" y="11477"/>
                    <a:pt x="9496" y="11514"/>
                    <a:pt x="9850" y="11514"/>
                  </a:cubicBezTo>
                  <a:cubicBezTo>
                    <a:pt x="10044" y="11514"/>
                    <a:pt x="10241" y="11503"/>
                    <a:pt x="10442" y="11479"/>
                  </a:cubicBezTo>
                  <a:cubicBezTo>
                    <a:pt x="11509" y="11312"/>
                    <a:pt x="12109" y="10445"/>
                    <a:pt x="12410" y="9244"/>
                  </a:cubicBezTo>
                  <a:cubicBezTo>
                    <a:pt x="12943" y="7376"/>
                    <a:pt x="13043" y="4207"/>
                    <a:pt x="12343" y="571"/>
                  </a:cubicBezTo>
                  <a:cubicBezTo>
                    <a:pt x="11849" y="198"/>
                    <a:pt x="10902" y="0"/>
                    <a:pt x="978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833150" y="1915150"/>
              <a:ext cx="29200" cy="25625"/>
            </a:xfrm>
            <a:custGeom>
              <a:rect b="b" l="l" r="r" t="t"/>
              <a:pathLst>
                <a:path extrusionOk="0" h="1025" w="1168">
                  <a:moveTo>
                    <a:pt x="668" y="0"/>
                  </a:moveTo>
                  <a:cubicBezTo>
                    <a:pt x="234" y="0"/>
                    <a:pt x="0" y="534"/>
                    <a:pt x="301" y="868"/>
                  </a:cubicBezTo>
                  <a:cubicBezTo>
                    <a:pt x="409" y="976"/>
                    <a:pt x="539" y="1025"/>
                    <a:pt x="664" y="1025"/>
                  </a:cubicBezTo>
                  <a:cubicBezTo>
                    <a:pt x="925" y="1025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929050" y="1910150"/>
              <a:ext cx="29200" cy="25625"/>
            </a:xfrm>
            <a:custGeom>
              <a:rect b="b" l="l" r="r" t="t"/>
              <a:pathLst>
                <a:path extrusionOk="0" h="1025" w="1168">
                  <a:moveTo>
                    <a:pt x="668" y="0"/>
                  </a:moveTo>
                  <a:cubicBezTo>
                    <a:pt x="234" y="0"/>
                    <a:pt x="0" y="567"/>
                    <a:pt x="301" y="867"/>
                  </a:cubicBezTo>
                  <a:cubicBezTo>
                    <a:pt x="409" y="976"/>
                    <a:pt x="539" y="1024"/>
                    <a:pt x="664" y="1024"/>
                  </a:cubicBezTo>
                  <a:cubicBezTo>
                    <a:pt x="925" y="1024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1770600" y="2033575"/>
              <a:ext cx="110950" cy="68400"/>
            </a:xfrm>
            <a:custGeom>
              <a:rect b="b" l="l" r="r" t="t"/>
              <a:pathLst>
                <a:path extrusionOk="0" h="2736" w="4438">
                  <a:moveTo>
                    <a:pt x="1" y="0"/>
                  </a:moveTo>
                  <a:lnTo>
                    <a:pt x="1" y="0"/>
                  </a:lnTo>
                  <a:cubicBezTo>
                    <a:pt x="134" y="500"/>
                    <a:pt x="368" y="967"/>
                    <a:pt x="668" y="1368"/>
                  </a:cubicBezTo>
                  <a:cubicBezTo>
                    <a:pt x="1302" y="2135"/>
                    <a:pt x="4437" y="2735"/>
                    <a:pt x="4437" y="2735"/>
                  </a:cubicBezTo>
                  <a:lnTo>
                    <a:pt x="4437" y="2068"/>
                  </a:lnTo>
                  <a:cubicBezTo>
                    <a:pt x="4437" y="2068"/>
                    <a:pt x="2002" y="1568"/>
                    <a:pt x="1168" y="1168"/>
                  </a:cubicBezTo>
                  <a:cubicBezTo>
                    <a:pt x="668" y="901"/>
                    <a:pt x="267" y="500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719725" y="1707400"/>
              <a:ext cx="273550" cy="162900"/>
            </a:xfrm>
            <a:custGeom>
              <a:rect b="b" l="l" r="r" t="t"/>
              <a:pathLst>
                <a:path extrusionOk="0" h="6516" w="10942">
                  <a:moveTo>
                    <a:pt x="8955" y="0"/>
                  </a:moveTo>
                  <a:cubicBezTo>
                    <a:pt x="8778" y="0"/>
                    <a:pt x="8626" y="150"/>
                    <a:pt x="8474" y="271"/>
                  </a:cubicBezTo>
                  <a:cubicBezTo>
                    <a:pt x="7785" y="943"/>
                    <a:pt x="6974" y="1090"/>
                    <a:pt x="6126" y="1090"/>
                  </a:cubicBezTo>
                  <a:cubicBezTo>
                    <a:pt x="5462" y="1090"/>
                    <a:pt x="4776" y="1000"/>
                    <a:pt x="4107" y="1000"/>
                  </a:cubicBezTo>
                  <a:cubicBezTo>
                    <a:pt x="4016" y="1000"/>
                    <a:pt x="3926" y="1001"/>
                    <a:pt x="3837" y="1005"/>
                  </a:cubicBezTo>
                  <a:cubicBezTo>
                    <a:pt x="2503" y="1038"/>
                    <a:pt x="935" y="1572"/>
                    <a:pt x="301" y="2873"/>
                  </a:cubicBezTo>
                  <a:cubicBezTo>
                    <a:pt x="34" y="3474"/>
                    <a:pt x="1" y="4074"/>
                    <a:pt x="535" y="4508"/>
                  </a:cubicBezTo>
                  <a:cubicBezTo>
                    <a:pt x="868" y="4741"/>
                    <a:pt x="1235" y="4741"/>
                    <a:pt x="1435" y="5175"/>
                  </a:cubicBezTo>
                  <a:cubicBezTo>
                    <a:pt x="1468" y="5273"/>
                    <a:pt x="1761" y="6508"/>
                    <a:pt x="1609" y="6510"/>
                  </a:cubicBezTo>
                  <a:lnTo>
                    <a:pt x="1609" y="6510"/>
                  </a:lnTo>
                  <a:cubicBezTo>
                    <a:pt x="1606" y="6510"/>
                    <a:pt x="1604" y="6509"/>
                    <a:pt x="1602" y="6509"/>
                  </a:cubicBezTo>
                  <a:lnTo>
                    <a:pt x="1602" y="6509"/>
                  </a:lnTo>
                  <a:cubicBezTo>
                    <a:pt x="1604" y="6509"/>
                    <a:pt x="1606" y="6510"/>
                    <a:pt x="1608" y="6510"/>
                  </a:cubicBezTo>
                  <a:cubicBezTo>
                    <a:pt x="1608" y="6510"/>
                    <a:pt x="1608" y="6510"/>
                    <a:pt x="1609" y="6510"/>
                  </a:cubicBezTo>
                  <a:lnTo>
                    <a:pt x="1609" y="6510"/>
                  </a:lnTo>
                  <a:cubicBezTo>
                    <a:pt x="1652" y="6514"/>
                    <a:pt x="1695" y="6516"/>
                    <a:pt x="1738" y="6516"/>
                  </a:cubicBezTo>
                  <a:cubicBezTo>
                    <a:pt x="2353" y="6516"/>
                    <a:pt x="2914" y="6099"/>
                    <a:pt x="3070" y="5508"/>
                  </a:cubicBezTo>
                  <a:cubicBezTo>
                    <a:pt x="3103" y="5375"/>
                    <a:pt x="3170" y="5108"/>
                    <a:pt x="3203" y="4975"/>
                  </a:cubicBezTo>
                  <a:cubicBezTo>
                    <a:pt x="3230" y="4838"/>
                    <a:pt x="3370" y="4724"/>
                    <a:pt x="3511" y="4724"/>
                  </a:cubicBezTo>
                  <a:cubicBezTo>
                    <a:pt x="3542" y="4724"/>
                    <a:pt x="3573" y="4729"/>
                    <a:pt x="3603" y="4741"/>
                  </a:cubicBezTo>
                  <a:cubicBezTo>
                    <a:pt x="4004" y="4841"/>
                    <a:pt x="4271" y="5008"/>
                    <a:pt x="4637" y="5108"/>
                  </a:cubicBezTo>
                  <a:cubicBezTo>
                    <a:pt x="5345" y="5301"/>
                    <a:pt x="6067" y="5398"/>
                    <a:pt x="6784" y="5398"/>
                  </a:cubicBezTo>
                  <a:cubicBezTo>
                    <a:pt x="7183" y="5398"/>
                    <a:pt x="7580" y="5368"/>
                    <a:pt x="7973" y="5308"/>
                  </a:cubicBezTo>
                  <a:cubicBezTo>
                    <a:pt x="8774" y="5141"/>
                    <a:pt x="9508" y="4774"/>
                    <a:pt x="10108" y="4207"/>
                  </a:cubicBezTo>
                  <a:cubicBezTo>
                    <a:pt x="10675" y="3507"/>
                    <a:pt x="10942" y="2573"/>
                    <a:pt x="10809" y="1706"/>
                  </a:cubicBezTo>
                  <a:cubicBezTo>
                    <a:pt x="10809" y="1639"/>
                    <a:pt x="10809" y="1606"/>
                    <a:pt x="10809" y="1572"/>
                  </a:cubicBezTo>
                  <a:cubicBezTo>
                    <a:pt x="10809" y="1505"/>
                    <a:pt x="10775" y="1405"/>
                    <a:pt x="10742" y="1372"/>
                  </a:cubicBezTo>
                  <a:cubicBezTo>
                    <a:pt x="10714" y="1344"/>
                    <a:pt x="10681" y="1332"/>
                    <a:pt x="10645" y="1332"/>
                  </a:cubicBezTo>
                  <a:cubicBezTo>
                    <a:pt x="10468" y="1332"/>
                    <a:pt x="10219" y="1622"/>
                    <a:pt x="10108" y="1706"/>
                  </a:cubicBezTo>
                  <a:cubicBezTo>
                    <a:pt x="10008" y="1806"/>
                    <a:pt x="9908" y="1906"/>
                    <a:pt x="9774" y="1972"/>
                  </a:cubicBezTo>
                  <a:cubicBezTo>
                    <a:pt x="9674" y="2039"/>
                    <a:pt x="9541" y="2106"/>
                    <a:pt x="9441" y="2173"/>
                  </a:cubicBezTo>
                  <a:cubicBezTo>
                    <a:pt x="9508" y="1772"/>
                    <a:pt x="9508" y="1372"/>
                    <a:pt x="9441" y="972"/>
                  </a:cubicBezTo>
                  <a:cubicBezTo>
                    <a:pt x="9408" y="705"/>
                    <a:pt x="9341" y="71"/>
                    <a:pt x="9007" y="4"/>
                  </a:cubicBezTo>
                  <a:cubicBezTo>
                    <a:pt x="8990" y="1"/>
                    <a:pt x="8972" y="0"/>
                    <a:pt x="89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816475" y="1884750"/>
              <a:ext cx="29200" cy="22925"/>
            </a:xfrm>
            <a:custGeom>
              <a:rect b="b" l="l" r="r" t="t"/>
              <a:pathLst>
                <a:path extrusionOk="0" h="917" w="1168">
                  <a:moveTo>
                    <a:pt x="632" y="1"/>
                  </a:moveTo>
                  <a:cubicBezTo>
                    <a:pt x="527" y="1"/>
                    <a:pt x="423" y="27"/>
                    <a:pt x="334" y="82"/>
                  </a:cubicBezTo>
                  <a:cubicBezTo>
                    <a:pt x="67" y="282"/>
                    <a:pt x="0" y="649"/>
                    <a:pt x="167" y="916"/>
                  </a:cubicBezTo>
                  <a:lnTo>
                    <a:pt x="1168" y="282"/>
                  </a:lnTo>
                  <a:cubicBezTo>
                    <a:pt x="1057" y="104"/>
                    <a:pt x="842" y="1"/>
                    <a:pt x="6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1860675" y="2006050"/>
              <a:ext cx="43375" cy="26675"/>
            </a:xfrm>
            <a:custGeom>
              <a:rect b="b" l="l" r="r" t="t"/>
              <a:pathLst>
                <a:path extrusionOk="0" h="1067" w="1735">
                  <a:moveTo>
                    <a:pt x="100" y="0"/>
                  </a:moveTo>
                  <a:lnTo>
                    <a:pt x="100" y="0"/>
                  </a:lnTo>
                  <a:cubicBezTo>
                    <a:pt x="0" y="467"/>
                    <a:pt x="267" y="934"/>
                    <a:pt x="734" y="1034"/>
                  </a:cubicBezTo>
                  <a:cubicBezTo>
                    <a:pt x="810" y="1056"/>
                    <a:pt x="885" y="1066"/>
                    <a:pt x="958" y="1066"/>
                  </a:cubicBezTo>
                  <a:cubicBezTo>
                    <a:pt x="1334" y="1066"/>
                    <a:pt x="1651" y="797"/>
                    <a:pt x="1735" y="43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863175" y="2013550"/>
              <a:ext cx="23375" cy="19550"/>
            </a:xfrm>
            <a:custGeom>
              <a:rect b="b" l="l" r="r" t="t"/>
              <a:pathLst>
                <a:path extrusionOk="0" h="782" w="935">
                  <a:moveTo>
                    <a:pt x="0" y="1"/>
                  </a:moveTo>
                  <a:cubicBezTo>
                    <a:pt x="34" y="367"/>
                    <a:pt x="267" y="668"/>
                    <a:pt x="634" y="734"/>
                  </a:cubicBezTo>
                  <a:cubicBezTo>
                    <a:pt x="705" y="758"/>
                    <a:pt x="776" y="782"/>
                    <a:pt x="846" y="782"/>
                  </a:cubicBezTo>
                  <a:cubicBezTo>
                    <a:pt x="876" y="782"/>
                    <a:pt x="905" y="777"/>
                    <a:pt x="934" y="768"/>
                  </a:cubicBezTo>
                  <a:cubicBezTo>
                    <a:pt x="901" y="334"/>
                    <a:pt x="501" y="1"/>
                    <a:pt x="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941550" y="1878825"/>
              <a:ext cx="30900" cy="21325"/>
            </a:xfrm>
            <a:custGeom>
              <a:rect b="b" l="l" r="r" t="t"/>
              <a:pathLst>
                <a:path extrusionOk="0" h="853" w="1236">
                  <a:moveTo>
                    <a:pt x="556" y="1"/>
                  </a:moveTo>
                  <a:cubicBezTo>
                    <a:pt x="324" y="1"/>
                    <a:pt x="99" y="131"/>
                    <a:pt x="1" y="353"/>
                  </a:cubicBezTo>
                  <a:lnTo>
                    <a:pt x="1102" y="853"/>
                  </a:lnTo>
                  <a:cubicBezTo>
                    <a:pt x="1235" y="553"/>
                    <a:pt x="1102" y="186"/>
                    <a:pt x="801" y="52"/>
                  </a:cubicBezTo>
                  <a:cubicBezTo>
                    <a:pt x="722" y="17"/>
                    <a:pt x="639" y="1"/>
                    <a:pt x="5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92350" y="1910150"/>
              <a:ext cx="50075" cy="81750"/>
            </a:xfrm>
            <a:custGeom>
              <a:rect b="b" l="l" r="r" t="t"/>
              <a:pathLst>
                <a:path extrusionOk="0" h="3270" w="2003">
                  <a:moveTo>
                    <a:pt x="1" y="0"/>
                  </a:moveTo>
                  <a:lnTo>
                    <a:pt x="301" y="3269"/>
                  </a:lnTo>
                  <a:lnTo>
                    <a:pt x="2002" y="2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586300" y="2118625"/>
              <a:ext cx="457850" cy="607375"/>
            </a:xfrm>
            <a:custGeom>
              <a:rect b="b" l="l" r="r" t="t"/>
              <a:pathLst>
                <a:path extrusionOk="0" h="24295" w="18314">
                  <a:moveTo>
                    <a:pt x="4437" y="1"/>
                  </a:moveTo>
                  <a:cubicBezTo>
                    <a:pt x="2903" y="601"/>
                    <a:pt x="1435" y="1335"/>
                    <a:pt x="1" y="2102"/>
                  </a:cubicBezTo>
                  <a:cubicBezTo>
                    <a:pt x="1" y="2102"/>
                    <a:pt x="534" y="7639"/>
                    <a:pt x="1435" y="11209"/>
                  </a:cubicBezTo>
                  <a:cubicBezTo>
                    <a:pt x="2102" y="13777"/>
                    <a:pt x="2469" y="22750"/>
                    <a:pt x="2469" y="22750"/>
                  </a:cubicBezTo>
                  <a:cubicBezTo>
                    <a:pt x="5014" y="23779"/>
                    <a:pt x="7730" y="24294"/>
                    <a:pt x="10450" y="24294"/>
                  </a:cubicBezTo>
                  <a:cubicBezTo>
                    <a:pt x="10903" y="24294"/>
                    <a:pt x="11356" y="24280"/>
                    <a:pt x="11809" y="24251"/>
                  </a:cubicBezTo>
                  <a:cubicBezTo>
                    <a:pt x="13977" y="24118"/>
                    <a:pt x="16112" y="23617"/>
                    <a:pt x="18114" y="22783"/>
                  </a:cubicBezTo>
                  <a:cubicBezTo>
                    <a:pt x="18114" y="22783"/>
                    <a:pt x="18314" y="17146"/>
                    <a:pt x="17913" y="10108"/>
                  </a:cubicBezTo>
                  <a:cubicBezTo>
                    <a:pt x="17647" y="4937"/>
                    <a:pt x="17446" y="2202"/>
                    <a:pt x="16179" y="1435"/>
                  </a:cubicBezTo>
                  <a:cubicBezTo>
                    <a:pt x="15412" y="968"/>
                    <a:pt x="12209" y="201"/>
                    <a:pt x="12209" y="201"/>
                  </a:cubicBezTo>
                  <a:cubicBezTo>
                    <a:pt x="12109" y="868"/>
                    <a:pt x="11842" y="1535"/>
                    <a:pt x="11509" y="2102"/>
                  </a:cubicBezTo>
                  <a:cubicBezTo>
                    <a:pt x="10375" y="1535"/>
                    <a:pt x="4437" y="1"/>
                    <a:pt x="443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874000" y="2171175"/>
              <a:ext cx="63425" cy="552075"/>
            </a:xfrm>
            <a:custGeom>
              <a:rect b="b" l="l" r="r" t="t"/>
              <a:pathLst>
                <a:path extrusionOk="0" h="22083" w="2537">
                  <a:moveTo>
                    <a:pt x="1" y="0"/>
                  </a:moveTo>
                  <a:cubicBezTo>
                    <a:pt x="1" y="1"/>
                    <a:pt x="2102" y="11075"/>
                    <a:pt x="1002" y="22082"/>
                  </a:cubicBezTo>
                  <a:cubicBezTo>
                    <a:pt x="1268" y="22049"/>
                    <a:pt x="1535" y="22016"/>
                    <a:pt x="1769" y="21982"/>
                  </a:cubicBezTo>
                  <a:cubicBezTo>
                    <a:pt x="2102" y="18246"/>
                    <a:pt x="2536" y="940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874000" y="2091100"/>
              <a:ext cx="51750" cy="99025"/>
            </a:xfrm>
            <a:custGeom>
              <a:rect b="b" l="l" r="r" t="t"/>
              <a:pathLst>
                <a:path extrusionOk="0" h="3961" w="2070">
                  <a:moveTo>
                    <a:pt x="301" y="1"/>
                  </a:moveTo>
                  <a:lnTo>
                    <a:pt x="301" y="1368"/>
                  </a:lnTo>
                  <a:cubicBezTo>
                    <a:pt x="234" y="1969"/>
                    <a:pt x="134" y="2603"/>
                    <a:pt x="1" y="3203"/>
                  </a:cubicBezTo>
                  <a:cubicBezTo>
                    <a:pt x="153" y="3105"/>
                    <a:pt x="301" y="3065"/>
                    <a:pt x="444" y="3065"/>
                  </a:cubicBezTo>
                  <a:cubicBezTo>
                    <a:pt x="1117" y="3065"/>
                    <a:pt x="1664" y="3961"/>
                    <a:pt x="1858" y="3961"/>
                  </a:cubicBezTo>
                  <a:cubicBezTo>
                    <a:pt x="1876" y="3961"/>
                    <a:pt x="1891" y="3953"/>
                    <a:pt x="1902" y="3937"/>
                  </a:cubicBezTo>
                  <a:cubicBezTo>
                    <a:pt x="2069" y="3703"/>
                    <a:pt x="1068" y="168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697225" y="2066100"/>
              <a:ext cx="176800" cy="150950"/>
            </a:xfrm>
            <a:custGeom>
              <a:rect b="b" l="l" r="r" t="t"/>
              <a:pathLst>
                <a:path extrusionOk="0" h="6038" w="7072">
                  <a:moveTo>
                    <a:pt x="2135" y="0"/>
                  </a:moveTo>
                  <a:cubicBezTo>
                    <a:pt x="1401" y="0"/>
                    <a:pt x="0" y="2102"/>
                    <a:pt x="0" y="2102"/>
                  </a:cubicBezTo>
                  <a:cubicBezTo>
                    <a:pt x="0" y="2102"/>
                    <a:pt x="434" y="2635"/>
                    <a:pt x="1301" y="3569"/>
                  </a:cubicBezTo>
                  <a:cubicBezTo>
                    <a:pt x="2335" y="4637"/>
                    <a:pt x="3569" y="6004"/>
                    <a:pt x="3970" y="6038"/>
                  </a:cubicBezTo>
                  <a:cubicBezTo>
                    <a:pt x="4370" y="6038"/>
                    <a:pt x="5171" y="4837"/>
                    <a:pt x="5904" y="4403"/>
                  </a:cubicBezTo>
                  <a:cubicBezTo>
                    <a:pt x="6258" y="4194"/>
                    <a:pt x="6541" y="4140"/>
                    <a:pt x="6741" y="4140"/>
                  </a:cubicBezTo>
                  <a:cubicBezTo>
                    <a:pt x="6955" y="4140"/>
                    <a:pt x="7072" y="4203"/>
                    <a:pt x="7072" y="4203"/>
                  </a:cubicBezTo>
                  <a:cubicBezTo>
                    <a:pt x="7072" y="4203"/>
                    <a:pt x="6605" y="3269"/>
                    <a:pt x="4770" y="2435"/>
                  </a:cubicBezTo>
                  <a:cubicBezTo>
                    <a:pt x="2936" y="1601"/>
                    <a:pt x="2202" y="767"/>
                    <a:pt x="2135" y="400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369475" y="2523075"/>
              <a:ext cx="386150" cy="546250"/>
            </a:xfrm>
            <a:custGeom>
              <a:rect b="b" l="l" r="r" t="t"/>
              <a:pathLst>
                <a:path extrusionOk="0" h="21850" w="15446">
                  <a:moveTo>
                    <a:pt x="768" y="1"/>
                  </a:moveTo>
                  <a:cubicBezTo>
                    <a:pt x="735" y="1"/>
                    <a:pt x="701" y="34"/>
                    <a:pt x="668" y="34"/>
                  </a:cubicBezTo>
                  <a:lnTo>
                    <a:pt x="134" y="368"/>
                  </a:lnTo>
                  <a:cubicBezTo>
                    <a:pt x="34" y="401"/>
                    <a:pt x="1" y="501"/>
                    <a:pt x="34" y="601"/>
                  </a:cubicBezTo>
                  <a:lnTo>
                    <a:pt x="34" y="13043"/>
                  </a:lnTo>
                  <a:cubicBezTo>
                    <a:pt x="34" y="13310"/>
                    <a:pt x="168" y="13544"/>
                    <a:pt x="401" y="13677"/>
                  </a:cubicBezTo>
                  <a:lnTo>
                    <a:pt x="14511" y="21816"/>
                  </a:lnTo>
                  <a:cubicBezTo>
                    <a:pt x="14545" y="21850"/>
                    <a:pt x="14611" y="21850"/>
                    <a:pt x="14678" y="21850"/>
                  </a:cubicBezTo>
                  <a:lnTo>
                    <a:pt x="14745" y="21850"/>
                  </a:lnTo>
                  <a:lnTo>
                    <a:pt x="15312" y="21516"/>
                  </a:lnTo>
                  <a:cubicBezTo>
                    <a:pt x="15378" y="21449"/>
                    <a:pt x="15445" y="21383"/>
                    <a:pt x="15412" y="21283"/>
                  </a:cubicBezTo>
                  <a:lnTo>
                    <a:pt x="15412" y="8840"/>
                  </a:lnTo>
                  <a:cubicBezTo>
                    <a:pt x="15412" y="8707"/>
                    <a:pt x="15378" y="8574"/>
                    <a:pt x="15312" y="8473"/>
                  </a:cubicBezTo>
                  <a:cubicBezTo>
                    <a:pt x="15245" y="8407"/>
                    <a:pt x="15212" y="8307"/>
                    <a:pt x="15112" y="8273"/>
                  </a:cubicBezTo>
                  <a:cubicBezTo>
                    <a:pt x="15112" y="8240"/>
                    <a:pt x="15078" y="8207"/>
                    <a:pt x="15045" y="8207"/>
                  </a:cubicBezTo>
                  <a:lnTo>
                    <a:pt x="10542" y="5605"/>
                  </a:lnTo>
                  <a:lnTo>
                    <a:pt x="10508" y="5605"/>
                  </a:lnTo>
                  <a:cubicBezTo>
                    <a:pt x="10275" y="5471"/>
                    <a:pt x="9207" y="4838"/>
                    <a:pt x="9207" y="4838"/>
                  </a:cubicBezTo>
                  <a:lnTo>
                    <a:pt x="8340" y="4337"/>
                  </a:lnTo>
                  <a:lnTo>
                    <a:pt x="935" y="67"/>
                  </a:lnTo>
                  <a:cubicBezTo>
                    <a:pt x="868" y="34"/>
                    <a:pt x="835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373650" y="2523075"/>
              <a:ext cx="378625" cy="219350"/>
            </a:xfrm>
            <a:custGeom>
              <a:rect b="b" l="l" r="r" t="t"/>
              <a:pathLst>
                <a:path extrusionOk="0" h="8774" w="15145">
                  <a:moveTo>
                    <a:pt x="601" y="1"/>
                  </a:moveTo>
                  <a:cubicBezTo>
                    <a:pt x="568" y="1"/>
                    <a:pt x="534" y="1"/>
                    <a:pt x="534" y="34"/>
                  </a:cubicBezTo>
                  <a:lnTo>
                    <a:pt x="1" y="334"/>
                  </a:lnTo>
                  <a:cubicBezTo>
                    <a:pt x="20" y="325"/>
                    <a:pt x="43" y="321"/>
                    <a:pt x="66" y="321"/>
                  </a:cubicBezTo>
                  <a:cubicBezTo>
                    <a:pt x="123" y="321"/>
                    <a:pt x="187" y="344"/>
                    <a:pt x="234" y="368"/>
                  </a:cubicBezTo>
                  <a:lnTo>
                    <a:pt x="7973" y="4838"/>
                  </a:lnTo>
                  <a:lnTo>
                    <a:pt x="8507" y="5138"/>
                  </a:lnTo>
                  <a:cubicBezTo>
                    <a:pt x="8740" y="5271"/>
                    <a:pt x="9741" y="5838"/>
                    <a:pt x="9841" y="5905"/>
                  </a:cubicBezTo>
                  <a:lnTo>
                    <a:pt x="14344" y="8507"/>
                  </a:lnTo>
                  <a:cubicBezTo>
                    <a:pt x="14378" y="8507"/>
                    <a:pt x="14411" y="8540"/>
                    <a:pt x="14411" y="8574"/>
                  </a:cubicBezTo>
                  <a:cubicBezTo>
                    <a:pt x="14478" y="8607"/>
                    <a:pt x="14511" y="8640"/>
                    <a:pt x="14544" y="8707"/>
                  </a:cubicBezTo>
                  <a:lnTo>
                    <a:pt x="14611" y="8774"/>
                  </a:lnTo>
                  <a:lnTo>
                    <a:pt x="15145" y="8473"/>
                  </a:lnTo>
                  <a:cubicBezTo>
                    <a:pt x="15111" y="8373"/>
                    <a:pt x="15045" y="8307"/>
                    <a:pt x="14978" y="8240"/>
                  </a:cubicBezTo>
                  <a:cubicBezTo>
                    <a:pt x="14945" y="8240"/>
                    <a:pt x="14911" y="8207"/>
                    <a:pt x="14878" y="8207"/>
                  </a:cubicBezTo>
                  <a:lnTo>
                    <a:pt x="10408" y="5605"/>
                  </a:lnTo>
                  <a:lnTo>
                    <a:pt x="10375" y="5571"/>
                  </a:lnTo>
                  <a:cubicBezTo>
                    <a:pt x="10141" y="5438"/>
                    <a:pt x="9040" y="4838"/>
                    <a:pt x="9040" y="4838"/>
                  </a:cubicBezTo>
                  <a:lnTo>
                    <a:pt x="8173" y="4337"/>
                  </a:lnTo>
                  <a:lnTo>
                    <a:pt x="768" y="67"/>
                  </a:lnTo>
                  <a:cubicBezTo>
                    <a:pt x="734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1370325" y="2531075"/>
              <a:ext cx="371125" cy="538775"/>
            </a:xfrm>
            <a:custGeom>
              <a:rect b="b" l="l" r="r" t="t"/>
              <a:pathLst>
                <a:path extrusionOk="0" h="21551" w="14845">
                  <a:moveTo>
                    <a:pt x="199" y="1"/>
                  </a:moveTo>
                  <a:cubicBezTo>
                    <a:pt x="176" y="1"/>
                    <a:pt x="153" y="5"/>
                    <a:pt x="134" y="14"/>
                  </a:cubicBezTo>
                  <a:cubicBezTo>
                    <a:pt x="34" y="81"/>
                    <a:pt x="0" y="148"/>
                    <a:pt x="0" y="248"/>
                  </a:cubicBezTo>
                  <a:lnTo>
                    <a:pt x="0" y="12723"/>
                  </a:lnTo>
                  <a:cubicBezTo>
                    <a:pt x="0" y="12957"/>
                    <a:pt x="134" y="13190"/>
                    <a:pt x="367" y="13357"/>
                  </a:cubicBezTo>
                  <a:lnTo>
                    <a:pt x="14544" y="21530"/>
                  </a:lnTo>
                  <a:cubicBezTo>
                    <a:pt x="14572" y="21544"/>
                    <a:pt x="14602" y="21551"/>
                    <a:pt x="14632" y="21551"/>
                  </a:cubicBezTo>
                  <a:cubicBezTo>
                    <a:pt x="14741" y="21551"/>
                    <a:pt x="14844" y="21461"/>
                    <a:pt x="14844" y="21330"/>
                  </a:cubicBezTo>
                  <a:lnTo>
                    <a:pt x="14844" y="8821"/>
                  </a:lnTo>
                  <a:cubicBezTo>
                    <a:pt x="14844" y="8687"/>
                    <a:pt x="14811" y="8554"/>
                    <a:pt x="14744" y="8454"/>
                  </a:cubicBezTo>
                  <a:cubicBezTo>
                    <a:pt x="14677" y="8354"/>
                    <a:pt x="14611" y="8254"/>
                    <a:pt x="14511" y="8187"/>
                  </a:cubicBezTo>
                  <a:lnTo>
                    <a:pt x="10007" y="5585"/>
                  </a:lnTo>
                  <a:lnTo>
                    <a:pt x="8640" y="4851"/>
                  </a:lnTo>
                  <a:lnTo>
                    <a:pt x="367" y="48"/>
                  </a:lnTo>
                  <a:cubicBezTo>
                    <a:pt x="320" y="24"/>
                    <a:pt x="256" y="1"/>
                    <a:pt x="19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1737250" y="2740725"/>
              <a:ext cx="1700" cy="1700"/>
            </a:xfrm>
            <a:custGeom>
              <a:rect b="b" l="l" r="r" t="t"/>
              <a:pathLst>
                <a:path extrusionOk="0" h="68" w="68">
                  <a:moveTo>
                    <a:pt x="67" y="68"/>
                  </a:moveTo>
                  <a:lnTo>
                    <a:pt x="67" y="68"/>
                  </a:lnTo>
                  <a:lnTo>
                    <a:pt x="0" y="1"/>
                  </a:lnTo>
                  <a:cubicBezTo>
                    <a:pt x="34" y="34"/>
                    <a:pt x="34" y="34"/>
                    <a:pt x="67" y="6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738075" y="2734900"/>
              <a:ext cx="17550" cy="334425"/>
            </a:xfrm>
            <a:custGeom>
              <a:rect b="b" l="l" r="r" t="t"/>
              <a:pathLst>
                <a:path extrusionOk="0" h="13377" w="702">
                  <a:moveTo>
                    <a:pt x="601" y="0"/>
                  </a:moveTo>
                  <a:lnTo>
                    <a:pt x="34" y="301"/>
                  </a:lnTo>
                  <a:cubicBezTo>
                    <a:pt x="101" y="401"/>
                    <a:pt x="134" y="534"/>
                    <a:pt x="134" y="668"/>
                  </a:cubicBezTo>
                  <a:lnTo>
                    <a:pt x="134" y="13177"/>
                  </a:lnTo>
                  <a:cubicBezTo>
                    <a:pt x="134" y="13244"/>
                    <a:pt x="119" y="13296"/>
                    <a:pt x="78" y="13334"/>
                  </a:cubicBezTo>
                  <a:lnTo>
                    <a:pt x="78" y="13334"/>
                  </a:lnTo>
                  <a:lnTo>
                    <a:pt x="601" y="13043"/>
                  </a:lnTo>
                  <a:cubicBezTo>
                    <a:pt x="668" y="12976"/>
                    <a:pt x="701" y="12910"/>
                    <a:pt x="701" y="12810"/>
                  </a:cubicBezTo>
                  <a:lnTo>
                    <a:pt x="701" y="367"/>
                  </a:lnTo>
                  <a:cubicBezTo>
                    <a:pt x="701" y="234"/>
                    <a:pt x="668" y="101"/>
                    <a:pt x="601" y="0"/>
                  </a:cubicBezTo>
                  <a:close/>
                  <a:moveTo>
                    <a:pt x="78" y="13334"/>
                  </a:moveTo>
                  <a:lnTo>
                    <a:pt x="1" y="13377"/>
                  </a:lnTo>
                  <a:cubicBezTo>
                    <a:pt x="33" y="13366"/>
                    <a:pt x="59" y="13352"/>
                    <a:pt x="78" y="13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432025" y="2157800"/>
              <a:ext cx="260225" cy="824375"/>
            </a:xfrm>
            <a:custGeom>
              <a:rect b="b" l="l" r="r" t="t"/>
              <a:pathLst>
                <a:path extrusionOk="0" h="32975" w="10409">
                  <a:moveTo>
                    <a:pt x="9247" y="0"/>
                  </a:moveTo>
                  <a:cubicBezTo>
                    <a:pt x="5644" y="0"/>
                    <a:pt x="4078" y="3843"/>
                    <a:pt x="1101" y="16113"/>
                  </a:cubicBezTo>
                  <a:cubicBezTo>
                    <a:pt x="601" y="18081"/>
                    <a:pt x="368" y="21050"/>
                    <a:pt x="67" y="24452"/>
                  </a:cubicBezTo>
                  <a:cubicBezTo>
                    <a:pt x="1" y="25753"/>
                    <a:pt x="1" y="27054"/>
                    <a:pt x="134" y="28388"/>
                  </a:cubicBezTo>
                  <a:cubicBezTo>
                    <a:pt x="334" y="31924"/>
                    <a:pt x="1101" y="32191"/>
                    <a:pt x="3203" y="32791"/>
                  </a:cubicBezTo>
                  <a:cubicBezTo>
                    <a:pt x="3662" y="32925"/>
                    <a:pt x="4020" y="32975"/>
                    <a:pt x="4300" y="32975"/>
                  </a:cubicBezTo>
                  <a:cubicBezTo>
                    <a:pt x="5140" y="32975"/>
                    <a:pt x="5271" y="32525"/>
                    <a:pt x="5271" y="32525"/>
                  </a:cubicBezTo>
                  <a:lnTo>
                    <a:pt x="4504" y="32091"/>
                  </a:lnTo>
                  <a:cubicBezTo>
                    <a:pt x="4137" y="31157"/>
                    <a:pt x="3903" y="30223"/>
                    <a:pt x="3803" y="29222"/>
                  </a:cubicBezTo>
                  <a:lnTo>
                    <a:pt x="3803" y="29222"/>
                  </a:lnTo>
                  <a:cubicBezTo>
                    <a:pt x="4070" y="29556"/>
                    <a:pt x="4337" y="29823"/>
                    <a:pt x="4671" y="30056"/>
                  </a:cubicBezTo>
                  <a:cubicBezTo>
                    <a:pt x="4823" y="30178"/>
                    <a:pt x="5009" y="30237"/>
                    <a:pt x="5196" y="30237"/>
                  </a:cubicBezTo>
                  <a:cubicBezTo>
                    <a:pt x="5419" y="30237"/>
                    <a:pt x="5641" y="30153"/>
                    <a:pt x="5805" y="29989"/>
                  </a:cubicBezTo>
                  <a:cubicBezTo>
                    <a:pt x="5905" y="29823"/>
                    <a:pt x="5538" y="29589"/>
                    <a:pt x="5171" y="28955"/>
                  </a:cubicBezTo>
                  <a:cubicBezTo>
                    <a:pt x="4737" y="28121"/>
                    <a:pt x="4737" y="27521"/>
                    <a:pt x="4037" y="26754"/>
                  </a:cubicBezTo>
                  <a:cubicBezTo>
                    <a:pt x="3770" y="26487"/>
                    <a:pt x="3637" y="26120"/>
                    <a:pt x="3637" y="25753"/>
                  </a:cubicBezTo>
                  <a:cubicBezTo>
                    <a:pt x="3603" y="23618"/>
                    <a:pt x="4204" y="20483"/>
                    <a:pt x="4704" y="17981"/>
                  </a:cubicBezTo>
                  <a:cubicBezTo>
                    <a:pt x="5338" y="15145"/>
                    <a:pt x="8573" y="7206"/>
                    <a:pt x="8573" y="7206"/>
                  </a:cubicBezTo>
                  <a:cubicBezTo>
                    <a:pt x="9274" y="5272"/>
                    <a:pt x="10408" y="1269"/>
                    <a:pt x="9341" y="1"/>
                  </a:cubicBezTo>
                  <a:cubicBezTo>
                    <a:pt x="9309" y="1"/>
                    <a:pt x="9278" y="0"/>
                    <a:pt x="924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1425350" y="2131125"/>
              <a:ext cx="277725" cy="662350"/>
            </a:xfrm>
            <a:custGeom>
              <a:rect b="b" l="l" r="r" t="t"/>
              <a:pathLst>
                <a:path extrusionOk="0" h="26494" w="11109">
                  <a:moveTo>
                    <a:pt x="9708" y="1"/>
                  </a:moveTo>
                  <a:cubicBezTo>
                    <a:pt x="9707" y="1"/>
                    <a:pt x="6005" y="868"/>
                    <a:pt x="5104" y="2236"/>
                  </a:cubicBezTo>
                  <a:cubicBezTo>
                    <a:pt x="4104" y="3804"/>
                    <a:pt x="3703" y="5805"/>
                    <a:pt x="1969" y="11943"/>
                  </a:cubicBezTo>
                  <a:cubicBezTo>
                    <a:pt x="701" y="16546"/>
                    <a:pt x="34" y="21316"/>
                    <a:pt x="1" y="26086"/>
                  </a:cubicBezTo>
                  <a:cubicBezTo>
                    <a:pt x="1" y="26086"/>
                    <a:pt x="884" y="26494"/>
                    <a:pt x="2044" y="26494"/>
                  </a:cubicBezTo>
                  <a:cubicBezTo>
                    <a:pt x="2701" y="26494"/>
                    <a:pt x="3446" y="26363"/>
                    <a:pt x="4170" y="25953"/>
                  </a:cubicBezTo>
                  <a:cubicBezTo>
                    <a:pt x="4170" y="25953"/>
                    <a:pt x="5071" y="20616"/>
                    <a:pt x="5838" y="17780"/>
                  </a:cubicBezTo>
                  <a:cubicBezTo>
                    <a:pt x="6639" y="14945"/>
                    <a:pt x="9141" y="8774"/>
                    <a:pt x="9141" y="8774"/>
                  </a:cubicBezTo>
                  <a:cubicBezTo>
                    <a:pt x="9141" y="8774"/>
                    <a:pt x="11109" y="4271"/>
                    <a:pt x="970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754750" y="2805775"/>
              <a:ext cx="39225" cy="195625"/>
            </a:xfrm>
            <a:custGeom>
              <a:rect b="b" l="l" r="r" t="t"/>
              <a:pathLst>
                <a:path extrusionOk="0" h="7825" w="1569">
                  <a:moveTo>
                    <a:pt x="1" y="1"/>
                  </a:moveTo>
                  <a:lnTo>
                    <a:pt x="1" y="7640"/>
                  </a:lnTo>
                  <a:cubicBezTo>
                    <a:pt x="1" y="7640"/>
                    <a:pt x="101" y="7673"/>
                    <a:pt x="268" y="7806"/>
                  </a:cubicBezTo>
                  <a:cubicBezTo>
                    <a:pt x="288" y="7818"/>
                    <a:pt x="306" y="7824"/>
                    <a:pt x="324" y="7824"/>
                  </a:cubicBezTo>
                  <a:cubicBezTo>
                    <a:pt x="451" y="7824"/>
                    <a:pt x="509" y="7517"/>
                    <a:pt x="568" y="7106"/>
                  </a:cubicBezTo>
                  <a:lnTo>
                    <a:pt x="568" y="6239"/>
                  </a:lnTo>
                  <a:cubicBezTo>
                    <a:pt x="568" y="6239"/>
                    <a:pt x="657" y="6323"/>
                    <a:pt x="779" y="6323"/>
                  </a:cubicBezTo>
                  <a:cubicBezTo>
                    <a:pt x="982" y="6323"/>
                    <a:pt x="1277" y="6089"/>
                    <a:pt x="1402" y="4838"/>
                  </a:cubicBezTo>
                  <a:cubicBezTo>
                    <a:pt x="1569" y="2636"/>
                    <a:pt x="568" y="2236"/>
                    <a:pt x="568" y="2236"/>
                  </a:cubicBezTo>
                  <a:lnTo>
                    <a:pt x="568" y="1135"/>
                  </a:lnTo>
                  <a:cubicBezTo>
                    <a:pt x="568" y="435"/>
                    <a:pt x="434" y="234"/>
                    <a:pt x="268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708900" y="2820800"/>
              <a:ext cx="48375" cy="162625"/>
            </a:xfrm>
            <a:custGeom>
              <a:rect b="b" l="l" r="r" t="t"/>
              <a:pathLst>
                <a:path extrusionOk="0" h="6505" w="1935">
                  <a:moveTo>
                    <a:pt x="1301" y="0"/>
                  </a:moveTo>
                  <a:cubicBezTo>
                    <a:pt x="1301" y="217"/>
                    <a:pt x="1187" y="949"/>
                    <a:pt x="984" y="949"/>
                  </a:cubicBezTo>
                  <a:cubicBezTo>
                    <a:pt x="968" y="949"/>
                    <a:pt x="951" y="944"/>
                    <a:pt x="934" y="934"/>
                  </a:cubicBezTo>
                  <a:cubicBezTo>
                    <a:pt x="701" y="801"/>
                    <a:pt x="0" y="334"/>
                    <a:pt x="0" y="334"/>
                  </a:cubicBezTo>
                  <a:lnTo>
                    <a:pt x="0" y="334"/>
                  </a:lnTo>
                  <a:lnTo>
                    <a:pt x="134" y="4403"/>
                  </a:lnTo>
                  <a:cubicBezTo>
                    <a:pt x="134" y="4403"/>
                    <a:pt x="400" y="4537"/>
                    <a:pt x="801" y="4804"/>
                  </a:cubicBezTo>
                  <a:cubicBezTo>
                    <a:pt x="1234" y="5037"/>
                    <a:pt x="1301" y="5438"/>
                    <a:pt x="1301" y="6105"/>
                  </a:cubicBezTo>
                  <a:lnTo>
                    <a:pt x="1935" y="6505"/>
                  </a:lnTo>
                  <a:lnTo>
                    <a:pt x="1868" y="267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706400" y="2787425"/>
              <a:ext cx="23075" cy="184025"/>
            </a:xfrm>
            <a:custGeom>
              <a:rect b="b" l="l" r="r" t="t"/>
              <a:pathLst>
                <a:path extrusionOk="0" h="7361" w="923">
                  <a:moveTo>
                    <a:pt x="0" y="1"/>
                  </a:moveTo>
                  <a:lnTo>
                    <a:pt x="33" y="7039"/>
                  </a:lnTo>
                  <a:lnTo>
                    <a:pt x="534" y="7340"/>
                  </a:lnTo>
                  <a:cubicBezTo>
                    <a:pt x="557" y="7354"/>
                    <a:pt x="578" y="7361"/>
                    <a:pt x="599" y="7361"/>
                  </a:cubicBezTo>
                  <a:cubicBezTo>
                    <a:pt x="822" y="7361"/>
                    <a:pt x="923" y="6567"/>
                    <a:pt x="801" y="5438"/>
                  </a:cubicBezTo>
                  <a:lnTo>
                    <a:pt x="901" y="2770"/>
                  </a:lnTo>
                  <a:cubicBezTo>
                    <a:pt x="801" y="1569"/>
                    <a:pt x="767" y="468"/>
                    <a:pt x="500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436900" y="774700"/>
              <a:ext cx="2043150" cy="3149025"/>
            </a:xfrm>
            <a:custGeom>
              <a:rect b="b" l="l" r="r" t="t"/>
              <a:pathLst>
                <a:path extrusionOk="0" h="125961" w="81726">
                  <a:moveTo>
                    <a:pt x="79361" y="1"/>
                  </a:moveTo>
                  <a:cubicBezTo>
                    <a:pt x="79117" y="1"/>
                    <a:pt x="78875" y="80"/>
                    <a:pt x="78657" y="219"/>
                  </a:cubicBezTo>
                  <a:lnTo>
                    <a:pt x="1736" y="44651"/>
                  </a:lnTo>
                  <a:cubicBezTo>
                    <a:pt x="735" y="45285"/>
                    <a:pt x="101" y="46386"/>
                    <a:pt x="68" y="47553"/>
                  </a:cubicBezTo>
                  <a:lnTo>
                    <a:pt x="68" y="124008"/>
                  </a:lnTo>
                  <a:cubicBezTo>
                    <a:pt x="1" y="124441"/>
                    <a:pt x="201" y="124842"/>
                    <a:pt x="568" y="125075"/>
                  </a:cubicBezTo>
                  <a:lnTo>
                    <a:pt x="1902" y="125842"/>
                  </a:lnTo>
                  <a:cubicBezTo>
                    <a:pt x="2051" y="125924"/>
                    <a:pt x="2217" y="125961"/>
                    <a:pt x="2385" y="125961"/>
                  </a:cubicBezTo>
                  <a:cubicBezTo>
                    <a:pt x="2632" y="125961"/>
                    <a:pt x="2885" y="125881"/>
                    <a:pt x="3103" y="125742"/>
                  </a:cubicBezTo>
                  <a:lnTo>
                    <a:pt x="80025" y="81311"/>
                  </a:lnTo>
                  <a:cubicBezTo>
                    <a:pt x="80992" y="80677"/>
                    <a:pt x="81626" y="79576"/>
                    <a:pt x="81693" y="78408"/>
                  </a:cubicBezTo>
                  <a:lnTo>
                    <a:pt x="81693" y="1954"/>
                  </a:lnTo>
                  <a:cubicBezTo>
                    <a:pt x="81726" y="1520"/>
                    <a:pt x="81526" y="1120"/>
                    <a:pt x="81159" y="886"/>
                  </a:cubicBezTo>
                  <a:lnTo>
                    <a:pt x="79858" y="119"/>
                  </a:lnTo>
                  <a:cubicBezTo>
                    <a:pt x="79696" y="38"/>
                    <a:pt x="79528" y="1"/>
                    <a:pt x="79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472775" y="794075"/>
              <a:ext cx="2006450" cy="3129725"/>
            </a:xfrm>
            <a:custGeom>
              <a:rect b="b" l="l" r="r" t="t"/>
              <a:pathLst>
                <a:path extrusionOk="0" h="125189" w="80258">
                  <a:moveTo>
                    <a:pt x="79301" y="0"/>
                  </a:moveTo>
                  <a:cubicBezTo>
                    <a:pt x="79163" y="0"/>
                    <a:pt x="79014" y="26"/>
                    <a:pt x="78857" y="78"/>
                  </a:cubicBezTo>
                  <a:cubicBezTo>
                    <a:pt x="78890" y="211"/>
                    <a:pt x="78890" y="311"/>
                    <a:pt x="78890" y="412"/>
                  </a:cubicBezTo>
                  <a:lnTo>
                    <a:pt x="78890" y="76866"/>
                  </a:lnTo>
                  <a:cubicBezTo>
                    <a:pt x="78823" y="78034"/>
                    <a:pt x="78223" y="79135"/>
                    <a:pt x="77222" y="79768"/>
                  </a:cubicBezTo>
                  <a:lnTo>
                    <a:pt x="301" y="124167"/>
                  </a:lnTo>
                  <a:cubicBezTo>
                    <a:pt x="200" y="124234"/>
                    <a:pt x="100" y="124267"/>
                    <a:pt x="0" y="124334"/>
                  </a:cubicBezTo>
                  <a:cubicBezTo>
                    <a:pt x="91" y="124876"/>
                    <a:pt x="441" y="125189"/>
                    <a:pt x="918" y="125189"/>
                  </a:cubicBezTo>
                  <a:cubicBezTo>
                    <a:pt x="1144" y="125189"/>
                    <a:pt x="1399" y="125118"/>
                    <a:pt x="1668" y="124967"/>
                  </a:cubicBezTo>
                  <a:lnTo>
                    <a:pt x="78590" y="80569"/>
                  </a:lnTo>
                  <a:cubicBezTo>
                    <a:pt x="79557" y="79902"/>
                    <a:pt x="80191" y="78834"/>
                    <a:pt x="80258" y="77633"/>
                  </a:cubicBezTo>
                  <a:lnTo>
                    <a:pt x="80258" y="1179"/>
                  </a:lnTo>
                  <a:cubicBezTo>
                    <a:pt x="80258" y="428"/>
                    <a:pt x="79869" y="0"/>
                    <a:pt x="793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2465275" y="799350"/>
              <a:ext cx="1972250" cy="3094750"/>
            </a:xfrm>
            <a:custGeom>
              <a:rect b="b" l="l" r="r" t="t"/>
              <a:pathLst>
                <a:path extrusionOk="0" h="123790" w="78890">
                  <a:moveTo>
                    <a:pt x="78890" y="0"/>
                  </a:moveTo>
                  <a:lnTo>
                    <a:pt x="60543" y="10408"/>
                  </a:lnTo>
                  <a:lnTo>
                    <a:pt x="42230" y="20882"/>
                  </a:lnTo>
                  <a:lnTo>
                    <a:pt x="23951" y="31390"/>
                  </a:lnTo>
                  <a:lnTo>
                    <a:pt x="14811" y="36660"/>
                  </a:lnTo>
                  <a:lnTo>
                    <a:pt x="5671" y="41930"/>
                  </a:lnTo>
                  <a:lnTo>
                    <a:pt x="3403" y="43265"/>
                  </a:lnTo>
                  <a:lnTo>
                    <a:pt x="2235" y="43932"/>
                  </a:lnTo>
                  <a:cubicBezTo>
                    <a:pt x="2068" y="44032"/>
                    <a:pt x="1868" y="44132"/>
                    <a:pt x="1668" y="44265"/>
                  </a:cubicBezTo>
                  <a:cubicBezTo>
                    <a:pt x="1468" y="44399"/>
                    <a:pt x="1268" y="44566"/>
                    <a:pt x="1101" y="44732"/>
                  </a:cubicBezTo>
                  <a:cubicBezTo>
                    <a:pt x="434" y="45433"/>
                    <a:pt x="67" y="46334"/>
                    <a:pt x="0" y="47301"/>
                  </a:cubicBezTo>
                  <a:lnTo>
                    <a:pt x="0" y="49936"/>
                  </a:lnTo>
                  <a:lnTo>
                    <a:pt x="0" y="60510"/>
                  </a:lnTo>
                  <a:lnTo>
                    <a:pt x="67" y="81592"/>
                  </a:lnTo>
                  <a:cubicBezTo>
                    <a:pt x="100" y="95669"/>
                    <a:pt x="200" y="109712"/>
                    <a:pt x="267" y="123789"/>
                  </a:cubicBezTo>
                  <a:cubicBezTo>
                    <a:pt x="367" y="109712"/>
                    <a:pt x="467" y="95669"/>
                    <a:pt x="500" y="81592"/>
                  </a:cubicBezTo>
                  <a:lnTo>
                    <a:pt x="567" y="60510"/>
                  </a:lnTo>
                  <a:lnTo>
                    <a:pt x="567" y="49936"/>
                  </a:lnTo>
                  <a:lnTo>
                    <a:pt x="567" y="47301"/>
                  </a:lnTo>
                  <a:cubicBezTo>
                    <a:pt x="601" y="46500"/>
                    <a:pt x="934" y="45733"/>
                    <a:pt x="1501" y="45166"/>
                  </a:cubicBezTo>
                  <a:cubicBezTo>
                    <a:pt x="1635" y="44999"/>
                    <a:pt x="1801" y="44866"/>
                    <a:pt x="1968" y="44766"/>
                  </a:cubicBezTo>
                  <a:cubicBezTo>
                    <a:pt x="2102" y="44666"/>
                    <a:pt x="2335" y="44566"/>
                    <a:pt x="2502" y="44432"/>
                  </a:cubicBezTo>
                  <a:lnTo>
                    <a:pt x="3669" y="43798"/>
                  </a:lnTo>
                  <a:lnTo>
                    <a:pt x="5938" y="42464"/>
                  </a:lnTo>
                  <a:lnTo>
                    <a:pt x="15078" y="37194"/>
                  </a:lnTo>
                  <a:lnTo>
                    <a:pt x="24217" y="31923"/>
                  </a:lnTo>
                  <a:lnTo>
                    <a:pt x="42464" y="21349"/>
                  </a:lnTo>
                  <a:lnTo>
                    <a:pt x="60677" y="10708"/>
                  </a:lnTo>
                  <a:lnTo>
                    <a:pt x="788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2638725" y="2564150"/>
              <a:ext cx="791425" cy="1019800"/>
            </a:xfrm>
            <a:custGeom>
              <a:rect b="b" l="l" r="r" t="t"/>
              <a:pathLst>
                <a:path extrusionOk="0" h="40792" w="31657">
                  <a:moveTo>
                    <a:pt x="31076" y="1"/>
                  </a:moveTo>
                  <a:cubicBezTo>
                    <a:pt x="30931" y="1"/>
                    <a:pt x="30766" y="51"/>
                    <a:pt x="30589" y="159"/>
                  </a:cubicBezTo>
                  <a:lnTo>
                    <a:pt x="1068" y="17205"/>
                  </a:lnTo>
                  <a:cubicBezTo>
                    <a:pt x="434" y="17605"/>
                    <a:pt x="34" y="18305"/>
                    <a:pt x="0" y="19039"/>
                  </a:cubicBezTo>
                  <a:lnTo>
                    <a:pt x="0" y="40021"/>
                  </a:lnTo>
                  <a:cubicBezTo>
                    <a:pt x="0" y="40502"/>
                    <a:pt x="243" y="40792"/>
                    <a:pt x="603" y="40792"/>
                  </a:cubicBezTo>
                  <a:cubicBezTo>
                    <a:pt x="742" y="40792"/>
                    <a:pt x="900" y="40748"/>
                    <a:pt x="1068" y="40655"/>
                  </a:cubicBezTo>
                  <a:lnTo>
                    <a:pt x="30589" y="23576"/>
                  </a:lnTo>
                  <a:cubicBezTo>
                    <a:pt x="31223" y="23176"/>
                    <a:pt x="31623" y="22508"/>
                    <a:pt x="31656" y="21741"/>
                  </a:cubicBezTo>
                  <a:lnTo>
                    <a:pt x="31656" y="759"/>
                  </a:lnTo>
                  <a:cubicBezTo>
                    <a:pt x="31656" y="289"/>
                    <a:pt x="31424" y="1"/>
                    <a:pt x="310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677925" y="2685350"/>
              <a:ext cx="711350" cy="413175"/>
            </a:xfrm>
            <a:custGeom>
              <a:rect b="b" l="l" r="r" t="t"/>
              <a:pathLst>
                <a:path extrusionOk="0" h="16527" w="28454">
                  <a:moveTo>
                    <a:pt x="28323" y="1"/>
                  </a:moveTo>
                  <a:cubicBezTo>
                    <a:pt x="28309" y="1"/>
                    <a:pt x="28297" y="5"/>
                    <a:pt x="28287" y="14"/>
                  </a:cubicBezTo>
                  <a:lnTo>
                    <a:pt x="67" y="16326"/>
                  </a:lnTo>
                  <a:cubicBezTo>
                    <a:pt x="0" y="16326"/>
                    <a:pt x="0" y="16393"/>
                    <a:pt x="34" y="16460"/>
                  </a:cubicBezTo>
                  <a:cubicBezTo>
                    <a:pt x="34" y="16493"/>
                    <a:pt x="67" y="16493"/>
                    <a:pt x="134" y="16526"/>
                  </a:cubicBezTo>
                  <a:cubicBezTo>
                    <a:pt x="134" y="16526"/>
                    <a:pt x="167" y="16493"/>
                    <a:pt x="167" y="16493"/>
                  </a:cubicBezTo>
                  <a:lnTo>
                    <a:pt x="28387" y="215"/>
                  </a:lnTo>
                  <a:cubicBezTo>
                    <a:pt x="28454" y="181"/>
                    <a:pt x="28454" y="114"/>
                    <a:pt x="28420" y="48"/>
                  </a:cubicBezTo>
                  <a:cubicBezTo>
                    <a:pt x="28397" y="24"/>
                    <a:pt x="28357" y="1"/>
                    <a:pt x="283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2677925" y="2779925"/>
              <a:ext cx="711350" cy="412825"/>
            </a:xfrm>
            <a:custGeom>
              <a:rect b="b" l="l" r="r" t="t"/>
              <a:pathLst>
                <a:path extrusionOk="0" h="16513" w="28454">
                  <a:moveTo>
                    <a:pt x="28287" y="1"/>
                  </a:moveTo>
                  <a:lnTo>
                    <a:pt x="67" y="16312"/>
                  </a:lnTo>
                  <a:cubicBezTo>
                    <a:pt x="0" y="16346"/>
                    <a:pt x="0" y="16413"/>
                    <a:pt x="34" y="16446"/>
                  </a:cubicBezTo>
                  <a:cubicBezTo>
                    <a:pt x="34" y="16479"/>
                    <a:pt x="67" y="16513"/>
                    <a:pt x="134" y="16513"/>
                  </a:cubicBezTo>
                  <a:cubicBezTo>
                    <a:pt x="134" y="16513"/>
                    <a:pt x="167" y="16513"/>
                    <a:pt x="167" y="16479"/>
                  </a:cubicBezTo>
                  <a:lnTo>
                    <a:pt x="28387" y="201"/>
                  </a:lnTo>
                  <a:cubicBezTo>
                    <a:pt x="28454" y="168"/>
                    <a:pt x="28454" y="101"/>
                    <a:pt x="28420" y="67"/>
                  </a:cubicBezTo>
                  <a:cubicBezTo>
                    <a:pt x="28387" y="1"/>
                    <a:pt x="28320" y="1"/>
                    <a:pt x="28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677925" y="2874450"/>
              <a:ext cx="711350" cy="412525"/>
            </a:xfrm>
            <a:custGeom>
              <a:rect b="b" l="l" r="r" t="t"/>
              <a:pathLst>
                <a:path extrusionOk="0" h="16501" w="28454">
                  <a:moveTo>
                    <a:pt x="28341" y="1"/>
                  </a:moveTo>
                  <a:cubicBezTo>
                    <a:pt x="28320" y="1"/>
                    <a:pt x="28301" y="9"/>
                    <a:pt x="28287" y="23"/>
                  </a:cubicBezTo>
                  <a:lnTo>
                    <a:pt x="67" y="16301"/>
                  </a:lnTo>
                  <a:cubicBezTo>
                    <a:pt x="0" y="16334"/>
                    <a:pt x="0" y="16401"/>
                    <a:pt x="34" y="16434"/>
                  </a:cubicBezTo>
                  <a:cubicBezTo>
                    <a:pt x="34" y="16468"/>
                    <a:pt x="67" y="16501"/>
                    <a:pt x="134" y="16501"/>
                  </a:cubicBezTo>
                  <a:lnTo>
                    <a:pt x="167" y="16501"/>
                  </a:lnTo>
                  <a:lnTo>
                    <a:pt x="28387" y="189"/>
                  </a:lnTo>
                  <a:cubicBezTo>
                    <a:pt x="28454" y="156"/>
                    <a:pt x="28454" y="89"/>
                    <a:pt x="28420" y="56"/>
                  </a:cubicBezTo>
                  <a:cubicBezTo>
                    <a:pt x="28401" y="17"/>
                    <a:pt x="28370" y="1"/>
                    <a:pt x="283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677925" y="2968900"/>
              <a:ext cx="711350" cy="412325"/>
            </a:xfrm>
            <a:custGeom>
              <a:rect b="b" l="l" r="r" t="t"/>
              <a:pathLst>
                <a:path extrusionOk="0" h="16493" w="28454">
                  <a:moveTo>
                    <a:pt x="28323" y="0"/>
                  </a:moveTo>
                  <a:cubicBezTo>
                    <a:pt x="28309" y="0"/>
                    <a:pt x="28297" y="4"/>
                    <a:pt x="28287" y="14"/>
                  </a:cubicBezTo>
                  <a:lnTo>
                    <a:pt x="67" y="16292"/>
                  </a:lnTo>
                  <a:cubicBezTo>
                    <a:pt x="0" y="16326"/>
                    <a:pt x="0" y="16392"/>
                    <a:pt x="34" y="16459"/>
                  </a:cubicBezTo>
                  <a:cubicBezTo>
                    <a:pt x="34" y="16492"/>
                    <a:pt x="67" y="16492"/>
                    <a:pt x="134" y="16492"/>
                  </a:cubicBezTo>
                  <a:lnTo>
                    <a:pt x="167" y="16492"/>
                  </a:lnTo>
                  <a:lnTo>
                    <a:pt x="28387" y="214"/>
                  </a:lnTo>
                  <a:cubicBezTo>
                    <a:pt x="28454" y="181"/>
                    <a:pt x="28454" y="114"/>
                    <a:pt x="28420" y="47"/>
                  </a:cubicBezTo>
                  <a:cubicBezTo>
                    <a:pt x="28397" y="24"/>
                    <a:pt x="28357" y="0"/>
                    <a:pt x="28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677925" y="3062775"/>
              <a:ext cx="712375" cy="413525"/>
            </a:xfrm>
            <a:custGeom>
              <a:rect b="b" l="l" r="r" t="t"/>
              <a:pathLst>
                <a:path extrusionOk="0" h="16541" w="28495">
                  <a:moveTo>
                    <a:pt x="28359" y="1"/>
                  </a:moveTo>
                  <a:cubicBezTo>
                    <a:pt x="28337" y="1"/>
                    <a:pt x="28313" y="9"/>
                    <a:pt x="28287" y="28"/>
                  </a:cubicBezTo>
                  <a:lnTo>
                    <a:pt x="67" y="16307"/>
                  </a:lnTo>
                  <a:cubicBezTo>
                    <a:pt x="0" y="16340"/>
                    <a:pt x="0" y="16407"/>
                    <a:pt x="34" y="16473"/>
                  </a:cubicBezTo>
                  <a:cubicBezTo>
                    <a:pt x="34" y="16507"/>
                    <a:pt x="67" y="16540"/>
                    <a:pt x="134" y="16540"/>
                  </a:cubicBezTo>
                  <a:cubicBezTo>
                    <a:pt x="134" y="16540"/>
                    <a:pt x="167" y="16507"/>
                    <a:pt x="167" y="16507"/>
                  </a:cubicBezTo>
                  <a:lnTo>
                    <a:pt x="28387" y="195"/>
                  </a:lnTo>
                  <a:cubicBezTo>
                    <a:pt x="28495" y="141"/>
                    <a:pt x="28450" y="1"/>
                    <a:pt x="283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681250" y="2868175"/>
              <a:ext cx="705525" cy="603950"/>
            </a:xfrm>
            <a:custGeom>
              <a:rect b="b" l="l" r="r" t="t"/>
              <a:pathLst>
                <a:path extrusionOk="0" h="24158" w="28221">
                  <a:moveTo>
                    <a:pt x="25842" y="0"/>
                  </a:moveTo>
                  <a:cubicBezTo>
                    <a:pt x="25344" y="0"/>
                    <a:pt x="24776" y="363"/>
                    <a:pt x="24251" y="1041"/>
                  </a:cubicBezTo>
                  <a:lnTo>
                    <a:pt x="24218" y="1107"/>
                  </a:lnTo>
                  <a:cubicBezTo>
                    <a:pt x="23701" y="1790"/>
                    <a:pt x="23133" y="2139"/>
                    <a:pt x="22633" y="2139"/>
                  </a:cubicBezTo>
                  <a:cubicBezTo>
                    <a:pt x="22326" y="2139"/>
                    <a:pt x="22044" y="2008"/>
                    <a:pt x="21816" y="1741"/>
                  </a:cubicBezTo>
                  <a:lnTo>
                    <a:pt x="21116" y="907"/>
                  </a:lnTo>
                  <a:cubicBezTo>
                    <a:pt x="20893" y="621"/>
                    <a:pt x="20613" y="486"/>
                    <a:pt x="20308" y="486"/>
                  </a:cubicBezTo>
                  <a:cubicBezTo>
                    <a:pt x="19653" y="486"/>
                    <a:pt x="18882" y="1106"/>
                    <a:pt x="18314" y="2175"/>
                  </a:cubicBezTo>
                  <a:lnTo>
                    <a:pt x="17713" y="3309"/>
                  </a:lnTo>
                  <a:cubicBezTo>
                    <a:pt x="17144" y="4357"/>
                    <a:pt x="16414" y="5002"/>
                    <a:pt x="15739" y="5002"/>
                  </a:cubicBezTo>
                  <a:cubicBezTo>
                    <a:pt x="15663" y="5002"/>
                    <a:pt x="15587" y="4994"/>
                    <a:pt x="15512" y="4977"/>
                  </a:cubicBezTo>
                  <a:cubicBezTo>
                    <a:pt x="15457" y="4968"/>
                    <a:pt x="15402" y="4964"/>
                    <a:pt x="15346" y="4964"/>
                  </a:cubicBezTo>
                  <a:cubicBezTo>
                    <a:pt x="14548" y="4964"/>
                    <a:pt x="13638" y="5840"/>
                    <a:pt x="13077" y="7212"/>
                  </a:cubicBezTo>
                  <a:lnTo>
                    <a:pt x="12143" y="9513"/>
                  </a:lnTo>
                  <a:cubicBezTo>
                    <a:pt x="11609" y="10814"/>
                    <a:pt x="10742" y="11715"/>
                    <a:pt x="9941" y="11748"/>
                  </a:cubicBezTo>
                  <a:lnTo>
                    <a:pt x="9107" y="11782"/>
                  </a:lnTo>
                  <a:cubicBezTo>
                    <a:pt x="8507" y="11882"/>
                    <a:pt x="8006" y="12215"/>
                    <a:pt x="7673" y="12682"/>
                  </a:cubicBezTo>
                  <a:lnTo>
                    <a:pt x="6772" y="13817"/>
                  </a:lnTo>
                  <a:cubicBezTo>
                    <a:pt x="6265" y="14418"/>
                    <a:pt x="5726" y="14733"/>
                    <a:pt x="5250" y="14733"/>
                  </a:cubicBezTo>
                  <a:cubicBezTo>
                    <a:pt x="4882" y="14733"/>
                    <a:pt x="4551" y="14543"/>
                    <a:pt x="4304" y="14150"/>
                  </a:cubicBezTo>
                  <a:lnTo>
                    <a:pt x="4270" y="14083"/>
                  </a:lnTo>
                  <a:cubicBezTo>
                    <a:pt x="4031" y="13668"/>
                    <a:pt x="3698" y="13475"/>
                    <a:pt x="3330" y="13475"/>
                  </a:cubicBezTo>
                  <a:cubicBezTo>
                    <a:pt x="2516" y="13475"/>
                    <a:pt x="1529" y="14413"/>
                    <a:pt x="1001" y="15951"/>
                  </a:cubicBezTo>
                  <a:lnTo>
                    <a:pt x="1" y="18720"/>
                  </a:lnTo>
                  <a:lnTo>
                    <a:pt x="1" y="24157"/>
                  </a:lnTo>
                  <a:lnTo>
                    <a:pt x="28221" y="7879"/>
                  </a:lnTo>
                  <a:lnTo>
                    <a:pt x="28187" y="1875"/>
                  </a:lnTo>
                  <a:lnTo>
                    <a:pt x="26553" y="307"/>
                  </a:lnTo>
                  <a:cubicBezTo>
                    <a:pt x="26346" y="100"/>
                    <a:pt x="26104" y="0"/>
                    <a:pt x="258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677925" y="2865675"/>
              <a:ext cx="711725" cy="473025"/>
            </a:xfrm>
            <a:custGeom>
              <a:rect b="b" l="l" r="r" t="t"/>
              <a:pathLst>
                <a:path extrusionOk="0" h="18921" w="28469">
                  <a:moveTo>
                    <a:pt x="25999" y="0"/>
                  </a:moveTo>
                  <a:cubicBezTo>
                    <a:pt x="25961" y="0"/>
                    <a:pt x="25923" y="2"/>
                    <a:pt x="25885" y="7"/>
                  </a:cubicBezTo>
                  <a:cubicBezTo>
                    <a:pt x="25218" y="107"/>
                    <a:pt x="24651" y="507"/>
                    <a:pt x="24284" y="1074"/>
                  </a:cubicBezTo>
                  <a:lnTo>
                    <a:pt x="24251" y="1141"/>
                  </a:lnTo>
                  <a:cubicBezTo>
                    <a:pt x="23784" y="1741"/>
                    <a:pt x="23250" y="2108"/>
                    <a:pt x="22783" y="2108"/>
                  </a:cubicBezTo>
                  <a:lnTo>
                    <a:pt x="22750" y="2108"/>
                  </a:lnTo>
                  <a:cubicBezTo>
                    <a:pt x="22450" y="2108"/>
                    <a:pt x="22183" y="1975"/>
                    <a:pt x="22016" y="1741"/>
                  </a:cubicBezTo>
                  <a:lnTo>
                    <a:pt x="21315" y="907"/>
                  </a:lnTo>
                  <a:cubicBezTo>
                    <a:pt x="21102" y="632"/>
                    <a:pt x="20748" y="469"/>
                    <a:pt x="20408" y="469"/>
                  </a:cubicBezTo>
                  <a:cubicBezTo>
                    <a:pt x="20377" y="469"/>
                    <a:pt x="20346" y="471"/>
                    <a:pt x="20315" y="474"/>
                  </a:cubicBezTo>
                  <a:cubicBezTo>
                    <a:pt x="19614" y="540"/>
                    <a:pt x="18880" y="1207"/>
                    <a:pt x="18313" y="2208"/>
                  </a:cubicBezTo>
                  <a:lnTo>
                    <a:pt x="17713" y="3376"/>
                  </a:lnTo>
                  <a:cubicBezTo>
                    <a:pt x="17166" y="4379"/>
                    <a:pt x="16452" y="4994"/>
                    <a:pt x="15825" y="4994"/>
                  </a:cubicBezTo>
                  <a:cubicBezTo>
                    <a:pt x="15764" y="4994"/>
                    <a:pt x="15704" y="4989"/>
                    <a:pt x="15645" y="4977"/>
                  </a:cubicBezTo>
                  <a:cubicBezTo>
                    <a:pt x="15575" y="4964"/>
                    <a:pt x="15505" y="4958"/>
                    <a:pt x="15434" y="4958"/>
                  </a:cubicBezTo>
                  <a:cubicBezTo>
                    <a:pt x="14587" y="4958"/>
                    <a:pt x="13661" y="5860"/>
                    <a:pt x="13076" y="7245"/>
                  </a:cubicBezTo>
                  <a:lnTo>
                    <a:pt x="12142" y="9580"/>
                  </a:lnTo>
                  <a:cubicBezTo>
                    <a:pt x="11642" y="10848"/>
                    <a:pt x="10808" y="11715"/>
                    <a:pt x="10074" y="11748"/>
                  </a:cubicBezTo>
                  <a:lnTo>
                    <a:pt x="9240" y="11782"/>
                  </a:lnTo>
                  <a:cubicBezTo>
                    <a:pt x="8606" y="11848"/>
                    <a:pt x="8039" y="12215"/>
                    <a:pt x="7706" y="12716"/>
                  </a:cubicBezTo>
                  <a:lnTo>
                    <a:pt x="6805" y="13850"/>
                  </a:lnTo>
                  <a:cubicBezTo>
                    <a:pt x="6359" y="14391"/>
                    <a:pt x="5853" y="14719"/>
                    <a:pt x="5402" y="14719"/>
                  </a:cubicBezTo>
                  <a:cubicBezTo>
                    <a:pt x="5380" y="14719"/>
                    <a:pt x="5359" y="14719"/>
                    <a:pt x="5337" y="14717"/>
                  </a:cubicBezTo>
                  <a:cubicBezTo>
                    <a:pt x="5004" y="14684"/>
                    <a:pt x="4704" y="14484"/>
                    <a:pt x="4537" y="14183"/>
                  </a:cubicBezTo>
                  <a:lnTo>
                    <a:pt x="4503" y="14117"/>
                  </a:lnTo>
                  <a:cubicBezTo>
                    <a:pt x="4294" y="13728"/>
                    <a:pt x="3923" y="13473"/>
                    <a:pt x="3488" y="13473"/>
                  </a:cubicBezTo>
                  <a:cubicBezTo>
                    <a:pt x="3438" y="13473"/>
                    <a:pt x="3387" y="13476"/>
                    <a:pt x="3336" y="13483"/>
                  </a:cubicBezTo>
                  <a:cubicBezTo>
                    <a:pt x="2469" y="13550"/>
                    <a:pt x="1535" y="14584"/>
                    <a:pt x="1034" y="16018"/>
                  </a:cubicBezTo>
                  <a:lnTo>
                    <a:pt x="34" y="18787"/>
                  </a:lnTo>
                  <a:cubicBezTo>
                    <a:pt x="0" y="18853"/>
                    <a:pt x="34" y="18887"/>
                    <a:pt x="67" y="18920"/>
                  </a:cubicBezTo>
                  <a:lnTo>
                    <a:pt x="134" y="18920"/>
                  </a:lnTo>
                  <a:cubicBezTo>
                    <a:pt x="167" y="18920"/>
                    <a:pt x="200" y="18887"/>
                    <a:pt x="200" y="18853"/>
                  </a:cubicBezTo>
                  <a:lnTo>
                    <a:pt x="1201" y="16085"/>
                  </a:lnTo>
                  <a:cubicBezTo>
                    <a:pt x="1668" y="14717"/>
                    <a:pt x="2569" y="13750"/>
                    <a:pt x="3336" y="13683"/>
                  </a:cubicBezTo>
                  <a:cubicBezTo>
                    <a:pt x="3365" y="13681"/>
                    <a:pt x="3394" y="13679"/>
                    <a:pt x="3422" y="13679"/>
                  </a:cubicBezTo>
                  <a:cubicBezTo>
                    <a:pt x="3793" y="13679"/>
                    <a:pt x="4148" y="13876"/>
                    <a:pt x="4303" y="14217"/>
                  </a:cubicBezTo>
                  <a:lnTo>
                    <a:pt x="4337" y="14283"/>
                  </a:lnTo>
                  <a:cubicBezTo>
                    <a:pt x="4537" y="14650"/>
                    <a:pt x="4904" y="14884"/>
                    <a:pt x="5304" y="14917"/>
                  </a:cubicBezTo>
                  <a:cubicBezTo>
                    <a:pt x="5346" y="14922"/>
                    <a:pt x="5388" y="14925"/>
                    <a:pt x="5430" y="14925"/>
                  </a:cubicBezTo>
                  <a:cubicBezTo>
                    <a:pt x="5931" y="14925"/>
                    <a:pt x="6480" y="14568"/>
                    <a:pt x="6972" y="13983"/>
                  </a:cubicBezTo>
                  <a:lnTo>
                    <a:pt x="7872" y="12849"/>
                  </a:lnTo>
                  <a:cubicBezTo>
                    <a:pt x="8173" y="12382"/>
                    <a:pt x="8673" y="12082"/>
                    <a:pt x="9240" y="11982"/>
                  </a:cubicBezTo>
                  <a:lnTo>
                    <a:pt x="10074" y="11948"/>
                  </a:lnTo>
                  <a:cubicBezTo>
                    <a:pt x="10908" y="11915"/>
                    <a:pt x="11809" y="11014"/>
                    <a:pt x="12342" y="9647"/>
                  </a:cubicBezTo>
                  <a:lnTo>
                    <a:pt x="13310" y="7345"/>
                  </a:lnTo>
                  <a:cubicBezTo>
                    <a:pt x="13831" y="6056"/>
                    <a:pt x="14692" y="5190"/>
                    <a:pt x="15424" y="5190"/>
                  </a:cubicBezTo>
                  <a:cubicBezTo>
                    <a:pt x="15488" y="5190"/>
                    <a:pt x="15550" y="5197"/>
                    <a:pt x="15611" y="5210"/>
                  </a:cubicBezTo>
                  <a:cubicBezTo>
                    <a:pt x="15674" y="5221"/>
                    <a:pt x="15737" y="5227"/>
                    <a:pt x="15801" y="5227"/>
                  </a:cubicBezTo>
                  <a:cubicBezTo>
                    <a:pt x="16523" y="5227"/>
                    <a:pt x="17331" y="4548"/>
                    <a:pt x="17913" y="3476"/>
                  </a:cubicBezTo>
                  <a:lnTo>
                    <a:pt x="18513" y="2308"/>
                  </a:lnTo>
                  <a:cubicBezTo>
                    <a:pt x="19014" y="1374"/>
                    <a:pt x="19681" y="740"/>
                    <a:pt x="20315" y="707"/>
                  </a:cubicBezTo>
                  <a:cubicBezTo>
                    <a:pt x="20365" y="697"/>
                    <a:pt x="20415" y="692"/>
                    <a:pt x="20463" y="692"/>
                  </a:cubicBezTo>
                  <a:cubicBezTo>
                    <a:pt x="20737" y="692"/>
                    <a:pt x="20979" y="842"/>
                    <a:pt x="21149" y="1041"/>
                  </a:cubicBezTo>
                  <a:lnTo>
                    <a:pt x="21849" y="1875"/>
                  </a:lnTo>
                  <a:cubicBezTo>
                    <a:pt x="22083" y="2175"/>
                    <a:pt x="22416" y="2342"/>
                    <a:pt x="22783" y="2342"/>
                  </a:cubicBezTo>
                  <a:cubicBezTo>
                    <a:pt x="23317" y="2308"/>
                    <a:pt x="23917" y="1941"/>
                    <a:pt x="24418" y="1274"/>
                  </a:cubicBezTo>
                  <a:lnTo>
                    <a:pt x="24484" y="1207"/>
                  </a:lnTo>
                  <a:cubicBezTo>
                    <a:pt x="24785" y="674"/>
                    <a:pt x="25285" y="340"/>
                    <a:pt x="25885" y="207"/>
                  </a:cubicBezTo>
                  <a:cubicBezTo>
                    <a:pt x="25919" y="202"/>
                    <a:pt x="25953" y="200"/>
                    <a:pt x="25987" y="200"/>
                  </a:cubicBezTo>
                  <a:cubicBezTo>
                    <a:pt x="26218" y="200"/>
                    <a:pt x="26440" y="299"/>
                    <a:pt x="26586" y="474"/>
                  </a:cubicBezTo>
                  <a:lnTo>
                    <a:pt x="28254" y="2075"/>
                  </a:lnTo>
                  <a:cubicBezTo>
                    <a:pt x="28272" y="2087"/>
                    <a:pt x="28292" y="2093"/>
                    <a:pt x="28312" y="2093"/>
                  </a:cubicBezTo>
                  <a:cubicBezTo>
                    <a:pt x="28396" y="2093"/>
                    <a:pt x="28468" y="1989"/>
                    <a:pt x="28387" y="1908"/>
                  </a:cubicBezTo>
                  <a:lnTo>
                    <a:pt x="26753" y="307"/>
                  </a:lnTo>
                  <a:cubicBezTo>
                    <a:pt x="26548" y="102"/>
                    <a:pt x="26267" y="0"/>
                    <a:pt x="25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317550" y="2866650"/>
              <a:ext cx="5025" cy="240200"/>
            </a:xfrm>
            <a:custGeom>
              <a:rect b="b" l="l" r="r" t="t"/>
              <a:pathLst>
                <a:path extrusionOk="0" h="9608" w="201">
                  <a:moveTo>
                    <a:pt x="100" y="1"/>
                  </a:moveTo>
                  <a:cubicBezTo>
                    <a:pt x="33" y="1"/>
                    <a:pt x="0" y="68"/>
                    <a:pt x="0" y="101"/>
                  </a:cubicBezTo>
                  <a:lnTo>
                    <a:pt x="0" y="501"/>
                  </a:lnTo>
                  <a:cubicBezTo>
                    <a:pt x="0" y="568"/>
                    <a:pt x="33" y="601"/>
                    <a:pt x="100" y="635"/>
                  </a:cubicBezTo>
                  <a:cubicBezTo>
                    <a:pt x="167" y="635"/>
                    <a:pt x="200" y="568"/>
                    <a:pt x="200" y="501"/>
                  </a:cubicBezTo>
                  <a:lnTo>
                    <a:pt x="200" y="101"/>
                  </a:lnTo>
                  <a:cubicBezTo>
                    <a:pt x="200" y="68"/>
                    <a:pt x="167" y="1"/>
                    <a:pt x="100" y="1"/>
                  </a:cubicBezTo>
                  <a:close/>
                  <a:moveTo>
                    <a:pt x="100" y="1035"/>
                  </a:moveTo>
                  <a:cubicBezTo>
                    <a:pt x="33" y="1035"/>
                    <a:pt x="0" y="1102"/>
                    <a:pt x="0" y="1168"/>
                  </a:cubicBezTo>
                  <a:lnTo>
                    <a:pt x="0" y="1802"/>
                  </a:lnTo>
                  <a:cubicBezTo>
                    <a:pt x="0" y="1836"/>
                    <a:pt x="33" y="1902"/>
                    <a:pt x="100" y="1902"/>
                  </a:cubicBezTo>
                  <a:cubicBezTo>
                    <a:pt x="167" y="1902"/>
                    <a:pt x="200" y="1869"/>
                    <a:pt x="200" y="1802"/>
                  </a:cubicBezTo>
                  <a:lnTo>
                    <a:pt x="200" y="1168"/>
                  </a:lnTo>
                  <a:cubicBezTo>
                    <a:pt x="200" y="1102"/>
                    <a:pt x="167" y="1035"/>
                    <a:pt x="100" y="1035"/>
                  </a:cubicBezTo>
                  <a:close/>
                  <a:moveTo>
                    <a:pt x="100" y="2336"/>
                  </a:moveTo>
                  <a:cubicBezTo>
                    <a:pt x="33" y="2336"/>
                    <a:pt x="0" y="2369"/>
                    <a:pt x="0" y="2436"/>
                  </a:cubicBezTo>
                  <a:lnTo>
                    <a:pt x="0" y="3070"/>
                  </a:lnTo>
                  <a:cubicBezTo>
                    <a:pt x="0" y="3137"/>
                    <a:pt x="33" y="3170"/>
                    <a:pt x="100" y="3203"/>
                  </a:cubicBezTo>
                  <a:cubicBezTo>
                    <a:pt x="167" y="3203"/>
                    <a:pt x="200" y="3137"/>
                    <a:pt x="200" y="3070"/>
                  </a:cubicBezTo>
                  <a:lnTo>
                    <a:pt x="200" y="2436"/>
                  </a:lnTo>
                  <a:cubicBezTo>
                    <a:pt x="200" y="2369"/>
                    <a:pt x="167" y="2336"/>
                    <a:pt x="100" y="2336"/>
                  </a:cubicBezTo>
                  <a:close/>
                  <a:moveTo>
                    <a:pt x="100" y="3604"/>
                  </a:moveTo>
                  <a:cubicBezTo>
                    <a:pt x="33" y="3604"/>
                    <a:pt x="0" y="3670"/>
                    <a:pt x="0" y="3737"/>
                  </a:cubicBezTo>
                  <a:lnTo>
                    <a:pt x="0" y="4371"/>
                  </a:lnTo>
                  <a:cubicBezTo>
                    <a:pt x="0" y="4404"/>
                    <a:pt x="33" y="4471"/>
                    <a:pt x="100" y="4471"/>
                  </a:cubicBezTo>
                  <a:cubicBezTo>
                    <a:pt x="167" y="4471"/>
                    <a:pt x="200" y="4437"/>
                    <a:pt x="200" y="4371"/>
                  </a:cubicBezTo>
                  <a:lnTo>
                    <a:pt x="200" y="3737"/>
                  </a:lnTo>
                  <a:cubicBezTo>
                    <a:pt x="200" y="3670"/>
                    <a:pt x="167" y="3604"/>
                    <a:pt x="100" y="3604"/>
                  </a:cubicBezTo>
                  <a:close/>
                  <a:moveTo>
                    <a:pt x="100" y="4904"/>
                  </a:moveTo>
                  <a:cubicBezTo>
                    <a:pt x="33" y="4904"/>
                    <a:pt x="0" y="4938"/>
                    <a:pt x="0" y="5005"/>
                  </a:cubicBezTo>
                  <a:lnTo>
                    <a:pt x="0" y="5638"/>
                  </a:lnTo>
                  <a:cubicBezTo>
                    <a:pt x="0" y="5705"/>
                    <a:pt x="33" y="5738"/>
                    <a:pt x="100" y="5772"/>
                  </a:cubicBezTo>
                  <a:cubicBezTo>
                    <a:pt x="167" y="5772"/>
                    <a:pt x="200" y="5705"/>
                    <a:pt x="200" y="5638"/>
                  </a:cubicBezTo>
                  <a:lnTo>
                    <a:pt x="200" y="5005"/>
                  </a:lnTo>
                  <a:cubicBezTo>
                    <a:pt x="200" y="4938"/>
                    <a:pt x="167" y="4904"/>
                    <a:pt x="100" y="4904"/>
                  </a:cubicBezTo>
                  <a:close/>
                  <a:moveTo>
                    <a:pt x="100" y="6172"/>
                  </a:moveTo>
                  <a:cubicBezTo>
                    <a:pt x="33" y="6172"/>
                    <a:pt x="0" y="6239"/>
                    <a:pt x="0" y="6305"/>
                  </a:cubicBezTo>
                  <a:lnTo>
                    <a:pt x="0" y="6939"/>
                  </a:lnTo>
                  <a:cubicBezTo>
                    <a:pt x="0" y="6973"/>
                    <a:pt x="33" y="7039"/>
                    <a:pt x="100" y="7039"/>
                  </a:cubicBezTo>
                  <a:cubicBezTo>
                    <a:pt x="134" y="7039"/>
                    <a:pt x="200" y="6973"/>
                    <a:pt x="200" y="6939"/>
                  </a:cubicBezTo>
                  <a:lnTo>
                    <a:pt x="200" y="6305"/>
                  </a:lnTo>
                  <a:cubicBezTo>
                    <a:pt x="200" y="6239"/>
                    <a:pt x="167" y="6172"/>
                    <a:pt x="100" y="6172"/>
                  </a:cubicBezTo>
                  <a:close/>
                  <a:moveTo>
                    <a:pt x="100" y="7473"/>
                  </a:moveTo>
                  <a:cubicBezTo>
                    <a:pt x="33" y="7473"/>
                    <a:pt x="0" y="7506"/>
                    <a:pt x="0" y="7573"/>
                  </a:cubicBezTo>
                  <a:lnTo>
                    <a:pt x="0" y="8207"/>
                  </a:lnTo>
                  <a:cubicBezTo>
                    <a:pt x="0" y="8274"/>
                    <a:pt x="33" y="8307"/>
                    <a:pt x="100" y="8340"/>
                  </a:cubicBezTo>
                  <a:cubicBezTo>
                    <a:pt x="167" y="8340"/>
                    <a:pt x="200" y="8274"/>
                    <a:pt x="200" y="8207"/>
                  </a:cubicBezTo>
                  <a:lnTo>
                    <a:pt x="200" y="7573"/>
                  </a:lnTo>
                  <a:cubicBezTo>
                    <a:pt x="200" y="7506"/>
                    <a:pt x="167" y="7473"/>
                    <a:pt x="100" y="7473"/>
                  </a:cubicBezTo>
                  <a:close/>
                  <a:moveTo>
                    <a:pt x="100" y="8741"/>
                  </a:moveTo>
                  <a:cubicBezTo>
                    <a:pt x="33" y="8741"/>
                    <a:pt x="0" y="8807"/>
                    <a:pt x="0" y="8841"/>
                  </a:cubicBezTo>
                  <a:lnTo>
                    <a:pt x="0" y="9508"/>
                  </a:lnTo>
                  <a:cubicBezTo>
                    <a:pt x="0" y="9541"/>
                    <a:pt x="33" y="9608"/>
                    <a:pt x="100" y="9608"/>
                  </a:cubicBezTo>
                  <a:cubicBezTo>
                    <a:pt x="167" y="9608"/>
                    <a:pt x="200" y="9574"/>
                    <a:pt x="200" y="9508"/>
                  </a:cubicBezTo>
                  <a:lnTo>
                    <a:pt x="200" y="8841"/>
                  </a:lnTo>
                  <a:cubicBezTo>
                    <a:pt x="200" y="8807"/>
                    <a:pt x="167" y="8741"/>
                    <a:pt x="100" y="874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030675" y="3005300"/>
              <a:ext cx="5850" cy="266675"/>
            </a:xfrm>
            <a:custGeom>
              <a:rect b="b" l="l" r="r" t="t"/>
              <a:pathLst>
                <a:path extrusionOk="0" h="10667" w="234">
                  <a:moveTo>
                    <a:pt x="117" y="1"/>
                  </a:moveTo>
                  <a:cubicBezTo>
                    <a:pt x="59" y="1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3"/>
                    <a:pt x="134" y="393"/>
                  </a:cubicBezTo>
                  <a:cubicBezTo>
                    <a:pt x="167" y="393"/>
                    <a:pt x="234" y="359"/>
                    <a:pt x="234" y="292"/>
                  </a:cubicBezTo>
                  <a:lnTo>
                    <a:pt x="234" y="126"/>
                  </a:lnTo>
                  <a:cubicBezTo>
                    <a:pt x="234" y="42"/>
                    <a:pt x="175" y="1"/>
                    <a:pt x="117" y="1"/>
                  </a:cubicBezTo>
                  <a:close/>
                  <a:moveTo>
                    <a:pt x="117" y="826"/>
                  </a:moveTo>
                  <a:cubicBezTo>
                    <a:pt x="59" y="826"/>
                    <a:pt x="0" y="860"/>
                    <a:pt x="0" y="926"/>
                  </a:cubicBezTo>
                  <a:lnTo>
                    <a:pt x="0" y="1593"/>
                  </a:lnTo>
                  <a:cubicBezTo>
                    <a:pt x="0" y="1627"/>
                    <a:pt x="67" y="1693"/>
                    <a:pt x="134" y="1693"/>
                  </a:cubicBezTo>
                  <a:cubicBezTo>
                    <a:pt x="167" y="1693"/>
                    <a:pt x="234" y="1627"/>
                    <a:pt x="234" y="1593"/>
                  </a:cubicBezTo>
                  <a:lnTo>
                    <a:pt x="234" y="926"/>
                  </a:lnTo>
                  <a:cubicBezTo>
                    <a:pt x="234" y="860"/>
                    <a:pt x="175" y="826"/>
                    <a:pt x="117" y="826"/>
                  </a:cubicBezTo>
                  <a:close/>
                  <a:moveTo>
                    <a:pt x="117" y="2102"/>
                  </a:moveTo>
                  <a:cubicBezTo>
                    <a:pt x="59" y="2102"/>
                    <a:pt x="0" y="2144"/>
                    <a:pt x="0" y="2227"/>
                  </a:cubicBezTo>
                  <a:lnTo>
                    <a:pt x="0" y="2861"/>
                  </a:lnTo>
                  <a:cubicBezTo>
                    <a:pt x="0" y="2928"/>
                    <a:pt x="67" y="2961"/>
                    <a:pt x="134" y="2961"/>
                  </a:cubicBezTo>
                  <a:cubicBezTo>
                    <a:pt x="167" y="2961"/>
                    <a:pt x="234" y="2928"/>
                    <a:pt x="234" y="2861"/>
                  </a:cubicBezTo>
                  <a:lnTo>
                    <a:pt x="234" y="2227"/>
                  </a:lnTo>
                  <a:cubicBezTo>
                    <a:pt x="234" y="2144"/>
                    <a:pt x="175" y="2102"/>
                    <a:pt x="117" y="2102"/>
                  </a:cubicBezTo>
                  <a:close/>
                  <a:moveTo>
                    <a:pt x="117" y="3395"/>
                  </a:moveTo>
                  <a:cubicBezTo>
                    <a:pt x="59" y="3395"/>
                    <a:pt x="0" y="3428"/>
                    <a:pt x="0" y="3495"/>
                  </a:cubicBezTo>
                  <a:lnTo>
                    <a:pt x="0" y="4162"/>
                  </a:lnTo>
                  <a:cubicBezTo>
                    <a:pt x="0" y="4195"/>
                    <a:pt x="67" y="4262"/>
                    <a:pt x="134" y="4262"/>
                  </a:cubicBezTo>
                  <a:cubicBezTo>
                    <a:pt x="167" y="4262"/>
                    <a:pt x="234" y="4195"/>
                    <a:pt x="234" y="4162"/>
                  </a:cubicBezTo>
                  <a:lnTo>
                    <a:pt x="234" y="3495"/>
                  </a:lnTo>
                  <a:cubicBezTo>
                    <a:pt x="234" y="3428"/>
                    <a:pt x="175" y="3395"/>
                    <a:pt x="117" y="3395"/>
                  </a:cubicBezTo>
                  <a:close/>
                  <a:moveTo>
                    <a:pt x="117" y="4671"/>
                  </a:moveTo>
                  <a:cubicBezTo>
                    <a:pt x="59" y="4671"/>
                    <a:pt x="0" y="4712"/>
                    <a:pt x="0" y="4796"/>
                  </a:cubicBezTo>
                  <a:lnTo>
                    <a:pt x="0" y="5429"/>
                  </a:lnTo>
                  <a:cubicBezTo>
                    <a:pt x="0" y="5496"/>
                    <a:pt x="67" y="5530"/>
                    <a:pt x="134" y="5530"/>
                  </a:cubicBezTo>
                  <a:cubicBezTo>
                    <a:pt x="167" y="5530"/>
                    <a:pt x="234" y="5496"/>
                    <a:pt x="234" y="5429"/>
                  </a:cubicBezTo>
                  <a:lnTo>
                    <a:pt x="234" y="4796"/>
                  </a:lnTo>
                  <a:cubicBezTo>
                    <a:pt x="234" y="4712"/>
                    <a:pt x="175" y="4671"/>
                    <a:pt x="117" y="4671"/>
                  </a:cubicBezTo>
                  <a:close/>
                  <a:moveTo>
                    <a:pt x="117" y="5963"/>
                  </a:moveTo>
                  <a:cubicBezTo>
                    <a:pt x="59" y="5963"/>
                    <a:pt x="0" y="5997"/>
                    <a:pt x="0" y="6063"/>
                  </a:cubicBezTo>
                  <a:lnTo>
                    <a:pt x="0" y="6730"/>
                  </a:lnTo>
                  <a:cubicBezTo>
                    <a:pt x="0" y="6764"/>
                    <a:pt x="67" y="6830"/>
                    <a:pt x="134" y="6830"/>
                  </a:cubicBezTo>
                  <a:cubicBezTo>
                    <a:pt x="167" y="6830"/>
                    <a:pt x="234" y="6764"/>
                    <a:pt x="234" y="6697"/>
                  </a:cubicBezTo>
                  <a:lnTo>
                    <a:pt x="234" y="6063"/>
                  </a:lnTo>
                  <a:cubicBezTo>
                    <a:pt x="234" y="5997"/>
                    <a:pt x="175" y="5963"/>
                    <a:pt x="117" y="5963"/>
                  </a:cubicBezTo>
                  <a:close/>
                  <a:moveTo>
                    <a:pt x="117" y="7239"/>
                  </a:moveTo>
                  <a:cubicBezTo>
                    <a:pt x="59" y="7239"/>
                    <a:pt x="0" y="7281"/>
                    <a:pt x="0" y="7364"/>
                  </a:cubicBezTo>
                  <a:lnTo>
                    <a:pt x="0" y="7998"/>
                  </a:lnTo>
                  <a:cubicBezTo>
                    <a:pt x="0" y="8065"/>
                    <a:pt x="67" y="8098"/>
                    <a:pt x="134" y="8098"/>
                  </a:cubicBezTo>
                  <a:cubicBezTo>
                    <a:pt x="167" y="8098"/>
                    <a:pt x="234" y="8065"/>
                    <a:pt x="234" y="7998"/>
                  </a:cubicBezTo>
                  <a:lnTo>
                    <a:pt x="234" y="7364"/>
                  </a:lnTo>
                  <a:cubicBezTo>
                    <a:pt x="234" y="7281"/>
                    <a:pt x="175" y="7239"/>
                    <a:pt x="117" y="7239"/>
                  </a:cubicBezTo>
                  <a:close/>
                  <a:moveTo>
                    <a:pt x="117" y="8532"/>
                  </a:moveTo>
                  <a:cubicBezTo>
                    <a:pt x="59" y="8532"/>
                    <a:pt x="0" y="8565"/>
                    <a:pt x="0" y="8632"/>
                  </a:cubicBezTo>
                  <a:lnTo>
                    <a:pt x="0" y="9299"/>
                  </a:lnTo>
                  <a:cubicBezTo>
                    <a:pt x="0" y="9332"/>
                    <a:pt x="67" y="9399"/>
                    <a:pt x="134" y="9399"/>
                  </a:cubicBezTo>
                  <a:cubicBezTo>
                    <a:pt x="167" y="9399"/>
                    <a:pt x="234" y="9332"/>
                    <a:pt x="234" y="9299"/>
                  </a:cubicBezTo>
                  <a:lnTo>
                    <a:pt x="234" y="8632"/>
                  </a:lnTo>
                  <a:cubicBezTo>
                    <a:pt x="234" y="8565"/>
                    <a:pt x="175" y="8532"/>
                    <a:pt x="117" y="8532"/>
                  </a:cubicBezTo>
                  <a:close/>
                  <a:moveTo>
                    <a:pt x="117" y="9808"/>
                  </a:moveTo>
                  <a:cubicBezTo>
                    <a:pt x="59" y="9808"/>
                    <a:pt x="0" y="9849"/>
                    <a:pt x="0" y="9933"/>
                  </a:cubicBezTo>
                  <a:lnTo>
                    <a:pt x="0" y="10566"/>
                  </a:lnTo>
                  <a:cubicBezTo>
                    <a:pt x="0" y="10633"/>
                    <a:pt x="67" y="10667"/>
                    <a:pt x="134" y="10667"/>
                  </a:cubicBezTo>
                  <a:cubicBezTo>
                    <a:pt x="167" y="10667"/>
                    <a:pt x="234" y="10633"/>
                    <a:pt x="234" y="10566"/>
                  </a:cubicBezTo>
                  <a:lnTo>
                    <a:pt x="234" y="9933"/>
                  </a:lnTo>
                  <a:cubicBezTo>
                    <a:pt x="234" y="9849"/>
                    <a:pt x="175" y="9808"/>
                    <a:pt x="117" y="980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888075" y="3172725"/>
              <a:ext cx="5025" cy="182650"/>
            </a:xfrm>
            <a:custGeom>
              <a:rect b="b" l="l" r="r" t="t"/>
              <a:pathLst>
                <a:path extrusionOk="0" h="7306" w="201">
                  <a:moveTo>
                    <a:pt x="100" y="0"/>
                  </a:moveTo>
                  <a:cubicBezTo>
                    <a:pt x="34" y="0"/>
                    <a:pt x="0" y="67"/>
                    <a:pt x="0" y="133"/>
                  </a:cubicBezTo>
                  <a:lnTo>
                    <a:pt x="0" y="767"/>
                  </a:lnTo>
                  <a:cubicBezTo>
                    <a:pt x="0" y="834"/>
                    <a:pt x="34" y="867"/>
                    <a:pt x="100" y="867"/>
                  </a:cubicBezTo>
                  <a:cubicBezTo>
                    <a:pt x="134" y="867"/>
                    <a:pt x="200" y="801"/>
                    <a:pt x="200" y="767"/>
                  </a:cubicBezTo>
                  <a:lnTo>
                    <a:pt x="200" y="133"/>
                  </a:lnTo>
                  <a:cubicBezTo>
                    <a:pt x="200" y="67"/>
                    <a:pt x="134" y="0"/>
                    <a:pt x="100" y="0"/>
                  </a:cubicBezTo>
                  <a:close/>
                  <a:moveTo>
                    <a:pt x="100" y="1301"/>
                  </a:moveTo>
                  <a:cubicBezTo>
                    <a:pt x="34" y="1301"/>
                    <a:pt x="0" y="1334"/>
                    <a:pt x="0" y="1401"/>
                  </a:cubicBezTo>
                  <a:lnTo>
                    <a:pt x="0" y="2035"/>
                  </a:lnTo>
                  <a:cubicBezTo>
                    <a:pt x="0" y="2102"/>
                    <a:pt x="34" y="2168"/>
                    <a:pt x="100" y="2168"/>
                  </a:cubicBezTo>
                  <a:lnTo>
                    <a:pt x="100" y="2135"/>
                  </a:lnTo>
                  <a:cubicBezTo>
                    <a:pt x="134" y="2135"/>
                    <a:pt x="200" y="2102"/>
                    <a:pt x="200" y="2035"/>
                  </a:cubicBezTo>
                  <a:lnTo>
                    <a:pt x="200" y="1401"/>
                  </a:lnTo>
                  <a:cubicBezTo>
                    <a:pt x="200" y="1334"/>
                    <a:pt x="134" y="1301"/>
                    <a:pt x="100" y="1301"/>
                  </a:cubicBezTo>
                  <a:close/>
                  <a:moveTo>
                    <a:pt x="100" y="2602"/>
                  </a:moveTo>
                  <a:cubicBezTo>
                    <a:pt x="34" y="2602"/>
                    <a:pt x="0" y="2635"/>
                    <a:pt x="0" y="2702"/>
                  </a:cubicBezTo>
                  <a:lnTo>
                    <a:pt x="0" y="3336"/>
                  </a:lnTo>
                  <a:cubicBezTo>
                    <a:pt x="0" y="3402"/>
                    <a:pt x="34" y="3436"/>
                    <a:pt x="100" y="3436"/>
                  </a:cubicBezTo>
                  <a:cubicBezTo>
                    <a:pt x="134" y="3436"/>
                    <a:pt x="200" y="3402"/>
                    <a:pt x="200" y="3336"/>
                  </a:cubicBezTo>
                  <a:lnTo>
                    <a:pt x="200" y="2702"/>
                  </a:lnTo>
                  <a:cubicBezTo>
                    <a:pt x="200" y="2635"/>
                    <a:pt x="134" y="2602"/>
                    <a:pt x="100" y="2602"/>
                  </a:cubicBezTo>
                  <a:close/>
                  <a:moveTo>
                    <a:pt x="100" y="3836"/>
                  </a:moveTo>
                  <a:cubicBezTo>
                    <a:pt x="34" y="3836"/>
                    <a:pt x="0" y="3903"/>
                    <a:pt x="0" y="3970"/>
                  </a:cubicBezTo>
                  <a:lnTo>
                    <a:pt x="0" y="4603"/>
                  </a:lnTo>
                  <a:cubicBezTo>
                    <a:pt x="0" y="4670"/>
                    <a:pt x="34" y="4737"/>
                    <a:pt x="100" y="4737"/>
                  </a:cubicBezTo>
                  <a:lnTo>
                    <a:pt x="100" y="4703"/>
                  </a:lnTo>
                  <a:cubicBezTo>
                    <a:pt x="167" y="4703"/>
                    <a:pt x="200" y="4670"/>
                    <a:pt x="200" y="4603"/>
                  </a:cubicBezTo>
                  <a:lnTo>
                    <a:pt x="200" y="3970"/>
                  </a:lnTo>
                  <a:cubicBezTo>
                    <a:pt x="200" y="3903"/>
                    <a:pt x="134" y="3836"/>
                    <a:pt x="100" y="3836"/>
                  </a:cubicBezTo>
                  <a:close/>
                  <a:moveTo>
                    <a:pt x="100" y="5137"/>
                  </a:moveTo>
                  <a:cubicBezTo>
                    <a:pt x="34" y="5137"/>
                    <a:pt x="0" y="5204"/>
                    <a:pt x="0" y="5270"/>
                  </a:cubicBezTo>
                  <a:lnTo>
                    <a:pt x="0" y="5904"/>
                  </a:lnTo>
                  <a:cubicBezTo>
                    <a:pt x="0" y="5971"/>
                    <a:pt x="34" y="6004"/>
                    <a:pt x="100" y="6004"/>
                  </a:cubicBezTo>
                  <a:cubicBezTo>
                    <a:pt x="134" y="6004"/>
                    <a:pt x="200" y="5938"/>
                    <a:pt x="200" y="5904"/>
                  </a:cubicBezTo>
                  <a:lnTo>
                    <a:pt x="200" y="5270"/>
                  </a:lnTo>
                  <a:cubicBezTo>
                    <a:pt x="200" y="5204"/>
                    <a:pt x="134" y="5137"/>
                    <a:pt x="100" y="5137"/>
                  </a:cubicBezTo>
                  <a:close/>
                  <a:moveTo>
                    <a:pt x="100" y="6438"/>
                  </a:moveTo>
                  <a:cubicBezTo>
                    <a:pt x="34" y="6438"/>
                    <a:pt x="0" y="6471"/>
                    <a:pt x="0" y="6538"/>
                  </a:cubicBezTo>
                  <a:lnTo>
                    <a:pt x="0" y="7172"/>
                  </a:lnTo>
                  <a:cubicBezTo>
                    <a:pt x="0" y="7239"/>
                    <a:pt x="34" y="7305"/>
                    <a:pt x="100" y="7305"/>
                  </a:cubicBezTo>
                  <a:cubicBezTo>
                    <a:pt x="167" y="7305"/>
                    <a:pt x="200" y="7239"/>
                    <a:pt x="200" y="7172"/>
                  </a:cubicBezTo>
                  <a:lnTo>
                    <a:pt x="200" y="6538"/>
                  </a:lnTo>
                  <a:cubicBezTo>
                    <a:pt x="200" y="6471"/>
                    <a:pt x="134" y="6438"/>
                    <a:pt x="100" y="643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44225" y="3207750"/>
              <a:ext cx="5850" cy="230175"/>
            </a:xfrm>
            <a:custGeom>
              <a:rect b="b" l="l" r="r" t="t"/>
              <a:pathLst>
                <a:path extrusionOk="0" h="9207" w="234">
                  <a:moveTo>
                    <a:pt x="117" y="0"/>
                  </a:moveTo>
                  <a:cubicBezTo>
                    <a:pt x="58" y="0"/>
                    <a:pt x="0" y="33"/>
                    <a:pt x="17" y="100"/>
                  </a:cubicBezTo>
                  <a:cubicBezTo>
                    <a:pt x="17" y="167"/>
                    <a:pt x="50" y="200"/>
                    <a:pt x="117" y="200"/>
                  </a:cubicBezTo>
                  <a:cubicBezTo>
                    <a:pt x="184" y="200"/>
                    <a:pt x="217" y="133"/>
                    <a:pt x="217" y="100"/>
                  </a:cubicBezTo>
                  <a:cubicBezTo>
                    <a:pt x="234" y="33"/>
                    <a:pt x="175" y="0"/>
                    <a:pt x="117" y="0"/>
                  </a:cubicBezTo>
                  <a:close/>
                  <a:moveTo>
                    <a:pt x="117" y="634"/>
                  </a:moveTo>
                  <a:cubicBezTo>
                    <a:pt x="58" y="634"/>
                    <a:pt x="0" y="667"/>
                    <a:pt x="17" y="734"/>
                  </a:cubicBezTo>
                  <a:lnTo>
                    <a:pt x="17" y="1368"/>
                  </a:lnTo>
                  <a:cubicBezTo>
                    <a:pt x="17" y="1434"/>
                    <a:pt x="50" y="1501"/>
                    <a:pt x="117" y="1501"/>
                  </a:cubicBezTo>
                  <a:cubicBezTo>
                    <a:pt x="184" y="1501"/>
                    <a:pt x="217" y="1434"/>
                    <a:pt x="217" y="1368"/>
                  </a:cubicBezTo>
                  <a:lnTo>
                    <a:pt x="217" y="734"/>
                  </a:lnTo>
                  <a:cubicBezTo>
                    <a:pt x="234" y="667"/>
                    <a:pt x="175" y="634"/>
                    <a:pt x="117" y="634"/>
                  </a:cubicBezTo>
                  <a:close/>
                  <a:moveTo>
                    <a:pt x="117" y="1935"/>
                  </a:moveTo>
                  <a:cubicBezTo>
                    <a:pt x="58" y="1935"/>
                    <a:pt x="0" y="1968"/>
                    <a:pt x="17" y="2035"/>
                  </a:cubicBezTo>
                  <a:lnTo>
                    <a:pt x="17" y="2669"/>
                  </a:lnTo>
                  <a:cubicBezTo>
                    <a:pt x="17" y="2735"/>
                    <a:pt x="50" y="2769"/>
                    <a:pt x="117" y="2769"/>
                  </a:cubicBezTo>
                  <a:cubicBezTo>
                    <a:pt x="184" y="2769"/>
                    <a:pt x="217" y="2735"/>
                    <a:pt x="217" y="2669"/>
                  </a:cubicBezTo>
                  <a:lnTo>
                    <a:pt x="217" y="2035"/>
                  </a:lnTo>
                  <a:cubicBezTo>
                    <a:pt x="234" y="1968"/>
                    <a:pt x="175" y="1935"/>
                    <a:pt x="117" y="1935"/>
                  </a:cubicBezTo>
                  <a:close/>
                  <a:moveTo>
                    <a:pt x="117" y="3202"/>
                  </a:moveTo>
                  <a:cubicBezTo>
                    <a:pt x="58" y="3202"/>
                    <a:pt x="0" y="3236"/>
                    <a:pt x="17" y="3302"/>
                  </a:cubicBezTo>
                  <a:lnTo>
                    <a:pt x="17" y="3936"/>
                  </a:lnTo>
                  <a:cubicBezTo>
                    <a:pt x="17" y="4003"/>
                    <a:pt x="50" y="4070"/>
                    <a:pt x="117" y="4070"/>
                  </a:cubicBezTo>
                  <a:cubicBezTo>
                    <a:pt x="184" y="4070"/>
                    <a:pt x="217" y="4003"/>
                    <a:pt x="217" y="3936"/>
                  </a:cubicBezTo>
                  <a:lnTo>
                    <a:pt x="217" y="3302"/>
                  </a:lnTo>
                  <a:cubicBezTo>
                    <a:pt x="234" y="3236"/>
                    <a:pt x="175" y="3202"/>
                    <a:pt x="117" y="3202"/>
                  </a:cubicBezTo>
                  <a:close/>
                  <a:moveTo>
                    <a:pt x="117" y="4503"/>
                  </a:moveTo>
                  <a:cubicBezTo>
                    <a:pt x="58" y="4503"/>
                    <a:pt x="0" y="4537"/>
                    <a:pt x="17" y="4603"/>
                  </a:cubicBezTo>
                  <a:lnTo>
                    <a:pt x="17" y="5237"/>
                  </a:lnTo>
                  <a:cubicBezTo>
                    <a:pt x="17" y="5304"/>
                    <a:pt x="50" y="5337"/>
                    <a:pt x="117" y="5337"/>
                  </a:cubicBezTo>
                  <a:cubicBezTo>
                    <a:pt x="184" y="5337"/>
                    <a:pt x="217" y="5304"/>
                    <a:pt x="217" y="5237"/>
                  </a:cubicBezTo>
                  <a:lnTo>
                    <a:pt x="217" y="4603"/>
                  </a:lnTo>
                  <a:cubicBezTo>
                    <a:pt x="234" y="4537"/>
                    <a:pt x="175" y="4503"/>
                    <a:pt x="117" y="4503"/>
                  </a:cubicBezTo>
                  <a:close/>
                  <a:moveTo>
                    <a:pt x="117" y="5804"/>
                  </a:moveTo>
                  <a:cubicBezTo>
                    <a:pt x="58" y="5804"/>
                    <a:pt x="0" y="5838"/>
                    <a:pt x="17" y="5904"/>
                  </a:cubicBezTo>
                  <a:lnTo>
                    <a:pt x="17" y="6505"/>
                  </a:lnTo>
                  <a:cubicBezTo>
                    <a:pt x="17" y="6571"/>
                    <a:pt x="50" y="6638"/>
                    <a:pt x="117" y="6638"/>
                  </a:cubicBezTo>
                  <a:cubicBezTo>
                    <a:pt x="184" y="6638"/>
                    <a:pt x="217" y="6571"/>
                    <a:pt x="217" y="6538"/>
                  </a:cubicBezTo>
                  <a:lnTo>
                    <a:pt x="217" y="5904"/>
                  </a:lnTo>
                  <a:cubicBezTo>
                    <a:pt x="234" y="5838"/>
                    <a:pt x="175" y="5804"/>
                    <a:pt x="117" y="5804"/>
                  </a:cubicBezTo>
                  <a:close/>
                  <a:moveTo>
                    <a:pt x="117" y="7072"/>
                  </a:moveTo>
                  <a:cubicBezTo>
                    <a:pt x="58" y="7072"/>
                    <a:pt x="0" y="7105"/>
                    <a:pt x="17" y="7172"/>
                  </a:cubicBezTo>
                  <a:lnTo>
                    <a:pt x="17" y="7806"/>
                  </a:lnTo>
                  <a:cubicBezTo>
                    <a:pt x="17" y="7872"/>
                    <a:pt x="50" y="7906"/>
                    <a:pt x="117" y="7906"/>
                  </a:cubicBezTo>
                  <a:cubicBezTo>
                    <a:pt x="184" y="7906"/>
                    <a:pt x="217" y="7872"/>
                    <a:pt x="217" y="7806"/>
                  </a:cubicBezTo>
                  <a:lnTo>
                    <a:pt x="217" y="7172"/>
                  </a:lnTo>
                  <a:cubicBezTo>
                    <a:pt x="234" y="7105"/>
                    <a:pt x="175" y="7072"/>
                    <a:pt x="117" y="7072"/>
                  </a:cubicBezTo>
                  <a:close/>
                  <a:moveTo>
                    <a:pt x="117" y="8339"/>
                  </a:moveTo>
                  <a:cubicBezTo>
                    <a:pt x="58" y="8339"/>
                    <a:pt x="0" y="8373"/>
                    <a:pt x="17" y="8439"/>
                  </a:cubicBezTo>
                  <a:lnTo>
                    <a:pt x="17" y="9073"/>
                  </a:lnTo>
                  <a:cubicBezTo>
                    <a:pt x="17" y="9140"/>
                    <a:pt x="50" y="9207"/>
                    <a:pt x="117" y="9207"/>
                  </a:cubicBezTo>
                  <a:cubicBezTo>
                    <a:pt x="184" y="9207"/>
                    <a:pt x="217" y="9140"/>
                    <a:pt x="217" y="9073"/>
                  </a:cubicBezTo>
                  <a:lnTo>
                    <a:pt x="217" y="8439"/>
                  </a:lnTo>
                  <a:cubicBezTo>
                    <a:pt x="234" y="8373"/>
                    <a:pt x="175" y="8339"/>
                    <a:pt x="117" y="833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173675" y="2880000"/>
              <a:ext cx="6300" cy="309425"/>
            </a:xfrm>
            <a:custGeom>
              <a:rect b="b" l="l" r="r" t="t"/>
              <a:pathLst>
                <a:path extrusionOk="0" h="12377" w="252">
                  <a:moveTo>
                    <a:pt x="118" y="1"/>
                  </a:moveTo>
                  <a:cubicBezTo>
                    <a:pt x="59" y="1"/>
                    <a:pt x="1" y="34"/>
                    <a:pt x="18" y="101"/>
                  </a:cubicBezTo>
                  <a:lnTo>
                    <a:pt x="18" y="701"/>
                  </a:lnTo>
                  <a:cubicBezTo>
                    <a:pt x="18" y="768"/>
                    <a:pt x="51" y="835"/>
                    <a:pt x="118" y="835"/>
                  </a:cubicBezTo>
                  <a:cubicBezTo>
                    <a:pt x="184" y="835"/>
                    <a:pt x="218" y="768"/>
                    <a:pt x="218" y="701"/>
                  </a:cubicBezTo>
                  <a:lnTo>
                    <a:pt x="218" y="101"/>
                  </a:lnTo>
                  <a:cubicBezTo>
                    <a:pt x="234" y="34"/>
                    <a:pt x="176" y="1"/>
                    <a:pt x="118" y="1"/>
                  </a:cubicBezTo>
                  <a:close/>
                  <a:moveTo>
                    <a:pt x="130" y="1268"/>
                  </a:moveTo>
                  <a:cubicBezTo>
                    <a:pt x="84" y="1268"/>
                    <a:pt x="34" y="1302"/>
                    <a:pt x="18" y="1368"/>
                  </a:cubicBezTo>
                  <a:lnTo>
                    <a:pt x="18" y="2002"/>
                  </a:lnTo>
                  <a:cubicBezTo>
                    <a:pt x="18" y="2069"/>
                    <a:pt x="51" y="2102"/>
                    <a:pt x="118" y="2102"/>
                  </a:cubicBezTo>
                  <a:cubicBezTo>
                    <a:pt x="184" y="2102"/>
                    <a:pt x="218" y="2069"/>
                    <a:pt x="218" y="2002"/>
                  </a:cubicBezTo>
                  <a:lnTo>
                    <a:pt x="218" y="1368"/>
                  </a:lnTo>
                  <a:cubicBezTo>
                    <a:pt x="218" y="1302"/>
                    <a:pt x="176" y="1268"/>
                    <a:pt x="130" y="1268"/>
                  </a:cubicBezTo>
                  <a:close/>
                  <a:moveTo>
                    <a:pt x="130" y="2561"/>
                  </a:moveTo>
                  <a:cubicBezTo>
                    <a:pt x="84" y="2561"/>
                    <a:pt x="34" y="2586"/>
                    <a:pt x="18" y="2636"/>
                  </a:cubicBezTo>
                  <a:lnTo>
                    <a:pt x="18" y="3270"/>
                  </a:lnTo>
                  <a:cubicBezTo>
                    <a:pt x="18" y="3336"/>
                    <a:pt x="51" y="3403"/>
                    <a:pt x="118" y="3403"/>
                  </a:cubicBezTo>
                  <a:cubicBezTo>
                    <a:pt x="184" y="3403"/>
                    <a:pt x="218" y="3336"/>
                    <a:pt x="218" y="3270"/>
                  </a:cubicBezTo>
                  <a:lnTo>
                    <a:pt x="218" y="2636"/>
                  </a:lnTo>
                  <a:cubicBezTo>
                    <a:pt x="218" y="2586"/>
                    <a:pt x="176" y="2561"/>
                    <a:pt x="130" y="2561"/>
                  </a:cubicBezTo>
                  <a:close/>
                  <a:moveTo>
                    <a:pt x="130" y="3837"/>
                  </a:moveTo>
                  <a:cubicBezTo>
                    <a:pt x="84" y="3837"/>
                    <a:pt x="34" y="3870"/>
                    <a:pt x="18" y="3937"/>
                  </a:cubicBezTo>
                  <a:lnTo>
                    <a:pt x="18" y="4571"/>
                  </a:lnTo>
                  <a:cubicBezTo>
                    <a:pt x="18" y="4637"/>
                    <a:pt x="51" y="4671"/>
                    <a:pt x="118" y="4671"/>
                  </a:cubicBezTo>
                  <a:cubicBezTo>
                    <a:pt x="184" y="4671"/>
                    <a:pt x="218" y="4637"/>
                    <a:pt x="218" y="4571"/>
                  </a:cubicBezTo>
                  <a:lnTo>
                    <a:pt x="218" y="3937"/>
                  </a:lnTo>
                  <a:cubicBezTo>
                    <a:pt x="218" y="3870"/>
                    <a:pt x="176" y="3837"/>
                    <a:pt x="130" y="3837"/>
                  </a:cubicBezTo>
                  <a:close/>
                  <a:moveTo>
                    <a:pt x="130" y="5129"/>
                  </a:moveTo>
                  <a:cubicBezTo>
                    <a:pt x="84" y="5129"/>
                    <a:pt x="34" y="5154"/>
                    <a:pt x="18" y="5204"/>
                  </a:cubicBezTo>
                  <a:lnTo>
                    <a:pt x="18" y="5838"/>
                  </a:lnTo>
                  <a:cubicBezTo>
                    <a:pt x="18" y="5905"/>
                    <a:pt x="51" y="5972"/>
                    <a:pt x="118" y="5972"/>
                  </a:cubicBezTo>
                  <a:cubicBezTo>
                    <a:pt x="184" y="5972"/>
                    <a:pt x="218" y="5905"/>
                    <a:pt x="218" y="5838"/>
                  </a:cubicBezTo>
                  <a:lnTo>
                    <a:pt x="218" y="5204"/>
                  </a:lnTo>
                  <a:cubicBezTo>
                    <a:pt x="218" y="5154"/>
                    <a:pt x="176" y="5129"/>
                    <a:pt x="130" y="5129"/>
                  </a:cubicBezTo>
                  <a:close/>
                  <a:moveTo>
                    <a:pt x="130" y="6405"/>
                  </a:moveTo>
                  <a:cubicBezTo>
                    <a:pt x="84" y="6405"/>
                    <a:pt x="34" y="6439"/>
                    <a:pt x="18" y="6505"/>
                  </a:cubicBezTo>
                  <a:lnTo>
                    <a:pt x="18" y="7139"/>
                  </a:lnTo>
                  <a:cubicBezTo>
                    <a:pt x="18" y="7206"/>
                    <a:pt x="51" y="7239"/>
                    <a:pt x="118" y="7239"/>
                  </a:cubicBezTo>
                  <a:cubicBezTo>
                    <a:pt x="184" y="7239"/>
                    <a:pt x="218" y="7206"/>
                    <a:pt x="218" y="7139"/>
                  </a:cubicBezTo>
                  <a:lnTo>
                    <a:pt x="218" y="6505"/>
                  </a:lnTo>
                  <a:cubicBezTo>
                    <a:pt x="218" y="6439"/>
                    <a:pt x="176" y="6405"/>
                    <a:pt x="130" y="6405"/>
                  </a:cubicBezTo>
                  <a:close/>
                  <a:moveTo>
                    <a:pt x="130" y="7698"/>
                  </a:moveTo>
                  <a:cubicBezTo>
                    <a:pt x="84" y="7698"/>
                    <a:pt x="34" y="7723"/>
                    <a:pt x="18" y="7773"/>
                  </a:cubicBezTo>
                  <a:lnTo>
                    <a:pt x="18" y="8407"/>
                  </a:lnTo>
                  <a:cubicBezTo>
                    <a:pt x="18" y="8473"/>
                    <a:pt x="51" y="8540"/>
                    <a:pt x="118" y="8540"/>
                  </a:cubicBezTo>
                  <a:cubicBezTo>
                    <a:pt x="184" y="8540"/>
                    <a:pt x="218" y="8473"/>
                    <a:pt x="218" y="8407"/>
                  </a:cubicBezTo>
                  <a:lnTo>
                    <a:pt x="218" y="7773"/>
                  </a:lnTo>
                  <a:cubicBezTo>
                    <a:pt x="218" y="7723"/>
                    <a:pt x="176" y="7698"/>
                    <a:pt x="130" y="7698"/>
                  </a:cubicBezTo>
                  <a:close/>
                  <a:moveTo>
                    <a:pt x="130" y="8974"/>
                  </a:moveTo>
                  <a:cubicBezTo>
                    <a:pt x="84" y="8974"/>
                    <a:pt x="34" y="9007"/>
                    <a:pt x="18" y="9074"/>
                  </a:cubicBezTo>
                  <a:lnTo>
                    <a:pt x="18" y="9708"/>
                  </a:lnTo>
                  <a:cubicBezTo>
                    <a:pt x="18" y="9774"/>
                    <a:pt x="51" y="9808"/>
                    <a:pt x="118" y="9808"/>
                  </a:cubicBezTo>
                  <a:lnTo>
                    <a:pt x="118" y="9841"/>
                  </a:lnTo>
                  <a:cubicBezTo>
                    <a:pt x="184" y="9808"/>
                    <a:pt x="251" y="9774"/>
                    <a:pt x="218" y="9708"/>
                  </a:cubicBezTo>
                  <a:lnTo>
                    <a:pt x="218" y="9074"/>
                  </a:lnTo>
                  <a:cubicBezTo>
                    <a:pt x="218" y="9007"/>
                    <a:pt x="176" y="8974"/>
                    <a:pt x="130" y="8974"/>
                  </a:cubicBezTo>
                  <a:close/>
                  <a:moveTo>
                    <a:pt x="130" y="10266"/>
                  </a:moveTo>
                  <a:cubicBezTo>
                    <a:pt x="84" y="10266"/>
                    <a:pt x="34" y="10291"/>
                    <a:pt x="18" y="10341"/>
                  </a:cubicBezTo>
                  <a:lnTo>
                    <a:pt x="18" y="10975"/>
                  </a:lnTo>
                  <a:cubicBezTo>
                    <a:pt x="18" y="11042"/>
                    <a:pt x="51" y="11109"/>
                    <a:pt x="118" y="11109"/>
                  </a:cubicBezTo>
                  <a:cubicBezTo>
                    <a:pt x="184" y="11109"/>
                    <a:pt x="218" y="11042"/>
                    <a:pt x="218" y="10975"/>
                  </a:cubicBezTo>
                  <a:lnTo>
                    <a:pt x="218" y="10341"/>
                  </a:lnTo>
                  <a:cubicBezTo>
                    <a:pt x="218" y="10291"/>
                    <a:pt x="176" y="10266"/>
                    <a:pt x="130" y="10266"/>
                  </a:cubicBezTo>
                  <a:close/>
                  <a:moveTo>
                    <a:pt x="130" y="11542"/>
                  </a:moveTo>
                  <a:cubicBezTo>
                    <a:pt x="84" y="11542"/>
                    <a:pt x="34" y="11576"/>
                    <a:pt x="18" y="11642"/>
                  </a:cubicBezTo>
                  <a:lnTo>
                    <a:pt x="18" y="12276"/>
                  </a:lnTo>
                  <a:cubicBezTo>
                    <a:pt x="18" y="12343"/>
                    <a:pt x="51" y="12376"/>
                    <a:pt x="118" y="12376"/>
                  </a:cubicBezTo>
                  <a:cubicBezTo>
                    <a:pt x="184" y="12376"/>
                    <a:pt x="218" y="12343"/>
                    <a:pt x="218" y="12276"/>
                  </a:cubicBezTo>
                  <a:lnTo>
                    <a:pt x="218" y="11642"/>
                  </a:lnTo>
                  <a:cubicBezTo>
                    <a:pt x="218" y="11576"/>
                    <a:pt x="176" y="11542"/>
                    <a:pt x="130" y="11542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3313375" y="2858650"/>
              <a:ext cx="13375" cy="21500"/>
            </a:xfrm>
            <a:custGeom>
              <a:rect b="b" l="l" r="r" t="t"/>
              <a:pathLst>
                <a:path extrusionOk="0" h="860" w="535">
                  <a:moveTo>
                    <a:pt x="348" y="0"/>
                  </a:moveTo>
                  <a:cubicBezTo>
                    <a:pt x="322" y="0"/>
                    <a:pt x="294" y="7"/>
                    <a:pt x="267" y="21"/>
                  </a:cubicBezTo>
                  <a:cubicBezTo>
                    <a:pt x="100" y="154"/>
                    <a:pt x="0" y="354"/>
                    <a:pt x="0" y="588"/>
                  </a:cubicBezTo>
                  <a:cubicBezTo>
                    <a:pt x="0" y="760"/>
                    <a:pt x="73" y="860"/>
                    <a:pt x="165" y="860"/>
                  </a:cubicBezTo>
                  <a:cubicBezTo>
                    <a:pt x="197" y="860"/>
                    <a:pt x="232" y="847"/>
                    <a:pt x="267" y="821"/>
                  </a:cubicBezTo>
                  <a:cubicBezTo>
                    <a:pt x="434" y="688"/>
                    <a:pt x="534" y="488"/>
                    <a:pt x="534" y="288"/>
                  </a:cubicBezTo>
                  <a:cubicBezTo>
                    <a:pt x="534" y="102"/>
                    <a:pt x="450" y="0"/>
                    <a:pt x="3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3170775" y="2871525"/>
              <a:ext cx="12525" cy="21525"/>
            </a:xfrm>
            <a:custGeom>
              <a:rect b="b" l="l" r="r" t="t"/>
              <a:pathLst>
                <a:path extrusionOk="0" h="861" w="501">
                  <a:moveTo>
                    <a:pt x="350" y="1"/>
                  </a:moveTo>
                  <a:cubicBezTo>
                    <a:pt x="316" y="1"/>
                    <a:pt x="277" y="13"/>
                    <a:pt x="234" y="39"/>
                  </a:cubicBezTo>
                  <a:cubicBezTo>
                    <a:pt x="67" y="173"/>
                    <a:pt x="0" y="373"/>
                    <a:pt x="0" y="573"/>
                  </a:cubicBezTo>
                  <a:cubicBezTo>
                    <a:pt x="0" y="759"/>
                    <a:pt x="85" y="860"/>
                    <a:pt x="187" y="860"/>
                  </a:cubicBezTo>
                  <a:cubicBezTo>
                    <a:pt x="213" y="860"/>
                    <a:pt x="240" y="854"/>
                    <a:pt x="267" y="840"/>
                  </a:cubicBezTo>
                  <a:cubicBezTo>
                    <a:pt x="434" y="673"/>
                    <a:pt x="501" y="473"/>
                    <a:pt x="501" y="273"/>
                  </a:cubicBezTo>
                  <a:cubicBezTo>
                    <a:pt x="501" y="100"/>
                    <a:pt x="446" y="1"/>
                    <a:pt x="3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027325" y="2997575"/>
              <a:ext cx="12550" cy="21400"/>
            </a:xfrm>
            <a:custGeom>
              <a:rect b="b" l="l" r="r" t="t"/>
              <a:pathLst>
                <a:path extrusionOk="0" h="856" w="502">
                  <a:moveTo>
                    <a:pt x="355" y="0"/>
                  </a:moveTo>
                  <a:cubicBezTo>
                    <a:pt x="328" y="0"/>
                    <a:pt x="299" y="11"/>
                    <a:pt x="268" y="34"/>
                  </a:cubicBezTo>
                  <a:cubicBezTo>
                    <a:pt x="101" y="168"/>
                    <a:pt x="1" y="368"/>
                    <a:pt x="1" y="568"/>
                  </a:cubicBezTo>
                  <a:cubicBezTo>
                    <a:pt x="1" y="754"/>
                    <a:pt x="64" y="855"/>
                    <a:pt x="174" y="855"/>
                  </a:cubicBezTo>
                  <a:cubicBezTo>
                    <a:pt x="202" y="855"/>
                    <a:pt x="234" y="849"/>
                    <a:pt x="268" y="835"/>
                  </a:cubicBezTo>
                  <a:cubicBezTo>
                    <a:pt x="434" y="702"/>
                    <a:pt x="501" y="501"/>
                    <a:pt x="501" y="268"/>
                  </a:cubicBezTo>
                  <a:cubicBezTo>
                    <a:pt x="501" y="115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883900" y="3158400"/>
              <a:ext cx="13375" cy="21025"/>
            </a:xfrm>
            <a:custGeom>
              <a:rect b="b" l="l" r="r" t="t"/>
              <a:pathLst>
                <a:path extrusionOk="0" h="841" w="535">
                  <a:moveTo>
                    <a:pt x="369" y="1"/>
                  </a:moveTo>
                  <a:cubicBezTo>
                    <a:pt x="337" y="1"/>
                    <a:pt x="302" y="13"/>
                    <a:pt x="267" y="39"/>
                  </a:cubicBezTo>
                  <a:cubicBezTo>
                    <a:pt x="100" y="139"/>
                    <a:pt x="0" y="373"/>
                    <a:pt x="0" y="573"/>
                  </a:cubicBezTo>
                  <a:cubicBezTo>
                    <a:pt x="0" y="726"/>
                    <a:pt x="79" y="841"/>
                    <a:pt x="175" y="841"/>
                  </a:cubicBezTo>
                  <a:cubicBezTo>
                    <a:pt x="205" y="841"/>
                    <a:pt x="236" y="830"/>
                    <a:pt x="267" y="807"/>
                  </a:cubicBezTo>
                  <a:cubicBezTo>
                    <a:pt x="434" y="673"/>
                    <a:pt x="534" y="473"/>
                    <a:pt x="534" y="273"/>
                  </a:cubicBezTo>
                  <a:cubicBezTo>
                    <a:pt x="534" y="100"/>
                    <a:pt x="461" y="1"/>
                    <a:pt x="3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740450" y="3199275"/>
              <a:ext cx="13375" cy="21500"/>
            </a:xfrm>
            <a:custGeom>
              <a:rect b="b" l="l" r="r" t="t"/>
              <a:pathLst>
                <a:path extrusionOk="0" h="860" w="535">
                  <a:moveTo>
                    <a:pt x="384" y="0"/>
                  </a:moveTo>
                  <a:cubicBezTo>
                    <a:pt x="350" y="0"/>
                    <a:pt x="311" y="13"/>
                    <a:pt x="268" y="39"/>
                  </a:cubicBezTo>
                  <a:cubicBezTo>
                    <a:pt x="101" y="139"/>
                    <a:pt x="1" y="372"/>
                    <a:pt x="1" y="573"/>
                  </a:cubicBezTo>
                  <a:cubicBezTo>
                    <a:pt x="1" y="758"/>
                    <a:pt x="85" y="860"/>
                    <a:pt x="187" y="860"/>
                  </a:cubicBezTo>
                  <a:cubicBezTo>
                    <a:pt x="213" y="860"/>
                    <a:pt x="241" y="853"/>
                    <a:pt x="268" y="839"/>
                  </a:cubicBezTo>
                  <a:cubicBezTo>
                    <a:pt x="435" y="673"/>
                    <a:pt x="535" y="472"/>
                    <a:pt x="535" y="272"/>
                  </a:cubicBezTo>
                  <a:cubicBezTo>
                    <a:pt x="535" y="100"/>
                    <a:pt x="480" y="0"/>
                    <a:pt x="3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184825" y="1197350"/>
              <a:ext cx="95100" cy="155750"/>
            </a:xfrm>
            <a:custGeom>
              <a:rect b="b" l="l" r="r" t="t"/>
              <a:pathLst>
                <a:path extrusionOk="0" h="6230" w="3804">
                  <a:moveTo>
                    <a:pt x="3336" y="592"/>
                  </a:moveTo>
                  <a:lnTo>
                    <a:pt x="3336" y="3928"/>
                  </a:lnTo>
                  <a:lnTo>
                    <a:pt x="468" y="5596"/>
                  </a:lnTo>
                  <a:lnTo>
                    <a:pt x="468" y="2260"/>
                  </a:lnTo>
                  <a:lnTo>
                    <a:pt x="3336" y="592"/>
                  </a:lnTo>
                  <a:close/>
                  <a:moveTo>
                    <a:pt x="3570" y="0"/>
                  </a:moveTo>
                  <a:cubicBezTo>
                    <a:pt x="3536" y="0"/>
                    <a:pt x="3503" y="8"/>
                    <a:pt x="3470" y="25"/>
                  </a:cubicBezTo>
                  <a:lnTo>
                    <a:pt x="134" y="1960"/>
                  </a:lnTo>
                  <a:cubicBezTo>
                    <a:pt x="67" y="1993"/>
                    <a:pt x="1" y="2060"/>
                    <a:pt x="1" y="2160"/>
                  </a:cubicBezTo>
                  <a:lnTo>
                    <a:pt x="1" y="5996"/>
                  </a:lnTo>
                  <a:cubicBezTo>
                    <a:pt x="1" y="6063"/>
                    <a:pt x="67" y="6130"/>
                    <a:pt x="134" y="6196"/>
                  </a:cubicBezTo>
                  <a:cubicBezTo>
                    <a:pt x="167" y="6196"/>
                    <a:pt x="201" y="6230"/>
                    <a:pt x="234" y="6230"/>
                  </a:cubicBezTo>
                  <a:cubicBezTo>
                    <a:pt x="267" y="6230"/>
                    <a:pt x="301" y="6196"/>
                    <a:pt x="334" y="6196"/>
                  </a:cubicBezTo>
                  <a:lnTo>
                    <a:pt x="3670" y="4262"/>
                  </a:lnTo>
                  <a:cubicBezTo>
                    <a:pt x="3737" y="4228"/>
                    <a:pt x="3803" y="4161"/>
                    <a:pt x="3803" y="4061"/>
                  </a:cubicBezTo>
                  <a:lnTo>
                    <a:pt x="3803" y="225"/>
                  </a:lnTo>
                  <a:cubicBezTo>
                    <a:pt x="3803" y="159"/>
                    <a:pt x="3737" y="59"/>
                    <a:pt x="3670" y="25"/>
                  </a:cubicBezTo>
                  <a:cubicBezTo>
                    <a:pt x="3636" y="8"/>
                    <a:pt x="3603" y="0"/>
                    <a:pt x="357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178150" y="1233700"/>
              <a:ext cx="79250" cy="67825"/>
            </a:xfrm>
            <a:custGeom>
              <a:rect b="b" l="l" r="r" t="t"/>
              <a:pathLst>
                <a:path extrusionOk="0" h="2713" w="3170">
                  <a:moveTo>
                    <a:pt x="343" y="1"/>
                  </a:moveTo>
                  <a:cubicBezTo>
                    <a:pt x="277" y="1"/>
                    <a:pt x="206" y="34"/>
                    <a:pt x="134" y="106"/>
                  </a:cubicBezTo>
                  <a:cubicBezTo>
                    <a:pt x="1" y="206"/>
                    <a:pt x="1" y="406"/>
                    <a:pt x="134" y="473"/>
                  </a:cubicBezTo>
                  <a:lnTo>
                    <a:pt x="1802" y="2541"/>
                  </a:lnTo>
                  <a:cubicBezTo>
                    <a:pt x="1832" y="2600"/>
                    <a:pt x="1968" y="2713"/>
                    <a:pt x="2068" y="2713"/>
                  </a:cubicBezTo>
                  <a:cubicBezTo>
                    <a:pt x="2080" y="2713"/>
                    <a:pt x="2091" y="2711"/>
                    <a:pt x="2102" y="2707"/>
                  </a:cubicBezTo>
                  <a:cubicBezTo>
                    <a:pt x="2202" y="2707"/>
                    <a:pt x="2236" y="2641"/>
                    <a:pt x="2336" y="2474"/>
                  </a:cubicBezTo>
                  <a:lnTo>
                    <a:pt x="3103" y="806"/>
                  </a:lnTo>
                  <a:cubicBezTo>
                    <a:pt x="3170" y="673"/>
                    <a:pt x="3170" y="506"/>
                    <a:pt x="3036" y="473"/>
                  </a:cubicBezTo>
                  <a:cubicBezTo>
                    <a:pt x="2994" y="456"/>
                    <a:pt x="2957" y="447"/>
                    <a:pt x="2923" y="447"/>
                  </a:cubicBezTo>
                  <a:cubicBezTo>
                    <a:pt x="2819" y="447"/>
                    <a:pt x="2744" y="523"/>
                    <a:pt x="2669" y="673"/>
                  </a:cubicBezTo>
                  <a:lnTo>
                    <a:pt x="2035" y="1940"/>
                  </a:lnTo>
                  <a:lnTo>
                    <a:pt x="501" y="72"/>
                  </a:lnTo>
                  <a:cubicBezTo>
                    <a:pt x="455" y="26"/>
                    <a:pt x="401" y="1"/>
                    <a:pt x="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710325" y="1323750"/>
              <a:ext cx="422825" cy="261325"/>
            </a:xfrm>
            <a:custGeom>
              <a:rect b="b" l="l" r="r" t="t"/>
              <a:pathLst>
                <a:path extrusionOk="0" h="10453" w="16913">
                  <a:moveTo>
                    <a:pt x="16624" y="0"/>
                  </a:moveTo>
                  <a:cubicBezTo>
                    <a:pt x="16551" y="0"/>
                    <a:pt x="16468" y="23"/>
                    <a:pt x="16379" y="73"/>
                  </a:cubicBezTo>
                  <a:lnTo>
                    <a:pt x="534" y="9213"/>
                  </a:lnTo>
                  <a:cubicBezTo>
                    <a:pt x="234" y="9413"/>
                    <a:pt x="34" y="9746"/>
                    <a:pt x="0" y="10113"/>
                  </a:cubicBezTo>
                  <a:cubicBezTo>
                    <a:pt x="0" y="10324"/>
                    <a:pt x="116" y="10453"/>
                    <a:pt x="288" y="10453"/>
                  </a:cubicBezTo>
                  <a:cubicBezTo>
                    <a:pt x="361" y="10453"/>
                    <a:pt x="445" y="10430"/>
                    <a:pt x="534" y="10380"/>
                  </a:cubicBezTo>
                  <a:lnTo>
                    <a:pt x="16379" y="1240"/>
                  </a:lnTo>
                  <a:cubicBezTo>
                    <a:pt x="16679" y="1040"/>
                    <a:pt x="16879" y="707"/>
                    <a:pt x="16912" y="340"/>
                  </a:cubicBezTo>
                  <a:cubicBezTo>
                    <a:pt x="16912" y="129"/>
                    <a:pt x="16797" y="0"/>
                    <a:pt x="166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184825" y="1341600"/>
              <a:ext cx="95100" cy="155775"/>
            </a:xfrm>
            <a:custGeom>
              <a:rect b="b" l="l" r="r" t="t"/>
              <a:pathLst>
                <a:path extrusionOk="0" h="6231" w="3804">
                  <a:moveTo>
                    <a:pt x="3336" y="626"/>
                  </a:moveTo>
                  <a:lnTo>
                    <a:pt x="3336" y="3962"/>
                  </a:lnTo>
                  <a:lnTo>
                    <a:pt x="468" y="5630"/>
                  </a:lnTo>
                  <a:lnTo>
                    <a:pt x="468" y="2294"/>
                  </a:lnTo>
                  <a:lnTo>
                    <a:pt x="3336" y="626"/>
                  </a:lnTo>
                  <a:close/>
                  <a:moveTo>
                    <a:pt x="3570" y="1"/>
                  </a:moveTo>
                  <a:cubicBezTo>
                    <a:pt x="3536" y="1"/>
                    <a:pt x="3503" y="9"/>
                    <a:pt x="3470" y="26"/>
                  </a:cubicBezTo>
                  <a:lnTo>
                    <a:pt x="134" y="1961"/>
                  </a:lnTo>
                  <a:cubicBezTo>
                    <a:pt x="67" y="1994"/>
                    <a:pt x="1" y="2061"/>
                    <a:pt x="1" y="2161"/>
                  </a:cubicBezTo>
                  <a:lnTo>
                    <a:pt x="1" y="5997"/>
                  </a:lnTo>
                  <a:cubicBezTo>
                    <a:pt x="1" y="6064"/>
                    <a:pt x="67" y="6164"/>
                    <a:pt x="134" y="6197"/>
                  </a:cubicBezTo>
                  <a:cubicBezTo>
                    <a:pt x="167" y="6197"/>
                    <a:pt x="201" y="6230"/>
                    <a:pt x="234" y="6230"/>
                  </a:cubicBezTo>
                  <a:cubicBezTo>
                    <a:pt x="267" y="6230"/>
                    <a:pt x="301" y="6197"/>
                    <a:pt x="334" y="6197"/>
                  </a:cubicBezTo>
                  <a:lnTo>
                    <a:pt x="3670" y="4262"/>
                  </a:lnTo>
                  <a:cubicBezTo>
                    <a:pt x="3737" y="4229"/>
                    <a:pt x="3803" y="4162"/>
                    <a:pt x="3803" y="4062"/>
                  </a:cubicBezTo>
                  <a:lnTo>
                    <a:pt x="3803" y="226"/>
                  </a:lnTo>
                  <a:cubicBezTo>
                    <a:pt x="3803" y="126"/>
                    <a:pt x="3737" y="59"/>
                    <a:pt x="3670" y="26"/>
                  </a:cubicBezTo>
                  <a:cubicBezTo>
                    <a:pt x="3636" y="9"/>
                    <a:pt x="3603" y="1"/>
                    <a:pt x="357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8150" y="1378500"/>
              <a:ext cx="79250" cy="68825"/>
            </a:xfrm>
            <a:custGeom>
              <a:rect b="b" l="l" r="r" t="t"/>
              <a:pathLst>
                <a:path extrusionOk="0" h="2753" w="3170">
                  <a:moveTo>
                    <a:pt x="330" y="1"/>
                  </a:moveTo>
                  <a:cubicBezTo>
                    <a:pt x="268" y="1"/>
                    <a:pt x="201" y="34"/>
                    <a:pt x="134" y="118"/>
                  </a:cubicBezTo>
                  <a:cubicBezTo>
                    <a:pt x="1" y="218"/>
                    <a:pt x="1" y="418"/>
                    <a:pt x="101" y="518"/>
                  </a:cubicBezTo>
                  <a:lnTo>
                    <a:pt x="1769" y="2586"/>
                  </a:lnTo>
                  <a:cubicBezTo>
                    <a:pt x="1835" y="2620"/>
                    <a:pt x="1969" y="2753"/>
                    <a:pt x="2102" y="2753"/>
                  </a:cubicBezTo>
                  <a:cubicBezTo>
                    <a:pt x="2202" y="2720"/>
                    <a:pt x="2236" y="2653"/>
                    <a:pt x="2302" y="2486"/>
                  </a:cubicBezTo>
                  <a:lnTo>
                    <a:pt x="3103" y="818"/>
                  </a:lnTo>
                  <a:cubicBezTo>
                    <a:pt x="3136" y="718"/>
                    <a:pt x="3170" y="551"/>
                    <a:pt x="3003" y="485"/>
                  </a:cubicBezTo>
                  <a:cubicBezTo>
                    <a:pt x="2970" y="468"/>
                    <a:pt x="2938" y="460"/>
                    <a:pt x="2906" y="460"/>
                  </a:cubicBezTo>
                  <a:cubicBezTo>
                    <a:pt x="2807" y="460"/>
                    <a:pt x="2712" y="541"/>
                    <a:pt x="2636" y="718"/>
                  </a:cubicBezTo>
                  <a:lnTo>
                    <a:pt x="2035" y="1952"/>
                  </a:lnTo>
                  <a:lnTo>
                    <a:pt x="501" y="84"/>
                  </a:lnTo>
                  <a:cubicBezTo>
                    <a:pt x="451" y="34"/>
                    <a:pt x="393" y="1"/>
                    <a:pt x="3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3710325" y="1467475"/>
              <a:ext cx="422825" cy="261850"/>
            </a:xfrm>
            <a:custGeom>
              <a:rect b="b" l="l" r="r" t="t"/>
              <a:pathLst>
                <a:path extrusionOk="0" h="10474" w="16913">
                  <a:moveTo>
                    <a:pt x="16641" y="1"/>
                  </a:moveTo>
                  <a:cubicBezTo>
                    <a:pt x="16564" y="1"/>
                    <a:pt x="16475" y="30"/>
                    <a:pt x="16379" y="95"/>
                  </a:cubicBezTo>
                  <a:lnTo>
                    <a:pt x="534" y="9234"/>
                  </a:lnTo>
                  <a:cubicBezTo>
                    <a:pt x="234" y="9401"/>
                    <a:pt x="34" y="9735"/>
                    <a:pt x="0" y="10102"/>
                  </a:cubicBezTo>
                  <a:cubicBezTo>
                    <a:pt x="0" y="10338"/>
                    <a:pt x="117" y="10474"/>
                    <a:pt x="292" y="10474"/>
                  </a:cubicBezTo>
                  <a:cubicBezTo>
                    <a:pt x="364" y="10474"/>
                    <a:pt x="446" y="10451"/>
                    <a:pt x="534" y="10402"/>
                  </a:cubicBezTo>
                  <a:lnTo>
                    <a:pt x="16379" y="1229"/>
                  </a:lnTo>
                  <a:cubicBezTo>
                    <a:pt x="16679" y="1029"/>
                    <a:pt x="16879" y="728"/>
                    <a:pt x="16912" y="361"/>
                  </a:cubicBezTo>
                  <a:cubicBezTo>
                    <a:pt x="16912" y="135"/>
                    <a:pt x="16805" y="1"/>
                    <a:pt x="16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864725" y="1537950"/>
              <a:ext cx="617125" cy="904675"/>
            </a:xfrm>
            <a:custGeom>
              <a:rect b="b" l="l" r="r" t="t"/>
              <a:pathLst>
                <a:path extrusionOk="0" h="36187" w="24685">
                  <a:moveTo>
                    <a:pt x="23836" y="1"/>
                  </a:moveTo>
                  <a:cubicBezTo>
                    <a:pt x="23631" y="1"/>
                    <a:pt x="23399" y="67"/>
                    <a:pt x="23150" y="211"/>
                  </a:cubicBezTo>
                  <a:lnTo>
                    <a:pt x="1501" y="12720"/>
                  </a:lnTo>
                  <a:cubicBezTo>
                    <a:pt x="601" y="13320"/>
                    <a:pt x="34" y="14288"/>
                    <a:pt x="0" y="15389"/>
                  </a:cubicBezTo>
                  <a:lnTo>
                    <a:pt x="0" y="35103"/>
                  </a:lnTo>
                  <a:cubicBezTo>
                    <a:pt x="0" y="35786"/>
                    <a:pt x="333" y="36186"/>
                    <a:pt x="822" y="36186"/>
                  </a:cubicBezTo>
                  <a:cubicBezTo>
                    <a:pt x="1026" y="36186"/>
                    <a:pt x="1256" y="36117"/>
                    <a:pt x="1501" y="35970"/>
                  </a:cubicBezTo>
                  <a:lnTo>
                    <a:pt x="23150" y="23461"/>
                  </a:lnTo>
                  <a:cubicBezTo>
                    <a:pt x="24051" y="22861"/>
                    <a:pt x="24618" y="21893"/>
                    <a:pt x="24684" y="20826"/>
                  </a:cubicBezTo>
                  <a:lnTo>
                    <a:pt x="24684" y="1078"/>
                  </a:lnTo>
                  <a:cubicBezTo>
                    <a:pt x="24684" y="412"/>
                    <a:pt x="24345" y="1"/>
                    <a:pt x="23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3208300" y="1923475"/>
              <a:ext cx="35875" cy="75100"/>
            </a:xfrm>
            <a:custGeom>
              <a:rect b="b" l="l" r="r" t="t"/>
              <a:pathLst>
                <a:path extrusionOk="0" h="3004" w="1435">
                  <a:moveTo>
                    <a:pt x="1368" y="1"/>
                  </a:moveTo>
                  <a:lnTo>
                    <a:pt x="67" y="735"/>
                  </a:lnTo>
                  <a:cubicBezTo>
                    <a:pt x="67" y="735"/>
                    <a:pt x="34" y="768"/>
                    <a:pt x="34" y="802"/>
                  </a:cubicBezTo>
                  <a:cubicBezTo>
                    <a:pt x="0" y="802"/>
                    <a:pt x="0" y="835"/>
                    <a:pt x="0" y="868"/>
                  </a:cubicBezTo>
                  <a:lnTo>
                    <a:pt x="0" y="1135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0" y="1235"/>
                    <a:pt x="34" y="1235"/>
                    <a:pt x="34" y="1302"/>
                  </a:cubicBezTo>
                  <a:lnTo>
                    <a:pt x="701" y="2970"/>
                  </a:lnTo>
                  <a:cubicBezTo>
                    <a:pt x="701" y="2970"/>
                    <a:pt x="734" y="2970"/>
                    <a:pt x="734" y="3003"/>
                  </a:cubicBezTo>
                  <a:lnTo>
                    <a:pt x="801" y="3003"/>
                  </a:lnTo>
                  <a:lnTo>
                    <a:pt x="1034" y="2870"/>
                  </a:lnTo>
                  <a:cubicBezTo>
                    <a:pt x="1068" y="2836"/>
                    <a:pt x="1068" y="2836"/>
                    <a:pt x="1101" y="2803"/>
                  </a:cubicBezTo>
                  <a:cubicBezTo>
                    <a:pt x="1101" y="2770"/>
                    <a:pt x="1101" y="2736"/>
                    <a:pt x="1101" y="2703"/>
                  </a:cubicBezTo>
                  <a:cubicBezTo>
                    <a:pt x="1101" y="2703"/>
                    <a:pt x="1101" y="2670"/>
                    <a:pt x="1101" y="2670"/>
                  </a:cubicBezTo>
                  <a:lnTo>
                    <a:pt x="434" y="1002"/>
                  </a:lnTo>
                  <a:lnTo>
                    <a:pt x="1368" y="468"/>
                  </a:lnTo>
                  <a:cubicBezTo>
                    <a:pt x="1368" y="468"/>
                    <a:pt x="1401" y="435"/>
                    <a:pt x="1401" y="401"/>
                  </a:cubicBezTo>
                  <a:cubicBezTo>
                    <a:pt x="1435" y="401"/>
                    <a:pt x="1435" y="368"/>
                    <a:pt x="1435" y="334"/>
                  </a:cubicBezTo>
                  <a:lnTo>
                    <a:pt x="1435" y="68"/>
                  </a:lnTo>
                  <a:cubicBezTo>
                    <a:pt x="1435" y="34"/>
                    <a:pt x="1435" y="1"/>
                    <a:pt x="1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163275" y="1953500"/>
              <a:ext cx="39200" cy="75925"/>
            </a:xfrm>
            <a:custGeom>
              <a:rect b="b" l="l" r="r" t="t"/>
              <a:pathLst>
                <a:path extrusionOk="0" h="3037" w="1568">
                  <a:moveTo>
                    <a:pt x="959" y="551"/>
                  </a:moveTo>
                  <a:cubicBezTo>
                    <a:pt x="1001" y="551"/>
                    <a:pt x="1034" y="568"/>
                    <a:pt x="1067" y="601"/>
                  </a:cubicBezTo>
                  <a:cubicBezTo>
                    <a:pt x="1134" y="701"/>
                    <a:pt x="1168" y="835"/>
                    <a:pt x="1168" y="968"/>
                  </a:cubicBezTo>
                  <a:lnTo>
                    <a:pt x="1168" y="1302"/>
                  </a:lnTo>
                  <a:lnTo>
                    <a:pt x="1168" y="1602"/>
                  </a:lnTo>
                  <a:cubicBezTo>
                    <a:pt x="1168" y="1769"/>
                    <a:pt x="1134" y="1936"/>
                    <a:pt x="1067" y="2102"/>
                  </a:cubicBezTo>
                  <a:cubicBezTo>
                    <a:pt x="1001" y="2236"/>
                    <a:pt x="901" y="2336"/>
                    <a:pt x="801" y="2436"/>
                  </a:cubicBezTo>
                  <a:cubicBezTo>
                    <a:pt x="704" y="2455"/>
                    <a:pt x="641" y="2474"/>
                    <a:pt x="593" y="2474"/>
                  </a:cubicBezTo>
                  <a:cubicBezTo>
                    <a:pt x="557" y="2474"/>
                    <a:pt x="529" y="2464"/>
                    <a:pt x="500" y="2436"/>
                  </a:cubicBezTo>
                  <a:cubicBezTo>
                    <a:pt x="434" y="2302"/>
                    <a:pt x="400" y="2169"/>
                    <a:pt x="400" y="2036"/>
                  </a:cubicBezTo>
                  <a:lnTo>
                    <a:pt x="400" y="1735"/>
                  </a:lnTo>
                  <a:lnTo>
                    <a:pt x="400" y="1402"/>
                  </a:lnTo>
                  <a:cubicBezTo>
                    <a:pt x="400" y="1235"/>
                    <a:pt x="434" y="1068"/>
                    <a:pt x="500" y="901"/>
                  </a:cubicBezTo>
                  <a:cubicBezTo>
                    <a:pt x="567" y="768"/>
                    <a:pt x="667" y="668"/>
                    <a:pt x="801" y="601"/>
                  </a:cubicBezTo>
                  <a:cubicBezTo>
                    <a:pt x="867" y="568"/>
                    <a:pt x="917" y="551"/>
                    <a:pt x="959" y="551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34"/>
                    <a:pt x="767" y="101"/>
                  </a:cubicBezTo>
                  <a:cubicBezTo>
                    <a:pt x="634" y="201"/>
                    <a:pt x="534" y="268"/>
                    <a:pt x="434" y="401"/>
                  </a:cubicBezTo>
                  <a:cubicBezTo>
                    <a:pt x="334" y="501"/>
                    <a:pt x="234" y="635"/>
                    <a:pt x="200" y="768"/>
                  </a:cubicBezTo>
                  <a:cubicBezTo>
                    <a:pt x="133" y="901"/>
                    <a:pt x="67" y="1035"/>
                    <a:pt x="67" y="1168"/>
                  </a:cubicBezTo>
                  <a:cubicBezTo>
                    <a:pt x="33" y="1335"/>
                    <a:pt x="0" y="1469"/>
                    <a:pt x="0" y="1602"/>
                  </a:cubicBezTo>
                  <a:lnTo>
                    <a:pt x="0" y="1769"/>
                  </a:lnTo>
                  <a:lnTo>
                    <a:pt x="0" y="2136"/>
                  </a:lnTo>
                  <a:lnTo>
                    <a:pt x="0" y="2302"/>
                  </a:lnTo>
                  <a:cubicBezTo>
                    <a:pt x="0" y="2436"/>
                    <a:pt x="33" y="2569"/>
                    <a:pt x="67" y="2703"/>
                  </a:cubicBezTo>
                  <a:cubicBezTo>
                    <a:pt x="67" y="2803"/>
                    <a:pt x="100" y="2870"/>
                    <a:pt x="200" y="2936"/>
                  </a:cubicBezTo>
                  <a:cubicBezTo>
                    <a:pt x="234" y="3003"/>
                    <a:pt x="334" y="3036"/>
                    <a:pt x="434" y="3036"/>
                  </a:cubicBezTo>
                  <a:cubicBezTo>
                    <a:pt x="534" y="3003"/>
                    <a:pt x="667" y="2970"/>
                    <a:pt x="767" y="2903"/>
                  </a:cubicBezTo>
                  <a:cubicBezTo>
                    <a:pt x="901" y="2836"/>
                    <a:pt x="1034" y="2736"/>
                    <a:pt x="1134" y="2603"/>
                  </a:cubicBezTo>
                  <a:cubicBezTo>
                    <a:pt x="1234" y="2503"/>
                    <a:pt x="1301" y="2403"/>
                    <a:pt x="1368" y="2269"/>
                  </a:cubicBezTo>
                  <a:cubicBezTo>
                    <a:pt x="1434" y="2136"/>
                    <a:pt x="1468" y="2002"/>
                    <a:pt x="1501" y="1835"/>
                  </a:cubicBezTo>
                  <a:cubicBezTo>
                    <a:pt x="1534" y="1702"/>
                    <a:pt x="1568" y="1535"/>
                    <a:pt x="1568" y="1402"/>
                  </a:cubicBezTo>
                  <a:lnTo>
                    <a:pt x="1568" y="1068"/>
                  </a:lnTo>
                  <a:lnTo>
                    <a:pt x="1568" y="735"/>
                  </a:lnTo>
                  <a:cubicBezTo>
                    <a:pt x="1568" y="601"/>
                    <a:pt x="1534" y="468"/>
                    <a:pt x="1501" y="334"/>
                  </a:cubicBezTo>
                  <a:cubicBezTo>
                    <a:pt x="1501" y="234"/>
                    <a:pt x="1434" y="168"/>
                    <a:pt x="1368" y="68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103225" y="1976850"/>
              <a:ext cx="53400" cy="90100"/>
            </a:xfrm>
            <a:custGeom>
              <a:rect b="b" l="l" r="r" t="t"/>
              <a:pathLst>
                <a:path extrusionOk="0" h="3604" w="2136">
                  <a:moveTo>
                    <a:pt x="1752" y="376"/>
                  </a:moveTo>
                  <a:cubicBezTo>
                    <a:pt x="1768" y="376"/>
                    <a:pt x="1785" y="384"/>
                    <a:pt x="1802" y="401"/>
                  </a:cubicBezTo>
                  <a:cubicBezTo>
                    <a:pt x="1835" y="434"/>
                    <a:pt x="1835" y="468"/>
                    <a:pt x="1835" y="501"/>
                  </a:cubicBezTo>
                  <a:lnTo>
                    <a:pt x="1835" y="568"/>
                  </a:lnTo>
                  <a:lnTo>
                    <a:pt x="1835" y="768"/>
                  </a:lnTo>
                  <a:lnTo>
                    <a:pt x="1835" y="868"/>
                  </a:lnTo>
                  <a:cubicBezTo>
                    <a:pt x="1835" y="901"/>
                    <a:pt x="1835" y="968"/>
                    <a:pt x="1802" y="1002"/>
                  </a:cubicBezTo>
                  <a:cubicBezTo>
                    <a:pt x="1768" y="1068"/>
                    <a:pt x="1735" y="1102"/>
                    <a:pt x="1702" y="1135"/>
                  </a:cubicBezTo>
                  <a:cubicBezTo>
                    <a:pt x="1668" y="1152"/>
                    <a:pt x="1635" y="1160"/>
                    <a:pt x="1610" y="1160"/>
                  </a:cubicBezTo>
                  <a:cubicBezTo>
                    <a:pt x="1585" y="1160"/>
                    <a:pt x="1568" y="1152"/>
                    <a:pt x="1568" y="1135"/>
                  </a:cubicBezTo>
                  <a:cubicBezTo>
                    <a:pt x="1535" y="1102"/>
                    <a:pt x="1535" y="1068"/>
                    <a:pt x="1535" y="1035"/>
                  </a:cubicBezTo>
                  <a:lnTo>
                    <a:pt x="1535" y="968"/>
                  </a:lnTo>
                  <a:lnTo>
                    <a:pt x="1535" y="735"/>
                  </a:lnTo>
                  <a:lnTo>
                    <a:pt x="1535" y="668"/>
                  </a:lnTo>
                  <a:cubicBezTo>
                    <a:pt x="1535" y="601"/>
                    <a:pt x="1535" y="568"/>
                    <a:pt x="1568" y="501"/>
                  </a:cubicBezTo>
                  <a:cubicBezTo>
                    <a:pt x="1601" y="468"/>
                    <a:pt x="1635" y="434"/>
                    <a:pt x="1702" y="401"/>
                  </a:cubicBezTo>
                  <a:cubicBezTo>
                    <a:pt x="1718" y="384"/>
                    <a:pt x="1735" y="376"/>
                    <a:pt x="1752" y="376"/>
                  </a:cubicBezTo>
                  <a:close/>
                  <a:moveTo>
                    <a:pt x="1868" y="1"/>
                  </a:moveTo>
                  <a:cubicBezTo>
                    <a:pt x="1802" y="1"/>
                    <a:pt x="1735" y="34"/>
                    <a:pt x="1702" y="68"/>
                  </a:cubicBezTo>
                  <a:cubicBezTo>
                    <a:pt x="1601" y="101"/>
                    <a:pt x="1568" y="168"/>
                    <a:pt x="1501" y="234"/>
                  </a:cubicBezTo>
                  <a:cubicBezTo>
                    <a:pt x="1435" y="268"/>
                    <a:pt x="1401" y="334"/>
                    <a:pt x="1368" y="401"/>
                  </a:cubicBezTo>
                  <a:cubicBezTo>
                    <a:pt x="1335" y="468"/>
                    <a:pt x="1301" y="535"/>
                    <a:pt x="1301" y="601"/>
                  </a:cubicBezTo>
                  <a:cubicBezTo>
                    <a:pt x="1268" y="668"/>
                    <a:pt x="1268" y="735"/>
                    <a:pt x="1268" y="801"/>
                  </a:cubicBezTo>
                  <a:lnTo>
                    <a:pt x="1268" y="1035"/>
                  </a:lnTo>
                  <a:lnTo>
                    <a:pt x="1268" y="1235"/>
                  </a:lnTo>
                  <a:cubicBezTo>
                    <a:pt x="1268" y="1302"/>
                    <a:pt x="1268" y="1335"/>
                    <a:pt x="1301" y="1402"/>
                  </a:cubicBezTo>
                  <a:cubicBezTo>
                    <a:pt x="1301" y="1435"/>
                    <a:pt x="1335" y="1469"/>
                    <a:pt x="1368" y="1502"/>
                  </a:cubicBezTo>
                  <a:cubicBezTo>
                    <a:pt x="1401" y="1535"/>
                    <a:pt x="1468" y="1535"/>
                    <a:pt x="1501" y="1535"/>
                  </a:cubicBezTo>
                  <a:cubicBezTo>
                    <a:pt x="1568" y="1535"/>
                    <a:pt x="1635" y="1502"/>
                    <a:pt x="1702" y="1469"/>
                  </a:cubicBezTo>
                  <a:cubicBezTo>
                    <a:pt x="1835" y="1368"/>
                    <a:pt x="1935" y="1268"/>
                    <a:pt x="2002" y="1135"/>
                  </a:cubicBezTo>
                  <a:cubicBezTo>
                    <a:pt x="2035" y="1068"/>
                    <a:pt x="2068" y="1002"/>
                    <a:pt x="2102" y="935"/>
                  </a:cubicBezTo>
                  <a:cubicBezTo>
                    <a:pt x="2102" y="868"/>
                    <a:pt x="2102" y="801"/>
                    <a:pt x="2135" y="735"/>
                  </a:cubicBezTo>
                  <a:lnTo>
                    <a:pt x="2135" y="535"/>
                  </a:lnTo>
                  <a:lnTo>
                    <a:pt x="2135" y="301"/>
                  </a:lnTo>
                  <a:cubicBezTo>
                    <a:pt x="2102" y="268"/>
                    <a:pt x="2102" y="201"/>
                    <a:pt x="2102" y="134"/>
                  </a:cubicBezTo>
                  <a:cubicBezTo>
                    <a:pt x="2068" y="101"/>
                    <a:pt x="2035" y="68"/>
                    <a:pt x="2002" y="34"/>
                  </a:cubicBezTo>
                  <a:cubicBezTo>
                    <a:pt x="1968" y="1"/>
                    <a:pt x="1902" y="1"/>
                    <a:pt x="1868" y="1"/>
                  </a:cubicBezTo>
                  <a:close/>
                  <a:moveTo>
                    <a:pt x="434" y="835"/>
                  </a:moveTo>
                  <a:lnTo>
                    <a:pt x="267" y="935"/>
                  </a:lnTo>
                  <a:cubicBezTo>
                    <a:pt x="234" y="968"/>
                    <a:pt x="200" y="1002"/>
                    <a:pt x="200" y="1068"/>
                  </a:cubicBezTo>
                  <a:lnTo>
                    <a:pt x="1635" y="2703"/>
                  </a:lnTo>
                  <a:cubicBezTo>
                    <a:pt x="1635" y="2703"/>
                    <a:pt x="1668" y="2736"/>
                    <a:pt x="1668" y="2736"/>
                  </a:cubicBezTo>
                  <a:lnTo>
                    <a:pt x="1735" y="2736"/>
                  </a:lnTo>
                  <a:lnTo>
                    <a:pt x="1902" y="2636"/>
                  </a:lnTo>
                  <a:cubicBezTo>
                    <a:pt x="1935" y="2636"/>
                    <a:pt x="1935" y="2603"/>
                    <a:pt x="1968" y="2569"/>
                  </a:cubicBezTo>
                  <a:cubicBezTo>
                    <a:pt x="1968" y="2569"/>
                    <a:pt x="1968" y="2536"/>
                    <a:pt x="1968" y="2503"/>
                  </a:cubicBezTo>
                  <a:lnTo>
                    <a:pt x="534" y="868"/>
                  </a:lnTo>
                  <a:cubicBezTo>
                    <a:pt x="534" y="868"/>
                    <a:pt x="534" y="835"/>
                    <a:pt x="501" y="835"/>
                  </a:cubicBezTo>
                  <a:close/>
                  <a:moveTo>
                    <a:pt x="548" y="2488"/>
                  </a:moveTo>
                  <a:cubicBezTo>
                    <a:pt x="560" y="2488"/>
                    <a:pt x="567" y="2491"/>
                    <a:pt x="567" y="2503"/>
                  </a:cubicBezTo>
                  <a:cubicBezTo>
                    <a:pt x="567" y="2503"/>
                    <a:pt x="601" y="2569"/>
                    <a:pt x="601" y="2603"/>
                  </a:cubicBezTo>
                  <a:cubicBezTo>
                    <a:pt x="601" y="2636"/>
                    <a:pt x="601" y="2636"/>
                    <a:pt x="601" y="2669"/>
                  </a:cubicBezTo>
                  <a:lnTo>
                    <a:pt x="601" y="2870"/>
                  </a:lnTo>
                  <a:cubicBezTo>
                    <a:pt x="601" y="2903"/>
                    <a:pt x="601" y="2936"/>
                    <a:pt x="601" y="2970"/>
                  </a:cubicBezTo>
                  <a:cubicBezTo>
                    <a:pt x="601" y="3003"/>
                    <a:pt x="567" y="3070"/>
                    <a:pt x="567" y="3103"/>
                  </a:cubicBezTo>
                  <a:cubicBezTo>
                    <a:pt x="534" y="3170"/>
                    <a:pt x="467" y="3203"/>
                    <a:pt x="434" y="3236"/>
                  </a:cubicBezTo>
                  <a:lnTo>
                    <a:pt x="301" y="3236"/>
                  </a:lnTo>
                  <a:cubicBezTo>
                    <a:pt x="301" y="3203"/>
                    <a:pt x="267" y="3170"/>
                    <a:pt x="267" y="3103"/>
                  </a:cubicBezTo>
                  <a:cubicBezTo>
                    <a:pt x="267" y="3103"/>
                    <a:pt x="267" y="3070"/>
                    <a:pt x="267" y="3036"/>
                  </a:cubicBezTo>
                  <a:lnTo>
                    <a:pt x="267" y="2836"/>
                  </a:lnTo>
                  <a:cubicBezTo>
                    <a:pt x="267" y="2803"/>
                    <a:pt x="267" y="2769"/>
                    <a:pt x="267" y="2769"/>
                  </a:cubicBezTo>
                  <a:cubicBezTo>
                    <a:pt x="267" y="2703"/>
                    <a:pt x="301" y="2669"/>
                    <a:pt x="334" y="2603"/>
                  </a:cubicBezTo>
                  <a:cubicBezTo>
                    <a:pt x="334" y="2569"/>
                    <a:pt x="367" y="2503"/>
                    <a:pt x="434" y="2503"/>
                  </a:cubicBezTo>
                  <a:cubicBezTo>
                    <a:pt x="478" y="2503"/>
                    <a:pt x="523" y="2488"/>
                    <a:pt x="548" y="2488"/>
                  </a:cubicBezTo>
                  <a:close/>
                  <a:moveTo>
                    <a:pt x="664" y="2088"/>
                  </a:moveTo>
                  <a:cubicBezTo>
                    <a:pt x="654" y="2088"/>
                    <a:pt x="644" y="2093"/>
                    <a:pt x="634" y="2102"/>
                  </a:cubicBezTo>
                  <a:cubicBezTo>
                    <a:pt x="567" y="2102"/>
                    <a:pt x="501" y="2102"/>
                    <a:pt x="434" y="2136"/>
                  </a:cubicBezTo>
                  <a:cubicBezTo>
                    <a:pt x="367" y="2202"/>
                    <a:pt x="301" y="2236"/>
                    <a:pt x="234" y="2302"/>
                  </a:cubicBezTo>
                  <a:cubicBezTo>
                    <a:pt x="200" y="2369"/>
                    <a:pt x="167" y="2436"/>
                    <a:pt x="134" y="2503"/>
                  </a:cubicBezTo>
                  <a:cubicBezTo>
                    <a:pt x="67" y="2569"/>
                    <a:pt x="67" y="2636"/>
                    <a:pt x="34" y="2703"/>
                  </a:cubicBezTo>
                  <a:cubicBezTo>
                    <a:pt x="34" y="2769"/>
                    <a:pt x="0" y="2836"/>
                    <a:pt x="0" y="2903"/>
                  </a:cubicBezTo>
                  <a:lnTo>
                    <a:pt x="0" y="3103"/>
                  </a:lnTo>
                  <a:lnTo>
                    <a:pt x="0" y="3303"/>
                  </a:lnTo>
                  <a:cubicBezTo>
                    <a:pt x="0" y="3370"/>
                    <a:pt x="0" y="3437"/>
                    <a:pt x="34" y="3470"/>
                  </a:cubicBezTo>
                  <a:cubicBezTo>
                    <a:pt x="67" y="3503"/>
                    <a:pt x="67" y="3570"/>
                    <a:pt x="134" y="3570"/>
                  </a:cubicBezTo>
                  <a:cubicBezTo>
                    <a:pt x="167" y="3603"/>
                    <a:pt x="200" y="3603"/>
                    <a:pt x="234" y="3603"/>
                  </a:cubicBezTo>
                  <a:cubicBezTo>
                    <a:pt x="301" y="3603"/>
                    <a:pt x="367" y="3570"/>
                    <a:pt x="434" y="3537"/>
                  </a:cubicBezTo>
                  <a:cubicBezTo>
                    <a:pt x="501" y="3503"/>
                    <a:pt x="567" y="3470"/>
                    <a:pt x="634" y="3403"/>
                  </a:cubicBezTo>
                  <a:cubicBezTo>
                    <a:pt x="667" y="3337"/>
                    <a:pt x="701" y="3270"/>
                    <a:pt x="768" y="3203"/>
                  </a:cubicBezTo>
                  <a:cubicBezTo>
                    <a:pt x="801" y="3136"/>
                    <a:pt x="801" y="3070"/>
                    <a:pt x="834" y="3003"/>
                  </a:cubicBezTo>
                  <a:cubicBezTo>
                    <a:pt x="834" y="2936"/>
                    <a:pt x="868" y="2870"/>
                    <a:pt x="868" y="2836"/>
                  </a:cubicBezTo>
                  <a:lnTo>
                    <a:pt x="868" y="2603"/>
                  </a:lnTo>
                  <a:lnTo>
                    <a:pt x="868" y="2403"/>
                  </a:lnTo>
                  <a:cubicBezTo>
                    <a:pt x="868" y="2336"/>
                    <a:pt x="868" y="2269"/>
                    <a:pt x="834" y="2236"/>
                  </a:cubicBezTo>
                  <a:cubicBezTo>
                    <a:pt x="801" y="2202"/>
                    <a:pt x="801" y="2136"/>
                    <a:pt x="768" y="2136"/>
                  </a:cubicBezTo>
                  <a:cubicBezTo>
                    <a:pt x="720" y="2112"/>
                    <a:pt x="690" y="2088"/>
                    <a:pt x="664" y="208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240825" y="1769200"/>
              <a:ext cx="80075" cy="110100"/>
            </a:xfrm>
            <a:custGeom>
              <a:rect b="b" l="l" r="r" t="t"/>
              <a:pathLst>
                <a:path extrusionOk="0" h="4404" w="3203">
                  <a:moveTo>
                    <a:pt x="968" y="1"/>
                  </a:moveTo>
                  <a:lnTo>
                    <a:pt x="0" y="2302"/>
                  </a:lnTo>
                  <a:cubicBezTo>
                    <a:pt x="767" y="2603"/>
                    <a:pt x="1368" y="3337"/>
                    <a:pt x="1668" y="4404"/>
                  </a:cubicBezTo>
                  <a:lnTo>
                    <a:pt x="3203" y="2836"/>
                  </a:lnTo>
                  <a:cubicBezTo>
                    <a:pt x="2802" y="1402"/>
                    <a:pt x="2002" y="434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173275" y="1763750"/>
              <a:ext cx="91750" cy="73025"/>
            </a:xfrm>
            <a:custGeom>
              <a:rect b="b" l="l" r="r" t="t"/>
              <a:pathLst>
                <a:path extrusionOk="0" h="2921" w="3670">
                  <a:moveTo>
                    <a:pt x="2472" y="0"/>
                  </a:moveTo>
                  <a:cubicBezTo>
                    <a:pt x="1713" y="0"/>
                    <a:pt x="877" y="239"/>
                    <a:pt x="0" y="753"/>
                  </a:cubicBezTo>
                  <a:lnTo>
                    <a:pt x="0" y="2921"/>
                  </a:lnTo>
                  <a:cubicBezTo>
                    <a:pt x="642" y="2536"/>
                    <a:pt x="1256" y="2357"/>
                    <a:pt x="1816" y="2357"/>
                  </a:cubicBezTo>
                  <a:cubicBezTo>
                    <a:pt x="2130" y="2357"/>
                    <a:pt x="2427" y="2413"/>
                    <a:pt x="2702" y="2520"/>
                  </a:cubicBezTo>
                  <a:lnTo>
                    <a:pt x="3670" y="219"/>
                  </a:lnTo>
                  <a:cubicBezTo>
                    <a:pt x="3298" y="75"/>
                    <a:pt x="2897" y="0"/>
                    <a:pt x="2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282525" y="1840100"/>
              <a:ext cx="46725" cy="134275"/>
            </a:xfrm>
            <a:custGeom>
              <a:rect b="b" l="l" r="r" t="t"/>
              <a:pathLst>
                <a:path extrusionOk="0" h="5371" w="1869">
                  <a:moveTo>
                    <a:pt x="1535" y="0"/>
                  </a:moveTo>
                  <a:lnTo>
                    <a:pt x="0" y="1568"/>
                  </a:lnTo>
                  <a:cubicBezTo>
                    <a:pt x="167" y="2135"/>
                    <a:pt x="234" y="2735"/>
                    <a:pt x="234" y="3336"/>
                  </a:cubicBezTo>
                  <a:cubicBezTo>
                    <a:pt x="234" y="4003"/>
                    <a:pt x="134" y="4704"/>
                    <a:pt x="0" y="5371"/>
                  </a:cubicBezTo>
                  <a:lnTo>
                    <a:pt x="1535" y="5137"/>
                  </a:lnTo>
                  <a:cubicBezTo>
                    <a:pt x="1735" y="4237"/>
                    <a:pt x="1835" y="3336"/>
                    <a:pt x="1868" y="2402"/>
                  </a:cubicBezTo>
                  <a:cubicBezTo>
                    <a:pt x="1868" y="1601"/>
                    <a:pt x="1768" y="801"/>
                    <a:pt x="1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017325" y="1782550"/>
              <a:ext cx="303575" cy="433700"/>
            </a:xfrm>
            <a:custGeom>
              <a:rect b="b" l="l" r="r" t="t"/>
              <a:pathLst>
                <a:path extrusionOk="0" h="17348" w="12143">
                  <a:moveTo>
                    <a:pt x="6238" y="1"/>
                  </a:moveTo>
                  <a:cubicBezTo>
                    <a:pt x="4737" y="935"/>
                    <a:pt x="3470" y="2202"/>
                    <a:pt x="2569" y="3703"/>
                  </a:cubicBezTo>
                  <a:cubicBezTo>
                    <a:pt x="1502" y="5371"/>
                    <a:pt x="734" y="7206"/>
                    <a:pt x="301" y="9140"/>
                  </a:cubicBezTo>
                  <a:cubicBezTo>
                    <a:pt x="101" y="10041"/>
                    <a:pt x="1" y="10975"/>
                    <a:pt x="1" y="11876"/>
                  </a:cubicBezTo>
                  <a:cubicBezTo>
                    <a:pt x="1" y="12710"/>
                    <a:pt x="101" y="13510"/>
                    <a:pt x="301" y="14277"/>
                  </a:cubicBezTo>
                  <a:cubicBezTo>
                    <a:pt x="701" y="15745"/>
                    <a:pt x="1535" y="16713"/>
                    <a:pt x="2569" y="17113"/>
                  </a:cubicBezTo>
                  <a:cubicBezTo>
                    <a:pt x="2942" y="17269"/>
                    <a:pt x="3346" y="17348"/>
                    <a:pt x="3774" y="17348"/>
                  </a:cubicBezTo>
                  <a:cubicBezTo>
                    <a:pt x="4532" y="17348"/>
                    <a:pt x="5365" y="17103"/>
                    <a:pt x="6238" y="16612"/>
                  </a:cubicBezTo>
                  <a:cubicBezTo>
                    <a:pt x="7706" y="15678"/>
                    <a:pt x="8974" y="14411"/>
                    <a:pt x="9908" y="12910"/>
                  </a:cubicBezTo>
                  <a:cubicBezTo>
                    <a:pt x="10975" y="11242"/>
                    <a:pt x="11742" y="9374"/>
                    <a:pt x="12143" y="7439"/>
                  </a:cubicBezTo>
                  <a:lnTo>
                    <a:pt x="12143" y="7439"/>
                  </a:lnTo>
                  <a:lnTo>
                    <a:pt x="10608" y="7639"/>
                  </a:lnTo>
                  <a:cubicBezTo>
                    <a:pt x="10275" y="9074"/>
                    <a:pt x="9707" y="10441"/>
                    <a:pt x="8940" y="11676"/>
                  </a:cubicBezTo>
                  <a:cubicBezTo>
                    <a:pt x="8240" y="12776"/>
                    <a:pt x="7339" y="13744"/>
                    <a:pt x="6238" y="14411"/>
                  </a:cubicBezTo>
                  <a:cubicBezTo>
                    <a:pt x="5575" y="14796"/>
                    <a:pt x="4954" y="14975"/>
                    <a:pt x="4399" y="14975"/>
                  </a:cubicBezTo>
                  <a:cubicBezTo>
                    <a:pt x="4089" y="14975"/>
                    <a:pt x="3800" y="14919"/>
                    <a:pt x="3536" y="14811"/>
                  </a:cubicBezTo>
                  <a:cubicBezTo>
                    <a:pt x="2669" y="14411"/>
                    <a:pt x="2069" y="13644"/>
                    <a:pt x="1869" y="12710"/>
                  </a:cubicBezTo>
                  <a:cubicBezTo>
                    <a:pt x="1702" y="12143"/>
                    <a:pt x="1635" y="11542"/>
                    <a:pt x="1635" y="10942"/>
                  </a:cubicBezTo>
                  <a:cubicBezTo>
                    <a:pt x="1635" y="10275"/>
                    <a:pt x="1702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770"/>
                    <a:pt x="5138" y="2836"/>
                    <a:pt x="6238" y="2169"/>
                  </a:cubicBezTo>
                  <a:lnTo>
                    <a:pt x="62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437750" y="1963100"/>
              <a:ext cx="309400" cy="744300"/>
            </a:xfrm>
            <a:custGeom>
              <a:rect b="b" l="l" r="r" t="t"/>
              <a:pathLst>
                <a:path extrusionOk="0" h="29772" w="12376">
                  <a:moveTo>
                    <a:pt x="11516" y="1"/>
                  </a:moveTo>
                  <a:cubicBezTo>
                    <a:pt x="11303" y="1"/>
                    <a:pt x="11063" y="70"/>
                    <a:pt x="10808" y="217"/>
                  </a:cubicBezTo>
                  <a:lnTo>
                    <a:pt x="0" y="6488"/>
                  </a:lnTo>
                  <a:lnTo>
                    <a:pt x="0" y="9824"/>
                  </a:lnTo>
                  <a:cubicBezTo>
                    <a:pt x="877" y="9311"/>
                    <a:pt x="1713" y="9072"/>
                    <a:pt x="2472" y="9072"/>
                  </a:cubicBezTo>
                  <a:cubicBezTo>
                    <a:pt x="2897" y="9072"/>
                    <a:pt x="3298" y="9147"/>
                    <a:pt x="3670" y="9290"/>
                  </a:cubicBezTo>
                  <a:cubicBezTo>
                    <a:pt x="4704" y="9691"/>
                    <a:pt x="5504" y="10691"/>
                    <a:pt x="5938" y="12126"/>
                  </a:cubicBezTo>
                  <a:cubicBezTo>
                    <a:pt x="6138" y="12893"/>
                    <a:pt x="6238" y="13727"/>
                    <a:pt x="6238" y="14527"/>
                  </a:cubicBezTo>
                  <a:cubicBezTo>
                    <a:pt x="6238" y="15428"/>
                    <a:pt x="6138" y="16362"/>
                    <a:pt x="5938" y="17263"/>
                  </a:cubicBezTo>
                  <a:cubicBezTo>
                    <a:pt x="5504" y="19197"/>
                    <a:pt x="4737" y="21065"/>
                    <a:pt x="3670" y="22733"/>
                  </a:cubicBezTo>
                  <a:cubicBezTo>
                    <a:pt x="2736" y="24234"/>
                    <a:pt x="1501" y="25469"/>
                    <a:pt x="0" y="26436"/>
                  </a:cubicBezTo>
                  <a:lnTo>
                    <a:pt x="0" y="29772"/>
                  </a:lnTo>
                  <a:lnTo>
                    <a:pt x="10808" y="23501"/>
                  </a:lnTo>
                  <a:cubicBezTo>
                    <a:pt x="11742" y="22900"/>
                    <a:pt x="12309" y="21933"/>
                    <a:pt x="12376" y="20832"/>
                  </a:cubicBezTo>
                  <a:lnTo>
                    <a:pt x="12376" y="1085"/>
                  </a:lnTo>
                  <a:cubicBezTo>
                    <a:pt x="12376" y="401"/>
                    <a:pt x="12026" y="1"/>
                    <a:pt x="115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437750" y="2393700"/>
              <a:ext cx="16700" cy="48600"/>
            </a:xfrm>
            <a:custGeom>
              <a:rect b="b" l="l" r="r" t="t"/>
              <a:pathLst>
                <a:path extrusionOk="0" h="1944" w="668">
                  <a:moveTo>
                    <a:pt x="465" y="0"/>
                  </a:moveTo>
                  <a:cubicBezTo>
                    <a:pt x="410" y="0"/>
                    <a:pt x="344" y="19"/>
                    <a:pt x="267" y="39"/>
                  </a:cubicBezTo>
                  <a:cubicBezTo>
                    <a:pt x="167" y="105"/>
                    <a:pt x="67" y="206"/>
                    <a:pt x="0" y="339"/>
                  </a:cubicBezTo>
                  <a:lnTo>
                    <a:pt x="0" y="1907"/>
                  </a:lnTo>
                  <a:cubicBezTo>
                    <a:pt x="26" y="1932"/>
                    <a:pt x="56" y="1943"/>
                    <a:pt x="89" y="1943"/>
                  </a:cubicBezTo>
                  <a:cubicBezTo>
                    <a:pt x="143" y="1943"/>
                    <a:pt x="205" y="1915"/>
                    <a:pt x="267" y="1873"/>
                  </a:cubicBezTo>
                  <a:cubicBezTo>
                    <a:pt x="401" y="1807"/>
                    <a:pt x="501" y="1707"/>
                    <a:pt x="567" y="1573"/>
                  </a:cubicBezTo>
                  <a:cubicBezTo>
                    <a:pt x="634" y="1406"/>
                    <a:pt x="667" y="1240"/>
                    <a:pt x="667" y="1073"/>
                  </a:cubicBezTo>
                  <a:lnTo>
                    <a:pt x="667" y="739"/>
                  </a:lnTo>
                  <a:lnTo>
                    <a:pt x="667" y="439"/>
                  </a:lnTo>
                  <a:cubicBezTo>
                    <a:pt x="667" y="306"/>
                    <a:pt x="634" y="172"/>
                    <a:pt x="567" y="39"/>
                  </a:cubicBezTo>
                  <a:cubicBezTo>
                    <a:pt x="539" y="11"/>
                    <a:pt x="50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2437750" y="2247950"/>
              <a:ext cx="115100" cy="320200"/>
            </a:xfrm>
            <a:custGeom>
              <a:rect b="b" l="l" r="r" t="t"/>
              <a:pathLst>
                <a:path extrusionOk="0" h="12808" w="4604">
                  <a:moveTo>
                    <a:pt x="2836" y="4001"/>
                  </a:moveTo>
                  <a:cubicBezTo>
                    <a:pt x="2836" y="4034"/>
                    <a:pt x="2836" y="4034"/>
                    <a:pt x="2836" y="4067"/>
                  </a:cubicBezTo>
                  <a:lnTo>
                    <a:pt x="2836" y="4334"/>
                  </a:lnTo>
                  <a:cubicBezTo>
                    <a:pt x="2836" y="4368"/>
                    <a:pt x="2836" y="4401"/>
                    <a:pt x="2836" y="4434"/>
                  </a:cubicBezTo>
                  <a:cubicBezTo>
                    <a:pt x="2802" y="4434"/>
                    <a:pt x="2802" y="4468"/>
                    <a:pt x="2769" y="4501"/>
                  </a:cubicBezTo>
                  <a:lnTo>
                    <a:pt x="1968" y="4935"/>
                  </a:lnTo>
                  <a:lnTo>
                    <a:pt x="2402" y="5268"/>
                  </a:lnTo>
                  <a:lnTo>
                    <a:pt x="2435" y="5335"/>
                  </a:lnTo>
                  <a:cubicBezTo>
                    <a:pt x="2435" y="5335"/>
                    <a:pt x="2435" y="5368"/>
                    <a:pt x="2435" y="5402"/>
                  </a:cubicBezTo>
                  <a:lnTo>
                    <a:pt x="2435" y="5669"/>
                  </a:lnTo>
                  <a:cubicBezTo>
                    <a:pt x="2435" y="5702"/>
                    <a:pt x="2402" y="5735"/>
                    <a:pt x="2402" y="5735"/>
                  </a:cubicBezTo>
                  <a:cubicBezTo>
                    <a:pt x="2402" y="5769"/>
                    <a:pt x="2369" y="5802"/>
                    <a:pt x="2335" y="5802"/>
                  </a:cubicBezTo>
                  <a:lnTo>
                    <a:pt x="2102" y="5969"/>
                  </a:lnTo>
                  <a:cubicBezTo>
                    <a:pt x="2002" y="6002"/>
                    <a:pt x="1902" y="6102"/>
                    <a:pt x="1835" y="6202"/>
                  </a:cubicBezTo>
                  <a:cubicBezTo>
                    <a:pt x="1768" y="6269"/>
                    <a:pt x="1702" y="6402"/>
                    <a:pt x="1702" y="6503"/>
                  </a:cubicBezTo>
                  <a:cubicBezTo>
                    <a:pt x="1702" y="6636"/>
                    <a:pt x="1768" y="6703"/>
                    <a:pt x="1835" y="6703"/>
                  </a:cubicBezTo>
                  <a:cubicBezTo>
                    <a:pt x="1862" y="6712"/>
                    <a:pt x="1889" y="6716"/>
                    <a:pt x="1915" y="6716"/>
                  </a:cubicBezTo>
                  <a:cubicBezTo>
                    <a:pt x="1986" y="6716"/>
                    <a:pt x="2053" y="6685"/>
                    <a:pt x="2102" y="6636"/>
                  </a:cubicBezTo>
                  <a:cubicBezTo>
                    <a:pt x="2169" y="6603"/>
                    <a:pt x="2235" y="6569"/>
                    <a:pt x="2302" y="6503"/>
                  </a:cubicBezTo>
                  <a:cubicBezTo>
                    <a:pt x="2335" y="6469"/>
                    <a:pt x="2369" y="6436"/>
                    <a:pt x="2402" y="6402"/>
                  </a:cubicBezTo>
                  <a:cubicBezTo>
                    <a:pt x="2435" y="6369"/>
                    <a:pt x="2469" y="6336"/>
                    <a:pt x="2469" y="6269"/>
                  </a:cubicBezTo>
                  <a:cubicBezTo>
                    <a:pt x="2502" y="6236"/>
                    <a:pt x="2502" y="6202"/>
                    <a:pt x="2535" y="6169"/>
                  </a:cubicBezTo>
                  <a:lnTo>
                    <a:pt x="2569" y="6069"/>
                  </a:lnTo>
                  <a:cubicBezTo>
                    <a:pt x="2569" y="6036"/>
                    <a:pt x="2602" y="6036"/>
                    <a:pt x="2602" y="6002"/>
                  </a:cubicBezTo>
                  <a:lnTo>
                    <a:pt x="2836" y="5902"/>
                  </a:lnTo>
                  <a:cubicBezTo>
                    <a:pt x="2852" y="5885"/>
                    <a:pt x="2861" y="5877"/>
                    <a:pt x="2869" y="5877"/>
                  </a:cubicBezTo>
                  <a:cubicBezTo>
                    <a:pt x="2877" y="5877"/>
                    <a:pt x="2886" y="5885"/>
                    <a:pt x="2902" y="5902"/>
                  </a:cubicBezTo>
                  <a:cubicBezTo>
                    <a:pt x="2902" y="5902"/>
                    <a:pt x="2936" y="5902"/>
                    <a:pt x="2902" y="5935"/>
                  </a:cubicBezTo>
                  <a:cubicBezTo>
                    <a:pt x="2902" y="6036"/>
                    <a:pt x="2869" y="6136"/>
                    <a:pt x="2836" y="6236"/>
                  </a:cubicBezTo>
                  <a:cubicBezTo>
                    <a:pt x="2802" y="6336"/>
                    <a:pt x="2769" y="6469"/>
                    <a:pt x="2702" y="6569"/>
                  </a:cubicBezTo>
                  <a:cubicBezTo>
                    <a:pt x="2602" y="6669"/>
                    <a:pt x="2535" y="6769"/>
                    <a:pt x="2435" y="6869"/>
                  </a:cubicBezTo>
                  <a:cubicBezTo>
                    <a:pt x="2335" y="6970"/>
                    <a:pt x="2202" y="7036"/>
                    <a:pt x="2102" y="7136"/>
                  </a:cubicBezTo>
                  <a:cubicBezTo>
                    <a:pt x="2002" y="7170"/>
                    <a:pt x="1902" y="7236"/>
                    <a:pt x="1768" y="7236"/>
                  </a:cubicBezTo>
                  <a:cubicBezTo>
                    <a:pt x="1735" y="7253"/>
                    <a:pt x="1693" y="7261"/>
                    <a:pt x="1651" y="7261"/>
                  </a:cubicBezTo>
                  <a:cubicBezTo>
                    <a:pt x="1610" y="7261"/>
                    <a:pt x="1568" y="7253"/>
                    <a:pt x="1535" y="7236"/>
                  </a:cubicBezTo>
                  <a:cubicBezTo>
                    <a:pt x="1468" y="7203"/>
                    <a:pt x="1401" y="7136"/>
                    <a:pt x="1368" y="7070"/>
                  </a:cubicBezTo>
                  <a:cubicBezTo>
                    <a:pt x="1301" y="6970"/>
                    <a:pt x="1301" y="6836"/>
                    <a:pt x="1301" y="6736"/>
                  </a:cubicBezTo>
                  <a:cubicBezTo>
                    <a:pt x="1301" y="6603"/>
                    <a:pt x="1335" y="6503"/>
                    <a:pt x="1401" y="6402"/>
                  </a:cubicBezTo>
                  <a:cubicBezTo>
                    <a:pt x="1401" y="6302"/>
                    <a:pt x="1435" y="6202"/>
                    <a:pt x="1501" y="6102"/>
                  </a:cubicBezTo>
                  <a:cubicBezTo>
                    <a:pt x="1535" y="6002"/>
                    <a:pt x="1601" y="5902"/>
                    <a:pt x="1668" y="5835"/>
                  </a:cubicBezTo>
                  <a:cubicBezTo>
                    <a:pt x="1768" y="5769"/>
                    <a:pt x="1835" y="5669"/>
                    <a:pt x="1935" y="5602"/>
                  </a:cubicBezTo>
                  <a:lnTo>
                    <a:pt x="1501" y="5268"/>
                  </a:lnTo>
                  <a:lnTo>
                    <a:pt x="1468" y="5235"/>
                  </a:lnTo>
                  <a:cubicBezTo>
                    <a:pt x="1468" y="5202"/>
                    <a:pt x="1468" y="5168"/>
                    <a:pt x="1468" y="5168"/>
                  </a:cubicBezTo>
                  <a:lnTo>
                    <a:pt x="1468" y="4901"/>
                  </a:lnTo>
                  <a:cubicBezTo>
                    <a:pt x="1468" y="4868"/>
                    <a:pt x="1468" y="4835"/>
                    <a:pt x="1468" y="4801"/>
                  </a:cubicBezTo>
                  <a:cubicBezTo>
                    <a:pt x="1468" y="4768"/>
                    <a:pt x="1501" y="4735"/>
                    <a:pt x="1535" y="4735"/>
                  </a:cubicBezTo>
                  <a:lnTo>
                    <a:pt x="2769" y="4001"/>
                  </a:lnTo>
                  <a:close/>
                  <a:moveTo>
                    <a:pt x="1839" y="1"/>
                  </a:moveTo>
                  <a:cubicBezTo>
                    <a:pt x="1285" y="1"/>
                    <a:pt x="663" y="180"/>
                    <a:pt x="0" y="565"/>
                  </a:cubicBezTo>
                  <a:lnTo>
                    <a:pt x="0" y="5635"/>
                  </a:lnTo>
                  <a:cubicBezTo>
                    <a:pt x="100" y="5535"/>
                    <a:pt x="167" y="5468"/>
                    <a:pt x="267" y="5402"/>
                  </a:cubicBezTo>
                  <a:cubicBezTo>
                    <a:pt x="367" y="5335"/>
                    <a:pt x="501" y="5302"/>
                    <a:pt x="634" y="5302"/>
                  </a:cubicBezTo>
                  <a:cubicBezTo>
                    <a:pt x="701" y="5302"/>
                    <a:pt x="801" y="5302"/>
                    <a:pt x="868" y="5368"/>
                  </a:cubicBezTo>
                  <a:cubicBezTo>
                    <a:pt x="934" y="5435"/>
                    <a:pt x="968" y="5535"/>
                    <a:pt x="1001" y="5635"/>
                  </a:cubicBezTo>
                  <a:cubicBezTo>
                    <a:pt x="1034" y="5769"/>
                    <a:pt x="1034" y="5902"/>
                    <a:pt x="1034" y="6036"/>
                  </a:cubicBezTo>
                  <a:lnTo>
                    <a:pt x="1034" y="6369"/>
                  </a:lnTo>
                  <a:lnTo>
                    <a:pt x="1034" y="6703"/>
                  </a:lnTo>
                  <a:cubicBezTo>
                    <a:pt x="1034" y="6836"/>
                    <a:pt x="1034" y="7003"/>
                    <a:pt x="1001" y="7136"/>
                  </a:cubicBezTo>
                  <a:cubicBezTo>
                    <a:pt x="968" y="7303"/>
                    <a:pt x="934" y="7437"/>
                    <a:pt x="868" y="7570"/>
                  </a:cubicBezTo>
                  <a:cubicBezTo>
                    <a:pt x="801" y="7703"/>
                    <a:pt x="734" y="7803"/>
                    <a:pt x="634" y="7937"/>
                  </a:cubicBezTo>
                  <a:cubicBezTo>
                    <a:pt x="534" y="8037"/>
                    <a:pt x="401" y="8137"/>
                    <a:pt x="267" y="8204"/>
                  </a:cubicBezTo>
                  <a:cubicBezTo>
                    <a:pt x="200" y="8237"/>
                    <a:pt x="100" y="8304"/>
                    <a:pt x="0" y="8304"/>
                  </a:cubicBezTo>
                  <a:lnTo>
                    <a:pt x="0" y="12807"/>
                  </a:lnTo>
                  <a:cubicBezTo>
                    <a:pt x="1101" y="12140"/>
                    <a:pt x="2035" y="11206"/>
                    <a:pt x="2702" y="10072"/>
                  </a:cubicBezTo>
                  <a:cubicBezTo>
                    <a:pt x="3503" y="8838"/>
                    <a:pt x="4070" y="7503"/>
                    <a:pt x="4370" y="6069"/>
                  </a:cubicBezTo>
                  <a:cubicBezTo>
                    <a:pt x="4537" y="5402"/>
                    <a:pt x="4604" y="4701"/>
                    <a:pt x="4604" y="4034"/>
                  </a:cubicBezTo>
                  <a:cubicBezTo>
                    <a:pt x="4604" y="3434"/>
                    <a:pt x="4537" y="2833"/>
                    <a:pt x="4370" y="2266"/>
                  </a:cubicBezTo>
                  <a:cubicBezTo>
                    <a:pt x="4170" y="1332"/>
                    <a:pt x="3570" y="565"/>
                    <a:pt x="2702" y="165"/>
                  </a:cubicBezTo>
                  <a:cubicBezTo>
                    <a:pt x="2439" y="57"/>
                    <a:pt x="2150" y="1"/>
                    <a:pt x="18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2471925" y="2347325"/>
              <a:ext cx="39225" cy="82175"/>
            </a:xfrm>
            <a:custGeom>
              <a:rect b="b" l="l" r="r" t="t"/>
              <a:pathLst>
                <a:path extrusionOk="0" h="3287" w="1569">
                  <a:moveTo>
                    <a:pt x="1469" y="1"/>
                  </a:moveTo>
                  <a:cubicBezTo>
                    <a:pt x="1460" y="1"/>
                    <a:pt x="1452" y="9"/>
                    <a:pt x="1435" y="26"/>
                  </a:cubicBezTo>
                  <a:lnTo>
                    <a:pt x="201" y="760"/>
                  </a:lnTo>
                  <a:cubicBezTo>
                    <a:pt x="168" y="760"/>
                    <a:pt x="134" y="793"/>
                    <a:pt x="134" y="826"/>
                  </a:cubicBezTo>
                  <a:cubicBezTo>
                    <a:pt x="134" y="860"/>
                    <a:pt x="134" y="893"/>
                    <a:pt x="134" y="893"/>
                  </a:cubicBezTo>
                  <a:lnTo>
                    <a:pt x="134" y="1193"/>
                  </a:lnTo>
                  <a:cubicBezTo>
                    <a:pt x="134" y="1193"/>
                    <a:pt x="134" y="1227"/>
                    <a:pt x="134" y="1260"/>
                  </a:cubicBezTo>
                  <a:lnTo>
                    <a:pt x="168" y="1293"/>
                  </a:lnTo>
                  <a:lnTo>
                    <a:pt x="601" y="1627"/>
                  </a:lnTo>
                  <a:cubicBezTo>
                    <a:pt x="501" y="1694"/>
                    <a:pt x="435" y="1760"/>
                    <a:pt x="368" y="1860"/>
                  </a:cubicBezTo>
                  <a:cubicBezTo>
                    <a:pt x="301" y="1927"/>
                    <a:pt x="234" y="2027"/>
                    <a:pt x="168" y="2127"/>
                  </a:cubicBezTo>
                  <a:cubicBezTo>
                    <a:pt x="134" y="2227"/>
                    <a:pt x="68" y="2327"/>
                    <a:pt x="68" y="2427"/>
                  </a:cubicBezTo>
                  <a:cubicBezTo>
                    <a:pt x="34" y="2528"/>
                    <a:pt x="1" y="2628"/>
                    <a:pt x="1" y="2761"/>
                  </a:cubicBezTo>
                  <a:cubicBezTo>
                    <a:pt x="1" y="2861"/>
                    <a:pt x="34" y="2961"/>
                    <a:pt x="68" y="3061"/>
                  </a:cubicBezTo>
                  <a:cubicBezTo>
                    <a:pt x="101" y="3128"/>
                    <a:pt x="134" y="3195"/>
                    <a:pt x="201" y="3261"/>
                  </a:cubicBezTo>
                  <a:cubicBezTo>
                    <a:pt x="234" y="3278"/>
                    <a:pt x="276" y="3286"/>
                    <a:pt x="322" y="3286"/>
                  </a:cubicBezTo>
                  <a:cubicBezTo>
                    <a:pt x="368" y="3286"/>
                    <a:pt x="418" y="3278"/>
                    <a:pt x="468" y="3261"/>
                  </a:cubicBezTo>
                  <a:cubicBezTo>
                    <a:pt x="568" y="3261"/>
                    <a:pt x="668" y="3195"/>
                    <a:pt x="768" y="3161"/>
                  </a:cubicBezTo>
                  <a:cubicBezTo>
                    <a:pt x="902" y="3061"/>
                    <a:pt x="1002" y="2995"/>
                    <a:pt x="1102" y="2894"/>
                  </a:cubicBezTo>
                  <a:cubicBezTo>
                    <a:pt x="1202" y="2794"/>
                    <a:pt x="1302" y="2694"/>
                    <a:pt x="1369" y="2561"/>
                  </a:cubicBezTo>
                  <a:cubicBezTo>
                    <a:pt x="1435" y="2461"/>
                    <a:pt x="1469" y="2361"/>
                    <a:pt x="1502" y="2261"/>
                  </a:cubicBezTo>
                  <a:cubicBezTo>
                    <a:pt x="1535" y="2161"/>
                    <a:pt x="1569" y="2061"/>
                    <a:pt x="1569" y="1960"/>
                  </a:cubicBezTo>
                  <a:lnTo>
                    <a:pt x="1569" y="1894"/>
                  </a:lnTo>
                  <a:lnTo>
                    <a:pt x="1535" y="1894"/>
                  </a:lnTo>
                  <a:lnTo>
                    <a:pt x="1302" y="2027"/>
                  </a:lnTo>
                  <a:cubicBezTo>
                    <a:pt x="1269" y="2061"/>
                    <a:pt x="1269" y="2061"/>
                    <a:pt x="1235" y="2094"/>
                  </a:cubicBezTo>
                  <a:lnTo>
                    <a:pt x="1202" y="2194"/>
                  </a:lnTo>
                  <a:cubicBezTo>
                    <a:pt x="1202" y="2227"/>
                    <a:pt x="1168" y="2261"/>
                    <a:pt x="1168" y="2294"/>
                  </a:cubicBezTo>
                  <a:cubicBezTo>
                    <a:pt x="1135" y="2327"/>
                    <a:pt x="1102" y="2394"/>
                    <a:pt x="1068" y="2427"/>
                  </a:cubicBezTo>
                  <a:cubicBezTo>
                    <a:pt x="1035" y="2461"/>
                    <a:pt x="1002" y="2494"/>
                    <a:pt x="968" y="2528"/>
                  </a:cubicBezTo>
                  <a:cubicBezTo>
                    <a:pt x="902" y="2594"/>
                    <a:pt x="835" y="2628"/>
                    <a:pt x="768" y="2661"/>
                  </a:cubicBezTo>
                  <a:cubicBezTo>
                    <a:pt x="719" y="2710"/>
                    <a:pt x="653" y="2741"/>
                    <a:pt x="581" y="2741"/>
                  </a:cubicBezTo>
                  <a:cubicBezTo>
                    <a:pt x="555" y="2741"/>
                    <a:pt x="528" y="2737"/>
                    <a:pt x="501" y="2728"/>
                  </a:cubicBezTo>
                  <a:cubicBezTo>
                    <a:pt x="435" y="2728"/>
                    <a:pt x="401" y="2628"/>
                    <a:pt x="401" y="2528"/>
                  </a:cubicBezTo>
                  <a:cubicBezTo>
                    <a:pt x="401" y="2394"/>
                    <a:pt x="435" y="2294"/>
                    <a:pt x="501" y="2227"/>
                  </a:cubicBezTo>
                  <a:cubicBezTo>
                    <a:pt x="568" y="2127"/>
                    <a:pt x="668" y="2027"/>
                    <a:pt x="768" y="1960"/>
                  </a:cubicBezTo>
                  <a:lnTo>
                    <a:pt x="1035" y="1827"/>
                  </a:lnTo>
                  <a:cubicBezTo>
                    <a:pt x="1035" y="1827"/>
                    <a:pt x="1068" y="1794"/>
                    <a:pt x="1068" y="1760"/>
                  </a:cubicBezTo>
                  <a:cubicBezTo>
                    <a:pt x="1102" y="1727"/>
                    <a:pt x="1102" y="1727"/>
                    <a:pt x="1102" y="1694"/>
                  </a:cubicBezTo>
                  <a:lnTo>
                    <a:pt x="1102" y="1427"/>
                  </a:lnTo>
                  <a:cubicBezTo>
                    <a:pt x="1102" y="1393"/>
                    <a:pt x="1102" y="1360"/>
                    <a:pt x="1102" y="1327"/>
                  </a:cubicBezTo>
                  <a:lnTo>
                    <a:pt x="1068" y="1293"/>
                  </a:lnTo>
                  <a:lnTo>
                    <a:pt x="635" y="960"/>
                  </a:lnTo>
                  <a:lnTo>
                    <a:pt x="1435" y="493"/>
                  </a:lnTo>
                  <a:cubicBezTo>
                    <a:pt x="1469" y="493"/>
                    <a:pt x="1502" y="459"/>
                    <a:pt x="1502" y="426"/>
                  </a:cubicBezTo>
                  <a:cubicBezTo>
                    <a:pt x="1502" y="426"/>
                    <a:pt x="1502" y="393"/>
                    <a:pt x="1502" y="359"/>
                  </a:cubicBezTo>
                  <a:lnTo>
                    <a:pt x="1502" y="92"/>
                  </a:lnTo>
                  <a:cubicBezTo>
                    <a:pt x="1502" y="59"/>
                    <a:pt x="1502" y="26"/>
                    <a:pt x="1502" y="26"/>
                  </a:cubicBezTo>
                  <a:cubicBezTo>
                    <a:pt x="1485" y="9"/>
                    <a:pt x="1477" y="1"/>
                    <a:pt x="14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2437750" y="2379650"/>
              <a:ext cx="25875" cy="75900"/>
            </a:xfrm>
            <a:custGeom>
              <a:rect b="b" l="l" r="r" t="t"/>
              <a:pathLst>
                <a:path extrusionOk="0" h="3036" w="1035">
                  <a:moveTo>
                    <a:pt x="634" y="0"/>
                  </a:moveTo>
                  <a:cubicBezTo>
                    <a:pt x="501" y="34"/>
                    <a:pt x="367" y="67"/>
                    <a:pt x="267" y="134"/>
                  </a:cubicBezTo>
                  <a:cubicBezTo>
                    <a:pt x="167" y="200"/>
                    <a:pt x="100" y="267"/>
                    <a:pt x="0" y="334"/>
                  </a:cubicBezTo>
                  <a:lnTo>
                    <a:pt x="0" y="901"/>
                  </a:lnTo>
                  <a:cubicBezTo>
                    <a:pt x="67" y="768"/>
                    <a:pt x="167" y="667"/>
                    <a:pt x="267" y="634"/>
                  </a:cubicBezTo>
                  <a:cubicBezTo>
                    <a:pt x="334" y="584"/>
                    <a:pt x="392" y="559"/>
                    <a:pt x="442" y="559"/>
                  </a:cubicBezTo>
                  <a:cubicBezTo>
                    <a:pt x="492" y="559"/>
                    <a:pt x="534" y="584"/>
                    <a:pt x="567" y="634"/>
                  </a:cubicBezTo>
                  <a:cubicBezTo>
                    <a:pt x="634" y="734"/>
                    <a:pt x="667" y="868"/>
                    <a:pt x="667" y="1001"/>
                  </a:cubicBezTo>
                  <a:lnTo>
                    <a:pt x="667" y="1301"/>
                  </a:lnTo>
                  <a:lnTo>
                    <a:pt x="667" y="1635"/>
                  </a:lnTo>
                  <a:cubicBezTo>
                    <a:pt x="667" y="1802"/>
                    <a:pt x="634" y="1968"/>
                    <a:pt x="567" y="2135"/>
                  </a:cubicBezTo>
                  <a:cubicBezTo>
                    <a:pt x="501" y="2269"/>
                    <a:pt x="401" y="2369"/>
                    <a:pt x="267" y="2435"/>
                  </a:cubicBezTo>
                  <a:cubicBezTo>
                    <a:pt x="194" y="2484"/>
                    <a:pt x="121" y="2515"/>
                    <a:pt x="60" y="2515"/>
                  </a:cubicBezTo>
                  <a:cubicBezTo>
                    <a:pt x="38" y="2515"/>
                    <a:pt x="18" y="2511"/>
                    <a:pt x="0" y="2502"/>
                  </a:cubicBezTo>
                  <a:lnTo>
                    <a:pt x="0" y="3036"/>
                  </a:lnTo>
                  <a:cubicBezTo>
                    <a:pt x="100" y="3002"/>
                    <a:pt x="200" y="2969"/>
                    <a:pt x="267" y="2936"/>
                  </a:cubicBezTo>
                  <a:cubicBezTo>
                    <a:pt x="401" y="2869"/>
                    <a:pt x="534" y="2769"/>
                    <a:pt x="634" y="2636"/>
                  </a:cubicBezTo>
                  <a:cubicBezTo>
                    <a:pt x="734" y="2535"/>
                    <a:pt x="801" y="2402"/>
                    <a:pt x="868" y="2302"/>
                  </a:cubicBezTo>
                  <a:cubicBezTo>
                    <a:pt x="934" y="2169"/>
                    <a:pt x="968" y="2002"/>
                    <a:pt x="1001" y="1868"/>
                  </a:cubicBezTo>
                  <a:cubicBezTo>
                    <a:pt x="1034" y="1735"/>
                    <a:pt x="1034" y="1568"/>
                    <a:pt x="1034" y="1435"/>
                  </a:cubicBezTo>
                  <a:lnTo>
                    <a:pt x="1034" y="1101"/>
                  </a:lnTo>
                  <a:lnTo>
                    <a:pt x="1034" y="768"/>
                  </a:lnTo>
                  <a:cubicBezTo>
                    <a:pt x="1034" y="634"/>
                    <a:pt x="1034" y="501"/>
                    <a:pt x="1001" y="367"/>
                  </a:cubicBezTo>
                  <a:cubicBezTo>
                    <a:pt x="968" y="267"/>
                    <a:pt x="934" y="167"/>
                    <a:pt x="868" y="100"/>
                  </a:cubicBezTo>
                  <a:cubicBezTo>
                    <a:pt x="801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2505300" y="2194525"/>
              <a:ext cx="80900" cy="110100"/>
            </a:xfrm>
            <a:custGeom>
              <a:rect b="b" l="l" r="r" t="t"/>
              <a:pathLst>
                <a:path extrusionOk="0" h="4404" w="3236">
                  <a:moveTo>
                    <a:pt x="968" y="0"/>
                  </a:moveTo>
                  <a:lnTo>
                    <a:pt x="0" y="2302"/>
                  </a:lnTo>
                  <a:cubicBezTo>
                    <a:pt x="868" y="2702"/>
                    <a:pt x="1501" y="3469"/>
                    <a:pt x="1668" y="4403"/>
                  </a:cubicBezTo>
                  <a:lnTo>
                    <a:pt x="3236" y="2835"/>
                  </a:lnTo>
                  <a:cubicBezTo>
                    <a:pt x="2802" y="1368"/>
                    <a:pt x="2035" y="400"/>
                    <a:pt x="9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2437750" y="2188650"/>
              <a:ext cx="91750" cy="72600"/>
            </a:xfrm>
            <a:custGeom>
              <a:rect b="b" l="l" r="r" t="t"/>
              <a:pathLst>
                <a:path extrusionOk="0" h="2904" w="3670">
                  <a:moveTo>
                    <a:pt x="2464" y="0"/>
                  </a:moveTo>
                  <a:cubicBezTo>
                    <a:pt x="1707" y="0"/>
                    <a:pt x="874" y="245"/>
                    <a:pt x="0" y="735"/>
                  </a:cubicBezTo>
                  <a:lnTo>
                    <a:pt x="0" y="2904"/>
                  </a:lnTo>
                  <a:cubicBezTo>
                    <a:pt x="658" y="2543"/>
                    <a:pt x="1275" y="2371"/>
                    <a:pt x="1826" y="2371"/>
                  </a:cubicBezTo>
                  <a:cubicBezTo>
                    <a:pt x="2142" y="2371"/>
                    <a:pt x="2435" y="2427"/>
                    <a:pt x="2702" y="2537"/>
                  </a:cubicBezTo>
                  <a:lnTo>
                    <a:pt x="3670" y="235"/>
                  </a:lnTo>
                  <a:cubicBezTo>
                    <a:pt x="3296" y="78"/>
                    <a:pt x="2892" y="0"/>
                    <a:pt x="24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547000" y="2265400"/>
              <a:ext cx="46725" cy="133450"/>
            </a:xfrm>
            <a:custGeom>
              <a:rect b="b" l="l" r="r" t="t"/>
              <a:pathLst>
                <a:path extrusionOk="0" h="5338" w="1869">
                  <a:moveTo>
                    <a:pt x="1568" y="0"/>
                  </a:moveTo>
                  <a:lnTo>
                    <a:pt x="0" y="1568"/>
                  </a:lnTo>
                  <a:cubicBezTo>
                    <a:pt x="167" y="2135"/>
                    <a:pt x="234" y="2736"/>
                    <a:pt x="234" y="3336"/>
                  </a:cubicBezTo>
                  <a:cubicBezTo>
                    <a:pt x="234" y="4003"/>
                    <a:pt x="167" y="4670"/>
                    <a:pt x="0" y="5338"/>
                  </a:cubicBezTo>
                  <a:lnTo>
                    <a:pt x="1568" y="5137"/>
                  </a:lnTo>
                  <a:cubicBezTo>
                    <a:pt x="1768" y="4237"/>
                    <a:pt x="1868" y="3303"/>
                    <a:pt x="1868" y="2402"/>
                  </a:cubicBezTo>
                  <a:cubicBezTo>
                    <a:pt x="1868" y="1568"/>
                    <a:pt x="1768" y="768"/>
                    <a:pt x="1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437750" y="2499725"/>
              <a:ext cx="91750" cy="122625"/>
            </a:xfrm>
            <a:custGeom>
              <a:rect b="b" l="l" r="r" t="t"/>
              <a:pathLst>
                <a:path extrusionOk="0" h="4905" w="3670">
                  <a:moveTo>
                    <a:pt x="2702" y="1"/>
                  </a:moveTo>
                  <a:cubicBezTo>
                    <a:pt x="2035" y="1102"/>
                    <a:pt x="1101" y="2069"/>
                    <a:pt x="0" y="2736"/>
                  </a:cubicBezTo>
                  <a:lnTo>
                    <a:pt x="0" y="4904"/>
                  </a:lnTo>
                  <a:cubicBezTo>
                    <a:pt x="1501" y="3970"/>
                    <a:pt x="2736" y="2703"/>
                    <a:pt x="3670" y="1202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505300" y="2393825"/>
              <a:ext cx="80900" cy="136775"/>
            </a:xfrm>
            <a:custGeom>
              <a:rect b="b" l="l" r="r" t="t"/>
              <a:pathLst>
                <a:path extrusionOk="0" h="5471" w="3236">
                  <a:moveTo>
                    <a:pt x="3236" y="0"/>
                  </a:moveTo>
                  <a:lnTo>
                    <a:pt x="1668" y="234"/>
                  </a:lnTo>
                  <a:cubicBezTo>
                    <a:pt x="1368" y="1668"/>
                    <a:pt x="801" y="3003"/>
                    <a:pt x="0" y="4270"/>
                  </a:cubicBezTo>
                  <a:lnTo>
                    <a:pt x="968" y="5471"/>
                  </a:lnTo>
                  <a:cubicBezTo>
                    <a:pt x="2035" y="3803"/>
                    <a:pt x="2802" y="1935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129200" y="2123625"/>
              <a:ext cx="309400" cy="743475"/>
            </a:xfrm>
            <a:custGeom>
              <a:rect b="b" l="l" r="r" t="t"/>
              <a:pathLst>
                <a:path extrusionOk="0" h="29739" w="12376">
                  <a:moveTo>
                    <a:pt x="12342" y="1"/>
                  </a:moveTo>
                  <a:lnTo>
                    <a:pt x="1535" y="6272"/>
                  </a:lnTo>
                  <a:cubicBezTo>
                    <a:pt x="634" y="6839"/>
                    <a:pt x="67" y="7840"/>
                    <a:pt x="0" y="8907"/>
                  </a:cubicBezTo>
                  <a:lnTo>
                    <a:pt x="0" y="28655"/>
                  </a:lnTo>
                  <a:cubicBezTo>
                    <a:pt x="0" y="29338"/>
                    <a:pt x="333" y="29738"/>
                    <a:pt x="834" y="29738"/>
                  </a:cubicBezTo>
                  <a:cubicBezTo>
                    <a:pt x="1042" y="29738"/>
                    <a:pt x="1280" y="29669"/>
                    <a:pt x="1535" y="29522"/>
                  </a:cubicBezTo>
                  <a:lnTo>
                    <a:pt x="12376" y="23284"/>
                  </a:lnTo>
                  <a:lnTo>
                    <a:pt x="12376" y="19948"/>
                  </a:lnTo>
                  <a:lnTo>
                    <a:pt x="12342" y="19948"/>
                  </a:lnTo>
                  <a:cubicBezTo>
                    <a:pt x="11466" y="20462"/>
                    <a:pt x="10630" y="20701"/>
                    <a:pt x="9870" y="20701"/>
                  </a:cubicBezTo>
                  <a:cubicBezTo>
                    <a:pt x="9445" y="20701"/>
                    <a:pt x="9044" y="20626"/>
                    <a:pt x="8673" y="20482"/>
                  </a:cubicBezTo>
                  <a:cubicBezTo>
                    <a:pt x="7672" y="20082"/>
                    <a:pt x="6838" y="19081"/>
                    <a:pt x="6438" y="17647"/>
                  </a:cubicBezTo>
                  <a:cubicBezTo>
                    <a:pt x="6205" y="16846"/>
                    <a:pt x="6105" y="16045"/>
                    <a:pt x="6138" y="15245"/>
                  </a:cubicBezTo>
                  <a:cubicBezTo>
                    <a:pt x="6138" y="14311"/>
                    <a:pt x="6238" y="13410"/>
                    <a:pt x="6438" y="12510"/>
                  </a:cubicBezTo>
                  <a:cubicBezTo>
                    <a:pt x="6838" y="10575"/>
                    <a:pt x="7606" y="8707"/>
                    <a:pt x="8673" y="7039"/>
                  </a:cubicBezTo>
                  <a:cubicBezTo>
                    <a:pt x="9607" y="5538"/>
                    <a:pt x="10841" y="4270"/>
                    <a:pt x="12342" y="3336"/>
                  </a:cubicBezTo>
                  <a:lnTo>
                    <a:pt x="1234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2122525" y="2117800"/>
              <a:ext cx="315250" cy="754725"/>
            </a:xfrm>
            <a:custGeom>
              <a:rect b="b" l="l" r="r" t="t"/>
              <a:pathLst>
                <a:path extrusionOk="0" h="30189" w="12610">
                  <a:moveTo>
                    <a:pt x="12609" y="0"/>
                  </a:moveTo>
                  <a:lnTo>
                    <a:pt x="1702" y="6338"/>
                  </a:lnTo>
                  <a:cubicBezTo>
                    <a:pt x="734" y="6938"/>
                    <a:pt x="100" y="8006"/>
                    <a:pt x="67" y="9173"/>
                  </a:cubicBezTo>
                  <a:lnTo>
                    <a:pt x="67" y="28888"/>
                  </a:lnTo>
                  <a:cubicBezTo>
                    <a:pt x="0" y="29355"/>
                    <a:pt x="234" y="29788"/>
                    <a:pt x="601" y="30055"/>
                  </a:cubicBezTo>
                  <a:cubicBezTo>
                    <a:pt x="768" y="30122"/>
                    <a:pt x="934" y="30188"/>
                    <a:pt x="1101" y="30188"/>
                  </a:cubicBezTo>
                  <a:cubicBezTo>
                    <a:pt x="1401" y="30188"/>
                    <a:pt x="1668" y="30088"/>
                    <a:pt x="1902" y="29955"/>
                  </a:cubicBezTo>
                  <a:lnTo>
                    <a:pt x="12609" y="23750"/>
                  </a:lnTo>
                  <a:lnTo>
                    <a:pt x="12609" y="23250"/>
                  </a:lnTo>
                  <a:lnTo>
                    <a:pt x="1702" y="29588"/>
                  </a:lnTo>
                  <a:cubicBezTo>
                    <a:pt x="1551" y="29729"/>
                    <a:pt x="1374" y="29791"/>
                    <a:pt x="1202" y="29791"/>
                  </a:cubicBezTo>
                  <a:cubicBezTo>
                    <a:pt x="761" y="29791"/>
                    <a:pt x="348" y="29391"/>
                    <a:pt x="467" y="28888"/>
                  </a:cubicBezTo>
                  <a:lnTo>
                    <a:pt x="467" y="9173"/>
                  </a:lnTo>
                  <a:cubicBezTo>
                    <a:pt x="534" y="8139"/>
                    <a:pt x="1068" y="7239"/>
                    <a:pt x="1902" y="6672"/>
                  </a:cubicBezTo>
                  <a:lnTo>
                    <a:pt x="12609" y="501"/>
                  </a:lnTo>
                  <a:lnTo>
                    <a:pt x="126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434400" y="2402150"/>
              <a:ext cx="3375" cy="40075"/>
            </a:xfrm>
            <a:custGeom>
              <a:rect b="b" l="l" r="r" t="t"/>
              <a:pathLst>
                <a:path extrusionOk="0" h="1603" w="135">
                  <a:moveTo>
                    <a:pt x="134" y="1"/>
                  </a:moveTo>
                  <a:lnTo>
                    <a:pt x="101" y="34"/>
                  </a:lnTo>
                  <a:cubicBezTo>
                    <a:pt x="34" y="201"/>
                    <a:pt x="1" y="368"/>
                    <a:pt x="1" y="535"/>
                  </a:cubicBezTo>
                  <a:lnTo>
                    <a:pt x="1" y="868"/>
                  </a:lnTo>
                  <a:lnTo>
                    <a:pt x="1" y="1202"/>
                  </a:lnTo>
                  <a:cubicBezTo>
                    <a:pt x="1" y="1302"/>
                    <a:pt x="34" y="1435"/>
                    <a:pt x="101" y="1569"/>
                  </a:cubicBezTo>
                  <a:cubicBezTo>
                    <a:pt x="101" y="1569"/>
                    <a:pt x="134" y="1569"/>
                    <a:pt x="134" y="1602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2371875" y="2465175"/>
              <a:ext cx="7525" cy="19350"/>
            </a:xfrm>
            <a:custGeom>
              <a:rect b="b" l="l" r="r" t="t"/>
              <a:pathLst>
                <a:path extrusionOk="0" h="774" w="301">
                  <a:moveTo>
                    <a:pt x="247" y="0"/>
                  </a:moveTo>
                  <a:cubicBezTo>
                    <a:pt x="222" y="0"/>
                    <a:pt x="178" y="15"/>
                    <a:pt x="134" y="15"/>
                  </a:cubicBezTo>
                  <a:cubicBezTo>
                    <a:pt x="100" y="48"/>
                    <a:pt x="67" y="82"/>
                    <a:pt x="33" y="149"/>
                  </a:cubicBezTo>
                  <a:cubicBezTo>
                    <a:pt x="0" y="182"/>
                    <a:pt x="0" y="249"/>
                    <a:pt x="0" y="282"/>
                  </a:cubicBezTo>
                  <a:lnTo>
                    <a:pt x="0" y="349"/>
                  </a:lnTo>
                  <a:lnTo>
                    <a:pt x="0" y="582"/>
                  </a:lnTo>
                  <a:lnTo>
                    <a:pt x="0" y="649"/>
                  </a:lnTo>
                  <a:cubicBezTo>
                    <a:pt x="0" y="682"/>
                    <a:pt x="0" y="716"/>
                    <a:pt x="33" y="749"/>
                  </a:cubicBezTo>
                  <a:cubicBezTo>
                    <a:pt x="33" y="766"/>
                    <a:pt x="50" y="774"/>
                    <a:pt x="71" y="774"/>
                  </a:cubicBezTo>
                  <a:cubicBezTo>
                    <a:pt x="92" y="774"/>
                    <a:pt x="117" y="766"/>
                    <a:pt x="134" y="749"/>
                  </a:cubicBezTo>
                  <a:cubicBezTo>
                    <a:pt x="200" y="716"/>
                    <a:pt x="234" y="682"/>
                    <a:pt x="267" y="616"/>
                  </a:cubicBezTo>
                  <a:cubicBezTo>
                    <a:pt x="300" y="582"/>
                    <a:pt x="300" y="515"/>
                    <a:pt x="300" y="482"/>
                  </a:cubicBezTo>
                  <a:lnTo>
                    <a:pt x="300" y="415"/>
                  </a:lnTo>
                  <a:lnTo>
                    <a:pt x="300" y="182"/>
                  </a:lnTo>
                  <a:cubicBezTo>
                    <a:pt x="300" y="149"/>
                    <a:pt x="300" y="149"/>
                    <a:pt x="300" y="115"/>
                  </a:cubicBezTo>
                  <a:cubicBezTo>
                    <a:pt x="300" y="82"/>
                    <a:pt x="300" y="48"/>
                    <a:pt x="267" y="15"/>
                  </a:cubicBezTo>
                  <a:cubicBezTo>
                    <a:pt x="267" y="4"/>
                    <a:pt x="260" y="0"/>
                    <a:pt x="2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2322675" y="2261225"/>
              <a:ext cx="115100" cy="320225"/>
            </a:xfrm>
            <a:custGeom>
              <a:rect b="b" l="l" r="r" t="t"/>
              <a:pathLst>
                <a:path extrusionOk="0" h="12809" w="4604">
                  <a:moveTo>
                    <a:pt x="3569" y="5705"/>
                  </a:moveTo>
                  <a:cubicBezTo>
                    <a:pt x="3603" y="5705"/>
                    <a:pt x="3636" y="5705"/>
                    <a:pt x="3703" y="5738"/>
                  </a:cubicBezTo>
                  <a:cubicBezTo>
                    <a:pt x="3736" y="5771"/>
                    <a:pt x="3736" y="5805"/>
                    <a:pt x="3769" y="5838"/>
                  </a:cubicBezTo>
                  <a:cubicBezTo>
                    <a:pt x="3803" y="5905"/>
                    <a:pt x="3803" y="5938"/>
                    <a:pt x="3803" y="6005"/>
                  </a:cubicBezTo>
                  <a:lnTo>
                    <a:pt x="3803" y="6205"/>
                  </a:lnTo>
                  <a:lnTo>
                    <a:pt x="3803" y="6439"/>
                  </a:lnTo>
                  <a:cubicBezTo>
                    <a:pt x="3803" y="6505"/>
                    <a:pt x="3769" y="6572"/>
                    <a:pt x="3769" y="6639"/>
                  </a:cubicBezTo>
                  <a:cubicBezTo>
                    <a:pt x="3736" y="6705"/>
                    <a:pt x="3736" y="6772"/>
                    <a:pt x="3703" y="6839"/>
                  </a:cubicBezTo>
                  <a:cubicBezTo>
                    <a:pt x="3636" y="6906"/>
                    <a:pt x="3603" y="6939"/>
                    <a:pt x="3569" y="7006"/>
                  </a:cubicBezTo>
                  <a:cubicBezTo>
                    <a:pt x="3503" y="7072"/>
                    <a:pt x="3436" y="7106"/>
                    <a:pt x="3369" y="7172"/>
                  </a:cubicBezTo>
                  <a:cubicBezTo>
                    <a:pt x="3302" y="7206"/>
                    <a:pt x="3236" y="7206"/>
                    <a:pt x="3202" y="7239"/>
                  </a:cubicBezTo>
                  <a:cubicBezTo>
                    <a:pt x="3136" y="7239"/>
                    <a:pt x="3102" y="7206"/>
                    <a:pt x="3069" y="7206"/>
                  </a:cubicBezTo>
                  <a:cubicBezTo>
                    <a:pt x="3002" y="7172"/>
                    <a:pt x="3002" y="7139"/>
                    <a:pt x="2969" y="7072"/>
                  </a:cubicBezTo>
                  <a:cubicBezTo>
                    <a:pt x="2969" y="7039"/>
                    <a:pt x="2935" y="6972"/>
                    <a:pt x="2935" y="6939"/>
                  </a:cubicBezTo>
                  <a:lnTo>
                    <a:pt x="2935" y="6705"/>
                  </a:lnTo>
                  <a:lnTo>
                    <a:pt x="2935" y="6505"/>
                  </a:lnTo>
                  <a:cubicBezTo>
                    <a:pt x="2935" y="6439"/>
                    <a:pt x="2969" y="6372"/>
                    <a:pt x="2969" y="6305"/>
                  </a:cubicBezTo>
                  <a:cubicBezTo>
                    <a:pt x="3002" y="6238"/>
                    <a:pt x="3002" y="6172"/>
                    <a:pt x="3069" y="6105"/>
                  </a:cubicBezTo>
                  <a:cubicBezTo>
                    <a:pt x="3102" y="6038"/>
                    <a:pt x="3136" y="5972"/>
                    <a:pt x="3202" y="5905"/>
                  </a:cubicBezTo>
                  <a:cubicBezTo>
                    <a:pt x="3236" y="5871"/>
                    <a:pt x="3302" y="5805"/>
                    <a:pt x="3369" y="5771"/>
                  </a:cubicBezTo>
                  <a:cubicBezTo>
                    <a:pt x="3436" y="5738"/>
                    <a:pt x="3503" y="5705"/>
                    <a:pt x="3569" y="5705"/>
                  </a:cubicBezTo>
                  <a:close/>
                  <a:moveTo>
                    <a:pt x="2144" y="6524"/>
                  </a:moveTo>
                  <a:cubicBezTo>
                    <a:pt x="2150" y="6524"/>
                    <a:pt x="2157" y="6527"/>
                    <a:pt x="2168" y="6539"/>
                  </a:cubicBezTo>
                  <a:cubicBezTo>
                    <a:pt x="2168" y="6539"/>
                    <a:pt x="2202" y="6539"/>
                    <a:pt x="2202" y="6572"/>
                  </a:cubicBezTo>
                  <a:lnTo>
                    <a:pt x="3636" y="8240"/>
                  </a:lnTo>
                  <a:cubicBezTo>
                    <a:pt x="3636" y="8240"/>
                    <a:pt x="3636" y="8273"/>
                    <a:pt x="3636" y="8307"/>
                  </a:cubicBezTo>
                  <a:lnTo>
                    <a:pt x="3636" y="8340"/>
                  </a:lnTo>
                  <a:cubicBezTo>
                    <a:pt x="3636" y="8340"/>
                    <a:pt x="3603" y="8373"/>
                    <a:pt x="3569" y="8373"/>
                  </a:cubicBezTo>
                  <a:lnTo>
                    <a:pt x="3402" y="8473"/>
                  </a:lnTo>
                  <a:lnTo>
                    <a:pt x="3336" y="8473"/>
                  </a:lnTo>
                  <a:lnTo>
                    <a:pt x="3302" y="8440"/>
                  </a:lnTo>
                  <a:lnTo>
                    <a:pt x="1868" y="6772"/>
                  </a:lnTo>
                  <a:cubicBezTo>
                    <a:pt x="1868" y="6772"/>
                    <a:pt x="1868" y="6772"/>
                    <a:pt x="1868" y="6739"/>
                  </a:cubicBezTo>
                  <a:cubicBezTo>
                    <a:pt x="1868" y="6739"/>
                    <a:pt x="1868" y="6705"/>
                    <a:pt x="1868" y="6672"/>
                  </a:cubicBezTo>
                  <a:cubicBezTo>
                    <a:pt x="1868" y="6672"/>
                    <a:pt x="1901" y="6639"/>
                    <a:pt x="1935" y="6639"/>
                  </a:cubicBezTo>
                  <a:lnTo>
                    <a:pt x="2102" y="6539"/>
                  </a:lnTo>
                  <a:cubicBezTo>
                    <a:pt x="2124" y="6539"/>
                    <a:pt x="2131" y="6524"/>
                    <a:pt x="2144" y="6524"/>
                  </a:cubicBezTo>
                  <a:close/>
                  <a:moveTo>
                    <a:pt x="2302" y="7773"/>
                  </a:moveTo>
                  <a:cubicBezTo>
                    <a:pt x="2335" y="7773"/>
                    <a:pt x="2402" y="7806"/>
                    <a:pt x="2435" y="7806"/>
                  </a:cubicBezTo>
                  <a:cubicBezTo>
                    <a:pt x="2468" y="7840"/>
                    <a:pt x="2502" y="7873"/>
                    <a:pt x="2502" y="7940"/>
                  </a:cubicBezTo>
                  <a:cubicBezTo>
                    <a:pt x="2535" y="7973"/>
                    <a:pt x="2535" y="8040"/>
                    <a:pt x="2535" y="8073"/>
                  </a:cubicBezTo>
                  <a:lnTo>
                    <a:pt x="2535" y="8307"/>
                  </a:lnTo>
                  <a:cubicBezTo>
                    <a:pt x="2535" y="8373"/>
                    <a:pt x="2569" y="8440"/>
                    <a:pt x="2535" y="8507"/>
                  </a:cubicBezTo>
                  <a:cubicBezTo>
                    <a:pt x="2535" y="8573"/>
                    <a:pt x="2535" y="8640"/>
                    <a:pt x="2502" y="8707"/>
                  </a:cubicBezTo>
                  <a:cubicBezTo>
                    <a:pt x="2502" y="8774"/>
                    <a:pt x="2468" y="8840"/>
                    <a:pt x="2435" y="8907"/>
                  </a:cubicBezTo>
                  <a:cubicBezTo>
                    <a:pt x="2402" y="8974"/>
                    <a:pt x="2368" y="9040"/>
                    <a:pt x="2302" y="9107"/>
                  </a:cubicBezTo>
                  <a:cubicBezTo>
                    <a:pt x="2235" y="9140"/>
                    <a:pt x="2168" y="9207"/>
                    <a:pt x="2102" y="9241"/>
                  </a:cubicBezTo>
                  <a:cubicBezTo>
                    <a:pt x="2068" y="9274"/>
                    <a:pt x="2001" y="9307"/>
                    <a:pt x="1935" y="9307"/>
                  </a:cubicBezTo>
                  <a:cubicBezTo>
                    <a:pt x="1868" y="9307"/>
                    <a:pt x="1835" y="9307"/>
                    <a:pt x="1801" y="9274"/>
                  </a:cubicBezTo>
                  <a:cubicBezTo>
                    <a:pt x="1768" y="9241"/>
                    <a:pt x="1735" y="9207"/>
                    <a:pt x="1701" y="9174"/>
                  </a:cubicBezTo>
                  <a:cubicBezTo>
                    <a:pt x="1701" y="9107"/>
                    <a:pt x="1701" y="9074"/>
                    <a:pt x="1668" y="9007"/>
                  </a:cubicBezTo>
                  <a:lnTo>
                    <a:pt x="1668" y="8807"/>
                  </a:lnTo>
                  <a:lnTo>
                    <a:pt x="1668" y="8573"/>
                  </a:lnTo>
                  <a:cubicBezTo>
                    <a:pt x="1701" y="8507"/>
                    <a:pt x="1701" y="8440"/>
                    <a:pt x="1701" y="8373"/>
                  </a:cubicBezTo>
                  <a:cubicBezTo>
                    <a:pt x="1735" y="8307"/>
                    <a:pt x="1768" y="8240"/>
                    <a:pt x="1801" y="8173"/>
                  </a:cubicBezTo>
                  <a:cubicBezTo>
                    <a:pt x="1835" y="8106"/>
                    <a:pt x="1868" y="8040"/>
                    <a:pt x="1935" y="8006"/>
                  </a:cubicBezTo>
                  <a:cubicBezTo>
                    <a:pt x="1968" y="7940"/>
                    <a:pt x="2035" y="7873"/>
                    <a:pt x="2102" y="7840"/>
                  </a:cubicBezTo>
                  <a:cubicBezTo>
                    <a:pt x="2168" y="7806"/>
                    <a:pt x="2235" y="7806"/>
                    <a:pt x="2302" y="7773"/>
                  </a:cubicBezTo>
                  <a:close/>
                  <a:moveTo>
                    <a:pt x="4603" y="1"/>
                  </a:moveTo>
                  <a:cubicBezTo>
                    <a:pt x="3503" y="701"/>
                    <a:pt x="2569" y="1635"/>
                    <a:pt x="1901" y="2736"/>
                  </a:cubicBezTo>
                  <a:cubicBezTo>
                    <a:pt x="1101" y="3970"/>
                    <a:pt x="534" y="5338"/>
                    <a:pt x="234" y="6772"/>
                  </a:cubicBezTo>
                  <a:cubicBezTo>
                    <a:pt x="100" y="7439"/>
                    <a:pt x="0" y="8140"/>
                    <a:pt x="0" y="8807"/>
                  </a:cubicBezTo>
                  <a:cubicBezTo>
                    <a:pt x="0" y="9407"/>
                    <a:pt x="67" y="10008"/>
                    <a:pt x="234" y="10575"/>
                  </a:cubicBezTo>
                  <a:cubicBezTo>
                    <a:pt x="534" y="11642"/>
                    <a:pt x="1134" y="12376"/>
                    <a:pt x="1901" y="12643"/>
                  </a:cubicBezTo>
                  <a:cubicBezTo>
                    <a:pt x="2181" y="12752"/>
                    <a:pt x="2482" y="12808"/>
                    <a:pt x="2801" y="12808"/>
                  </a:cubicBezTo>
                  <a:cubicBezTo>
                    <a:pt x="3357" y="12808"/>
                    <a:pt x="3967" y="12637"/>
                    <a:pt x="4603" y="12276"/>
                  </a:cubicBezTo>
                  <a:lnTo>
                    <a:pt x="4603" y="7773"/>
                  </a:lnTo>
                  <a:cubicBezTo>
                    <a:pt x="4570" y="7773"/>
                    <a:pt x="4537" y="7806"/>
                    <a:pt x="4503" y="7806"/>
                  </a:cubicBezTo>
                  <a:cubicBezTo>
                    <a:pt x="4437" y="7806"/>
                    <a:pt x="4336" y="7773"/>
                    <a:pt x="4270" y="7706"/>
                  </a:cubicBezTo>
                  <a:cubicBezTo>
                    <a:pt x="4203" y="7639"/>
                    <a:pt x="4170" y="7539"/>
                    <a:pt x="4136" y="7473"/>
                  </a:cubicBezTo>
                  <a:cubicBezTo>
                    <a:pt x="4103" y="7339"/>
                    <a:pt x="4103" y="7206"/>
                    <a:pt x="4103" y="7072"/>
                  </a:cubicBezTo>
                  <a:lnTo>
                    <a:pt x="4103" y="6906"/>
                  </a:lnTo>
                  <a:lnTo>
                    <a:pt x="4103" y="6539"/>
                  </a:lnTo>
                  <a:lnTo>
                    <a:pt x="4103" y="6372"/>
                  </a:lnTo>
                  <a:cubicBezTo>
                    <a:pt x="4103" y="6238"/>
                    <a:pt x="4103" y="6072"/>
                    <a:pt x="4136" y="5938"/>
                  </a:cubicBezTo>
                  <a:cubicBezTo>
                    <a:pt x="4170" y="5805"/>
                    <a:pt x="4203" y="5638"/>
                    <a:pt x="4270" y="5505"/>
                  </a:cubicBezTo>
                  <a:cubicBezTo>
                    <a:pt x="4336" y="5371"/>
                    <a:pt x="4403" y="5271"/>
                    <a:pt x="4503" y="5171"/>
                  </a:cubicBezTo>
                  <a:cubicBezTo>
                    <a:pt x="4537" y="5138"/>
                    <a:pt x="4570" y="5104"/>
                    <a:pt x="4603" y="507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402725" y="2413200"/>
              <a:ext cx="8350" cy="19625"/>
            </a:xfrm>
            <a:custGeom>
              <a:rect b="b" l="l" r="r" t="t"/>
              <a:pathLst>
                <a:path extrusionOk="0" h="785" w="334">
                  <a:moveTo>
                    <a:pt x="259" y="1"/>
                  </a:moveTo>
                  <a:cubicBezTo>
                    <a:pt x="234" y="1"/>
                    <a:pt x="200" y="9"/>
                    <a:pt x="167" y="26"/>
                  </a:cubicBezTo>
                  <a:cubicBezTo>
                    <a:pt x="100" y="59"/>
                    <a:pt x="67" y="93"/>
                    <a:pt x="67" y="159"/>
                  </a:cubicBezTo>
                  <a:cubicBezTo>
                    <a:pt x="34" y="193"/>
                    <a:pt x="0" y="259"/>
                    <a:pt x="0" y="293"/>
                  </a:cubicBezTo>
                  <a:lnTo>
                    <a:pt x="0" y="660"/>
                  </a:lnTo>
                  <a:cubicBezTo>
                    <a:pt x="0" y="693"/>
                    <a:pt x="34" y="726"/>
                    <a:pt x="67" y="760"/>
                  </a:cubicBezTo>
                  <a:cubicBezTo>
                    <a:pt x="67" y="777"/>
                    <a:pt x="75" y="785"/>
                    <a:pt x="92" y="785"/>
                  </a:cubicBezTo>
                  <a:cubicBezTo>
                    <a:pt x="109" y="785"/>
                    <a:pt x="134" y="777"/>
                    <a:pt x="167" y="760"/>
                  </a:cubicBezTo>
                  <a:cubicBezTo>
                    <a:pt x="234" y="726"/>
                    <a:pt x="267" y="693"/>
                    <a:pt x="301" y="626"/>
                  </a:cubicBezTo>
                  <a:cubicBezTo>
                    <a:pt x="301" y="593"/>
                    <a:pt x="334" y="526"/>
                    <a:pt x="334" y="493"/>
                  </a:cubicBezTo>
                  <a:cubicBezTo>
                    <a:pt x="334" y="460"/>
                    <a:pt x="334" y="426"/>
                    <a:pt x="334" y="426"/>
                  </a:cubicBezTo>
                  <a:lnTo>
                    <a:pt x="334" y="293"/>
                  </a:lnTo>
                  <a:lnTo>
                    <a:pt x="334" y="193"/>
                  </a:lnTo>
                  <a:cubicBezTo>
                    <a:pt x="334" y="193"/>
                    <a:pt x="334" y="159"/>
                    <a:pt x="334" y="126"/>
                  </a:cubicBezTo>
                  <a:cubicBezTo>
                    <a:pt x="334" y="93"/>
                    <a:pt x="301" y="59"/>
                    <a:pt x="301" y="26"/>
                  </a:cubicBezTo>
                  <a:cubicBezTo>
                    <a:pt x="301" y="9"/>
                    <a:pt x="284" y="1"/>
                    <a:pt x="2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425225" y="2387975"/>
              <a:ext cx="12550" cy="68425"/>
            </a:xfrm>
            <a:custGeom>
              <a:rect b="b" l="l" r="r" t="t"/>
              <a:pathLst>
                <a:path extrusionOk="0" h="2737" w="502">
                  <a:moveTo>
                    <a:pt x="501" y="1"/>
                  </a:moveTo>
                  <a:cubicBezTo>
                    <a:pt x="468" y="34"/>
                    <a:pt x="435" y="68"/>
                    <a:pt x="401" y="101"/>
                  </a:cubicBezTo>
                  <a:cubicBezTo>
                    <a:pt x="301" y="201"/>
                    <a:pt x="234" y="334"/>
                    <a:pt x="168" y="468"/>
                  </a:cubicBezTo>
                  <a:cubicBezTo>
                    <a:pt x="101" y="601"/>
                    <a:pt x="68" y="735"/>
                    <a:pt x="34" y="868"/>
                  </a:cubicBezTo>
                  <a:cubicBezTo>
                    <a:pt x="1" y="1035"/>
                    <a:pt x="1" y="1168"/>
                    <a:pt x="1" y="1335"/>
                  </a:cubicBezTo>
                  <a:lnTo>
                    <a:pt x="1" y="1502"/>
                  </a:lnTo>
                  <a:lnTo>
                    <a:pt x="1" y="1836"/>
                  </a:lnTo>
                  <a:lnTo>
                    <a:pt x="1" y="2002"/>
                  </a:lnTo>
                  <a:cubicBezTo>
                    <a:pt x="1" y="2136"/>
                    <a:pt x="1" y="2269"/>
                    <a:pt x="34" y="2403"/>
                  </a:cubicBezTo>
                  <a:cubicBezTo>
                    <a:pt x="68" y="2503"/>
                    <a:pt x="101" y="2569"/>
                    <a:pt x="168" y="2636"/>
                  </a:cubicBezTo>
                  <a:cubicBezTo>
                    <a:pt x="234" y="2703"/>
                    <a:pt x="335" y="2736"/>
                    <a:pt x="401" y="2736"/>
                  </a:cubicBezTo>
                  <a:cubicBezTo>
                    <a:pt x="435" y="2736"/>
                    <a:pt x="468" y="2736"/>
                    <a:pt x="501" y="2703"/>
                  </a:cubicBezTo>
                  <a:lnTo>
                    <a:pt x="501" y="2169"/>
                  </a:lnTo>
                  <a:cubicBezTo>
                    <a:pt x="501" y="2169"/>
                    <a:pt x="501" y="2136"/>
                    <a:pt x="468" y="2136"/>
                  </a:cubicBezTo>
                  <a:cubicBezTo>
                    <a:pt x="401" y="2002"/>
                    <a:pt x="368" y="1869"/>
                    <a:pt x="368" y="1769"/>
                  </a:cubicBezTo>
                  <a:lnTo>
                    <a:pt x="368" y="1435"/>
                  </a:lnTo>
                  <a:lnTo>
                    <a:pt x="368" y="1102"/>
                  </a:lnTo>
                  <a:cubicBezTo>
                    <a:pt x="368" y="935"/>
                    <a:pt x="401" y="768"/>
                    <a:pt x="468" y="601"/>
                  </a:cubicBezTo>
                  <a:lnTo>
                    <a:pt x="501" y="56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2396050" y="2403825"/>
              <a:ext cx="21700" cy="38400"/>
            </a:xfrm>
            <a:custGeom>
              <a:rect b="b" l="l" r="r" t="t"/>
              <a:pathLst>
                <a:path extrusionOk="0" h="1536" w="868">
                  <a:moveTo>
                    <a:pt x="509" y="376"/>
                  </a:moveTo>
                  <a:cubicBezTo>
                    <a:pt x="526" y="376"/>
                    <a:pt x="534" y="384"/>
                    <a:pt x="534" y="401"/>
                  </a:cubicBezTo>
                  <a:cubicBezTo>
                    <a:pt x="568" y="434"/>
                    <a:pt x="601" y="468"/>
                    <a:pt x="601" y="501"/>
                  </a:cubicBezTo>
                  <a:cubicBezTo>
                    <a:pt x="601" y="534"/>
                    <a:pt x="601" y="568"/>
                    <a:pt x="601" y="568"/>
                  </a:cubicBezTo>
                  <a:lnTo>
                    <a:pt x="601" y="668"/>
                  </a:lnTo>
                  <a:lnTo>
                    <a:pt x="601" y="768"/>
                  </a:lnTo>
                  <a:cubicBezTo>
                    <a:pt x="601" y="801"/>
                    <a:pt x="601" y="835"/>
                    <a:pt x="601" y="868"/>
                  </a:cubicBezTo>
                  <a:cubicBezTo>
                    <a:pt x="601" y="901"/>
                    <a:pt x="568" y="968"/>
                    <a:pt x="534" y="1001"/>
                  </a:cubicBezTo>
                  <a:cubicBezTo>
                    <a:pt x="534" y="1068"/>
                    <a:pt x="501" y="1101"/>
                    <a:pt x="434" y="1135"/>
                  </a:cubicBezTo>
                  <a:cubicBezTo>
                    <a:pt x="401" y="1152"/>
                    <a:pt x="376" y="1160"/>
                    <a:pt x="359" y="1160"/>
                  </a:cubicBezTo>
                  <a:cubicBezTo>
                    <a:pt x="342" y="1160"/>
                    <a:pt x="334" y="1152"/>
                    <a:pt x="334" y="1135"/>
                  </a:cubicBezTo>
                  <a:cubicBezTo>
                    <a:pt x="301" y="1101"/>
                    <a:pt x="267" y="1068"/>
                    <a:pt x="267" y="1035"/>
                  </a:cubicBezTo>
                  <a:lnTo>
                    <a:pt x="267" y="868"/>
                  </a:lnTo>
                  <a:lnTo>
                    <a:pt x="267" y="668"/>
                  </a:lnTo>
                  <a:cubicBezTo>
                    <a:pt x="267" y="634"/>
                    <a:pt x="301" y="568"/>
                    <a:pt x="334" y="501"/>
                  </a:cubicBezTo>
                  <a:cubicBezTo>
                    <a:pt x="334" y="468"/>
                    <a:pt x="367" y="434"/>
                    <a:pt x="434" y="401"/>
                  </a:cubicBezTo>
                  <a:cubicBezTo>
                    <a:pt x="467" y="384"/>
                    <a:pt x="492" y="376"/>
                    <a:pt x="509" y="376"/>
                  </a:cubicBezTo>
                  <a:close/>
                  <a:moveTo>
                    <a:pt x="634" y="1"/>
                  </a:moveTo>
                  <a:cubicBezTo>
                    <a:pt x="568" y="1"/>
                    <a:pt x="501" y="34"/>
                    <a:pt x="434" y="67"/>
                  </a:cubicBezTo>
                  <a:cubicBezTo>
                    <a:pt x="367" y="101"/>
                    <a:pt x="301" y="167"/>
                    <a:pt x="234" y="201"/>
                  </a:cubicBezTo>
                  <a:cubicBezTo>
                    <a:pt x="201" y="268"/>
                    <a:pt x="167" y="334"/>
                    <a:pt x="134" y="401"/>
                  </a:cubicBezTo>
                  <a:cubicBezTo>
                    <a:pt x="67" y="468"/>
                    <a:pt x="67" y="534"/>
                    <a:pt x="34" y="601"/>
                  </a:cubicBezTo>
                  <a:cubicBezTo>
                    <a:pt x="34" y="668"/>
                    <a:pt x="0" y="735"/>
                    <a:pt x="0" y="801"/>
                  </a:cubicBezTo>
                  <a:lnTo>
                    <a:pt x="0" y="1001"/>
                  </a:lnTo>
                  <a:lnTo>
                    <a:pt x="0" y="1235"/>
                  </a:lnTo>
                  <a:cubicBezTo>
                    <a:pt x="0" y="1268"/>
                    <a:pt x="34" y="1335"/>
                    <a:pt x="34" y="1368"/>
                  </a:cubicBezTo>
                  <a:cubicBezTo>
                    <a:pt x="67" y="1435"/>
                    <a:pt x="67" y="1468"/>
                    <a:pt x="134" y="1502"/>
                  </a:cubicBezTo>
                  <a:cubicBezTo>
                    <a:pt x="167" y="1502"/>
                    <a:pt x="201" y="1535"/>
                    <a:pt x="234" y="1535"/>
                  </a:cubicBezTo>
                  <a:cubicBezTo>
                    <a:pt x="301" y="1502"/>
                    <a:pt x="367" y="1502"/>
                    <a:pt x="434" y="1468"/>
                  </a:cubicBezTo>
                  <a:cubicBezTo>
                    <a:pt x="501" y="1402"/>
                    <a:pt x="568" y="1368"/>
                    <a:pt x="634" y="1302"/>
                  </a:cubicBezTo>
                  <a:cubicBezTo>
                    <a:pt x="668" y="1235"/>
                    <a:pt x="701" y="1202"/>
                    <a:pt x="734" y="1135"/>
                  </a:cubicBezTo>
                  <a:cubicBezTo>
                    <a:pt x="801" y="1068"/>
                    <a:pt x="801" y="1001"/>
                    <a:pt x="834" y="935"/>
                  </a:cubicBezTo>
                  <a:cubicBezTo>
                    <a:pt x="834" y="868"/>
                    <a:pt x="868" y="801"/>
                    <a:pt x="868" y="735"/>
                  </a:cubicBezTo>
                  <a:lnTo>
                    <a:pt x="868" y="501"/>
                  </a:lnTo>
                  <a:lnTo>
                    <a:pt x="868" y="301"/>
                  </a:lnTo>
                  <a:cubicBezTo>
                    <a:pt x="868" y="234"/>
                    <a:pt x="868" y="201"/>
                    <a:pt x="834" y="134"/>
                  </a:cubicBezTo>
                  <a:cubicBezTo>
                    <a:pt x="801" y="101"/>
                    <a:pt x="801" y="67"/>
                    <a:pt x="734" y="34"/>
                  </a:cubicBezTo>
                  <a:cubicBezTo>
                    <a:pt x="701" y="1"/>
                    <a:pt x="668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2364350" y="2455525"/>
              <a:ext cx="21725" cy="38400"/>
            </a:xfrm>
            <a:custGeom>
              <a:rect b="b" l="l" r="r" t="t"/>
              <a:pathLst>
                <a:path extrusionOk="0" h="1536" w="869">
                  <a:moveTo>
                    <a:pt x="518" y="376"/>
                  </a:moveTo>
                  <a:cubicBezTo>
                    <a:pt x="535" y="376"/>
                    <a:pt x="551" y="384"/>
                    <a:pt x="568" y="401"/>
                  </a:cubicBezTo>
                  <a:cubicBezTo>
                    <a:pt x="601" y="434"/>
                    <a:pt x="601" y="468"/>
                    <a:pt x="601" y="501"/>
                  </a:cubicBezTo>
                  <a:lnTo>
                    <a:pt x="601" y="568"/>
                  </a:lnTo>
                  <a:lnTo>
                    <a:pt x="601" y="801"/>
                  </a:lnTo>
                  <a:lnTo>
                    <a:pt x="601" y="868"/>
                  </a:lnTo>
                  <a:cubicBezTo>
                    <a:pt x="601" y="901"/>
                    <a:pt x="601" y="968"/>
                    <a:pt x="568" y="1002"/>
                  </a:cubicBezTo>
                  <a:cubicBezTo>
                    <a:pt x="535" y="1068"/>
                    <a:pt x="501" y="1102"/>
                    <a:pt x="468" y="1135"/>
                  </a:cubicBezTo>
                  <a:cubicBezTo>
                    <a:pt x="435" y="1152"/>
                    <a:pt x="410" y="1160"/>
                    <a:pt x="389" y="1160"/>
                  </a:cubicBezTo>
                  <a:cubicBezTo>
                    <a:pt x="368" y="1160"/>
                    <a:pt x="351" y="1152"/>
                    <a:pt x="334" y="1135"/>
                  </a:cubicBezTo>
                  <a:cubicBezTo>
                    <a:pt x="301" y="1102"/>
                    <a:pt x="301" y="1068"/>
                    <a:pt x="301" y="1035"/>
                  </a:cubicBezTo>
                  <a:lnTo>
                    <a:pt x="301" y="968"/>
                  </a:lnTo>
                  <a:lnTo>
                    <a:pt x="301" y="735"/>
                  </a:lnTo>
                  <a:lnTo>
                    <a:pt x="301" y="668"/>
                  </a:lnTo>
                  <a:cubicBezTo>
                    <a:pt x="301" y="635"/>
                    <a:pt x="301" y="568"/>
                    <a:pt x="334" y="535"/>
                  </a:cubicBezTo>
                  <a:cubicBezTo>
                    <a:pt x="368" y="468"/>
                    <a:pt x="401" y="434"/>
                    <a:pt x="468" y="401"/>
                  </a:cubicBezTo>
                  <a:cubicBezTo>
                    <a:pt x="485" y="384"/>
                    <a:pt x="501" y="376"/>
                    <a:pt x="518" y="376"/>
                  </a:cubicBezTo>
                  <a:close/>
                  <a:moveTo>
                    <a:pt x="635" y="1"/>
                  </a:moveTo>
                  <a:cubicBezTo>
                    <a:pt x="568" y="34"/>
                    <a:pt x="501" y="34"/>
                    <a:pt x="435" y="68"/>
                  </a:cubicBezTo>
                  <a:cubicBezTo>
                    <a:pt x="368" y="101"/>
                    <a:pt x="301" y="168"/>
                    <a:pt x="268" y="234"/>
                  </a:cubicBezTo>
                  <a:cubicBezTo>
                    <a:pt x="201" y="268"/>
                    <a:pt x="168" y="334"/>
                    <a:pt x="134" y="401"/>
                  </a:cubicBezTo>
                  <a:cubicBezTo>
                    <a:pt x="101" y="468"/>
                    <a:pt x="68" y="535"/>
                    <a:pt x="34" y="601"/>
                  </a:cubicBezTo>
                  <a:cubicBezTo>
                    <a:pt x="34" y="668"/>
                    <a:pt x="34" y="735"/>
                    <a:pt x="1" y="801"/>
                  </a:cubicBezTo>
                  <a:lnTo>
                    <a:pt x="1" y="1035"/>
                  </a:lnTo>
                  <a:lnTo>
                    <a:pt x="1" y="1235"/>
                  </a:lnTo>
                  <a:cubicBezTo>
                    <a:pt x="34" y="1302"/>
                    <a:pt x="34" y="1335"/>
                    <a:pt x="34" y="1402"/>
                  </a:cubicBezTo>
                  <a:cubicBezTo>
                    <a:pt x="68" y="1435"/>
                    <a:pt x="101" y="1469"/>
                    <a:pt x="134" y="1502"/>
                  </a:cubicBezTo>
                  <a:cubicBezTo>
                    <a:pt x="168" y="1535"/>
                    <a:pt x="201" y="1535"/>
                    <a:pt x="268" y="1535"/>
                  </a:cubicBezTo>
                  <a:cubicBezTo>
                    <a:pt x="334" y="1535"/>
                    <a:pt x="401" y="1502"/>
                    <a:pt x="435" y="1469"/>
                  </a:cubicBezTo>
                  <a:cubicBezTo>
                    <a:pt x="501" y="1435"/>
                    <a:pt x="568" y="1368"/>
                    <a:pt x="635" y="1335"/>
                  </a:cubicBezTo>
                  <a:cubicBezTo>
                    <a:pt x="701" y="1268"/>
                    <a:pt x="735" y="1202"/>
                    <a:pt x="768" y="1135"/>
                  </a:cubicBezTo>
                  <a:cubicBezTo>
                    <a:pt x="801" y="1068"/>
                    <a:pt x="835" y="1002"/>
                    <a:pt x="835" y="935"/>
                  </a:cubicBezTo>
                  <a:cubicBezTo>
                    <a:pt x="868" y="868"/>
                    <a:pt x="868" y="801"/>
                    <a:pt x="868" y="735"/>
                  </a:cubicBezTo>
                  <a:lnTo>
                    <a:pt x="868" y="535"/>
                  </a:lnTo>
                  <a:lnTo>
                    <a:pt x="868" y="301"/>
                  </a:lnTo>
                  <a:cubicBezTo>
                    <a:pt x="868" y="268"/>
                    <a:pt x="868" y="201"/>
                    <a:pt x="835" y="168"/>
                  </a:cubicBezTo>
                  <a:cubicBezTo>
                    <a:pt x="835" y="101"/>
                    <a:pt x="801" y="68"/>
                    <a:pt x="768" y="34"/>
                  </a:cubicBezTo>
                  <a:cubicBezTo>
                    <a:pt x="735" y="34"/>
                    <a:pt x="668" y="1"/>
                    <a:pt x="6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2369375" y="2424675"/>
              <a:ext cx="45050" cy="48400"/>
            </a:xfrm>
            <a:custGeom>
              <a:rect b="b" l="l" r="r" t="t"/>
              <a:pathLst>
                <a:path extrusionOk="0" h="1936" w="1802">
                  <a:moveTo>
                    <a:pt x="234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7"/>
                    <a:pt x="0" y="167"/>
                    <a:pt x="0" y="201"/>
                  </a:cubicBezTo>
                  <a:cubicBezTo>
                    <a:pt x="0" y="201"/>
                    <a:pt x="0" y="201"/>
                    <a:pt x="0" y="234"/>
                  </a:cubicBezTo>
                  <a:lnTo>
                    <a:pt x="1434" y="1902"/>
                  </a:lnTo>
                  <a:lnTo>
                    <a:pt x="1468" y="1935"/>
                  </a:lnTo>
                  <a:lnTo>
                    <a:pt x="1534" y="1935"/>
                  </a:lnTo>
                  <a:lnTo>
                    <a:pt x="1735" y="1835"/>
                  </a:lnTo>
                  <a:cubicBezTo>
                    <a:pt x="1735" y="1802"/>
                    <a:pt x="1768" y="1802"/>
                    <a:pt x="1768" y="1769"/>
                  </a:cubicBezTo>
                  <a:cubicBezTo>
                    <a:pt x="1768" y="1735"/>
                    <a:pt x="1801" y="1735"/>
                    <a:pt x="1801" y="1702"/>
                  </a:cubicBezTo>
                  <a:cubicBezTo>
                    <a:pt x="1801" y="1702"/>
                    <a:pt x="1768" y="1702"/>
                    <a:pt x="1768" y="16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2437750" y="2207025"/>
              <a:ext cx="25" cy="54225"/>
            </a:xfrm>
            <a:custGeom>
              <a:rect b="b" l="l" r="r" t="t"/>
              <a:pathLst>
                <a:path extrusionOk="0" h="2169" w="1">
                  <a:moveTo>
                    <a:pt x="0" y="2169"/>
                  </a:moveTo>
                  <a:lnTo>
                    <a:pt x="0" y="21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2281800" y="2207025"/>
              <a:ext cx="155975" cy="357775"/>
            </a:xfrm>
            <a:custGeom>
              <a:rect b="b" l="l" r="r" t="t"/>
              <a:pathLst>
                <a:path extrusionOk="0" h="14311" w="6239">
                  <a:moveTo>
                    <a:pt x="6238" y="0"/>
                  </a:moveTo>
                  <a:cubicBezTo>
                    <a:pt x="4737" y="934"/>
                    <a:pt x="3503" y="2202"/>
                    <a:pt x="2569" y="3703"/>
                  </a:cubicBezTo>
                  <a:cubicBezTo>
                    <a:pt x="1502" y="5371"/>
                    <a:pt x="734" y="7239"/>
                    <a:pt x="334" y="9174"/>
                  </a:cubicBezTo>
                  <a:cubicBezTo>
                    <a:pt x="134" y="10074"/>
                    <a:pt x="1" y="10975"/>
                    <a:pt x="1" y="11909"/>
                  </a:cubicBezTo>
                  <a:cubicBezTo>
                    <a:pt x="1" y="12709"/>
                    <a:pt x="101" y="13510"/>
                    <a:pt x="334" y="14311"/>
                  </a:cubicBezTo>
                  <a:lnTo>
                    <a:pt x="1869" y="12743"/>
                  </a:lnTo>
                  <a:cubicBezTo>
                    <a:pt x="1702" y="12176"/>
                    <a:pt x="1635" y="11575"/>
                    <a:pt x="1635" y="10975"/>
                  </a:cubicBezTo>
                  <a:cubicBezTo>
                    <a:pt x="1635" y="10308"/>
                    <a:pt x="1735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803"/>
                    <a:pt x="5138" y="2869"/>
                    <a:pt x="6238" y="2169"/>
                  </a:cubicBezTo>
                  <a:lnTo>
                    <a:pt x="623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2290150" y="2525575"/>
              <a:ext cx="80075" cy="110100"/>
            </a:xfrm>
            <a:custGeom>
              <a:rect b="b" l="l" r="r" t="t"/>
              <a:pathLst>
                <a:path extrusionOk="0" h="4404" w="3203">
                  <a:moveTo>
                    <a:pt x="1535" y="1"/>
                  </a:moveTo>
                  <a:lnTo>
                    <a:pt x="0" y="1569"/>
                  </a:lnTo>
                  <a:cubicBezTo>
                    <a:pt x="400" y="3003"/>
                    <a:pt x="1201" y="4004"/>
                    <a:pt x="2235" y="4404"/>
                  </a:cubicBezTo>
                  <a:lnTo>
                    <a:pt x="3202" y="2102"/>
                  </a:lnTo>
                  <a:cubicBezTo>
                    <a:pt x="2435" y="1802"/>
                    <a:pt x="1835" y="1068"/>
                    <a:pt x="15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2437750" y="2568125"/>
              <a:ext cx="25" cy="54225"/>
            </a:xfrm>
            <a:custGeom>
              <a:rect b="b" l="l" r="r" t="t"/>
              <a:pathLst>
                <a:path extrusionOk="0" h="2169" w="1">
                  <a:moveTo>
                    <a:pt x="0" y="0"/>
                  </a:moveTo>
                  <a:lnTo>
                    <a:pt x="0" y="2168"/>
                  </a:lnTo>
                  <a:lnTo>
                    <a:pt x="0" y="2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2346025" y="2568125"/>
              <a:ext cx="91750" cy="73400"/>
            </a:xfrm>
            <a:custGeom>
              <a:rect b="b" l="l" r="r" t="t"/>
              <a:pathLst>
                <a:path extrusionOk="0" h="2936" w="3670">
                  <a:moveTo>
                    <a:pt x="3669" y="0"/>
                  </a:moveTo>
                  <a:cubicBezTo>
                    <a:pt x="3028" y="385"/>
                    <a:pt x="2414" y="564"/>
                    <a:pt x="1853" y="564"/>
                  </a:cubicBezTo>
                  <a:cubicBezTo>
                    <a:pt x="1540" y="564"/>
                    <a:pt x="1243" y="508"/>
                    <a:pt x="967" y="400"/>
                  </a:cubicBezTo>
                  <a:lnTo>
                    <a:pt x="0" y="2702"/>
                  </a:lnTo>
                  <a:cubicBezTo>
                    <a:pt x="370" y="2857"/>
                    <a:pt x="769" y="2935"/>
                    <a:pt x="1193" y="2935"/>
                  </a:cubicBezTo>
                  <a:cubicBezTo>
                    <a:pt x="1953" y="2935"/>
                    <a:pt x="2791" y="2683"/>
                    <a:pt x="3669" y="2168"/>
                  </a:cubicBezTo>
                  <a:lnTo>
                    <a:pt x="36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3091550" y="2223200"/>
              <a:ext cx="344800" cy="431675"/>
            </a:xfrm>
            <a:custGeom>
              <a:rect b="b" l="l" r="r" t="t"/>
              <a:pathLst>
                <a:path extrusionOk="0" h="17267" w="13792">
                  <a:moveTo>
                    <a:pt x="13310" y="421"/>
                  </a:moveTo>
                  <a:cubicBezTo>
                    <a:pt x="13310" y="454"/>
                    <a:pt x="13343" y="488"/>
                    <a:pt x="13343" y="588"/>
                  </a:cubicBezTo>
                  <a:lnTo>
                    <a:pt x="13343" y="8994"/>
                  </a:lnTo>
                  <a:cubicBezTo>
                    <a:pt x="13343" y="9294"/>
                    <a:pt x="13176" y="9561"/>
                    <a:pt x="12943" y="9727"/>
                  </a:cubicBezTo>
                  <a:lnTo>
                    <a:pt x="667" y="16833"/>
                  </a:lnTo>
                  <a:cubicBezTo>
                    <a:pt x="597" y="16856"/>
                    <a:pt x="559" y="16880"/>
                    <a:pt x="532" y="16880"/>
                  </a:cubicBezTo>
                  <a:cubicBezTo>
                    <a:pt x="520" y="16880"/>
                    <a:pt x="510" y="16876"/>
                    <a:pt x="501" y="16866"/>
                  </a:cubicBezTo>
                  <a:cubicBezTo>
                    <a:pt x="467" y="16866"/>
                    <a:pt x="434" y="16799"/>
                    <a:pt x="434" y="16699"/>
                  </a:cubicBezTo>
                  <a:lnTo>
                    <a:pt x="434" y="8293"/>
                  </a:lnTo>
                  <a:cubicBezTo>
                    <a:pt x="467" y="7993"/>
                    <a:pt x="601" y="7726"/>
                    <a:pt x="868" y="7559"/>
                  </a:cubicBezTo>
                  <a:lnTo>
                    <a:pt x="13143" y="488"/>
                  </a:lnTo>
                  <a:cubicBezTo>
                    <a:pt x="13176" y="454"/>
                    <a:pt x="13210" y="421"/>
                    <a:pt x="13276" y="421"/>
                  </a:cubicBezTo>
                  <a:close/>
                  <a:moveTo>
                    <a:pt x="13238" y="0"/>
                  </a:moveTo>
                  <a:cubicBezTo>
                    <a:pt x="13126" y="0"/>
                    <a:pt x="13012" y="37"/>
                    <a:pt x="12910" y="121"/>
                  </a:cubicBezTo>
                  <a:lnTo>
                    <a:pt x="667" y="7192"/>
                  </a:lnTo>
                  <a:cubicBezTo>
                    <a:pt x="267" y="7426"/>
                    <a:pt x="34" y="7859"/>
                    <a:pt x="34" y="8293"/>
                  </a:cubicBezTo>
                  <a:lnTo>
                    <a:pt x="34" y="16699"/>
                  </a:lnTo>
                  <a:cubicBezTo>
                    <a:pt x="0" y="16899"/>
                    <a:pt x="100" y="17099"/>
                    <a:pt x="267" y="17233"/>
                  </a:cubicBezTo>
                  <a:cubicBezTo>
                    <a:pt x="334" y="17266"/>
                    <a:pt x="434" y="17266"/>
                    <a:pt x="501" y="17266"/>
                  </a:cubicBezTo>
                  <a:cubicBezTo>
                    <a:pt x="634" y="17266"/>
                    <a:pt x="734" y="17233"/>
                    <a:pt x="868" y="17199"/>
                  </a:cubicBezTo>
                  <a:lnTo>
                    <a:pt x="13110" y="10094"/>
                  </a:lnTo>
                  <a:cubicBezTo>
                    <a:pt x="13510" y="9861"/>
                    <a:pt x="13743" y="9427"/>
                    <a:pt x="13743" y="8994"/>
                  </a:cubicBezTo>
                  <a:lnTo>
                    <a:pt x="13743" y="588"/>
                  </a:lnTo>
                  <a:cubicBezTo>
                    <a:pt x="13792" y="250"/>
                    <a:pt x="13527" y="0"/>
                    <a:pt x="13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131575" y="2313825"/>
              <a:ext cx="265100" cy="154250"/>
            </a:xfrm>
            <a:custGeom>
              <a:rect b="b" l="l" r="r" t="t"/>
              <a:pathLst>
                <a:path extrusionOk="0" h="6170" w="10604">
                  <a:moveTo>
                    <a:pt x="10317" y="1"/>
                  </a:moveTo>
                  <a:cubicBezTo>
                    <a:pt x="10282" y="1"/>
                    <a:pt x="10245" y="10"/>
                    <a:pt x="10208" y="31"/>
                  </a:cubicBezTo>
                  <a:lnTo>
                    <a:pt x="201" y="5802"/>
                  </a:lnTo>
                  <a:cubicBezTo>
                    <a:pt x="0" y="5902"/>
                    <a:pt x="67" y="6169"/>
                    <a:pt x="301" y="6169"/>
                  </a:cubicBezTo>
                  <a:cubicBezTo>
                    <a:pt x="334" y="6169"/>
                    <a:pt x="367" y="6169"/>
                    <a:pt x="401" y="6136"/>
                  </a:cubicBezTo>
                  <a:lnTo>
                    <a:pt x="10408" y="365"/>
                  </a:lnTo>
                  <a:cubicBezTo>
                    <a:pt x="10604" y="253"/>
                    <a:pt x="10495" y="1"/>
                    <a:pt x="10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3131575" y="2362100"/>
              <a:ext cx="263550" cy="154325"/>
            </a:xfrm>
            <a:custGeom>
              <a:rect b="b" l="l" r="r" t="t"/>
              <a:pathLst>
                <a:path extrusionOk="0" h="6173" w="10542">
                  <a:moveTo>
                    <a:pt x="10298" y="0"/>
                  </a:moveTo>
                  <a:cubicBezTo>
                    <a:pt x="10263" y="0"/>
                    <a:pt x="10231" y="12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3"/>
                    <a:pt x="301" y="6173"/>
                  </a:cubicBezTo>
                  <a:lnTo>
                    <a:pt x="401" y="6173"/>
                  </a:lnTo>
                  <a:lnTo>
                    <a:pt x="10408" y="369"/>
                  </a:lnTo>
                  <a:cubicBezTo>
                    <a:pt x="10508" y="335"/>
                    <a:pt x="10541" y="202"/>
                    <a:pt x="10475" y="102"/>
                  </a:cubicBezTo>
                  <a:cubicBezTo>
                    <a:pt x="10432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3131825" y="2410475"/>
              <a:ext cx="263300" cy="154400"/>
            </a:xfrm>
            <a:custGeom>
              <a:rect b="b" l="l" r="r" t="t"/>
              <a:pathLst>
                <a:path extrusionOk="0" h="6176" w="10532">
                  <a:moveTo>
                    <a:pt x="10288" y="0"/>
                  </a:moveTo>
                  <a:cubicBezTo>
                    <a:pt x="10253" y="0"/>
                    <a:pt x="10221" y="11"/>
                    <a:pt x="10198" y="35"/>
                  </a:cubicBezTo>
                  <a:lnTo>
                    <a:pt x="191" y="5806"/>
                  </a:lnTo>
                  <a:cubicBezTo>
                    <a:pt x="1" y="5901"/>
                    <a:pt x="51" y="6175"/>
                    <a:pt x="255" y="6175"/>
                  </a:cubicBezTo>
                  <a:cubicBezTo>
                    <a:pt x="267" y="6175"/>
                    <a:pt x="278" y="6174"/>
                    <a:pt x="291" y="6173"/>
                  </a:cubicBezTo>
                  <a:lnTo>
                    <a:pt x="391" y="6173"/>
                  </a:lnTo>
                  <a:lnTo>
                    <a:pt x="10398" y="368"/>
                  </a:lnTo>
                  <a:cubicBezTo>
                    <a:pt x="10498" y="335"/>
                    <a:pt x="10531" y="202"/>
                    <a:pt x="10465" y="102"/>
                  </a:cubicBezTo>
                  <a:cubicBezTo>
                    <a:pt x="10422" y="37"/>
                    <a:pt x="10351" y="0"/>
                    <a:pt x="10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2632875" y="2488225"/>
              <a:ext cx="344450" cy="431825"/>
            </a:xfrm>
            <a:custGeom>
              <a:rect b="b" l="l" r="r" t="t"/>
              <a:pathLst>
                <a:path extrusionOk="0" h="17273" w="13778">
                  <a:moveTo>
                    <a:pt x="13277" y="394"/>
                  </a:moveTo>
                  <a:lnTo>
                    <a:pt x="13310" y="427"/>
                  </a:lnTo>
                  <a:cubicBezTo>
                    <a:pt x="13344" y="427"/>
                    <a:pt x="13344" y="494"/>
                    <a:pt x="13344" y="594"/>
                  </a:cubicBezTo>
                  <a:lnTo>
                    <a:pt x="13344" y="9000"/>
                  </a:lnTo>
                  <a:cubicBezTo>
                    <a:pt x="13344" y="9267"/>
                    <a:pt x="13177" y="9567"/>
                    <a:pt x="12943" y="9734"/>
                  </a:cubicBezTo>
                  <a:lnTo>
                    <a:pt x="668" y="16806"/>
                  </a:lnTo>
                  <a:cubicBezTo>
                    <a:pt x="621" y="16829"/>
                    <a:pt x="574" y="16853"/>
                    <a:pt x="538" y="16853"/>
                  </a:cubicBezTo>
                  <a:cubicBezTo>
                    <a:pt x="524" y="16853"/>
                    <a:pt x="511" y="16849"/>
                    <a:pt x="501" y="16839"/>
                  </a:cubicBezTo>
                  <a:cubicBezTo>
                    <a:pt x="468" y="16839"/>
                    <a:pt x="435" y="16772"/>
                    <a:pt x="435" y="16672"/>
                  </a:cubicBezTo>
                  <a:lnTo>
                    <a:pt x="435" y="8300"/>
                  </a:lnTo>
                  <a:cubicBezTo>
                    <a:pt x="468" y="7999"/>
                    <a:pt x="635" y="7733"/>
                    <a:pt x="868" y="7532"/>
                  </a:cubicBezTo>
                  <a:lnTo>
                    <a:pt x="13144" y="461"/>
                  </a:lnTo>
                  <a:cubicBezTo>
                    <a:pt x="13177" y="427"/>
                    <a:pt x="13210" y="427"/>
                    <a:pt x="13277" y="394"/>
                  </a:cubicBezTo>
                  <a:close/>
                  <a:moveTo>
                    <a:pt x="13276" y="0"/>
                  </a:moveTo>
                  <a:cubicBezTo>
                    <a:pt x="13160" y="0"/>
                    <a:pt x="13040" y="36"/>
                    <a:pt x="12943" y="94"/>
                  </a:cubicBezTo>
                  <a:lnTo>
                    <a:pt x="668" y="7199"/>
                  </a:lnTo>
                  <a:cubicBezTo>
                    <a:pt x="301" y="7432"/>
                    <a:pt x="68" y="7833"/>
                    <a:pt x="34" y="8300"/>
                  </a:cubicBezTo>
                  <a:lnTo>
                    <a:pt x="34" y="16672"/>
                  </a:lnTo>
                  <a:cubicBezTo>
                    <a:pt x="1" y="16873"/>
                    <a:pt x="101" y="17073"/>
                    <a:pt x="301" y="17206"/>
                  </a:cubicBezTo>
                  <a:cubicBezTo>
                    <a:pt x="368" y="17239"/>
                    <a:pt x="435" y="17273"/>
                    <a:pt x="535" y="17273"/>
                  </a:cubicBezTo>
                  <a:cubicBezTo>
                    <a:pt x="635" y="17273"/>
                    <a:pt x="768" y="17206"/>
                    <a:pt x="868" y="17173"/>
                  </a:cubicBezTo>
                  <a:lnTo>
                    <a:pt x="13144" y="10068"/>
                  </a:lnTo>
                  <a:cubicBezTo>
                    <a:pt x="13511" y="9834"/>
                    <a:pt x="13744" y="9434"/>
                    <a:pt x="13777" y="8967"/>
                  </a:cubicBezTo>
                  <a:lnTo>
                    <a:pt x="13777" y="594"/>
                  </a:lnTo>
                  <a:cubicBezTo>
                    <a:pt x="13777" y="361"/>
                    <a:pt x="13677" y="161"/>
                    <a:pt x="13511" y="60"/>
                  </a:cubicBezTo>
                  <a:cubicBezTo>
                    <a:pt x="13441" y="19"/>
                    <a:pt x="13359" y="0"/>
                    <a:pt x="13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2673750" y="2578075"/>
              <a:ext cx="263550" cy="155175"/>
            </a:xfrm>
            <a:custGeom>
              <a:rect b="b" l="l" r="r" t="t"/>
              <a:pathLst>
                <a:path extrusionOk="0" h="6207" w="10542">
                  <a:moveTo>
                    <a:pt x="10298" y="1"/>
                  </a:moveTo>
                  <a:cubicBezTo>
                    <a:pt x="10263" y="1"/>
                    <a:pt x="10231" y="12"/>
                    <a:pt x="10208" y="36"/>
                  </a:cubicBezTo>
                  <a:lnTo>
                    <a:pt x="201" y="5806"/>
                  </a:lnTo>
                  <a:cubicBezTo>
                    <a:pt x="0" y="5907"/>
                    <a:pt x="67" y="6207"/>
                    <a:pt x="301" y="6207"/>
                  </a:cubicBezTo>
                  <a:cubicBezTo>
                    <a:pt x="334" y="6207"/>
                    <a:pt x="367" y="6173"/>
                    <a:pt x="401" y="6173"/>
                  </a:cubicBezTo>
                  <a:lnTo>
                    <a:pt x="10408" y="403"/>
                  </a:lnTo>
                  <a:cubicBezTo>
                    <a:pt x="10508" y="336"/>
                    <a:pt x="10541" y="202"/>
                    <a:pt x="10475" y="102"/>
                  </a:cubicBezTo>
                  <a:cubicBezTo>
                    <a:pt x="10431" y="38"/>
                    <a:pt x="10361" y="1"/>
                    <a:pt x="10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2673750" y="2627300"/>
              <a:ext cx="263550" cy="154325"/>
            </a:xfrm>
            <a:custGeom>
              <a:rect b="b" l="l" r="r" t="t"/>
              <a:pathLst>
                <a:path extrusionOk="0" h="6173" w="10542">
                  <a:moveTo>
                    <a:pt x="10298" y="0"/>
                  </a:moveTo>
                  <a:cubicBezTo>
                    <a:pt x="10263" y="0"/>
                    <a:pt x="10231" y="11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2"/>
                    <a:pt x="301" y="6172"/>
                  </a:cubicBezTo>
                  <a:cubicBezTo>
                    <a:pt x="334" y="6172"/>
                    <a:pt x="367" y="6172"/>
                    <a:pt x="401" y="6139"/>
                  </a:cubicBezTo>
                  <a:lnTo>
                    <a:pt x="10408" y="368"/>
                  </a:lnTo>
                  <a:cubicBezTo>
                    <a:pt x="10508" y="302"/>
                    <a:pt x="10541" y="202"/>
                    <a:pt x="10475" y="101"/>
                  </a:cubicBezTo>
                  <a:cubicBezTo>
                    <a:pt x="10431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2673750" y="2674975"/>
              <a:ext cx="265175" cy="155025"/>
            </a:xfrm>
            <a:custGeom>
              <a:rect b="b" l="l" r="r" t="t"/>
              <a:pathLst>
                <a:path extrusionOk="0" h="6201" w="10607">
                  <a:moveTo>
                    <a:pt x="10309" y="0"/>
                  </a:moveTo>
                  <a:cubicBezTo>
                    <a:pt x="10277" y="0"/>
                    <a:pt x="10243" y="9"/>
                    <a:pt x="10208" y="29"/>
                  </a:cubicBezTo>
                  <a:lnTo>
                    <a:pt x="201" y="5800"/>
                  </a:lnTo>
                  <a:cubicBezTo>
                    <a:pt x="0" y="5900"/>
                    <a:pt x="67" y="6200"/>
                    <a:pt x="301" y="6200"/>
                  </a:cubicBezTo>
                  <a:cubicBezTo>
                    <a:pt x="334" y="6200"/>
                    <a:pt x="367" y="6167"/>
                    <a:pt x="401" y="6167"/>
                  </a:cubicBezTo>
                  <a:lnTo>
                    <a:pt x="10408" y="396"/>
                  </a:lnTo>
                  <a:cubicBezTo>
                    <a:pt x="10606" y="283"/>
                    <a:pt x="10491" y="0"/>
                    <a:pt x="10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3645275" y="946250"/>
              <a:ext cx="1828825" cy="3114675"/>
            </a:xfrm>
            <a:custGeom>
              <a:rect b="b" l="l" r="r" t="t"/>
              <a:pathLst>
                <a:path extrusionOk="0" h="124587" w="73153">
                  <a:moveTo>
                    <a:pt x="70749" y="0"/>
                  </a:moveTo>
                  <a:cubicBezTo>
                    <a:pt x="70509" y="0"/>
                    <a:pt x="70274" y="76"/>
                    <a:pt x="70084" y="229"/>
                  </a:cubicBezTo>
                  <a:lnTo>
                    <a:pt x="1735" y="39690"/>
                  </a:lnTo>
                  <a:cubicBezTo>
                    <a:pt x="734" y="40324"/>
                    <a:pt x="101" y="41425"/>
                    <a:pt x="67" y="42592"/>
                  </a:cubicBezTo>
                  <a:lnTo>
                    <a:pt x="67" y="122616"/>
                  </a:lnTo>
                  <a:cubicBezTo>
                    <a:pt x="0" y="123050"/>
                    <a:pt x="201" y="123450"/>
                    <a:pt x="568" y="123717"/>
                  </a:cubicBezTo>
                  <a:lnTo>
                    <a:pt x="1902" y="124484"/>
                  </a:lnTo>
                  <a:cubicBezTo>
                    <a:pt x="2063" y="124552"/>
                    <a:pt x="2230" y="124586"/>
                    <a:pt x="2396" y="124586"/>
                  </a:cubicBezTo>
                  <a:cubicBezTo>
                    <a:pt x="2641" y="124586"/>
                    <a:pt x="2884" y="124510"/>
                    <a:pt x="3103" y="124351"/>
                  </a:cubicBezTo>
                  <a:lnTo>
                    <a:pt x="71418" y="84889"/>
                  </a:lnTo>
                  <a:cubicBezTo>
                    <a:pt x="72419" y="84256"/>
                    <a:pt x="73053" y="83155"/>
                    <a:pt x="73086" y="81987"/>
                  </a:cubicBezTo>
                  <a:lnTo>
                    <a:pt x="73086" y="1963"/>
                  </a:lnTo>
                  <a:cubicBezTo>
                    <a:pt x="73153" y="1530"/>
                    <a:pt x="72953" y="1096"/>
                    <a:pt x="72586" y="863"/>
                  </a:cubicBezTo>
                  <a:lnTo>
                    <a:pt x="71285" y="129"/>
                  </a:lnTo>
                  <a:cubicBezTo>
                    <a:pt x="71113" y="43"/>
                    <a:pt x="70929" y="0"/>
                    <a:pt x="707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3680300" y="965450"/>
              <a:ext cx="1792125" cy="3096975"/>
            </a:xfrm>
            <a:custGeom>
              <a:rect b="b" l="l" r="r" t="t"/>
              <a:pathLst>
                <a:path extrusionOk="0" h="123879" w="71685">
                  <a:moveTo>
                    <a:pt x="70763" y="0"/>
                  </a:moveTo>
                  <a:cubicBezTo>
                    <a:pt x="70540" y="0"/>
                    <a:pt x="70287" y="74"/>
                    <a:pt x="70017" y="228"/>
                  </a:cubicBezTo>
                  <a:lnTo>
                    <a:pt x="1668" y="39723"/>
                  </a:lnTo>
                  <a:cubicBezTo>
                    <a:pt x="701" y="40357"/>
                    <a:pt x="67" y="41458"/>
                    <a:pt x="0" y="42625"/>
                  </a:cubicBezTo>
                  <a:lnTo>
                    <a:pt x="0" y="122682"/>
                  </a:lnTo>
                  <a:cubicBezTo>
                    <a:pt x="0" y="123440"/>
                    <a:pt x="387" y="123878"/>
                    <a:pt x="933" y="123878"/>
                  </a:cubicBezTo>
                  <a:cubicBezTo>
                    <a:pt x="1156" y="123878"/>
                    <a:pt x="1407" y="123805"/>
                    <a:pt x="1668" y="123650"/>
                  </a:cubicBezTo>
                  <a:lnTo>
                    <a:pt x="70017" y="84188"/>
                  </a:lnTo>
                  <a:cubicBezTo>
                    <a:pt x="71018" y="83554"/>
                    <a:pt x="71618" y="82454"/>
                    <a:pt x="71685" y="81286"/>
                  </a:cubicBezTo>
                  <a:lnTo>
                    <a:pt x="71685" y="1229"/>
                  </a:lnTo>
                  <a:cubicBezTo>
                    <a:pt x="71685" y="446"/>
                    <a:pt x="71314" y="0"/>
                    <a:pt x="707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680300" y="965100"/>
              <a:ext cx="1792125" cy="3096300"/>
            </a:xfrm>
            <a:custGeom>
              <a:rect b="b" l="l" r="r" t="t"/>
              <a:pathLst>
                <a:path extrusionOk="0" h="123852" w="71685">
                  <a:moveTo>
                    <a:pt x="70712" y="1"/>
                  </a:moveTo>
                  <a:cubicBezTo>
                    <a:pt x="70578" y="1"/>
                    <a:pt x="70435" y="25"/>
                    <a:pt x="70284" y="75"/>
                  </a:cubicBezTo>
                  <a:cubicBezTo>
                    <a:pt x="70317" y="175"/>
                    <a:pt x="70317" y="309"/>
                    <a:pt x="70317" y="409"/>
                  </a:cubicBezTo>
                  <a:lnTo>
                    <a:pt x="70317" y="80466"/>
                  </a:lnTo>
                  <a:cubicBezTo>
                    <a:pt x="70251" y="81667"/>
                    <a:pt x="69650" y="82734"/>
                    <a:pt x="68649" y="83402"/>
                  </a:cubicBezTo>
                  <a:lnTo>
                    <a:pt x="301" y="122830"/>
                  </a:lnTo>
                  <a:cubicBezTo>
                    <a:pt x="201" y="122896"/>
                    <a:pt x="101" y="122930"/>
                    <a:pt x="0" y="122997"/>
                  </a:cubicBezTo>
                  <a:cubicBezTo>
                    <a:pt x="113" y="123539"/>
                    <a:pt x="456" y="123852"/>
                    <a:pt x="925" y="123852"/>
                  </a:cubicBezTo>
                  <a:cubicBezTo>
                    <a:pt x="1148" y="123852"/>
                    <a:pt x="1399" y="123781"/>
                    <a:pt x="1668" y="123630"/>
                  </a:cubicBezTo>
                  <a:lnTo>
                    <a:pt x="70017" y="84202"/>
                  </a:lnTo>
                  <a:cubicBezTo>
                    <a:pt x="71018" y="83535"/>
                    <a:pt x="71618" y="82434"/>
                    <a:pt x="71685" y="81267"/>
                  </a:cubicBezTo>
                  <a:lnTo>
                    <a:pt x="71685" y="1209"/>
                  </a:lnTo>
                  <a:cubicBezTo>
                    <a:pt x="71685" y="451"/>
                    <a:pt x="71289" y="1"/>
                    <a:pt x="707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3673625" y="971125"/>
              <a:ext cx="1757125" cy="3059725"/>
            </a:xfrm>
            <a:custGeom>
              <a:rect b="b" l="l" r="r" t="t"/>
              <a:pathLst>
                <a:path extrusionOk="0" h="122389" w="70285">
                  <a:moveTo>
                    <a:pt x="70284" y="1"/>
                  </a:moveTo>
                  <a:lnTo>
                    <a:pt x="52605" y="10008"/>
                  </a:lnTo>
                  <a:lnTo>
                    <a:pt x="34992" y="20049"/>
                  </a:lnTo>
                  <a:lnTo>
                    <a:pt x="17380" y="30189"/>
                  </a:lnTo>
                  <a:lnTo>
                    <a:pt x="8573" y="35260"/>
                  </a:lnTo>
                  <a:lnTo>
                    <a:pt x="4170" y="37795"/>
                  </a:lnTo>
                  <a:lnTo>
                    <a:pt x="2002" y="39062"/>
                  </a:lnTo>
                  <a:cubicBezTo>
                    <a:pt x="1802" y="39162"/>
                    <a:pt x="1635" y="39296"/>
                    <a:pt x="1468" y="39429"/>
                  </a:cubicBezTo>
                  <a:cubicBezTo>
                    <a:pt x="1268" y="39596"/>
                    <a:pt x="1101" y="39729"/>
                    <a:pt x="968" y="39930"/>
                  </a:cubicBezTo>
                  <a:cubicBezTo>
                    <a:pt x="668" y="40263"/>
                    <a:pt x="434" y="40663"/>
                    <a:pt x="267" y="41097"/>
                  </a:cubicBezTo>
                  <a:cubicBezTo>
                    <a:pt x="101" y="41531"/>
                    <a:pt x="1" y="41964"/>
                    <a:pt x="1" y="42431"/>
                  </a:cubicBezTo>
                  <a:lnTo>
                    <a:pt x="1" y="51338"/>
                  </a:lnTo>
                  <a:lnTo>
                    <a:pt x="1" y="61478"/>
                  </a:lnTo>
                  <a:lnTo>
                    <a:pt x="67" y="81793"/>
                  </a:lnTo>
                  <a:lnTo>
                    <a:pt x="134" y="102074"/>
                  </a:lnTo>
                  <a:lnTo>
                    <a:pt x="301" y="122389"/>
                  </a:lnTo>
                  <a:lnTo>
                    <a:pt x="434" y="102074"/>
                  </a:lnTo>
                  <a:lnTo>
                    <a:pt x="501" y="81793"/>
                  </a:lnTo>
                  <a:lnTo>
                    <a:pt x="568" y="61478"/>
                  </a:lnTo>
                  <a:lnTo>
                    <a:pt x="568" y="51304"/>
                  </a:lnTo>
                  <a:lnTo>
                    <a:pt x="568" y="46234"/>
                  </a:lnTo>
                  <a:lnTo>
                    <a:pt x="568" y="42431"/>
                  </a:lnTo>
                  <a:cubicBezTo>
                    <a:pt x="568" y="42064"/>
                    <a:pt x="634" y="41664"/>
                    <a:pt x="801" y="41331"/>
                  </a:cubicBezTo>
                  <a:cubicBezTo>
                    <a:pt x="1068" y="40597"/>
                    <a:pt x="1602" y="39963"/>
                    <a:pt x="2302" y="39596"/>
                  </a:cubicBezTo>
                  <a:lnTo>
                    <a:pt x="4504" y="38362"/>
                  </a:lnTo>
                  <a:lnTo>
                    <a:pt x="8907" y="35827"/>
                  </a:lnTo>
                  <a:lnTo>
                    <a:pt x="17680" y="30723"/>
                  </a:lnTo>
                  <a:lnTo>
                    <a:pt x="35259" y="20549"/>
                  </a:lnTo>
                  <a:lnTo>
                    <a:pt x="52772" y="10308"/>
                  </a:lnTo>
                  <a:lnTo>
                    <a:pt x="702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3847075" y="1635000"/>
              <a:ext cx="833125" cy="1183575"/>
            </a:xfrm>
            <a:custGeom>
              <a:rect b="b" l="l" r="r" t="t"/>
              <a:pathLst>
                <a:path extrusionOk="0" h="47343" w="33325">
                  <a:moveTo>
                    <a:pt x="32848" y="0"/>
                  </a:moveTo>
                  <a:cubicBezTo>
                    <a:pt x="32730" y="0"/>
                    <a:pt x="32597" y="42"/>
                    <a:pt x="32457" y="132"/>
                  </a:cubicBezTo>
                  <a:lnTo>
                    <a:pt x="902" y="18345"/>
                  </a:lnTo>
                  <a:cubicBezTo>
                    <a:pt x="368" y="18678"/>
                    <a:pt x="34" y="19279"/>
                    <a:pt x="1" y="19879"/>
                  </a:cubicBezTo>
                  <a:lnTo>
                    <a:pt x="1" y="46698"/>
                  </a:lnTo>
                  <a:cubicBezTo>
                    <a:pt x="1" y="47107"/>
                    <a:pt x="209" y="47342"/>
                    <a:pt x="512" y="47342"/>
                  </a:cubicBezTo>
                  <a:cubicBezTo>
                    <a:pt x="629" y="47342"/>
                    <a:pt x="762" y="47307"/>
                    <a:pt x="902" y="47232"/>
                  </a:cubicBezTo>
                  <a:lnTo>
                    <a:pt x="32457" y="28986"/>
                  </a:lnTo>
                  <a:cubicBezTo>
                    <a:pt x="32958" y="28652"/>
                    <a:pt x="33291" y="28085"/>
                    <a:pt x="33325" y="27451"/>
                  </a:cubicBezTo>
                  <a:lnTo>
                    <a:pt x="33325" y="632"/>
                  </a:lnTo>
                  <a:cubicBezTo>
                    <a:pt x="33325" y="234"/>
                    <a:pt x="33127" y="0"/>
                    <a:pt x="328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3921300" y="2642000"/>
              <a:ext cx="20875" cy="45400"/>
            </a:xfrm>
            <a:custGeom>
              <a:rect b="b" l="l" r="r" t="t"/>
              <a:pathLst>
                <a:path extrusionOk="0" h="1816" w="835">
                  <a:moveTo>
                    <a:pt x="514" y="322"/>
                  </a:moveTo>
                  <a:cubicBezTo>
                    <a:pt x="534" y="322"/>
                    <a:pt x="551" y="331"/>
                    <a:pt x="568" y="347"/>
                  </a:cubicBezTo>
                  <a:cubicBezTo>
                    <a:pt x="601" y="414"/>
                    <a:pt x="634" y="514"/>
                    <a:pt x="634" y="581"/>
                  </a:cubicBezTo>
                  <a:lnTo>
                    <a:pt x="634" y="781"/>
                  </a:lnTo>
                  <a:lnTo>
                    <a:pt x="634" y="981"/>
                  </a:lnTo>
                  <a:cubicBezTo>
                    <a:pt x="634" y="1081"/>
                    <a:pt x="601" y="1181"/>
                    <a:pt x="568" y="1281"/>
                  </a:cubicBezTo>
                  <a:cubicBezTo>
                    <a:pt x="534" y="1348"/>
                    <a:pt x="501" y="1415"/>
                    <a:pt x="434" y="1448"/>
                  </a:cubicBezTo>
                  <a:cubicBezTo>
                    <a:pt x="384" y="1482"/>
                    <a:pt x="351" y="1498"/>
                    <a:pt x="326" y="1498"/>
                  </a:cubicBezTo>
                  <a:cubicBezTo>
                    <a:pt x="301" y="1498"/>
                    <a:pt x="284" y="1482"/>
                    <a:pt x="268" y="1448"/>
                  </a:cubicBezTo>
                  <a:cubicBezTo>
                    <a:pt x="234" y="1381"/>
                    <a:pt x="201" y="1315"/>
                    <a:pt x="234" y="1215"/>
                  </a:cubicBezTo>
                  <a:lnTo>
                    <a:pt x="234" y="1015"/>
                  </a:lnTo>
                  <a:lnTo>
                    <a:pt x="234" y="814"/>
                  </a:lnTo>
                  <a:cubicBezTo>
                    <a:pt x="234" y="714"/>
                    <a:pt x="234" y="614"/>
                    <a:pt x="268" y="548"/>
                  </a:cubicBezTo>
                  <a:cubicBezTo>
                    <a:pt x="301" y="447"/>
                    <a:pt x="368" y="381"/>
                    <a:pt x="434" y="347"/>
                  </a:cubicBezTo>
                  <a:cubicBezTo>
                    <a:pt x="468" y="331"/>
                    <a:pt x="493" y="322"/>
                    <a:pt x="514" y="322"/>
                  </a:cubicBezTo>
                  <a:close/>
                  <a:moveTo>
                    <a:pt x="652" y="0"/>
                  </a:moveTo>
                  <a:cubicBezTo>
                    <a:pt x="637" y="0"/>
                    <a:pt x="621" y="4"/>
                    <a:pt x="601" y="14"/>
                  </a:cubicBezTo>
                  <a:cubicBezTo>
                    <a:pt x="534" y="14"/>
                    <a:pt x="468" y="14"/>
                    <a:pt x="434" y="47"/>
                  </a:cubicBezTo>
                  <a:cubicBezTo>
                    <a:pt x="334" y="81"/>
                    <a:pt x="301" y="147"/>
                    <a:pt x="234" y="214"/>
                  </a:cubicBezTo>
                  <a:cubicBezTo>
                    <a:pt x="167" y="281"/>
                    <a:pt x="134" y="347"/>
                    <a:pt x="101" y="414"/>
                  </a:cubicBezTo>
                  <a:cubicBezTo>
                    <a:pt x="67" y="514"/>
                    <a:pt x="67" y="581"/>
                    <a:pt x="34" y="681"/>
                  </a:cubicBezTo>
                  <a:cubicBezTo>
                    <a:pt x="34" y="748"/>
                    <a:pt x="1" y="848"/>
                    <a:pt x="1" y="948"/>
                  </a:cubicBezTo>
                  <a:lnTo>
                    <a:pt x="1" y="1148"/>
                  </a:lnTo>
                  <a:lnTo>
                    <a:pt x="1" y="1348"/>
                  </a:lnTo>
                  <a:cubicBezTo>
                    <a:pt x="1" y="1415"/>
                    <a:pt x="34" y="1515"/>
                    <a:pt x="34" y="1582"/>
                  </a:cubicBezTo>
                  <a:cubicBezTo>
                    <a:pt x="34" y="1648"/>
                    <a:pt x="67" y="1715"/>
                    <a:pt x="101" y="1748"/>
                  </a:cubicBezTo>
                  <a:cubicBezTo>
                    <a:pt x="134" y="1782"/>
                    <a:pt x="201" y="1815"/>
                    <a:pt x="234" y="1815"/>
                  </a:cubicBezTo>
                  <a:cubicBezTo>
                    <a:pt x="301" y="1815"/>
                    <a:pt x="368" y="1782"/>
                    <a:pt x="434" y="1748"/>
                  </a:cubicBezTo>
                  <a:cubicBezTo>
                    <a:pt x="501" y="1715"/>
                    <a:pt x="568" y="1648"/>
                    <a:pt x="601" y="1582"/>
                  </a:cubicBezTo>
                  <a:cubicBezTo>
                    <a:pt x="668" y="1548"/>
                    <a:pt x="701" y="1448"/>
                    <a:pt x="735" y="1381"/>
                  </a:cubicBezTo>
                  <a:cubicBezTo>
                    <a:pt x="768" y="1315"/>
                    <a:pt x="801" y="1215"/>
                    <a:pt x="801" y="1148"/>
                  </a:cubicBezTo>
                  <a:cubicBezTo>
                    <a:pt x="835" y="1048"/>
                    <a:pt x="835" y="981"/>
                    <a:pt x="835" y="881"/>
                  </a:cubicBezTo>
                  <a:lnTo>
                    <a:pt x="835" y="447"/>
                  </a:lnTo>
                  <a:cubicBezTo>
                    <a:pt x="835" y="381"/>
                    <a:pt x="835" y="314"/>
                    <a:pt x="801" y="214"/>
                  </a:cubicBezTo>
                  <a:cubicBezTo>
                    <a:pt x="801" y="147"/>
                    <a:pt x="768" y="114"/>
                    <a:pt x="735" y="47"/>
                  </a:cubicBezTo>
                  <a:cubicBezTo>
                    <a:pt x="711" y="24"/>
                    <a:pt x="687" y="0"/>
                    <a:pt x="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3993850" y="2281575"/>
              <a:ext cx="608950" cy="354100"/>
            </a:xfrm>
            <a:custGeom>
              <a:rect b="b" l="l" r="r" t="t"/>
              <a:pathLst>
                <a:path extrusionOk="0" h="14164" w="24358">
                  <a:moveTo>
                    <a:pt x="24076" y="1"/>
                  </a:moveTo>
                  <a:cubicBezTo>
                    <a:pt x="24048" y="1"/>
                    <a:pt x="24017" y="7"/>
                    <a:pt x="23985" y="21"/>
                  </a:cubicBezTo>
                  <a:lnTo>
                    <a:pt x="134" y="13797"/>
                  </a:lnTo>
                  <a:cubicBezTo>
                    <a:pt x="34" y="13830"/>
                    <a:pt x="1" y="13964"/>
                    <a:pt x="67" y="14064"/>
                  </a:cubicBezTo>
                  <a:cubicBezTo>
                    <a:pt x="101" y="14131"/>
                    <a:pt x="168" y="14164"/>
                    <a:pt x="234" y="14164"/>
                  </a:cubicBezTo>
                  <a:cubicBezTo>
                    <a:pt x="268" y="14164"/>
                    <a:pt x="301" y="14164"/>
                    <a:pt x="334" y="14131"/>
                  </a:cubicBezTo>
                  <a:lnTo>
                    <a:pt x="24185" y="387"/>
                  </a:lnTo>
                  <a:cubicBezTo>
                    <a:pt x="24357" y="244"/>
                    <a:pt x="24257" y="1"/>
                    <a:pt x="24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11300" y="2483875"/>
              <a:ext cx="14200" cy="42575"/>
            </a:xfrm>
            <a:custGeom>
              <a:rect b="b" l="l" r="r" t="t"/>
              <a:pathLst>
                <a:path extrusionOk="0" h="1703" w="568">
                  <a:moveTo>
                    <a:pt x="534" y="1"/>
                  </a:moveTo>
                  <a:lnTo>
                    <a:pt x="401" y="68"/>
                  </a:lnTo>
                  <a:cubicBezTo>
                    <a:pt x="401" y="68"/>
                    <a:pt x="367" y="68"/>
                    <a:pt x="367" y="101"/>
                  </a:cubicBezTo>
                  <a:lnTo>
                    <a:pt x="334" y="134"/>
                  </a:lnTo>
                  <a:lnTo>
                    <a:pt x="0" y="735"/>
                  </a:lnTo>
                  <a:cubicBezTo>
                    <a:pt x="0" y="735"/>
                    <a:pt x="0" y="768"/>
                    <a:pt x="0" y="768"/>
                  </a:cubicBezTo>
                  <a:cubicBezTo>
                    <a:pt x="0" y="802"/>
                    <a:pt x="0" y="802"/>
                    <a:pt x="0" y="802"/>
                  </a:cubicBezTo>
                  <a:lnTo>
                    <a:pt x="100" y="902"/>
                  </a:lnTo>
                  <a:cubicBezTo>
                    <a:pt x="100" y="918"/>
                    <a:pt x="100" y="927"/>
                    <a:pt x="105" y="927"/>
                  </a:cubicBezTo>
                  <a:cubicBezTo>
                    <a:pt x="109" y="927"/>
                    <a:pt x="117" y="918"/>
                    <a:pt x="134" y="902"/>
                  </a:cubicBezTo>
                  <a:lnTo>
                    <a:pt x="367" y="501"/>
                  </a:lnTo>
                  <a:lnTo>
                    <a:pt x="367" y="1669"/>
                  </a:lnTo>
                  <a:cubicBezTo>
                    <a:pt x="367" y="1669"/>
                    <a:pt x="367" y="1702"/>
                    <a:pt x="367" y="1702"/>
                  </a:cubicBezTo>
                  <a:lnTo>
                    <a:pt x="401" y="1702"/>
                  </a:lnTo>
                  <a:lnTo>
                    <a:pt x="534" y="1635"/>
                  </a:lnTo>
                  <a:cubicBezTo>
                    <a:pt x="534" y="1635"/>
                    <a:pt x="534" y="1602"/>
                    <a:pt x="534" y="1602"/>
                  </a:cubicBezTo>
                  <a:cubicBezTo>
                    <a:pt x="534" y="1569"/>
                    <a:pt x="534" y="1569"/>
                    <a:pt x="534" y="1535"/>
                  </a:cubicBezTo>
                  <a:lnTo>
                    <a:pt x="534" y="34"/>
                  </a:lnTo>
                  <a:cubicBezTo>
                    <a:pt x="567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3930475" y="2472200"/>
              <a:ext cx="20050" cy="45075"/>
            </a:xfrm>
            <a:custGeom>
              <a:rect b="b" l="l" r="r" t="t"/>
              <a:pathLst>
                <a:path extrusionOk="0" h="1803" w="802">
                  <a:moveTo>
                    <a:pt x="497" y="318"/>
                  </a:moveTo>
                  <a:cubicBezTo>
                    <a:pt x="526" y="318"/>
                    <a:pt x="551" y="335"/>
                    <a:pt x="568" y="368"/>
                  </a:cubicBezTo>
                  <a:cubicBezTo>
                    <a:pt x="601" y="435"/>
                    <a:pt x="601" y="501"/>
                    <a:pt x="601" y="601"/>
                  </a:cubicBezTo>
                  <a:lnTo>
                    <a:pt x="601" y="968"/>
                  </a:lnTo>
                  <a:cubicBezTo>
                    <a:pt x="601" y="1068"/>
                    <a:pt x="601" y="1168"/>
                    <a:pt x="568" y="1269"/>
                  </a:cubicBezTo>
                  <a:cubicBezTo>
                    <a:pt x="534" y="1335"/>
                    <a:pt x="468" y="1402"/>
                    <a:pt x="401" y="1469"/>
                  </a:cubicBezTo>
                  <a:cubicBezTo>
                    <a:pt x="368" y="1485"/>
                    <a:pt x="334" y="1494"/>
                    <a:pt x="305" y="1494"/>
                  </a:cubicBezTo>
                  <a:cubicBezTo>
                    <a:pt x="276" y="1494"/>
                    <a:pt x="251" y="1485"/>
                    <a:pt x="234" y="1469"/>
                  </a:cubicBezTo>
                  <a:cubicBezTo>
                    <a:pt x="201" y="1369"/>
                    <a:pt x="201" y="1302"/>
                    <a:pt x="201" y="1235"/>
                  </a:cubicBezTo>
                  <a:cubicBezTo>
                    <a:pt x="201" y="1168"/>
                    <a:pt x="201" y="1102"/>
                    <a:pt x="201" y="1035"/>
                  </a:cubicBezTo>
                  <a:lnTo>
                    <a:pt x="201" y="835"/>
                  </a:lnTo>
                  <a:cubicBezTo>
                    <a:pt x="201" y="735"/>
                    <a:pt x="234" y="635"/>
                    <a:pt x="234" y="535"/>
                  </a:cubicBezTo>
                  <a:cubicBezTo>
                    <a:pt x="267" y="468"/>
                    <a:pt x="334" y="401"/>
                    <a:pt x="401" y="368"/>
                  </a:cubicBezTo>
                  <a:cubicBezTo>
                    <a:pt x="434" y="335"/>
                    <a:pt x="468" y="318"/>
                    <a:pt x="497" y="318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01" y="68"/>
                  </a:cubicBezTo>
                  <a:cubicBezTo>
                    <a:pt x="334" y="101"/>
                    <a:pt x="267" y="168"/>
                    <a:pt x="201" y="234"/>
                  </a:cubicBezTo>
                  <a:cubicBezTo>
                    <a:pt x="167" y="268"/>
                    <a:pt x="134" y="368"/>
                    <a:pt x="101" y="435"/>
                  </a:cubicBezTo>
                  <a:cubicBezTo>
                    <a:pt x="67" y="501"/>
                    <a:pt x="34" y="601"/>
                    <a:pt x="1" y="668"/>
                  </a:cubicBezTo>
                  <a:cubicBezTo>
                    <a:pt x="1" y="768"/>
                    <a:pt x="1" y="902"/>
                    <a:pt x="1" y="935"/>
                  </a:cubicBezTo>
                  <a:lnTo>
                    <a:pt x="1" y="1135"/>
                  </a:lnTo>
                  <a:lnTo>
                    <a:pt x="1" y="1369"/>
                  </a:lnTo>
                  <a:cubicBezTo>
                    <a:pt x="1" y="1435"/>
                    <a:pt x="1" y="1502"/>
                    <a:pt x="1" y="1602"/>
                  </a:cubicBezTo>
                  <a:cubicBezTo>
                    <a:pt x="34" y="1635"/>
                    <a:pt x="67" y="1702"/>
                    <a:pt x="101" y="1736"/>
                  </a:cubicBezTo>
                  <a:cubicBezTo>
                    <a:pt x="134" y="1769"/>
                    <a:pt x="167" y="1802"/>
                    <a:pt x="201" y="1802"/>
                  </a:cubicBezTo>
                  <a:cubicBezTo>
                    <a:pt x="267" y="1802"/>
                    <a:pt x="334" y="1802"/>
                    <a:pt x="401" y="1736"/>
                  </a:cubicBezTo>
                  <a:cubicBezTo>
                    <a:pt x="468" y="1702"/>
                    <a:pt x="534" y="1669"/>
                    <a:pt x="601" y="1602"/>
                  </a:cubicBezTo>
                  <a:cubicBezTo>
                    <a:pt x="634" y="1535"/>
                    <a:pt x="701" y="1469"/>
                    <a:pt x="701" y="1402"/>
                  </a:cubicBezTo>
                  <a:cubicBezTo>
                    <a:pt x="734" y="1302"/>
                    <a:pt x="768" y="1235"/>
                    <a:pt x="801" y="1135"/>
                  </a:cubicBezTo>
                  <a:cubicBezTo>
                    <a:pt x="801" y="1068"/>
                    <a:pt x="801" y="902"/>
                    <a:pt x="801" y="868"/>
                  </a:cubicBezTo>
                  <a:lnTo>
                    <a:pt x="801" y="768"/>
                  </a:lnTo>
                  <a:lnTo>
                    <a:pt x="801" y="568"/>
                  </a:lnTo>
                  <a:lnTo>
                    <a:pt x="801" y="468"/>
                  </a:lnTo>
                  <a:cubicBezTo>
                    <a:pt x="801" y="368"/>
                    <a:pt x="801" y="301"/>
                    <a:pt x="801" y="234"/>
                  </a:cubicBezTo>
                  <a:cubicBezTo>
                    <a:pt x="768" y="168"/>
                    <a:pt x="768" y="101"/>
                    <a:pt x="701" y="68"/>
                  </a:cubicBezTo>
                  <a:cubicBezTo>
                    <a:pt x="701" y="34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3992450" y="2116650"/>
              <a:ext cx="609375" cy="353975"/>
            </a:xfrm>
            <a:custGeom>
              <a:rect b="b" l="l" r="r" t="t"/>
              <a:pathLst>
                <a:path extrusionOk="0" h="14159" w="24375">
                  <a:moveTo>
                    <a:pt x="24120" y="0"/>
                  </a:moveTo>
                  <a:cubicBezTo>
                    <a:pt x="24093" y="0"/>
                    <a:pt x="24066" y="4"/>
                    <a:pt x="24041" y="13"/>
                  </a:cubicBezTo>
                  <a:lnTo>
                    <a:pt x="190" y="13789"/>
                  </a:lnTo>
                  <a:cubicBezTo>
                    <a:pt x="0" y="13884"/>
                    <a:pt x="51" y="14159"/>
                    <a:pt x="255" y="14159"/>
                  </a:cubicBezTo>
                  <a:cubicBezTo>
                    <a:pt x="266" y="14159"/>
                    <a:pt x="278" y="14158"/>
                    <a:pt x="290" y="14156"/>
                  </a:cubicBezTo>
                  <a:lnTo>
                    <a:pt x="390" y="14156"/>
                  </a:lnTo>
                  <a:lnTo>
                    <a:pt x="24241" y="380"/>
                  </a:lnTo>
                  <a:cubicBezTo>
                    <a:pt x="24341" y="313"/>
                    <a:pt x="24374" y="213"/>
                    <a:pt x="24307" y="113"/>
                  </a:cubicBezTo>
                  <a:cubicBezTo>
                    <a:pt x="24282" y="38"/>
                    <a:pt x="24201" y="0"/>
                    <a:pt x="241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3909625" y="2319600"/>
              <a:ext cx="19200" cy="48400"/>
            </a:xfrm>
            <a:custGeom>
              <a:rect b="b" l="l" r="r" t="t"/>
              <a:pathLst>
                <a:path extrusionOk="0" h="1936" w="768">
                  <a:moveTo>
                    <a:pt x="568" y="1"/>
                  </a:moveTo>
                  <a:cubicBezTo>
                    <a:pt x="501" y="1"/>
                    <a:pt x="468" y="1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1" y="434"/>
                    <a:pt x="67" y="501"/>
                    <a:pt x="67" y="568"/>
                  </a:cubicBezTo>
                  <a:cubicBezTo>
                    <a:pt x="34" y="634"/>
                    <a:pt x="34" y="701"/>
                    <a:pt x="34" y="801"/>
                  </a:cubicBezTo>
                  <a:lnTo>
                    <a:pt x="34" y="835"/>
                  </a:lnTo>
                  <a:lnTo>
                    <a:pt x="67" y="835"/>
                  </a:lnTo>
                  <a:lnTo>
                    <a:pt x="167" y="768"/>
                  </a:lnTo>
                  <a:cubicBezTo>
                    <a:pt x="201" y="768"/>
                    <a:pt x="201" y="734"/>
                    <a:pt x="201" y="734"/>
                  </a:cubicBezTo>
                  <a:cubicBezTo>
                    <a:pt x="201" y="701"/>
                    <a:pt x="201" y="701"/>
                    <a:pt x="201" y="668"/>
                  </a:cubicBezTo>
                  <a:cubicBezTo>
                    <a:pt x="201" y="601"/>
                    <a:pt x="234" y="534"/>
                    <a:pt x="268" y="468"/>
                  </a:cubicBezTo>
                  <a:cubicBezTo>
                    <a:pt x="268" y="434"/>
                    <a:pt x="334" y="368"/>
                    <a:pt x="368" y="334"/>
                  </a:cubicBezTo>
                  <a:cubicBezTo>
                    <a:pt x="401" y="317"/>
                    <a:pt x="434" y="309"/>
                    <a:pt x="459" y="309"/>
                  </a:cubicBezTo>
                  <a:cubicBezTo>
                    <a:pt x="484" y="309"/>
                    <a:pt x="501" y="317"/>
                    <a:pt x="501" y="334"/>
                  </a:cubicBezTo>
                  <a:cubicBezTo>
                    <a:pt x="534" y="368"/>
                    <a:pt x="568" y="434"/>
                    <a:pt x="534" y="501"/>
                  </a:cubicBezTo>
                  <a:cubicBezTo>
                    <a:pt x="534" y="534"/>
                    <a:pt x="534" y="568"/>
                    <a:pt x="534" y="601"/>
                  </a:cubicBezTo>
                  <a:cubicBezTo>
                    <a:pt x="534" y="668"/>
                    <a:pt x="501" y="701"/>
                    <a:pt x="501" y="734"/>
                  </a:cubicBezTo>
                  <a:lnTo>
                    <a:pt x="1" y="1602"/>
                  </a:lnTo>
                  <a:cubicBezTo>
                    <a:pt x="1" y="1635"/>
                    <a:pt x="1" y="1635"/>
                    <a:pt x="1" y="1668"/>
                  </a:cubicBezTo>
                  <a:cubicBezTo>
                    <a:pt x="1" y="1702"/>
                    <a:pt x="1" y="1735"/>
                    <a:pt x="1" y="1735"/>
                  </a:cubicBezTo>
                  <a:lnTo>
                    <a:pt x="1" y="1902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735" y="1502"/>
                  </a:lnTo>
                  <a:cubicBezTo>
                    <a:pt x="768" y="1502"/>
                    <a:pt x="768" y="1468"/>
                    <a:pt x="768" y="1468"/>
                  </a:cubicBezTo>
                  <a:cubicBezTo>
                    <a:pt x="768" y="1468"/>
                    <a:pt x="768" y="1435"/>
                    <a:pt x="768" y="1435"/>
                  </a:cubicBezTo>
                  <a:lnTo>
                    <a:pt x="768" y="1268"/>
                  </a:lnTo>
                  <a:lnTo>
                    <a:pt x="768" y="1235"/>
                  </a:lnTo>
                  <a:lnTo>
                    <a:pt x="735" y="1235"/>
                  </a:lnTo>
                  <a:lnTo>
                    <a:pt x="301" y="1468"/>
                  </a:lnTo>
                  <a:lnTo>
                    <a:pt x="601" y="901"/>
                  </a:lnTo>
                  <a:cubicBezTo>
                    <a:pt x="634" y="835"/>
                    <a:pt x="668" y="768"/>
                    <a:pt x="668" y="734"/>
                  </a:cubicBezTo>
                  <a:cubicBezTo>
                    <a:pt x="701" y="701"/>
                    <a:pt x="735" y="634"/>
                    <a:pt x="735" y="601"/>
                  </a:cubicBezTo>
                  <a:cubicBezTo>
                    <a:pt x="735" y="568"/>
                    <a:pt x="768" y="501"/>
                    <a:pt x="768" y="468"/>
                  </a:cubicBezTo>
                  <a:cubicBezTo>
                    <a:pt x="768" y="434"/>
                    <a:pt x="768" y="401"/>
                    <a:pt x="768" y="368"/>
                  </a:cubicBezTo>
                  <a:cubicBezTo>
                    <a:pt x="768" y="301"/>
                    <a:pt x="768" y="234"/>
                    <a:pt x="768" y="201"/>
                  </a:cubicBezTo>
                  <a:cubicBezTo>
                    <a:pt x="735" y="134"/>
                    <a:pt x="735" y="101"/>
                    <a:pt x="701" y="67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32975" y="2305425"/>
              <a:ext cx="20875" cy="45400"/>
            </a:xfrm>
            <a:custGeom>
              <a:rect b="b" l="l" r="r" t="t"/>
              <a:pathLst>
                <a:path extrusionOk="0" h="1816" w="835">
                  <a:moveTo>
                    <a:pt x="504" y="329"/>
                  </a:moveTo>
                  <a:cubicBezTo>
                    <a:pt x="529" y="329"/>
                    <a:pt x="549" y="348"/>
                    <a:pt x="568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8" y="1268"/>
                  </a:cubicBezTo>
                  <a:cubicBezTo>
                    <a:pt x="534" y="1368"/>
                    <a:pt x="501" y="1435"/>
                    <a:pt x="434" y="1468"/>
                  </a:cubicBezTo>
                  <a:cubicBezTo>
                    <a:pt x="384" y="1485"/>
                    <a:pt x="351" y="1493"/>
                    <a:pt x="326" y="1493"/>
                  </a:cubicBezTo>
                  <a:cubicBezTo>
                    <a:pt x="301" y="1493"/>
                    <a:pt x="284" y="1485"/>
                    <a:pt x="268" y="1468"/>
                  </a:cubicBezTo>
                  <a:cubicBezTo>
                    <a:pt x="234" y="1402"/>
                    <a:pt x="201" y="1301"/>
                    <a:pt x="234" y="1235"/>
                  </a:cubicBezTo>
                  <a:lnTo>
                    <a:pt x="234" y="1035"/>
                  </a:lnTo>
                  <a:lnTo>
                    <a:pt x="234" y="834"/>
                  </a:lnTo>
                  <a:cubicBezTo>
                    <a:pt x="234" y="734"/>
                    <a:pt x="234" y="634"/>
                    <a:pt x="268" y="534"/>
                  </a:cubicBezTo>
                  <a:cubicBezTo>
                    <a:pt x="301" y="468"/>
                    <a:pt x="368" y="401"/>
                    <a:pt x="434" y="367"/>
                  </a:cubicBezTo>
                  <a:cubicBezTo>
                    <a:pt x="463" y="339"/>
                    <a:pt x="485" y="329"/>
                    <a:pt x="504" y="329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34" y="67"/>
                  </a:cubicBezTo>
                  <a:cubicBezTo>
                    <a:pt x="334" y="101"/>
                    <a:pt x="301" y="167"/>
                    <a:pt x="234" y="234"/>
                  </a:cubicBezTo>
                  <a:cubicBezTo>
                    <a:pt x="167" y="301"/>
                    <a:pt x="134" y="367"/>
                    <a:pt x="101" y="434"/>
                  </a:cubicBezTo>
                  <a:cubicBezTo>
                    <a:pt x="67" y="501"/>
                    <a:pt x="67" y="601"/>
                    <a:pt x="34" y="668"/>
                  </a:cubicBezTo>
                  <a:cubicBezTo>
                    <a:pt x="34" y="768"/>
                    <a:pt x="1" y="868"/>
                    <a:pt x="1" y="935"/>
                  </a:cubicBezTo>
                  <a:lnTo>
                    <a:pt x="1" y="1168"/>
                  </a:ln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8"/>
                    <a:pt x="67" y="1702"/>
                    <a:pt x="101" y="1768"/>
                  </a:cubicBezTo>
                  <a:cubicBezTo>
                    <a:pt x="124" y="1792"/>
                    <a:pt x="165" y="1816"/>
                    <a:pt x="198" y="1816"/>
                  </a:cubicBezTo>
                  <a:cubicBezTo>
                    <a:pt x="212" y="1816"/>
                    <a:pt x="224" y="1812"/>
                    <a:pt x="234" y="1802"/>
                  </a:cubicBezTo>
                  <a:cubicBezTo>
                    <a:pt x="301" y="1802"/>
                    <a:pt x="368" y="1802"/>
                    <a:pt x="434" y="1768"/>
                  </a:cubicBezTo>
                  <a:cubicBezTo>
                    <a:pt x="501" y="1735"/>
                    <a:pt x="568" y="1668"/>
                    <a:pt x="601" y="1602"/>
                  </a:cubicBezTo>
                  <a:cubicBezTo>
                    <a:pt x="668" y="1535"/>
                    <a:pt x="701" y="1468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968"/>
                    <a:pt x="835" y="901"/>
                  </a:cubicBezTo>
                  <a:lnTo>
                    <a:pt x="835" y="468"/>
                  </a:lnTo>
                  <a:cubicBezTo>
                    <a:pt x="835" y="401"/>
                    <a:pt x="835" y="301"/>
                    <a:pt x="801" y="234"/>
                  </a:cubicBezTo>
                  <a:cubicBezTo>
                    <a:pt x="801" y="167"/>
                    <a:pt x="768" y="101"/>
                    <a:pt x="735" y="67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92200" y="1952175"/>
              <a:ext cx="610600" cy="354100"/>
            </a:xfrm>
            <a:custGeom>
              <a:rect b="b" l="l" r="r" t="t"/>
              <a:pathLst>
                <a:path extrusionOk="0" h="14164" w="24424">
                  <a:moveTo>
                    <a:pt x="24142" y="0"/>
                  </a:moveTo>
                  <a:cubicBezTo>
                    <a:pt x="24114" y="0"/>
                    <a:pt x="24083" y="7"/>
                    <a:pt x="24051" y="20"/>
                  </a:cubicBezTo>
                  <a:lnTo>
                    <a:pt x="200" y="13764"/>
                  </a:lnTo>
                  <a:cubicBezTo>
                    <a:pt x="0" y="13864"/>
                    <a:pt x="100" y="14164"/>
                    <a:pt x="300" y="14164"/>
                  </a:cubicBezTo>
                  <a:cubicBezTo>
                    <a:pt x="334" y="14164"/>
                    <a:pt x="367" y="14131"/>
                    <a:pt x="400" y="14131"/>
                  </a:cubicBezTo>
                  <a:lnTo>
                    <a:pt x="24251" y="387"/>
                  </a:lnTo>
                  <a:cubicBezTo>
                    <a:pt x="24423" y="244"/>
                    <a:pt x="24323" y="0"/>
                    <a:pt x="241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08800" y="2151975"/>
              <a:ext cx="20875" cy="48400"/>
            </a:xfrm>
            <a:custGeom>
              <a:rect b="b" l="l" r="r" t="t"/>
              <a:pathLst>
                <a:path extrusionOk="0" h="1936" w="835">
                  <a:moveTo>
                    <a:pt x="768" y="1"/>
                  </a:moveTo>
                  <a:lnTo>
                    <a:pt x="67" y="368"/>
                  </a:lnTo>
                  <a:cubicBezTo>
                    <a:pt x="67" y="401"/>
                    <a:pt x="34" y="401"/>
                    <a:pt x="34" y="401"/>
                  </a:cubicBezTo>
                  <a:cubicBezTo>
                    <a:pt x="34" y="434"/>
                    <a:pt x="34" y="434"/>
                    <a:pt x="34" y="468"/>
                  </a:cubicBezTo>
                  <a:lnTo>
                    <a:pt x="34" y="635"/>
                  </a:lnTo>
                  <a:lnTo>
                    <a:pt x="34" y="668"/>
                  </a:lnTo>
                  <a:lnTo>
                    <a:pt x="67" y="668"/>
                  </a:lnTo>
                  <a:lnTo>
                    <a:pt x="501" y="434"/>
                  </a:lnTo>
                  <a:lnTo>
                    <a:pt x="267" y="901"/>
                  </a:lnTo>
                  <a:cubicBezTo>
                    <a:pt x="267" y="901"/>
                    <a:pt x="267" y="935"/>
                    <a:pt x="267" y="935"/>
                  </a:cubicBezTo>
                  <a:cubicBezTo>
                    <a:pt x="267" y="968"/>
                    <a:pt x="267" y="968"/>
                    <a:pt x="267" y="1002"/>
                  </a:cubicBezTo>
                  <a:lnTo>
                    <a:pt x="267" y="1168"/>
                  </a:lnTo>
                  <a:cubicBezTo>
                    <a:pt x="234" y="1202"/>
                    <a:pt x="234" y="1202"/>
                    <a:pt x="267" y="1235"/>
                  </a:cubicBezTo>
                  <a:lnTo>
                    <a:pt x="301" y="1235"/>
                  </a:lnTo>
                  <a:lnTo>
                    <a:pt x="401" y="1168"/>
                  </a:lnTo>
                  <a:cubicBezTo>
                    <a:pt x="467" y="1135"/>
                    <a:pt x="501" y="1102"/>
                    <a:pt x="567" y="1102"/>
                  </a:cubicBezTo>
                  <a:cubicBezTo>
                    <a:pt x="601" y="1135"/>
                    <a:pt x="634" y="1168"/>
                    <a:pt x="634" y="1235"/>
                  </a:cubicBezTo>
                  <a:cubicBezTo>
                    <a:pt x="601" y="1302"/>
                    <a:pt x="601" y="1368"/>
                    <a:pt x="567" y="1435"/>
                  </a:cubicBezTo>
                  <a:cubicBezTo>
                    <a:pt x="534" y="1469"/>
                    <a:pt x="467" y="1535"/>
                    <a:pt x="401" y="1569"/>
                  </a:cubicBezTo>
                  <a:lnTo>
                    <a:pt x="334" y="1602"/>
                  </a:lnTo>
                  <a:lnTo>
                    <a:pt x="200" y="1602"/>
                  </a:lnTo>
                  <a:cubicBezTo>
                    <a:pt x="200" y="1569"/>
                    <a:pt x="200" y="1535"/>
                    <a:pt x="200" y="1535"/>
                  </a:cubicBezTo>
                  <a:cubicBezTo>
                    <a:pt x="167" y="1535"/>
                    <a:pt x="167" y="1535"/>
                    <a:pt x="167" y="1502"/>
                  </a:cubicBezTo>
                  <a:lnTo>
                    <a:pt x="134" y="1502"/>
                  </a:lnTo>
                  <a:lnTo>
                    <a:pt x="34" y="1602"/>
                  </a:lnTo>
                  <a:cubicBezTo>
                    <a:pt x="0" y="1602"/>
                    <a:pt x="0" y="1602"/>
                    <a:pt x="0" y="1635"/>
                  </a:cubicBezTo>
                  <a:cubicBezTo>
                    <a:pt x="0" y="1635"/>
                    <a:pt x="0" y="1669"/>
                    <a:pt x="0" y="1669"/>
                  </a:cubicBezTo>
                  <a:cubicBezTo>
                    <a:pt x="0" y="1735"/>
                    <a:pt x="0" y="1769"/>
                    <a:pt x="34" y="1802"/>
                  </a:cubicBezTo>
                  <a:cubicBezTo>
                    <a:pt x="34" y="1835"/>
                    <a:pt x="67" y="1869"/>
                    <a:pt x="100" y="1902"/>
                  </a:cubicBezTo>
                  <a:cubicBezTo>
                    <a:pt x="134" y="1936"/>
                    <a:pt x="200" y="1936"/>
                    <a:pt x="234" y="1936"/>
                  </a:cubicBezTo>
                  <a:cubicBezTo>
                    <a:pt x="301" y="1902"/>
                    <a:pt x="367" y="1902"/>
                    <a:pt x="434" y="1869"/>
                  </a:cubicBezTo>
                  <a:cubicBezTo>
                    <a:pt x="467" y="1835"/>
                    <a:pt x="534" y="1769"/>
                    <a:pt x="601" y="1735"/>
                  </a:cubicBezTo>
                  <a:cubicBezTo>
                    <a:pt x="634" y="1669"/>
                    <a:pt x="667" y="1602"/>
                    <a:pt x="734" y="1535"/>
                  </a:cubicBezTo>
                  <a:cubicBezTo>
                    <a:pt x="768" y="1469"/>
                    <a:pt x="801" y="1402"/>
                    <a:pt x="801" y="1335"/>
                  </a:cubicBezTo>
                  <a:cubicBezTo>
                    <a:pt x="834" y="1268"/>
                    <a:pt x="834" y="1168"/>
                    <a:pt x="834" y="1102"/>
                  </a:cubicBezTo>
                  <a:cubicBezTo>
                    <a:pt x="834" y="1035"/>
                    <a:pt x="834" y="1002"/>
                    <a:pt x="801" y="935"/>
                  </a:cubicBezTo>
                  <a:cubicBezTo>
                    <a:pt x="801" y="901"/>
                    <a:pt x="768" y="868"/>
                    <a:pt x="768" y="835"/>
                  </a:cubicBezTo>
                  <a:cubicBezTo>
                    <a:pt x="734" y="801"/>
                    <a:pt x="701" y="801"/>
                    <a:pt x="667" y="801"/>
                  </a:cubicBezTo>
                  <a:cubicBezTo>
                    <a:pt x="645" y="790"/>
                    <a:pt x="627" y="787"/>
                    <a:pt x="611" y="787"/>
                  </a:cubicBezTo>
                  <a:cubicBezTo>
                    <a:pt x="579" y="787"/>
                    <a:pt x="556" y="801"/>
                    <a:pt x="534" y="801"/>
                  </a:cubicBezTo>
                  <a:lnTo>
                    <a:pt x="768" y="301"/>
                  </a:lnTo>
                  <a:lnTo>
                    <a:pt x="768" y="268"/>
                  </a:lnTo>
                  <a:cubicBezTo>
                    <a:pt x="768" y="234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801" y="34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33825" y="2140300"/>
              <a:ext cx="20850" cy="45400"/>
            </a:xfrm>
            <a:custGeom>
              <a:rect b="b" l="l" r="r" t="t"/>
              <a:pathLst>
                <a:path extrusionOk="0" h="1816" w="834">
                  <a:moveTo>
                    <a:pt x="482" y="329"/>
                  </a:moveTo>
                  <a:cubicBezTo>
                    <a:pt x="517" y="329"/>
                    <a:pt x="548" y="348"/>
                    <a:pt x="567" y="368"/>
                  </a:cubicBezTo>
                  <a:cubicBezTo>
                    <a:pt x="600" y="434"/>
                    <a:pt x="600" y="501"/>
                    <a:pt x="600" y="601"/>
                  </a:cubicBezTo>
                  <a:lnTo>
                    <a:pt x="600" y="801"/>
                  </a:lnTo>
                  <a:lnTo>
                    <a:pt x="600" y="1002"/>
                  </a:lnTo>
                  <a:cubicBezTo>
                    <a:pt x="600" y="1102"/>
                    <a:pt x="600" y="1202"/>
                    <a:pt x="567" y="1268"/>
                  </a:cubicBezTo>
                  <a:cubicBezTo>
                    <a:pt x="534" y="1368"/>
                    <a:pt x="467" y="1435"/>
                    <a:pt x="400" y="1469"/>
                  </a:cubicBezTo>
                  <a:cubicBezTo>
                    <a:pt x="367" y="1485"/>
                    <a:pt x="342" y="1494"/>
                    <a:pt x="321" y="1494"/>
                  </a:cubicBezTo>
                  <a:cubicBezTo>
                    <a:pt x="300" y="1494"/>
                    <a:pt x="284" y="1485"/>
                    <a:pt x="267" y="1469"/>
                  </a:cubicBezTo>
                  <a:cubicBezTo>
                    <a:pt x="200" y="1402"/>
                    <a:pt x="200" y="1302"/>
                    <a:pt x="200" y="1235"/>
                  </a:cubicBezTo>
                  <a:lnTo>
                    <a:pt x="200" y="1035"/>
                  </a:lnTo>
                  <a:lnTo>
                    <a:pt x="200" y="835"/>
                  </a:lnTo>
                  <a:cubicBezTo>
                    <a:pt x="200" y="735"/>
                    <a:pt x="234" y="635"/>
                    <a:pt x="267" y="535"/>
                  </a:cubicBezTo>
                  <a:cubicBezTo>
                    <a:pt x="267" y="468"/>
                    <a:pt x="334" y="401"/>
                    <a:pt x="400" y="368"/>
                  </a:cubicBezTo>
                  <a:cubicBezTo>
                    <a:pt x="429" y="340"/>
                    <a:pt x="457" y="329"/>
                    <a:pt x="482" y="329"/>
                  </a:cubicBezTo>
                  <a:close/>
                  <a:moveTo>
                    <a:pt x="600" y="1"/>
                  </a:moveTo>
                  <a:cubicBezTo>
                    <a:pt x="534" y="1"/>
                    <a:pt x="467" y="34"/>
                    <a:pt x="400" y="68"/>
                  </a:cubicBezTo>
                  <a:cubicBezTo>
                    <a:pt x="334" y="101"/>
                    <a:pt x="267" y="168"/>
                    <a:pt x="234" y="234"/>
                  </a:cubicBezTo>
                  <a:cubicBezTo>
                    <a:pt x="167" y="301"/>
                    <a:pt x="133" y="368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5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35"/>
                    <a:pt x="33" y="1602"/>
                  </a:cubicBezTo>
                  <a:cubicBezTo>
                    <a:pt x="33" y="1669"/>
                    <a:pt x="67" y="1702"/>
                    <a:pt x="100" y="1769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34" y="1802"/>
                    <a:pt x="400" y="1769"/>
                  </a:cubicBezTo>
                  <a:cubicBezTo>
                    <a:pt x="467" y="1735"/>
                    <a:pt x="534" y="1669"/>
                    <a:pt x="600" y="1602"/>
                  </a:cubicBezTo>
                  <a:cubicBezTo>
                    <a:pt x="634" y="1535"/>
                    <a:pt x="701" y="1469"/>
                    <a:pt x="734" y="1402"/>
                  </a:cubicBezTo>
                  <a:cubicBezTo>
                    <a:pt x="767" y="1302"/>
                    <a:pt x="767" y="1235"/>
                    <a:pt x="801" y="1135"/>
                  </a:cubicBezTo>
                  <a:cubicBezTo>
                    <a:pt x="801" y="1068"/>
                    <a:pt x="801" y="968"/>
                    <a:pt x="834" y="901"/>
                  </a:cubicBezTo>
                  <a:lnTo>
                    <a:pt x="834" y="468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7" y="168"/>
                    <a:pt x="767" y="101"/>
                    <a:pt x="734" y="68"/>
                  </a:cubicBezTo>
                  <a:cubicBezTo>
                    <a:pt x="701" y="34"/>
                    <a:pt x="634" y="1"/>
                    <a:pt x="6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992200" y="1786775"/>
              <a:ext cx="611175" cy="354400"/>
            </a:xfrm>
            <a:custGeom>
              <a:rect b="b" l="l" r="r" t="t"/>
              <a:pathLst>
                <a:path extrusionOk="0" h="14176" w="24447">
                  <a:moveTo>
                    <a:pt x="24159" y="1"/>
                  </a:moveTo>
                  <a:cubicBezTo>
                    <a:pt x="24125" y="1"/>
                    <a:pt x="24088" y="10"/>
                    <a:pt x="24051" y="32"/>
                  </a:cubicBezTo>
                  <a:lnTo>
                    <a:pt x="200" y="13808"/>
                  </a:lnTo>
                  <a:cubicBezTo>
                    <a:pt x="0" y="13908"/>
                    <a:pt x="67" y="14175"/>
                    <a:pt x="300" y="14175"/>
                  </a:cubicBezTo>
                  <a:cubicBezTo>
                    <a:pt x="334" y="14175"/>
                    <a:pt x="367" y="14175"/>
                    <a:pt x="400" y="14142"/>
                  </a:cubicBezTo>
                  <a:lnTo>
                    <a:pt x="24251" y="399"/>
                  </a:lnTo>
                  <a:cubicBezTo>
                    <a:pt x="24447" y="259"/>
                    <a:pt x="24337" y="1"/>
                    <a:pt x="241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3999700" y="1996925"/>
              <a:ext cx="596275" cy="633750"/>
            </a:xfrm>
            <a:custGeom>
              <a:rect b="b" l="l" r="r" t="t"/>
              <a:pathLst>
                <a:path extrusionOk="0" h="25350" w="23851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3999700" y="1996925"/>
              <a:ext cx="596275" cy="633750"/>
            </a:xfrm>
            <a:custGeom>
              <a:rect b="b" l="l" r="r" t="t"/>
              <a:pathLst>
                <a:path extrusionOk="0" h="25350" w="23851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998850" y="1987700"/>
              <a:ext cx="597125" cy="642975"/>
            </a:xfrm>
            <a:custGeom>
              <a:rect b="b" l="l" r="r" t="t"/>
              <a:pathLst>
                <a:path extrusionOk="0" h="25719" w="23885">
                  <a:moveTo>
                    <a:pt x="23885" y="0"/>
                  </a:moveTo>
                  <a:cubicBezTo>
                    <a:pt x="20482" y="1969"/>
                    <a:pt x="20049" y="6272"/>
                    <a:pt x="18047" y="7439"/>
                  </a:cubicBezTo>
                  <a:cubicBezTo>
                    <a:pt x="17908" y="7518"/>
                    <a:pt x="17776" y="7554"/>
                    <a:pt x="17650" y="7554"/>
                  </a:cubicBezTo>
                  <a:cubicBezTo>
                    <a:pt x="16139" y="7554"/>
                    <a:pt x="15518" y="2289"/>
                    <a:pt x="13581" y="2289"/>
                  </a:cubicBezTo>
                  <a:cubicBezTo>
                    <a:pt x="13364" y="2289"/>
                    <a:pt x="13130" y="2355"/>
                    <a:pt x="12877" y="2502"/>
                  </a:cubicBezTo>
                  <a:cubicBezTo>
                    <a:pt x="10175" y="4070"/>
                    <a:pt x="9508" y="17680"/>
                    <a:pt x="6839" y="19181"/>
                  </a:cubicBezTo>
                  <a:cubicBezTo>
                    <a:pt x="6515" y="19369"/>
                    <a:pt x="6228" y="19451"/>
                    <a:pt x="5971" y="19451"/>
                  </a:cubicBezTo>
                  <a:cubicBezTo>
                    <a:pt x="4294" y="19451"/>
                    <a:pt x="3882" y="15979"/>
                    <a:pt x="2798" y="15979"/>
                  </a:cubicBezTo>
                  <a:cubicBezTo>
                    <a:pt x="2695" y="15979"/>
                    <a:pt x="2586" y="16010"/>
                    <a:pt x="2469" y="16079"/>
                  </a:cubicBezTo>
                  <a:cubicBezTo>
                    <a:pt x="1268" y="16746"/>
                    <a:pt x="34" y="22883"/>
                    <a:pt x="34" y="22883"/>
                  </a:cubicBezTo>
                  <a:lnTo>
                    <a:pt x="1" y="25719"/>
                  </a:lnTo>
                  <a:lnTo>
                    <a:pt x="1" y="25719"/>
                  </a:lnTo>
                  <a:lnTo>
                    <a:pt x="23885" y="11942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000525" y="2042750"/>
              <a:ext cx="596275" cy="587925"/>
            </a:xfrm>
            <a:custGeom>
              <a:rect b="b" l="l" r="r" t="t"/>
              <a:pathLst>
                <a:path extrusionOk="0" h="23517" w="23851">
                  <a:moveTo>
                    <a:pt x="21483" y="0"/>
                  </a:moveTo>
                  <a:cubicBezTo>
                    <a:pt x="20015" y="2035"/>
                    <a:pt x="19381" y="4403"/>
                    <a:pt x="17980" y="5237"/>
                  </a:cubicBezTo>
                  <a:cubicBezTo>
                    <a:pt x="17843" y="5313"/>
                    <a:pt x="17712" y="5348"/>
                    <a:pt x="17588" y="5348"/>
                  </a:cubicBezTo>
                  <a:cubicBezTo>
                    <a:pt x="16571" y="5348"/>
                    <a:pt x="15970" y="2977"/>
                    <a:pt x="15078" y="1401"/>
                  </a:cubicBezTo>
                  <a:cubicBezTo>
                    <a:pt x="14044" y="3236"/>
                    <a:pt x="13110" y="5571"/>
                    <a:pt x="11742" y="7906"/>
                  </a:cubicBezTo>
                  <a:cubicBezTo>
                    <a:pt x="11109" y="9040"/>
                    <a:pt x="10275" y="10041"/>
                    <a:pt x="9274" y="10908"/>
                  </a:cubicBezTo>
                  <a:cubicBezTo>
                    <a:pt x="8607" y="13843"/>
                    <a:pt x="7873" y="16378"/>
                    <a:pt x="6805" y="16979"/>
                  </a:cubicBezTo>
                  <a:cubicBezTo>
                    <a:pt x="6482" y="17167"/>
                    <a:pt x="6194" y="17249"/>
                    <a:pt x="5937" y="17249"/>
                  </a:cubicBezTo>
                  <a:cubicBezTo>
                    <a:pt x="4260" y="17249"/>
                    <a:pt x="3848" y="13777"/>
                    <a:pt x="2764" y="13777"/>
                  </a:cubicBezTo>
                  <a:cubicBezTo>
                    <a:pt x="2661" y="13777"/>
                    <a:pt x="2552" y="13808"/>
                    <a:pt x="2436" y="13877"/>
                  </a:cubicBezTo>
                  <a:cubicBezTo>
                    <a:pt x="1235" y="14544"/>
                    <a:pt x="1" y="20681"/>
                    <a:pt x="1" y="20681"/>
                  </a:cubicBezTo>
                  <a:lnTo>
                    <a:pt x="1" y="23517"/>
                  </a:lnTo>
                  <a:lnTo>
                    <a:pt x="23851" y="9740"/>
                  </a:lnTo>
                  <a:lnTo>
                    <a:pt x="23851" y="1101"/>
                  </a:lnTo>
                  <a:cubicBezTo>
                    <a:pt x="23689" y="1192"/>
                    <a:pt x="23528" y="1233"/>
                    <a:pt x="23365" y="1233"/>
                  </a:cubicBezTo>
                  <a:cubicBezTo>
                    <a:pt x="22757" y="1233"/>
                    <a:pt x="22141" y="658"/>
                    <a:pt x="2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3847075" y="2597875"/>
              <a:ext cx="833125" cy="1183575"/>
            </a:xfrm>
            <a:custGeom>
              <a:rect b="b" l="l" r="r" t="t"/>
              <a:pathLst>
                <a:path extrusionOk="0" h="47343" w="33325">
                  <a:moveTo>
                    <a:pt x="32826" y="1"/>
                  </a:moveTo>
                  <a:cubicBezTo>
                    <a:pt x="32713" y="1"/>
                    <a:pt x="32588" y="36"/>
                    <a:pt x="32457" y="111"/>
                  </a:cubicBezTo>
                  <a:lnTo>
                    <a:pt x="902" y="18357"/>
                  </a:lnTo>
                  <a:cubicBezTo>
                    <a:pt x="368" y="18691"/>
                    <a:pt x="34" y="19258"/>
                    <a:pt x="1" y="19892"/>
                  </a:cubicBezTo>
                  <a:lnTo>
                    <a:pt x="1" y="46711"/>
                  </a:lnTo>
                  <a:cubicBezTo>
                    <a:pt x="1" y="47109"/>
                    <a:pt x="198" y="47343"/>
                    <a:pt x="489" y="47343"/>
                  </a:cubicBezTo>
                  <a:cubicBezTo>
                    <a:pt x="612" y="47343"/>
                    <a:pt x="752" y="47301"/>
                    <a:pt x="902" y="47211"/>
                  </a:cubicBezTo>
                  <a:lnTo>
                    <a:pt x="32457" y="28998"/>
                  </a:lnTo>
                  <a:cubicBezTo>
                    <a:pt x="32958" y="28665"/>
                    <a:pt x="33291" y="28064"/>
                    <a:pt x="33325" y="27464"/>
                  </a:cubicBezTo>
                  <a:lnTo>
                    <a:pt x="33325" y="645"/>
                  </a:lnTo>
                  <a:cubicBezTo>
                    <a:pt x="33325" y="236"/>
                    <a:pt x="33117" y="1"/>
                    <a:pt x="328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932975" y="3111000"/>
              <a:ext cx="44225" cy="514550"/>
            </a:xfrm>
            <a:custGeom>
              <a:rect b="b" l="l" r="r" t="t"/>
              <a:pathLst>
                <a:path extrusionOk="0" h="20582" w="1769">
                  <a:moveTo>
                    <a:pt x="1769" y="1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8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010525" y="3065975"/>
              <a:ext cx="43400" cy="514550"/>
            </a:xfrm>
            <a:custGeom>
              <a:rect b="b" l="l" r="r" t="t"/>
              <a:pathLst>
                <a:path extrusionOk="0" h="20582" w="1736">
                  <a:moveTo>
                    <a:pt x="1735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35" y="1958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087250" y="3021775"/>
              <a:ext cx="44225" cy="514550"/>
            </a:xfrm>
            <a:custGeom>
              <a:rect b="b" l="l" r="r" t="t"/>
              <a:pathLst>
                <a:path extrusionOk="0" h="20582" w="1769">
                  <a:moveTo>
                    <a:pt x="1769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4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64800" y="2976750"/>
              <a:ext cx="43400" cy="514550"/>
            </a:xfrm>
            <a:custGeom>
              <a:rect b="b" l="l" r="r" t="t"/>
              <a:pathLst>
                <a:path extrusionOk="0" h="20582" w="1736">
                  <a:moveTo>
                    <a:pt x="1736" y="0"/>
                  </a:moveTo>
                  <a:lnTo>
                    <a:pt x="1" y="1034"/>
                  </a:lnTo>
                  <a:lnTo>
                    <a:pt x="1" y="20581"/>
                  </a:lnTo>
                  <a:lnTo>
                    <a:pt x="1736" y="1958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242375" y="2932550"/>
              <a:ext cx="43375" cy="514550"/>
            </a:xfrm>
            <a:custGeom>
              <a:rect b="b" l="l" r="r" t="t"/>
              <a:pathLst>
                <a:path extrusionOk="0" h="20582" w="1735">
                  <a:moveTo>
                    <a:pt x="1735" y="0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35" y="195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319100" y="2887500"/>
              <a:ext cx="44200" cy="514575"/>
            </a:xfrm>
            <a:custGeom>
              <a:rect b="b" l="l" r="r" t="t"/>
              <a:pathLst>
                <a:path extrusionOk="0" h="20583" w="1768">
                  <a:moveTo>
                    <a:pt x="1768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68" y="1958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319100" y="2887500"/>
              <a:ext cx="44200" cy="248550"/>
            </a:xfrm>
            <a:custGeom>
              <a:rect b="b" l="l" r="r" t="t"/>
              <a:pathLst>
                <a:path extrusionOk="0" h="9942" w="1768">
                  <a:moveTo>
                    <a:pt x="1768" y="1"/>
                  </a:moveTo>
                  <a:lnTo>
                    <a:pt x="0" y="1035"/>
                  </a:lnTo>
                  <a:lnTo>
                    <a:pt x="0" y="9941"/>
                  </a:lnTo>
                  <a:lnTo>
                    <a:pt x="1768" y="8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396650" y="2843300"/>
              <a:ext cx="43375" cy="514575"/>
            </a:xfrm>
            <a:custGeom>
              <a:rect b="b" l="l" r="r" t="t"/>
              <a:pathLst>
                <a:path extrusionOk="0" h="20583" w="1735">
                  <a:moveTo>
                    <a:pt x="1735" y="1"/>
                  </a:moveTo>
                  <a:lnTo>
                    <a:pt x="0" y="1002"/>
                  </a:lnTo>
                  <a:lnTo>
                    <a:pt x="0" y="20582"/>
                  </a:lnTo>
                  <a:lnTo>
                    <a:pt x="1735" y="19582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474200" y="2798275"/>
              <a:ext cx="43400" cy="514575"/>
            </a:xfrm>
            <a:custGeom>
              <a:rect b="b" l="l" r="r" t="t"/>
              <a:pathLst>
                <a:path extrusionOk="0" h="20583" w="1736">
                  <a:moveTo>
                    <a:pt x="1735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35" y="1958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550925" y="2754075"/>
              <a:ext cx="44225" cy="514575"/>
            </a:xfrm>
            <a:custGeom>
              <a:rect b="b" l="l" r="r" t="t"/>
              <a:pathLst>
                <a:path extrusionOk="0" h="20583" w="1769">
                  <a:moveTo>
                    <a:pt x="1768" y="1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68" y="1958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932975" y="3217750"/>
              <a:ext cx="44225" cy="298575"/>
            </a:xfrm>
            <a:custGeom>
              <a:rect b="b" l="l" r="r" t="t"/>
              <a:pathLst>
                <a:path extrusionOk="0" h="11943" w="1769">
                  <a:moveTo>
                    <a:pt x="1769" y="0"/>
                  </a:moveTo>
                  <a:lnTo>
                    <a:pt x="1" y="1001"/>
                  </a:lnTo>
                  <a:lnTo>
                    <a:pt x="1" y="11942"/>
                  </a:lnTo>
                  <a:lnTo>
                    <a:pt x="1769" y="1090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3932975" y="3490450"/>
              <a:ext cx="44225" cy="135100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010525" y="3235250"/>
              <a:ext cx="43400" cy="123450"/>
            </a:xfrm>
            <a:custGeom>
              <a:rect b="b" l="l" r="r" t="t"/>
              <a:pathLst>
                <a:path extrusionOk="0" h="4938" w="1736">
                  <a:moveTo>
                    <a:pt x="1735" y="1"/>
                  </a:moveTo>
                  <a:lnTo>
                    <a:pt x="1" y="1002"/>
                  </a:lnTo>
                  <a:lnTo>
                    <a:pt x="1" y="4938"/>
                  </a:lnTo>
                  <a:lnTo>
                    <a:pt x="1735" y="393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010525" y="3333650"/>
              <a:ext cx="43400" cy="246875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087250" y="3062625"/>
              <a:ext cx="44225" cy="110950"/>
            </a:xfrm>
            <a:custGeom>
              <a:rect b="b" l="l" r="r" t="t"/>
              <a:pathLst>
                <a:path extrusionOk="0" h="4438" w="1769">
                  <a:moveTo>
                    <a:pt x="1769" y="1"/>
                  </a:moveTo>
                  <a:lnTo>
                    <a:pt x="1" y="1002"/>
                  </a:lnTo>
                  <a:lnTo>
                    <a:pt x="1" y="4437"/>
                  </a:lnTo>
                  <a:lnTo>
                    <a:pt x="1769" y="343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4087250" y="3148525"/>
              <a:ext cx="44225" cy="38780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164800" y="3083475"/>
              <a:ext cx="43400" cy="241875"/>
            </a:xfrm>
            <a:custGeom>
              <a:rect b="b" l="l" r="r" t="t"/>
              <a:pathLst>
                <a:path extrusionOk="0" h="9675" w="1736">
                  <a:moveTo>
                    <a:pt x="1736" y="1"/>
                  </a:moveTo>
                  <a:lnTo>
                    <a:pt x="1" y="1035"/>
                  </a:lnTo>
                  <a:lnTo>
                    <a:pt x="1" y="9674"/>
                  </a:lnTo>
                  <a:lnTo>
                    <a:pt x="1736" y="8674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4164800" y="3300300"/>
              <a:ext cx="43400" cy="191000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4242375" y="3126850"/>
              <a:ext cx="43375" cy="116775"/>
            </a:xfrm>
            <a:custGeom>
              <a:rect b="b" l="l" r="r" t="t"/>
              <a:pathLst>
                <a:path extrusionOk="0" h="4671" w="1735">
                  <a:moveTo>
                    <a:pt x="1735" y="0"/>
                  </a:moveTo>
                  <a:lnTo>
                    <a:pt x="0" y="1034"/>
                  </a:lnTo>
                  <a:lnTo>
                    <a:pt x="0" y="4670"/>
                  </a:lnTo>
                  <a:lnTo>
                    <a:pt x="1735" y="367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4242375" y="3218575"/>
              <a:ext cx="43375" cy="228525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4319100" y="3111000"/>
              <a:ext cx="44200" cy="291075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4396650" y="3101825"/>
              <a:ext cx="43375" cy="132625"/>
            </a:xfrm>
            <a:custGeom>
              <a:rect b="b" l="l" r="r" t="t"/>
              <a:pathLst>
                <a:path extrusionOk="0" h="5305" w="1735">
                  <a:moveTo>
                    <a:pt x="1735" y="1"/>
                  </a:moveTo>
                  <a:lnTo>
                    <a:pt x="0" y="1001"/>
                  </a:lnTo>
                  <a:lnTo>
                    <a:pt x="0" y="5304"/>
                  </a:lnTo>
                  <a:lnTo>
                    <a:pt x="1735" y="430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396650" y="3209400"/>
              <a:ext cx="43375" cy="148475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474200" y="2882500"/>
              <a:ext cx="43400" cy="268550"/>
            </a:xfrm>
            <a:custGeom>
              <a:rect b="b" l="l" r="r" t="t"/>
              <a:pathLst>
                <a:path extrusionOk="0" h="10742" w="1736">
                  <a:moveTo>
                    <a:pt x="1735" y="1"/>
                  </a:moveTo>
                  <a:lnTo>
                    <a:pt x="0" y="1001"/>
                  </a:lnTo>
                  <a:lnTo>
                    <a:pt x="0" y="10742"/>
                  </a:lnTo>
                  <a:lnTo>
                    <a:pt x="1735" y="974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474200" y="3126025"/>
              <a:ext cx="43400" cy="186825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4550925" y="2970075"/>
              <a:ext cx="44225" cy="110100"/>
            </a:xfrm>
            <a:custGeom>
              <a:rect b="b" l="l" r="r" t="t"/>
              <a:pathLst>
                <a:path extrusionOk="0" h="4404" w="1769">
                  <a:moveTo>
                    <a:pt x="1768" y="0"/>
                  </a:moveTo>
                  <a:lnTo>
                    <a:pt x="0" y="1034"/>
                  </a:lnTo>
                  <a:lnTo>
                    <a:pt x="0" y="4403"/>
                  </a:lnTo>
                  <a:lnTo>
                    <a:pt x="1768" y="340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4550925" y="3055125"/>
              <a:ext cx="44225" cy="213525"/>
            </a:xfrm>
            <a:custGeom>
              <a:rect b="b" l="l" r="r" t="t"/>
              <a:pathLst>
                <a:path extrusionOk="0" h="8541" w="1769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32975" y="3490450"/>
              <a:ext cx="44225" cy="135100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32975" y="3490450"/>
              <a:ext cx="44225" cy="135100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10525" y="3333650"/>
              <a:ext cx="43400" cy="246875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10525" y="3333650"/>
              <a:ext cx="43400" cy="246875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87250" y="3148525"/>
              <a:ext cx="44225" cy="38780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7250" y="3148525"/>
              <a:ext cx="44225" cy="38780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64800" y="3300300"/>
              <a:ext cx="43400" cy="191000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64800" y="3300300"/>
              <a:ext cx="43400" cy="191000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242375" y="3218575"/>
              <a:ext cx="43375" cy="228525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242375" y="3218575"/>
              <a:ext cx="43375" cy="228525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319100" y="3111000"/>
              <a:ext cx="44200" cy="291075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319100" y="3111000"/>
              <a:ext cx="44200" cy="291075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396650" y="3209400"/>
              <a:ext cx="43375" cy="148475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396650" y="3209400"/>
              <a:ext cx="43375" cy="148475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474200" y="3126025"/>
              <a:ext cx="43400" cy="186825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474200" y="3126025"/>
              <a:ext cx="43400" cy="186825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550925" y="3055125"/>
              <a:ext cx="44225" cy="213525"/>
            </a:xfrm>
            <a:custGeom>
              <a:rect b="b" l="l" r="r" t="t"/>
              <a:pathLst>
                <a:path extrusionOk="0" h="8541" w="1769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897000" y="1504075"/>
              <a:ext cx="669675" cy="1089025"/>
            </a:xfrm>
            <a:custGeom>
              <a:rect b="b" l="l" r="r" t="t"/>
              <a:pathLst>
                <a:path extrusionOk="0" h="43561" w="26787">
                  <a:moveTo>
                    <a:pt x="26298" y="0"/>
                  </a:moveTo>
                  <a:cubicBezTo>
                    <a:pt x="26175" y="0"/>
                    <a:pt x="26035" y="42"/>
                    <a:pt x="25886" y="132"/>
                  </a:cubicBezTo>
                  <a:lnTo>
                    <a:pt x="868" y="14575"/>
                  </a:lnTo>
                  <a:cubicBezTo>
                    <a:pt x="367" y="14909"/>
                    <a:pt x="34" y="15476"/>
                    <a:pt x="1" y="16110"/>
                  </a:cubicBezTo>
                  <a:lnTo>
                    <a:pt x="1" y="42929"/>
                  </a:lnTo>
                  <a:cubicBezTo>
                    <a:pt x="1" y="43327"/>
                    <a:pt x="198" y="43561"/>
                    <a:pt x="477" y="43561"/>
                  </a:cubicBezTo>
                  <a:cubicBezTo>
                    <a:pt x="596" y="43561"/>
                    <a:pt x="729" y="43519"/>
                    <a:pt x="868" y="43429"/>
                  </a:cubicBezTo>
                  <a:lnTo>
                    <a:pt x="25886" y="28986"/>
                  </a:lnTo>
                  <a:cubicBezTo>
                    <a:pt x="26419" y="28652"/>
                    <a:pt x="26753" y="28085"/>
                    <a:pt x="26786" y="27451"/>
                  </a:cubicBezTo>
                  <a:lnTo>
                    <a:pt x="26786" y="632"/>
                  </a:lnTo>
                  <a:cubicBezTo>
                    <a:pt x="26786" y="234"/>
                    <a:pt x="26589" y="0"/>
                    <a:pt x="262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891175" y="1498775"/>
              <a:ext cx="681325" cy="1099375"/>
            </a:xfrm>
            <a:custGeom>
              <a:rect b="b" l="l" r="r" t="t"/>
              <a:pathLst>
                <a:path extrusionOk="0" h="43975" w="27253">
                  <a:moveTo>
                    <a:pt x="26652" y="444"/>
                  </a:moveTo>
                  <a:cubicBezTo>
                    <a:pt x="26752" y="544"/>
                    <a:pt x="26819" y="711"/>
                    <a:pt x="26786" y="877"/>
                  </a:cubicBezTo>
                  <a:lnTo>
                    <a:pt x="26786" y="27697"/>
                  </a:lnTo>
                  <a:cubicBezTo>
                    <a:pt x="26752" y="28230"/>
                    <a:pt x="26486" y="28731"/>
                    <a:pt x="26019" y="29064"/>
                  </a:cubicBezTo>
                  <a:lnTo>
                    <a:pt x="1001" y="43475"/>
                  </a:lnTo>
                  <a:cubicBezTo>
                    <a:pt x="921" y="43554"/>
                    <a:pt x="826" y="43590"/>
                    <a:pt x="736" y="43590"/>
                  </a:cubicBezTo>
                  <a:cubicBezTo>
                    <a:pt x="525" y="43590"/>
                    <a:pt x="340" y="43398"/>
                    <a:pt x="434" y="43141"/>
                  </a:cubicBezTo>
                  <a:lnTo>
                    <a:pt x="434" y="16322"/>
                  </a:lnTo>
                  <a:cubicBezTo>
                    <a:pt x="467" y="15788"/>
                    <a:pt x="734" y="15288"/>
                    <a:pt x="1201" y="14987"/>
                  </a:cubicBezTo>
                  <a:lnTo>
                    <a:pt x="26219" y="544"/>
                  </a:lnTo>
                  <a:cubicBezTo>
                    <a:pt x="26319" y="477"/>
                    <a:pt x="26419" y="444"/>
                    <a:pt x="26519" y="444"/>
                  </a:cubicBezTo>
                  <a:close/>
                  <a:moveTo>
                    <a:pt x="26467" y="1"/>
                  </a:moveTo>
                  <a:cubicBezTo>
                    <a:pt x="26305" y="1"/>
                    <a:pt x="26147" y="52"/>
                    <a:pt x="26019" y="144"/>
                  </a:cubicBezTo>
                  <a:lnTo>
                    <a:pt x="1001" y="14587"/>
                  </a:lnTo>
                  <a:cubicBezTo>
                    <a:pt x="400" y="14954"/>
                    <a:pt x="33" y="15621"/>
                    <a:pt x="0" y="16322"/>
                  </a:cubicBezTo>
                  <a:lnTo>
                    <a:pt x="0" y="43141"/>
                  </a:lnTo>
                  <a:cubicBezTo>
                    <a:pt x="0" y="43441"/>
                    <a:pt x="133" y="43708"/>
                    <a:pt x="367" y="43875"/>
                  </a:cubicBezTo>
                  <a:cubicBezTo>
                    <a:pt x="467" y="43942"/>
                    <a:pt x="600" y="43975"/>
                    <a:pt x="701" y="43975"/>
                  </a:cubicBezTo>
                  <a:cubicBezTo>
                    <a:pt x="901" y="43975"/>
                    <a:pt x="1067" y="43908"/>
                    <a:pt x="1234" y="43808"/>
                  </a:cubicBezTo>
                  <a:lnTo>
                    <a:pt x="26219" y="29398"/>
                  </a:lnTo>
                  <a:cubicBezTo>
                    <a:pt x="26819" y="28998"/>
                    <a:pt x="27186" y="28364"/>
                    <a:pt x="27219" y="27663"/>
                  </a:cubicBezTo>
                  <a:lnTo>
                    <a:pt x="27219" y="844"/>
                  </a:lnTo>
                  <a:cubicBezTo>
                    <a:pt x="27253" y="544"/>
                    <a:pt x="27119" y="277"/>
                    <a:pt x="26853" y="110"/>
                  </a:cubicBezTo>
                  <a:cubicBezTo>
                    <a:pt x="26732" y="35"/>
                    <a:pt x="26599" y="1"/>
                    <a:pt x="26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5231400" y="1808825"/>
              <a:ext cx="96775" cy="239775"/>
            </a:xfrm>
            <a:custGeom>
              <a:rect b="b" l="l" r="r" t="t"/>
              <a:pathLst>
                <a:path extrusionOk="0" h="9591" w="3871">
                  <a:moveTo>
                    <a:pt x="2637" y="0"/>
                  </a:moveTo>
                  <a:cubicBezTo>
                    <a:pt x="1838" y="0"/>
                    <a:pt x="947" y="247"/>
                    <a:pt x="1" y="784"/>
                  </a:cubicBezTo>
                  <a:lnTo>
                    <a:pt x="1" y="9591"/>
                  </a:lnTo>
                  <a:lnTo>
                    <a:pt x="3870" y="217"/>
                  </a:lnTo>
                  <a:cubicBezTo>
                    <a:pt x="3491" y="75"/>
                    <a:pt x="3078" y="0"/>
                    <a:pt x="2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5134675" y="1828425"/>
              <a:ext cx="96750" cy="220175"/>
            </a:xfrm>
            <a:custGeom>
              <a:rect b="b" l="l" r="r" t="t"/>
              <a:pathLst>
                <a:path extrusionOk="0" h="8807" w="3870">
                  <a:moveTo>
                    <a:pt x="3870" y="0"/>
                  </a:moveTo>
                  <a:cubicBezTo>
                    <a:pt x="2302" y="1001"/>
                    <a:pt x="968" y="2335"/>
                    <a:pt x="0" y="3936"/>
                  </a:cubicBezTo>
                  <a:lnTo>
                    <a:pt x="3870" y="880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5074625" y="1926825"/>
              <a:ext cx="156800" cy="144300"/>
            </a:xfrm>
            <a:custGeom>
              <a:rect b="b" l="l" r="r" t="t"/>
              <a:pathLst>
                <a:path extrusionOk="0" h="5772" w="6272">
                  <a:moveTo>
                    <a:pt x="2402" y="0"/>
                  </a:moveTo>
                  <a:cubicBezTo>
                    <a:pt x="1268" y="1768"/>
                    <a:pt x="434" y="3703"/>
                    <a:pt x="1" y="5771"/>
                  </a:cubicBezTo>
                  <a:lnTo>
                    <a:pt x="6272" y="487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5231400" y="1814250"/>
              <a:ext cx="157650" cy="234350"/>
            </a:xfrm>
            <a:custGeom>
              <a:rect b="b" l="l" r="r" t="t"/>
              <a:pathLst>
                <a:path extrusionOk="0" h="9374" w="6306">
                  <a:moveTo>
                    <a:pt x="3904" y="0"/>
                  </a:moveTo>
                  <a:lnTo>
                    <a:pt x="1" y="9374"/>
                  </a:lnTo>
                  <a:lnTo>
                    <a:pt x="6305" y="3036"/>
                  </a:lnTo>
                  <a:cubicBezTo>
                    <a:pt x="5872" y="1501"/>
                    <a:pt x="5004" y="467"/>
                    <a:pt x="39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5066300" y="2048575"/>
              <a:ext cx="165125" cy="158475"/>
            </a:xfrm>
            <a:custGeom>
              <a:rect b="b" l="l" r="r" t="t"/>
              <a:pathLst>
                <a:path extrusionOk="0" h="6339" w="6605">
                  <a:moveTo>
                    <a:pt x="6605" y="1"/>
                  </a:moveTo>
                  <a:lnTo>
                    <a:pt x="334" y="901"/>
                  </a:lnTo>
                  <a:cubicBezTo>
                    <a:pt x="133" y="1835"/>
                    <a:pt x="0" y="2836"/>
                    <a:pt x="0" y="3803"/>
                  </a:cubicBezTo>
                  <a:cubicBezTo>
                    <a:pt x="0" y="4671"/>
                    <a:pt x="100" y="5504"/>
                    <a:pt x="334" y="6338"/>
                  </a:cubicBezTo>
                  <a:lnTo>
                    <a:pt x="660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5231400" y="2026050"/>
              <a:ext cx="156800" cy="144300"/>
            </a:xfrm>
            <a:custGeom>
              <a:rect b="b" l="l" r="r" t="t"/>
              <a:pathLst>
                <a:path extrusionOk="0" h="5772" w="6272">
                  <a:moveTo>
                    <a:pt x="6272" y="1"/>
                  </a:moveTo>
                  <a:lnTo>
                    <a:pt x="1" y="902"/>
                  </a:lnTo>
                  <a:lnTo>
                    <a:pt x="3904" y="5772"/>
                  </a:lnTo>
                  <a:cubicBezTo>
                    <a:pt x="5038" y="4004"/>
                    <a:pt x="5838" y="2036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5134675" y="2048575"/>
              <a:ext cx="96750" cy="239575"/>
            </a:xfrm>
            <a:custGeom>
              <a:rect b="b" l="l" r="r" t="t"/>
              <a:pathLst>
                <a:path extrusionOk="0" h="9583" w="3870">
                  <a:moveTo>
                    <a:pt x="3870" y="1"/>
                  </a:moveTo>
                  <a:lnTo>
                    <a:pt x="0" y="9341"/>
                  </a:lnTo>
                  <a:cubicBezTo>
                    <a:pt x="404" y="9499"/>
                    <a:pt x="839" y="9582"/>
                    <a:pt x="1298" y="9582"/>
                  </a:cubicBezTo>
                  <a:cubicBezTo>
                    <a:pt x="2093" y="9582"/>
                    <a:pt x="2961" y="9335"/>
                    <a:pt x="3870" y="8807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5074625" y="2048575"/>
              <a:ext cx="156800" cy="233525"/>
            </a:xfrm>
            <a:custGeom>
              <a:rect b="b" l="l" r="r" t="t"/>
              <a:pathLst>
                <a:path extrusionOk="0" h="9341" w="6272">
                  <a:moveTo>
                    <a:pt x="6272" y="1"/>
                  </a:moveTo>
                  <a:lnTo>
                    <a:pt x="1" y="6338"/>
                  </a:lnTo>
                  <a:cubicBezTo>
                    <a:pt x="434" y="7873"/>
                    <a:pt x="1268" y="8907"/>
                    <a:pt x="2402" y="934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5066300" y="1926825"/>
              <a:ext cx="165125" cy="356100"/>
            </a:xfrm>
            <a:custGeom>
              <a:rect b="b" l="l" r="r" t="t"/>
              <a:pathLst>
                <a:path extrusionOk="0" h="14244" w="6605">
                  <a:moveTo>
                    <a:pt x="2735" y="0"/>
                  </a:moveTo>
                  <a:cubicBezTo>
                    <a:pt x="1601" y="1768"/>
                    <a:pt x="767" y="3736"/>
                    <a:pt x="334" y="5771"/>
                  </a:cubicBezTo>
                  <a:cubicBezTo>
                    <a:pt x="133" y="6739"/>
                    <a:pt x="0" y="7706"/>
                    <a:pt x="0" y="8707"/>
                  </a:cubicBezTo>
                  <a:cubicBezTo>
                    <a:pt x="0" y="9574"/>
                    <a:pt x="100" y="10408"/>
                    <a:pt x="334" y="11242"/>
                  </a:cubicBezTo>
                  <a:cubicBezTo>
                    <a:pt x="734" y="12776"/>
                    <a:pt x="1601" y="13810"/>
                    <a:pt x="2735" y="14244"/>
                  </a:cubicBezTo>
                  <a:lnTo>
                    <a:pt x="6605" y="4904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5231400" y="1890125"/>
              <a:ext cx="165150" cy="158475"/>
            </a:xfrm>
            <a:custGeom>
              <a:rect b="b" l="l" r="r" t="t"/>
              <a:pathLst>
                <a:path extrusionOk="0" h="6339" w="6606">
                  <a:moveTo>
                    <a:pt x="6272" y="1"/>
                  </a:moveTo>
                  <a:lnTo>
                    <a:pt x="1" y="6339"/>
                  </a:lnTo>
                  <a:lnTo>
                    <a:pt x="6272" y="5438"/>
                  </a:lnTo>
                  <a:cubicBezTo>
                    <a:pt x="6505" y="4471"/>
                    <a:pt x="6605" y="3503"/>
                    <a:pt x="6605" y="2536"/>
                  </a:cubicBezTo>
                  <a:cubicBezTo>
                    <a:pt x="6605" y="1668"/>
                    <a:pt x="6505" y="801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5231400" y="2048575"/>
              <a:ext cx="97600" cy="220175"/>
            </a:xfrm>
            <a:custGeom>
              <a:rect b="b" l="l" r="r" t="t"/>
              <a:pathLst>
                <a:path extrusionOk="0" h="8807" w="3904">
                  <a:moveTo>
                    <a:pt x="1" y="1"/>
                  </a:moveTo>
                  <a:lnTo>
                    <a:pt x="1" y="8807"/>
                  </a:lnTo>
                  <a:cubicBezTo>
                    <a:pt x="1602" y="7806"/>
                    <a:pt x="2903" y="6472"/>
                    <a:pt x="3904" y="48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5134675" y="1890125"/>
              <a:ext cx="261875" cy="398025"/>
            </a:xfrm>
            <a:custGeom>
              <a:rect b="b" l="l" r="r" t="t"/>
              <a:pathLst>
                <a:path extrusionOk="0" h="15921" w="10475">
                  <a:moveTo>
                    <a:pt x="10141" y="1"/>
                  </a:moveTo>
                  <a:lnTo>
                    <a:pt x="3870" y="6339"/>
                  </a:lnTo>
                  <a:lnTo>
                    <a:pt x="0" y="15679"/>
                  </a:lnTo>
                  <a:cubicBezTo>
                    <a:pt x="404" y="15837"/>
                    <a:pt x="839" y="15920"/>
                    <a:pt x="1298" y="15920"/>
                  </a:cubicBezTo>
                  <a:cubicBezTo>
                    <a:pt x="2093" y="15920"/>
                    <a:pt x="2961" y="15673"/>
                    <a:pt x="3870" y="15145"/>
                  </a:cubicBezTo>
                  <a:cubicBezTo>
                    <a:pt x="5438" y="14144"/>
                    <a:pt x="6772" y="12810"/>
                    <a:pt x="7739" y="11209"/>
                  </a:cubicBezTo>
                  <a:cubicBezTo>
                    <a:pt x="8873" y="9441"/>
                    <a:pt x="9707" y="7473"/>
                    <a:pt x="10141" y="5438"/>
                  </a:cubicBezTo>
                  <a:cubicBezTo>
                    <a:pt x="10374" y="4471"/>
                    <a:pt x="10474" y="3503"/>
                    <a:pt x="10474" y="2502"/>
                  </a:cubicBezTo>
                  <a:cubicBezTo>
                    <a:pt x="10474" y="1668"/>
                    <a:pt x="10374" y="801"/>
                    <a:pt x="10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5028750" y="1755950"/>
              <a:ext cx="405325" cy="585350"/>
            </a:xfrm>
            <a:custGeom>
              <a:rect b="b" l="l" r="r" t="t"/>
              <a:pathLst>
                <a:path extrusionOk="0" h="23414" w="16213">
                  <a:moveTo>
                    <a:pt x="11417" y="427"/>
                  </a:moveTo>
                  <a:cubicBezTo>
                    <a:pt x="12053" y="427"/>
                    <a:pt x="12657" y="595"/>
                    <a:pt x="13177" y="931"/>
                  </a:cubicBezTo>
                  <a:cubicBezTo>
                    <a:pt x="14845" y="1898"/>
                    <a:pt x="15812" y="4167"/>
                    <a:pt x="15812" y="7136"/>
                  </a:cubicBezTo>
                  <a:cubicBezTo>
                    <a:pt x="15812" y="12906"/>
                    <a:pt x="12310" y="19578"/>
                    <a:pt x="8007" y="22080"/>
                  </a:cubicBezTo>
                  <a:cubicBezTo>
                    <a:pt x="6948" y="22676"/>
                    <a:pt x="5912" y="22984"/>
                    <a:pt x="4962" y="22984"/>
                  </a:cubicBezTo>
                  <a:cubicBezTo>
                    <a:pt x="4265" y="22984"/>
                    <a:pt x="3615" y="22819"/>
                    <a:pt x="3036" y="22480"/>
                  </a:cubicBezTo>
                  <a:cubicBezTo>
                    <a:pt x="1369" y="21513"/>
                    <a:pt x="401" y="19244"/>
                    <a:pt x="401" y="16275"/>
                  </a:cubicBezTo>
                  <a:cubicBezTo>
                    <a:pt x="401" y="10505"/>
                    <a:pt x="3904" y="3833"/>
                    <a:pt x="8207" y="1331"/>
                  </a:cubicBezTo>
                  <a:cubicBezTo>
                    <a:pt x="9141" y="764"/>
                    <a:pt x="10175" y="464"/>
                    <a:pt x="11242" y="431"/>
                  </a:cubicBezTo>
                  <a:cubicBezTo>
                    <a:pt x="11301" y="428"/>
                    <a:pt x="11359" y="427"/>
                    <a:pt x="11417" y="427"/>
                  </a:cubicBezTo>
                  <a:close/>
                  <a:moveTo>
                    <a:pt x="11227" y="0"/>
                  </a:moveTo>
                  <a:cubicBezTo>
                    <a:pt x="10216" y="0"/>
                    <a:pt x="9122" y="322"/>
                    <a:pt x="8007" y="964"/>
                  </a:cubicBezTo>
                  <a:cubicBezTo>
                    <a:pt x="3604" y="3533"/>
                    <a:pt x="1" y="10405"/>
                    <a:pt x="1" y="16275"/>
                  </a:cubicBezTo>
                  <a:cubicBezTo>
                    <a:pt x="1" y="19411"/>
                    <a:pt x="1035" y="21813"/>
                    <a:pt x="2836" y="22847"/>
                  </a:cubicBezTo>
                  <a:cubicBezTo>
                    <a:pt x="3470" y="23214"/>
                    <a:pt x="4204" y="23414"/>
                    <a:pt x="4971" y="23414"/>
                  </a:cubicBezTo>
                  <a:cubicBezTo>
                    <a:pt x="6105" y="23347"/>
                    <a:pt x="7239" y="23014"/>
                    <a:pt x="8207" y="22413"/>
                  </a:cubicBezTo>
                  <a:cubicBezTo>
                    <a:pt x="12610" y="19878"/>
                    <a:pt x="16213" y="13006"/>
                    <a:pt x="16213" y="7136"/>
                  </a:cubicBezTo>
                  <a:cubicBezTo>
                    <a:pt x="16213" y="4000"/>
                    <a:pt x="15178" y="1598"/>
                    <a:pt x="13377" y="564"/>
                  </a:cubicBezTo>
                  <a:cubicBezTo>
                    <a:pt x="12727" y="188"/>
                    <a:pt x="12001" y="0"/>
                    <a:pt x="11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855300" y="1223775"/>
              <a:ext cx="402725" cy="482925"/>
            </a:xfrm>
            <a:custGeom>
              <a:rect b="b" l="l" r="r" t="t"/>
              <a:pathLst>
                <a:path extrusionOk="0" h="19317" w="16109">
                  <a:moveTo>
                    <a:pt x="15196" y="414"/>
                  </a:moveTo>
                  <a:cubicBezTo>
                    <a:pt x="15444" y="414"/>
                    <a:pt x="15674" y="649"/>
                    <a:pt x="15578" y="936"/>
                  </a:cubicBezTo>
                  <a:lnTo>
                    <a:pt x="15578" y="9409"/>
                  </a:lnTo>
                  <a:cubicBezTo>
                    <a:pt x="15545" y="10043"/>
                    <a:pt x="15212" y="10610"/>
                    <a:pt x="14711" y="10977"/>
                  </a:cubicBezTo>
                  <a:lnTo>
                    <a:pt x="12543" y="12211"/>
                  </a:lnTo>
                  <a:lnTo>
                    <a:pt x="11142" y="16981"/>
                  </a:lnTo>
                  <a:cubicBezTo>
                    <a:pt x="11142" y="17014"/>
                    <a:pt x="11109" y="17048"/>
                    <a:pt x="11075" y="17048"/>
                  </a:cubicBezTo>
                  <a:cubicBezTo>
                    <a:pt x="11042" y="17048"/>
                    <a:pt x="11042" y="17014"/>
                    <a:pt x="11009" y="16981"/>
                  </a:cubicBezTo>
                  <a:lnTo>
                    <a:pt x="9674" y="13879"/>
                  </a:lnTo>
                  <a:lnTo>
                    <a:pt x="1135" y="18816"/>
                  </a:lnTo>
                  <a:cubicBezTo>
                    <a:pt x="1051" y="18890"/>
                    <a:pt x="952" y="18923"/>
                    <a:pt x="854" y="18923"/>
                  </a:cubicBezTo>
                  <a:cubicBezTo>
                    <a:pt x="602" y="18923"/>
                    <a:pt x="362" y="18704"/>
                    <a:pt x="434" y="18415"/>
                  </a:cubicBezTo>
                  <a:lnTo>
                    <a:pt x="434" y="9943"/>
                  </a:lnTo>
                  <a:cubicBezTo>
                    <a:pt x="468" y="9309"/>
                    <a:pt x="801" y="8742"/>
                    <a:pt x="1335" y="8375"/>
                  </a:cubicBezTo>
                  <a:lnTo>
                    <a:pt x="14911" y="536"/>
                  </a:lnTo>
                  <a:cubicBezTo>
                    <a:pt x="14996" y="451"/>
                    <a:pt x="15098" y="414"/>
                    <a:pt x="15196" y="414"/>
                  </a:cubicBezTo>
                  <a:close/>
                  <a:moveTo>
                    <a:pt x="15230" y="1"/>
                  </a:moveTo>
                  <a:cubicBezTo>
                    <a:pt x="15052" y="1"/>
                    <a:pt x="14870" y="62"/>
                    <a:pt x="14711" y="202"/>
                  </a:cubicBezTo>
                  <a:lnTo>
                    <a:pt x="1135" y="8041"/>
                  </a:lnTo>
                  <a:cubicBezTo>
                    <a:pt x="468" y="8442"/>
                    <a:pt x="67" y="9142"/>
                    <a:pt x="34" y="9943"/>
                  </a:cubicBezTo>
                  <a:lnTo>
                    <a:pt x="34" y="18415"/>
                  </a:lnTo>
                  <a:cubicBezTo>
                    <a:pt x="1" y="18716"/>
                    <a:pt x="134" y="19049"/>
                    <a:pt x="434" y="19249"/>
                  </a:cubicBezTo>
                  <a:cubicBezTo>
                    <a:pt x="534" y="19316"/>
                    <a:pt x="668" y="19316"/>
                    <a:pt x="768" y="19316"/>
                  </a:cubicBezTo>
                  <a:cubicBezTo>
                    <a:pt x="968" y="19316"/>
                    <a:pt x="1168" y="19283"/>
                    <a:pt x="1335" y="19149"/>
                  </a:cubicBezTo>
                  <a:lnTo>
                    <a:pt x="9507" y="14479"/>
                  </a:lnTo>
                  <a:lnTo>
                    <a:pt x="10675" y="17148"/>
                  </a:lnTo>
                  <a:cubicBezTo>
                    <a:pt x="10742" y="17348"/>
                    <a:pt x="10942" y="17448"/>
                    <a:pt x="11142" y="17448"/>
                  </a:cubicBezTo>
                  <a:cubicBezTo>
                    <a:pt x="11342" y="17448"/>
                    <a:pt x="11509" y="17281"/>
                    <a:pt x="11542" y="17114"/>
                  </a:cubicBezTo>
                  <a:lnTo>
                    <a:pt x="12910" y="12478"/>
                  </a:lnTo>
                  <a:lnTo>
                    <a:pt x="14911" y="11344"/>
                  </a:lnTo>
                  <a:cubicBezTo>
                    <a:pt x="15578" y="10910"/>
                    <a:pt x="15979" y="10210"/>
                    <a:pt x="16012" y="9442"/>
                  </a:cubicBezTo>
                  <a:lnTo>
                    <a:pt x="16012" y="936"/>
                  </a:lnTo>
                  <a:cubicBezTo>
                    <a:pt x="16108" y="408"/>
                    <a:pt x="15686" y="1"/>
                    <a:pt x="152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931200" y="1348125"/>
              <a:ext cx="248425" cy="145075"/>
            </a:xfrm>
            <a:custGeom>
              <a:rect b="b" l="l" r="r" t="t"/>
              <a:pathLst>
                <a:path extrusionOk="0" h="5803" w="9937">
                  <a:moveTo>
                    <a:pt x="9649" y="1"/>
                  </a:moveTo>
                  <a:cubicBezTo>
                    <a:pt x="9615" y="1"/>
                    <a:pt x="9578" y="10"/>
                    <a:pt x="9540" y="32"/>
                  </a:cubicBezTo>
                  <a:lnTo>
                    <a:pt x="200" y="5402"/>
                  </a:lnTo>
                  <a:cubicBezTo>
                    <a:pt x="0" y="5502"/>
                    <a:pt x="100" y="5803"/>
                    <a:pt x="300" y="5803"/>
                  </a:cubicBezTo>
                  <a:cubicBezTo>
                    <a:pt x="334" y="5803"/>
                    <a:pt x="367" y="5803"/>
                    <a:pt x="400" y="5769"/>
                  </a:cubicBezTo>
                  <a:lnTo>
                    <a:pt x="9740" y="365"/>
                  </a:lnTo>
                  <a:cubicBezTo>
                    <a:pt x="9936" y="253"/>
                    <a:pt x="9827" y="1"/>
                    <a:pt x="964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932025" y="1393075"/>
              <a:ext cx="246025" cy="145150"/>
            </a:xfrm>
            <a:custGeom>
              <a:rect b="b" l="l" r="r" t="t"/>
              <a:pathLst>
                <a:path extrusionOk="0" h="5806" w="9841">
                  <a:moveTo>
                    <a:pt x="9622" y="0"/>
                  </a:moveTo>
                  <a:cubicBezTo>
                    <a:pt x="9582" y="0"/>
                    <a:pt x="9543" y="11"/>
                    <a:pt x="9507" y="35"/>
                  </a:cubicBezTo>
                  <a:lnTo>
                    <a:pt x="167" y="5439"/>
                  </a:lnTo>
                  <a:cubicBezTo>
                    <a:pt x="1" y="5539"/>
                    <a:pt x="67" y="5806"/>
                    <a:pt x="267" y="5806"/>
                  </a:cubicBezTo>
                  <a:cubicBezTo>
                    <a:pt x="301" y="5806"/>
                    <a:pt x="334" y="5806"/>
                    <a:pt x="367" y="5773"/>
                  </a:cubicBezTo>
                  <a:lnTo>
                    <a:pt x="9707" y="402"/>
                  </a:lnTo>
                  <a:cubicBezTo>
                    <a:pt x="9808" y="335"/>
                    <a:pt x="9841" y="202"/>
                    <a:pt x="9808" y="102"/>
                  </a:cubicBezTo>
                  <a:cubicBezTo>
                    <a:pt x="9764" y="37"/>
                    <a:pt x="9694" y="0"/>
                    <a:pt x="962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932850" y="1438475"/>
              <a:ext cx="245200" cy="144800"/>
            </a:xfrm>
            <a:custGeom>
              <a:rect b="b" l="l" r="r" t="t"/>
              <a:pathLst>
                <a:path extrusionOk="0" h="5792" w="9808">
                  <a:moveTo>
                    <a:pt x="9593" y="0"/>
                  </a:moveTo>
                  <a:cubicBezTo>
                    <a:pt x="9552" y="0"/>
                    <a:pt x="9511" y="8"/>
                    <a:pt x="9474" y="20"/>
                  </a:cubicBezTo>
                  <a:lnTo>
                    <a:pt x="134" y="5424"/>
                  </a:lnTo>
                  <a:cubicBezTo>
                    <a:pt x="34" y="5458"/>
                    <a:pt x="1" y="5591"/>
                    <a:pt x="68" y="5691"/>
                  </a:cubicBezTo>
                  <a:cubicBezTo>
                    <a:pt x="101" y="5758"/>
                    <a:pt x="168" y="5791"/>
                    <a:pt x="234" y="5791"/>
                  </a:cubicBezTo>
                  <a:lnTo>
                    <a:pt x="334" y="5791"/>
                  </a:lnTo>
                  <a:lnTo>
                    <a:pt x="9674" y="387"/>
                  </a:lnTo>
                  <a:cubicBezTo>
                    <a:pt x="9775" y="321"/>
                    <a:pt x="9808" y="187"/>
                    <a:pt x="9775" y="87"/>
                  </a:cubicBezTo>
                  <a:cubicBezTo>
                    <a:pt x="9732" y="24"/>
                    <a:pt x="9663" y="0"/>
                    <a:pt x="9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800275" y="2751050"/>
              <a:ext cx="94250" cy="154825"/>
            </a:xfrm>
            <a:custGeom>
              <a:rect b="b" l="l" r="r" t="t"/>
              <a:pathLst>
                <a:path extrusionOk="0" h="6193" w="3770">
                  <a:moveTo>
                    <a:pt x="3336" y="589"/>
                  </a:moveTo>
                  <a:lnTo>
                    <a:pt x="3336" y="3958"/>
                  </a:lnTo>
                  <a:lnTo>
                    <a:pt x="434" y="5626"/>
                  </a:lnTo>
                  <a:lnTo>
                    <a:pt x="434" y="2257"/>
                  </a:lnTo>
                  <a:lnTo>
                    <a:pt x="3336" y="589"/>
                  </a:lnTo>
                  <a:close/>
                  <a:moveTo>
                    <a:pt x="3524" y="1"/>
                  </a:moveTo>
                  <a:cubicBezTo>
                    <a:pt x="3494" y="1"/>
                    <a:pt x="3464" y="7"/>
                    <a:pt x="3436" y="22"/>
                  </a:cubicBezTo>
                  <a:lnTo>
                    <a:pt x="100" y="1956"/>
                  </a:lnTo>
                  <a:cubicBezTo>
                    <a:pt x="33" y="1990"/>
                    <a:pt x="0" y="2056"/>
                    <a:pt x="0" y="2123"/>
                  </a:cubicBezTo>
                  <a:lnTo>
                    <a:pt x="0" y="5993"/>
                  </a:lnTo>
                  <a:cubicBezTo>
                    <a:pt x="0" y="6059"/>
                    <a:pt x="33" y="6126"/>
                    <a:pt x="100" y="6159"/>
                  </a:cubicBezTo>
                  <a:cubicBezTo>
                    <a:pt x="134" y="6193"/>
                    <a:pt x="167" y="6193"/>
                    <a:pt x="200" y="6193"/>
                  </a:cubicBezTo>
                  <a:cubicBezTo>
                    <a:pt x="234" y="6193"/>
                    <a:pt x="300" y="6193"/>
                    <a:pt x="334" y="6159"/>
                  </a:cubicBezTo>
                  <a:lnTo>
                    <a:pt x="3669" y="4225"/>
                  </a:lnTo>
                  <a:cubicBezTo>
                    <a:pt x="3703" y="4191"/>
                    <a:pt x="3769" y="4125"/>
                    <a:pt x="3769" y="4058"/>
                  </a:cubicBezTo>
                  <a:lnTo>
                    <a:pt x="3769" y="222"/>
                  </a:lnTo>
                  <a:cubicBezTo>
                    <a:pt x="3743" y="91"/>
                    <a:pt x="3635" y="1"/>
                    <a:pt x="352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820375" y="2731425"/>
              <a:ext cx="85825" cy="124425"/>
            </a:xfrm>
            <a:custGeom>
              <a:rect b="b" l="l" r="r" t="t"/>
              <a:pathLst>
                <a:path extrusionOk="0" h="4977" w="3433">
                  <a:moveTo>
                    <a:pt x="2967" y="0"/>
                  </a:moveTo>
                  <a:cubicBezTo>
                    <a:pt x="2817" y="0"/>
                    <a:pt x="2672" y="93"/>
                    <a:pt x="2599" y="240"/>
                  </a:cubicBezTo>
                  <a:lnTo>
                    <a:pt x="1064" y="3876"/>
                  </a:lnTo>
                  <a:lnTo>
                    <a:pt x="731" y="3542"/>
                  </a:lnTo>
                  <a:cubicBezTo>
                    <a:pt x="663" y="3505"/>
                    <a:pt x="594" y="3488"/>
                    <a:pt x="528" y="3488"/>
                  </a:cubicBezTo>
                  <a:cubicBezTo>
                    <a:pt x="236" y="3488"/>
                    <a:pt x="0" y="3810"/>
                    <a:pt x="163" y="4109"/>
                  </a:cubicBezTo>
                  <a:lnTo>
                    <a:pt x="931" y="4876"/>
                  </a:lnTo>
                  <a:cubicBezTo>
                    <a:pt x="997" y="4943"/>
                    <a:pt x="1097" y="4976"/>
                    <a:pt x="1231" y="4976"/>
                  </a:cubicBezTo>
                  <a:lnTo>
                    <a:pt x="1298" y="4976"/>
                  </a:lnTo>
                  <a:cubicBezTo>
                    <a:pt x="1431" y="4943"/>
                    <a:pt x="1531" y="4843"/>
                    <a:pt x="1598" y="4743"/>
                  </a:cubicBezTo>
                  <a:lnTo>
                    <a:pt x="3366" y="573"/>
                  </a:lnTo>
                  <a:cubicBezTo>
                    <a:pt x="3432" y="373"/>
                    <a:pt x="3332" y="106"/>
                    <a:pt x="3132" y="39"/>
                  </a:cubicBezTo>
                  <a:cubicBezTo>
                    <a:pt x="3079" y="13"/>
                    <a:pt x="3023" y="0"/>
                    <a:pt x="2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946200" y="2569925"/>
              <a:ext cx="333600" cy="210175"/>
            </a:xfrm>
            <a:custGeom>
              <a:rect b="b" l="l" r="r" t="t"/>
              <a:pathLst>
                <a:path extrusionOk="0" h="8407" w="13344">
                  <a:moveTo>
                    <a:pt x="13072" y="1"/>
                  </a:moveTo>
                  <a:cubicBezTo>
                    <a:pt x="12995" y="1"/>
                    <a:pt x="12906" y="31"/>
                    <a:pt x="12810" y="95"/>
                  </a:cubicBezTo>
                  <a:lnTo>
                    <a:pt x="534" y="7167"/>
                  </a:lnTo>
                  <a:cubicBezTo>
                    <a:pt x="234" y="7367"/>
                    <a:pt x="34" y="7700"/>
                    <a:pt x="1" y="8067"/>
                  </a:cubicBezTo>
                  <a:cubicBezTo>
                    <a:pt x="1" y="8278"/>
                    <a:pt x="132" y="8407"/>
                    <a:pt x="303" y="8407"/>
                  </a:cubicBezTo>
                  <a:cubicBezTo>
                    <a:pt x="376" y="8407"/>
                    <a:pt x="455" y="8384"/>
                    <a:pt x="534" y="8334"/>
                  </a:cubicBezTo>
                  <a:lnTo>
                    <a:pt x="12810" y="1229"/>
                  </a:lnTo>
                  <a:cubicBezTo>
                    <a:pt x="13110" y="1029"/>
                    <a:pt x="13310" y="729"/>
                    <a:pt x="13343" y="362"/>
                  </a:cubicBezTo>
                  <a:cubicBezTo>
                    <a:pt x="13343" y="135"/>
                    <a:pt x="13236" y="1"/>
                    <a:pt x="130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800275" y="2895225"/>
              <a:ext cx="94250" cy="154925"/>
            </a:xfrm>
            <a:custGeom>
              <a:rect b="b" l="l" r="r" t="t"/>
              <a:pathLst>
                <a:path extrusionOk="0" h="6197" w="3770">
                  <a:moveTo>
                    <a:pt x="3336" y="559"/>
                  </a:moveTo>
                  <a:lnTo>
                    <a:pt x="3336" y="3962"/>
                  </a:lnTo>
                  <a:lnTo>
                    <a:pt x="434" y="5629"/>
                  </a:lnTo>
                  <a:lnTo>
                    <a:pt x="434" y="2260"/>
                  </a:lnTo>
                  <a:lnTo>
                    <a:pt x="3336" y="559"/>
                  </a:lnTo>
                  <a:close/>
                  <a:moveTo>
                    <a:pt x="3536" y="0"/>
                  </a:moveTo>
                  <a:cubicBezTo>
                    <a:pt x="3503" y="0"/>
                    <a:pt x="3469" y="9"/>
                    <a:pt x="3436" y="25"/>
                  </a:cubicBezTo>
                  <a:lnTo>
                    <a:pt x="100" y="1960"/>
                  </a:lnTo>
                  <a:cubicBezTo>
                    <a:pt x="33" y="1994"/>
                    <a:pt x="0" y="2060"/>
                    <a:pt x="0" y="2127"/>
                  </a:cubicBezTo>
                  <a:lnTo>
                    <a:pt x="0" y="5996"/>
                  </a:lnTo>
                  <a:cubicBezTo>
                    <a:pt x="0" y="6063"/>
                    <a:pt x="33" y="6130"/>
                    <a:pt x="100" y="6163"/>
                  </a:cubicBezTo>
                  <a:cubicBezTo>
                    <a:pt x="134" y="6197"/>
                    <a:pt x="167" y="6197"/>
                    <a:pt x="200" y="6197"/>
                  </a:cubicBezTo>
                  <a:cubicBezTo>
                    <a:pt x="234" y="6197"/>
                    <a:pt x="267" y="6163"/>
                    <a:pt x="300" y="6163"/>
                  </a:cubicBezTo>
                  <a:lnTo>
                    <a:pt x="3636" y="4228"/>
                  </a:lnTo>
                  <a:cubicBezTo>
                    <a:pt x="3703" y="4195"/>
                    <a:pt x="3769" y="4128"/>
                    <a:pt x="3769" y="4062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5"/>
                  </a:cubicBezTo>
                  <a:cubicBezTo>
                    <a:pt x="3603" y="9"/>
                    <a:pt x="3569" y="0"/>
                    <a:pt x="35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819750" y="2875675"/>
              <a:ext cx="86450" cy="125075"/>
            </a:xfrm>
            <a:custGeom>
              <a:rect b="b" l="l" r="r" t="t"/>
              <a:pathLst>
                <a:path extrusionOk="0" h="5003" w="3458">
                  <a:moveTo>
                    <a:pt x="2992" y="1"/>
                  </a:moveTo>
                  <a:cubicBezTo>
                    <a:pt x="2842" y="1"/>
                    <a:pt x="2697" y="94"/>
                    <a:pt x="2624" y="240"/>
                  </a:cubicBezTo>
                  <a:lnTo>
                    <a:pt x="1089" y="3876"/>
                  </a:lnTo>
                  <a:lnTo>
                    <a:pt x="756" y="3543"/>
                  </a:lnTo>
                  <a:cubicBezTo>
                    <a:pt x="677" y="3497"/>
                    <a:pt x="599" y="3477"/>
                    <a:pt x="525" y="3477"/>
                  </a:cubicBezTo>
                  <a:cubicBezTo>
                    <a:pt x="223" y="3477"/>
                    <a:pt x="1" y="3815"/>
                    <a:pt x="188" y="4110"/>
                  </a:cubicBezTo>
                  <a:lnTo>
                    <a:pt x="956" y="4877"/>
                  </a:lnTo>
                  <a:cubicBezTo>
                    <a:pt x="1056" y="4944"/>
                    <a:pt x="1156" y="4977"/>
                    <a:pt x="1256" y="4977"/>
                  </a:cubicBezTo>
                  <a:cubicBezTo>
                    <a:pt x="1256" y="4994"/>
                    <a:pt x="1264" y="5002"/>
                    <a:pt x="1277" y="5002"/>
                  </a:cubicBezTo>
                  <a:cubicBezTo>
                    <a:pt x="1289" y="5002"/>
                    <a:pt x="1306" y="4994"/>
                    <a:pt x="1323" y="4977"/>
                  </a:cubicBezTo>
                  <a:cubicBezTo>
                    <a:pt x="1456" y="4977"/>
                    <a:pt x="1556" y="4877"/>
                    <a:pt x="1623" y="4744"/>
                  </a:cubicBezTo>
                  <a:lnTo>
                    <a:pt x="3357" y="574"/>
                  </a:lnTo>
                  <a:cubicBezTo>
                    <a:pt x="3457" y="374"/>
                    <a:pt x="3357" y="140"/>
                    <a:pt x="3157" y="40"/>
                  </a:cubicBezTo>
                  <a:cubicBezTo>
                    <a:pt x="3104" y="13"/>
                    <a:pt x="3048" y="1"/>
                    <a:pt x="29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4946200" y="2713900"/>
              <a:ext cx="333600" cy="210175"/>
            </a:xfrm>
            <a:custGeom>
              <a:rect b="b" l="l" r="r" t="t"/>
              <a:pathLst>
                <a:path extrusionOk="0" h="8407" w="13344">
                  <a:moveTo>
                    <a:pt x="13056" y="1"/>
                  </a:moveTo>
                  <a:cubicBezTo>
                    <a:pt x="12982" y="1"/>
                    <a:pt x="12899" y="24"/>
                    <a:pt x="12810" y="73"/>
                  </a:cubicBezTo>
                  <a:lnTo>
                    <a:pt x="534" y="7178"/>
                  </a:lnTo>
                  <a:cubicBezTo>
                    <a:pt x="234" y="7345"/>
                    <a:pt x="34" y="7679"/>
                    <a:pt x="1" y="8046"/>
                  </a:cubicBezTo>
                  <a:cubicBezTo>
                    <a:pt x="1" y="8272"/>
                    <a:pt x="124" y="8407"/>
                    <a:pt x="287" y="8407"/>
                  </a:cubicBezTo>
                  <a:cubicBezTo>
                    <a:pt x="363" y="8407"/>
                    <a:pt x="449" y="8377"/>
                    <a:pt x="534" y="8313"/>
                  </a:cubicBezTo>
                  <a:lnTo>
                    <a:pt x="12810" y="1241"/>
                  </a:lnTo>
                  <a:cubicBezTo>
                    <a:pt x="13110" y="1041"/>
                    <a:pt x="13310" y="707"/>
                    <a:pt x="13343" y="340"/>
                  </a:cubicBezTo>
                  <a:cubicBezTo>
                    <a:pt x="13343" y="129"/>
                    <a:pt x="13228" y="1"/>
                    <a:pt x="130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4800275" y="3040325"/>
              <a:ext cx="94250" cy="154100"/>
            </a:xfrm>
            <a:custGeom>
              <a:rect b="b" l="l" r="r" t="t"/>
              <a:pathLst>
                <a:path extrusionOk="0" h="6164" w="3770">
                  <a:moveTo>
                    <a:pt x="3336" y="559"/>
                  </a:moveTo>
                  <a:lnTo>
                    <a:pt x="3336" y="3928"/>
                  </a:lnTo>
                  <a:lnTo>
                    <a:pt x="434" y="5596"/>
                  </a:lnTo>
                  <a:lnTo>
                    <a:pt x="434" y="2227"/>
                  </a:lnTo>
                  <a:lnTo>
                    <a:pt x="3336" y="559"/>
                  </a:lnTo>
                  <a:close/>
                  <a:moveTo>
                    <a:pt x="3536" y="1"/>
                  </a:moveTo>
                  <a:cubicBezTo>
                    <a:pt x="3503" y="1"/>
                    <a:pt x="3469" y="9"/>
                    <a:pt x="3436" y="26"/>
                  </a:cubicBezTo>
                  <a:lnTo>
                    <a:pt x="100" y="1927"/>
                  </a:lnTo>
                  <a:cubicBezTo>
                    <a:pt x="33" y="1960"/>
                    <a:pt x="0" y="2027"/>
                    <a:pt x="0" y="2127"/>
                  </a:cubicBezTo>
                  <a:lnTo>
                    <a:pt x="0" y="5963"/>
                  </a:lnTo>
                  <a:cubicBezTo>
                    <a:pt x="0" y="6063"/>
                    <a:pt x="100" y="6163"/>
                    <a:pt x="200" y="6163"/>
                  </a:cubicBezTo>
                  <a:cubicBezTo>
                    <a:pt x="234" y="6163"/>
                    <a:pt x="267" y="6163"/>
                    <a:pt x="300" y="6130"/>
                  </a:cubicBezTo>
                  <a:lnTo>
                    <a:pt x="3636" y="4229"/>
                  </a:lnTo>
                  <a:cubicBezTo>
                    <a:pt x="3703" y="4195"/>
                    <a:pt x="3769" y="4095"/>
                    <a:pt x="3769" y="4028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6"/>
                  </a:cubicBezTo>
                  <a:cubicBezTo>
                    <a:pt x="3603" y="9"/>
                    <a:pt x="3569" y="1"/>
                    <a:pt x="35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819625" y="3020800"/>
              <a:ext cx="86575" cy="124425"/>
            </a:xfrm>
            <a:custGeom>
              <a:rect b="b" l="l" r="r" t="t"/>
              <a:pathLst>
                <a:path extrusionOk="0" h="4977" w="3463">
                  <a:moveTo>
                    <a:pt x="2997" y="0"/>
                  </a:moveTo>
                  <a:cubicBezTo>
                    <a:pt x="2847" y="0"/>
                    <a:pt x="2702" y="93"/>
                    <a:pt x="2629" y="240"/>
                  </a:cubicBezTo>
                  <a:lnTo>
                    <a:pt x="1094" y="3875"/>
                  </a:lnTo>
                  <a:lnTo>
                    <a:pt x="761" y="3509"/>
                  </a:lnTo>
                  <a:cubicBezTo>
                    <a:pt x="691" y="3474"/>
                    <a:pt x="621" y="3458"/>
                    <a:pt x="554" y="3458"/>
                  </a:cubicBezTo>
                  <a:cubicBezTo>
                    <a:pt x="240" y="3458"/>
                    <a:pt x="1" y="3806"/>
                    <a:pt x="193" y="4109"/>
                  </a:cubicBezTo>
                  <a:lnTo>
                    <a:pt x="961" y="4876"/>
                  </a:lnTo>
                  <a:cubicBezTo>
                    <a:pt x="1061" y="4943"/>
                    <a:pt x="1161" y="4976"/>
                    <a:pt x="1261" y="4976"/>
                  </a:cubicBezTo>
                  <a:lnTo>
                    <a:pt x="1328" y="4976"/>
                  </a:lnTo>
                  <a:cubicBezTo>
                    <a:pt x="1461" y="4943"/>
                    <a:pt x="1561" y="4876"/>
                    <a:pt x="1628" y="4743"/>
                  </a:cubicBezTo>
                  <a:lnTo>
                    <a:pt x="3362" y="573"/>
                  </a:lnTo>
                  <a:cubicBezTo>
                    <a:pt x="3462" y="373"/>
                    <a:pt x="3362" y="106"/>
                    <a:pt x="3162" y="39"/>
                  </a:cubicBezTo>
                  <a:cubicBezTo>
                    <a:pt x="3109" y="13"/>
                    <a:pt x="3053" y="0"/>
                    <a:pt x="29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946200" y="2858000"/>
              <a:ext cx="333600" cy="209800"/>
            </a:xfrm>
            <a:custGeom>
              <a:rect b="b" l="l" r="r" t="t"/>
              <a:pathLst>
                <a:path extrusionOk="0" h="8392" w="13344">
                  <a:moveTo>
                    <a:pt x="13071" y="1"/>
                  </a:moveTo>
                  <a:cubicBezTo>
                    <a:pt x="12994" y="1"/>
                    <a:pt x="12906" y="27"/>
                    <a:pt x="12810" y="80"/>
                  </a:cubicBezTo>
                  <a:lnTo>
                    <a:pt x="534" y="7152"/>
                  </a:lnTo>
                  <a:cubicBezTo>
                    <a:pt x="234" y="7352"/>
                    <a:pt x="34" y="7686"/>
                    <a:pt x="1" y="8052"/>
                  </a:cubicBezTo>
                  <a:cubicBezTo>
                    <a:pt x="1" y="8263"/>
                    <a:pt x="132" y="8392"/>
                    <a:pt x="303" y="8392"/>
                  </a:cubicBezTo>
                  <a:cubicBezTo>
                    <a:pt x="376" y="8392"/>
                    <a:pt x="455" y="8369"/>
                    <a:pt x="534" y="8319"/>
                  </a:cubicBezTo>
                  <a:lnTo>
                    <a:pt x="12810" y="1214"/>
                  </a:lnTo>
                  <a:cubicBezTo>
                    <a:pt x="13110" y="1047"/>
                    <a:pt x="13310" y="714"/>
                    <a:pt x="13343" y="347"/>
                  </a:cubicBezTo>
                  <a:cubicBezTo>
                    <a:pt x="13343" y="120"/>
                    <a:pt x="13235" y="1"/>
                    <a:pt x="1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3020650" y="821125"/>
              <a:ext cx="430850" cy="516975"/>
            </a:xfrm>
            <a:custGeom>
              <a:rect b="b" l="l" r="r" t="t"/>
              <a:pathLst>
                <a:path extrusionOk="0" h="20679" w="17234">
                  <a:moveTo>
                    <a:pt x="16269" y="470"/>
                  </a:moveTo>
                  <a:cubicBezTo>
                    <a:pt x="16537" y="470"/>
                    <a:pt x="16784" y="700"/>
                    <a:pt x="16713" y="1031"/>
                  </a:cubicBezTo>
                  <a:lnTo>
                    <a:pt x="16713" y="10104"/>
                  </a:lnTo>
                  <a:cubicBezTo>
                    <a:pt x="16680" y="10804"/>
                    <a:pt x="16313" y="11405"/>
                    <a:pt x="15746" y="11772"/>
                  </a:cubicBezTo>
                  <a:lnTo>
                    <a:pt x="13444" y="13106"/>
                  </a:lnTo>
                  <a:lnTo>
                    <a:pt x="11943" y="18210"/>
                  </a:lnTo>
                  <a:cubicBezTo>
                    <a:pt x="11943" y="18243"/>
                    <a:pt x="11909" y="18276"/>
                    <a:pt x="11876" y="18276"/>
                  </a:cubicBezTo>
                  <a:cubicBezTo>
                    <a:pt x="11843" y="18276"/>
                    <a:pt x="11809" y="18276"/>
                    <a:pt x="11776" y="18210"/>
                  </a:cubicBezTo>
                  <a:lnTo>
                    <a:pt x="10342" y="14874"/>
                  </a:lnTo>
                  <a:lnTo>
                    <a:pt x="1202" y="20144"/>
                  </a:lnTo>
                  <a:cubicBezTo>
                    <a:pt x="1113" y="20233"/>
                    <a:pt x="979" y="20278"/>
                    <a:pt x="851" y="20278"/>
                  </a:cubicBezTo>
                  <a:cubicBezTo>
                    <a:pt x="787" y="20278"/>
                    <a:pt x="724" y="20267"/>
                    <a:pt x="668" y="20245"/>
                  </a:cubicBezTo>
                  <a:cubicBezTo>
                    <a:pt x="501" y="20111"/>
                    <a:pt x="435" y="19911"/>
                    <a:pt x="468" y="19711"/>
                  </a:cubicBezTo>
                  <a:lnTo>
                    <a:pt x="468" y="10638"/>
                  </a:lnTo>
                  <a:cubicBezTo>
                    <a:pt x="501" y="9970"/>
                    <a:pt x="868" y="9337"/>
                    <a:pt x="1435" y="8970"/>
                  </a:cubicBezTo>
                  <a:lnTo>
                    <a:pt x="15946" y="564"/>
                  </a:lnTo>
                  <a:lnTo>
                    <a:pt x="15946" y="597"/>
                  </a:lnTo>
                  <a:cubicBezTo>
                    <a:pt x="16043" y="509"/>
                    <a:pt x="16158" y="470"/>
                    <a:pt x="16269" y="470"/>
                  </a:cubicBezTo>
                  <a:close/>
                  <a:moveTo>
                    <a:pt x="16300" y="1"/>
                  </a:moveTo>
                  <a:cubicBezTo>
                    <a:pt x="16110" y="1"/>
                    <a:pt x="15915" y="71"/>
                    <a:pt x="15746" y="230"/>
                  </a:cubicBezTo>
                  <a:lnTo>
                    <a:pt x="1202" y="8603"/>
                  </a:lnTo>
                  <a:cubicBezTo>
                    <a:pt x="501" y="9070"/>
                    <a:pt x="68" y="9804"/>
                    <a:pt x="34" y="10638"/>
                  </a:cubicBezTo>
                  <a:lnTo>
                    <a:pt x="34" y="19711"/>
                  </a:lnTo>
                  <a:cubicBezTo>
                    <a:pt x="1" y="20078"/>
                    <a:pt x="168" y="20411"/>
                    <a:pt x="435" y="20611"/>
                  </a:cubicBezTo>
                  <a:cubicBezTo>
                    <a:pt x="568" y="20645"/>
                    <a:pt x="701" y="20678"/>
                    <a:pt x="835" y="20678"/>
                  </a:cubicBezTo>
                  <a:cubicBezTo>
                    <a:pt x="1035" y="20678"/>
                    <a:pt x="1235" y="20611"/>
                    <a:pt x="1435" y="20511"/>
                  </a:cubicBezTo>
                  <a:lnTo>
                    <a:pt x="10142" y="15474"/>
                  </a:lnTo>
                  <a:lnTo>
                    <a:pt x="11409" y="18377"/>
                  </a:lnTo>
                  <a:cubicBezTo>
                    <a:pt x="11488" y="18581"/>
                    <a:pt x="11671" y="18682"/>
                    <a:pt x="11856" y="18682"/>
                  </a:cubicBezTo>
                  <a:cubicBezTo>
                    <a:pt x="12063" y="18682"/>
                    <a:pt x="12273" y="18556"/>
                    <a:pt x="12343" y="18310"/>
                  </a:cubicBezTo>
                  <a:lnTo>
                    <a:pt x="13777" y="13373"/>
                  </a:lnTo>
                  <a:lnTo>
                    <a:pt x="15946" y="12139"/>
                  </a:lnTo>
                  <a:cubicBezTo>
                    <a:pt x="16646" y="11672"/>
                    <a:pt x="17080" y="10938"/>
                    <a:pt x="17113" y="10104"/>
                  </a:cubicBezTo>
                  <a:lnTo>
                    <a:pt x="17113" y="1031"/>
                  </a:lnTo>
                  <a:cubicBezTo>
                    <a:pt x="17233" y="456"/>
                    <a:pt x="16785" y="1"/>
                    <a:pt x="163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104050" y="954800"/>
              <a:ext cx="262850" cy="154800"/>
            </a:xfrm>
            <a:custGeom>
              <a:rect b="b" l="l" r="r" t="t"/>
              <a:pathLst>
                <a:path extrusionOk="0" h="6192" w="10514">
                  <a:moveTo>
                    <a:pt x="10233" y="0"/>
                  </a:moveTo>
                  <a:cubicBezTo>
                    <a:pt x="10204" y="0"/>
                    <a:pt x="10173" y="6"/>
                    <a:pt x="10141" y="20"/>
                  </a:cubicBezTo>
                  <a:lnTo>
                    <a:pt x="134" y="5791"/>
                  </a:lnTo>
                  <a:cubicBezTo>
                    <a:pt x="34" y="5858"/>
                    <a:pt x="1" y="5991"/>
                    <a:pt x="67" y="6091"/>
                  </a:cubicBezTo>
                  <a:cubicBezTo>
                    <a:pt x="101" y="6125"/>
                    <a:pt x="167" y="6191"/>
                    <a:pt x="234" y="6191"/>
                  </a:cubicBezTo>
                  <a:cubicBezTo>
                    <a:pt x="268" y="6191"/>
                    <a:pt x="301" y="6158"/>
                    <a:pt x="334" y="6158"/>
                  </a:cubicBezTo>
                  <a:lnTo>
                    <a:pt x="10341" y="387"/>
                  </a:lnTo>
                  <a:cubicBezTo>
                    <a:pt x="10514" y="243"/>
                    <a:pt x="10414" y="0"/>
                    <a:pt x="10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104050" y="1002800"/>
              <a:ext cx="261875" cy="155175"/>
            </a:xfrm>
            <a:custGeom>
              <a:rect b="b" l="l" r="r" t="t"/>
              <a:pathLst>
                <a:path extrusionOk="0" h="6207" w="10475">
                  <a:moveTo>
                    <a:pt x="10256" y="0"/>
                  </a:moveTo>
                  <a:cubicBezTo>
                    <a:pt x="10216" y="0"/>
                    <a:pt x="10177" y="11"/>
                    <a:pt x="10141" y="35"/>
                  </a:cubicBezTo>
                  <a:lnTo>
                    <a:pt x="134" y="5806"/>
                  </a:lnTo>
                  <a:cubicBezTo>
                    <a:pt x="34" y="5872"/>
                    <a:pt x="1" y="6006"/>
                    <a:pt x="67" y="6106"/>
                  </a:cubicBezTo>
                  <a:cubicBezTo>
                    <a:pt x="101" y="6173"/>
                    <a:pt x="167" y="6206"/>
                    <a:pt x="234" y="6206"/>
                  </a:cubicBezTo>
                  <a:cubicBezTo>
                    <a:pt x="268" y="6206"/>
                    <a:pt x="301" y="6173"/>
                    <a:pt x="334" y="6173"/>
                  </a:cubicBezTo>
                  <a:lnTo>
                    <a:pt x="10341" y="402"/>
                  </a:lnTo>
                  <a:cubicBezTo>
                    <a:pt x="10441" y="335"/>
                    <a:pt x="10475" y="202"/>
                    <a:pt x="10441" y="102"/>
                  </a:cubicBezTo>
                  <a:cubicBezTo>
                    <a:pt x="10398" y="37"/>
                    <a:pt x="10327" y="0"/>
                    <a:pt x="1025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3104050" y="1051025"/>
              <a:ext cx="264800" cy="155300"/>
            </a:xfrm>
            <a:custGeom>
              <a:rect b="b" l="l" r="r" t="t"/>
              <a:pathLst>
                <a:path extrusionOk="0" h="6212" w="10592">
                  <a:moveTo>
                    <a:pt x="10259" y="1"/>
                  </a:moveTo>
                  <a:cubicBezTo>
                    <a:pt x="10221" y="1"/>
                    <a:pt x="10180" y="13"/>
                    <a:pt x="10141" y="41"/>
                  </a:cubicBezTo>
                  <a:lnTo>
                    <a:pt x="134" y="5811"/>
                  </a:lnTo>
                  <a:cubicBezTo>
                    <a:pt x="34" y="5878"/>
                    <a:pt x="1" y="6012"/>
                    <a:pt x="67" y="6112"/>
                  </a:cubicBezTo>
                  <a:cubicBezTo>
                    <a:pt x="101" y="6178"/>
                    <a:pt x="167" y="6212"/>
                    <a:pt x="234" y="6212"/>
                  </a:cubicBezTo>
                  <a:cubicBezTo>
                    <a:pt x="268" y="6212"/>
                    <a:pt x="301" y="6178"/>
                    <a:pt x="334" y="6178"/>
                  </a:cubicBezTo>
                  <a:lnTo>
                    <a:pt x="10341" y="408"/>
                  </a:lnTo>
                  <a:cubicBezTo>
                    <a:pt x="10591" y="297"/>
                    <a:pt x="10448" y="1"/>
                    <a:pt x="102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2672075" y="808975"/>
              <a:ext cx="430850" cy="517450"/>
            </a:xfrm>
            <a:custGeom>
              <a:rect b="b" l="l" r="r" t="t"/>
              <a:pathLst>
                <a:path extrusionOk="0" h="20698" w="17234">
                  <a:moveTo>
                    <a:pt x="16295" y="1"/>
                  </a:moveTo>
                  <a:cubicBezTo>
                    <a:pt x="16107" y="1"/>
                    <a:pt x="15913" y="67"/>
                    <a:pt x="15745" y="216"/>
                  </a:cubicBezTo>
                  <a:lnTo>
                    <a:pt x="1202" y="8622"/>
                  </a:lnTo>
                  <a:cubicBezTo>
                    <a:pt x="501" y="9055"/>
                    <a:pt x="67" y="9823"/>
                    <a:pt x="34" y="10623"/>
                  </a:cubicBezTo>
                  <a:lnTo>
                    <a:pt x="34" y="19730"/>
                  </a:lnTo>
                  <a:cubicBezTo>
                    <a:pt x="1" y="20063"/>
                    <a:pt x="167" y="20397"/>
                    <a:pt x="468" y="20597"/>
                  </a:cubicBezTo>
                  <a:cubicBezTo>
                    <a:pt x="568" y="20664"/>
                    <a:pt x="701" y="20697"/>
                    <a:pt x="835" y="20697"/>
                  </a:cubicBezTo>
                  <a:cubicBezTo>
                    <a:pt x="1035" y="20697"/>
                    <a:pt x="1235" y="20630"/>
                    <a:pt x="1402" y="20530"/>
                  </a:cubicBezTo>
                  <a:lnTo>
                    <a:pt x="12843" y="13926"/>
                  </a:lnTo>
                  <a:cubicBezTo>
                    <a:pt x="12943" y="13859"/>
                    <a:pt x="12977" y="13726"/>
                    <a:pt x="12910" y="13659"/>
                  </a:cubicBezTo>
                  <a:cubicBezTo>
                    <a:pt x="12865" y="13570"/>
                    <a:pt x="12806" y="13525"/>
                    <a:pt x="12742" y="13525"/>
                  </a:cubicBezTo>
                  <a:cubicBezTo>
                    <a:pt x="12710" y="13525"/>
                    <a:pt x="12676" y="13536"/>
                    <a:pt x="12643" y="13559"/>
                  </a:cubicBezTo>
                  <a:lnTo>
                    <a:pt x="1202" y="20130"/>
                  </a:lnTo>
                  <a:cubicBezTo>
                    <a:pt x="1112" y="20230"/>
                    <a:pt x="999" y="20273"/>
                    <a:pt x="887" y="20273"/>
                  </a:cubicBezTo>
                  <a:cubicBezTo>
                    <a:pt x="625" y="20273"/>
                    <a:pt x="374" y="20034"/>
                    <a:pt x="468" y="19730"/>
                  </a:cubicBezTo>
                  <a:lnTo>
                    <a:pt x="468" y="10623"/>
                  </a:lnTo>
                  <a:cubicBezTo>
                    <a:pt x="501" y="9956"/>
                    <a:pt x="835" y="9356"/>
                    <a:pt x="1402" y="8955"/>
                  </a:cubicBezTo>
                  <a:lnTo>
                    <a:pt x="15945" y="583"/>
                  </a:lnTo>
                  <a:cubicBezTo>
                    <a:pt x="16046" y="502"/>
                    <a:pt x="16160" y="458"/>
                    <a:pt x="16278" y="458"/>
                  </a:cubicBezTo>
                  <a:cubicBezTo>
                    <a:pt x="16355" y="458"/>
                    <a:pt x="16434" y="477"/>
                    <a:pt x="16512" y="516"/>
                  </a:cubicBezTo>
                  <a:cubicBezTo>
                    <a:pt x="16646" y="616"/>
                    <a:pt x="16713" y="816"/>
                    <a:pt x="16713" y="1016"/>
                  </a:cubicBezTo>
                  <a:lnTo>
                    <a:pt x="16713" y="6787"/>
                  </a:lnTo>
                  <a:cubicBezTo>
                    <a:pt x="16713" y="6887"/>
                    <a:pt x="16779" y="6987"/>
                    <a:pt x="16913" y="6987"/>
                  </a:cubicBezTo>
                  <a:cubicBezTo>
                    <a:pt x="17013" y="6987"/>
                    <a:pt x="17113" y="6887"/>
                    <a:pt x="17113" y="6787"/>
                  </a:cubicBezTo>
                  <a:lnTo>
                    <a:pt x="17113" y="1016"/>
                  </a:lnTo>
                  <a:cubicBezTo>
                    <a:pt x="17233" y="439"/>
                    <a:pt x="16781" y="1"/>
                    <a:pt x="1629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2754650" y="942475"/>
              <a:ext cx="262700" cy="154600"/>
            </a:xfrm>
            <a:custGeom>
              <a:rect b="b" l="l" r="r" t="t"/>
              <a:pathLst>
                <a:path extrusionOk="0" h="6184" w="10508">
                  <a:moveTo>
                    <a:pt x="10254" y="0"/>
                  </a:moveTo>
                  <a:cubicBezTo>
                    <a:pt x="10226" y="0"/>
                    <a:pt x="10199" y="5"/>
                    <a:pt x="10174" y="13"/>
                  </a:cubicBezTo>
                  <a:lnTo>
                    <a:pt x="167" y="5817"/>
                  </a:lnTo>
                  <a:cubicBezTo>
                    <a:pt x="0" y="5917"/>
                    <a:pt x="67" y="6184"/>
                    <a:pt x="267" y="6184"/>
                  </a:cubicBezTo>
                  <a:cubicBezTo>
                    <a:pt x="300" y="6184"/>
                    <a:pt x="367" y="6184"/>
                    <a:pt x="400" y="6151"/>
                  </a:cubicBezTo>
                  <a:lnTo>
                    <a:pt x="10407" y="380"/>
                  </a:lnTo>
                  <a:cubicBezTo>
                    <a:pt x="10474" y="313"/>
                    <a:pt x="10508" y="213"/>
                    <a:pt x="10474" y="113"/>
                  </a:cubicBezTo>
                  <a:cubicBezTo>
                    <a:pt x="10424" y="38"/>
                    <a:pt x="10337" y="0"/>
                    <a:pt x="102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2754650" y="990275"/>
              <a:ext cx="262700" cy="155175"/>
            </a:xfrm>
            <a:custGeom>
              <a:rect b="b" l="l" r="r" t="t"/>
              <a:pathLst>
                <a:path extrusionOk="0" h="6207" w="10508">
                  <a:moveTo>
                    <a:pt x="10288" y="1"/>
                  </a:moveTo>
                  <a:cubicBezTo>
                    <a:pt x="10249" y="1"/>
                    <a:pt x="10209" y="12"/>
                    <a:pt x="10174" y="36"/>
                  </a:cubicBezTo>
                  <a:lnTo>
                    <a:pt x="167" y="5806"/>
                  </a:lnTo>
                  <a:cubicBezTo>
                    <a:pt x="0" y="5906"/>
                    <a:pt x="67" y="6207"/>
                    <a:pt x="267" y="6207"/>
                  </a:cubicBezTo>
                  <a:lnTo>
                    <a:pt x="400" y="6207"/>
                  </a:lnTo>
                  <a:lnTo>
                    <a:pt x="10407" y="402"/>
                  </a:lnTo>
                  <a:cubicBezTo>
                    <a:pt x="10474" y="336"/>
                    <a:pt x="10508" y="202"/>
                    <a:pt x="10474" y="102"/>
                  </a:cubicBezTo>
                  <a:cubicBezTo>
                    <a:pt x="10431" y="38"/>
                    <a:pt x="10360" y="1"/>
                    <a:pt x="102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2754650" y="1054500"/>
              <a:ext cx="236025" cy="139325"/>
            </a:xfrm>
            <a:custGeom>
              <a:rect b="b" l="l" r="r" t="t"/>
              <a:pathLst>
                <a:path extrusionOk="0" h="5573" w="9441">
                  <a:moveTo>
                    <a:pt x="9221" y="0"/>
                  </a:moveTo>
                  <a:cubicBezTo>
                    <a:pt x="9182" y="0"/>
                    <a:pt x="9142" y="11"/>
                    <a:pt x="9107" y="35"/>
                  </a:cubicBezTo>
                  <a:lnTo>
                    <a:pt x="167" y="5205"/>
                  </a:lnTo>
                  <a:cubicBezTo>
                    <a:pt x="0" y="5306"/>
                    <a:pt x="67" y="5572"/>
                    <a:pt x="267" y="5572"/>
                  </a:cubicBezTo>
                  <a:cubicBezTo>
                    <a:pt x="300" y="5572"/>
                    <a:pt x="367" y="5572"/>
                    <a:pt x="400" y="5539"/>
                  </a:cubicBezTo>
                  <a:lnTo>
                    <a:pt x="9307" y="369"/>
                  </a:lnTo>
                  <a:cubicBezTo>
                    <a:pt x="9407" y="335"/>
                    <a:pt x="9440" y="202"/>
                    <a:pt x="9407" y="102"/>
                  </a:cubicBezTo>
                  <a:cubicBezTo>
                    <a:pt x="9364" y="37"/>
                    <a:pt x="9293" y="0"/>
                    <a:pt x="92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1793950" y="1451475"/>
              <a:ext cx="66750" cy="142625"/>
            </a:xfrm>
            <a:custGeom>
              <a:rect b="b" l="l" r="r" t="t"/>
              <a:pathLst>
                <a:path extrusionOk="0" h="5705" w="267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1793950" y="1451475"/>
              <a:ext cx="66750" cy="142625"/>
            </a:xfrm>
            <a:custGeom>
              <a:rect b="b" l="l" r="r" t="t"/>
              <a:pathLst>
                <a:path extrusionOk="0" h="5705" w="267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1634675" y="1187750"/>
              <a:ext cx="387800" cy="436600"/>
            </a:xfrm>
            <a:custGeom>
              <a:rect b="b" l="l" r="r" t="t"/>
              <a:pathLst>
                <a:path extrusionOk="0" h="17464" w="15512">
                  <a:moveTo>
                    <a:pt x="13393" y="1"/>
                  </a:moveTo>
                  <a:cubicBezTo>
                    <a:pt x="13135" y="1"/>
                    <a:pt x="12876" y="59"/>
                    <a:pt x="12643" y="176"/>
                  </a:cubicBezTo>
                  <a:lnTo>
                    <a:pt x="734" y="7047"/>
                  </a:lnTo>
                  <a:cubicBezTo>
                    <a:pt x="301" y="7347"/>
                    <a:pt x="34" y="7814"/>
                    <a:pt x="0" y="8348"/>
                  </a:cubicBezTo>
                  <a:lnTo>
                    <a:pt x="0" y="15653"/>
                  </a:lnTo>
                  <a:cubicBezTo>
                    <a:pt x="34" y="16154"/>
                    <a:pt x="301" y="16654"/>
                    <a:pt x="734" y="16921"/>
                  </a:cubicBezTo>
                  <a:lnTo>
                    <a:pt x="1368" y="17288"/>
                  </a:lnTo>
                  <a:cubicBezTo>
                    <a:pt x="1602" y="17405"/>
                    <a:pt x="1852" y="17463"/>
                    <a:pt x="2106" y="17463"/>
                  </a:cubicBezTo>
                  <a:cubicBezTo>
                    <a:pt x="2360" y="17463"/>
                    <a:pt x="2619" y="17405"/>
                    <a:pt x="2869" y="17288"/>
                  </a:cubicBezTo>
                  <a:lnTo>
                    <a:pt x="7906" y="14352"/>
                  </a:lnTo>
                  <a:lnTo>
                    <a:pt x="8973" y="16220"/>
                  </a:lnTo>
                  <a:cubicBezTo>
                    <a:pt x="9020" y="16267"/>
                    <a:pt x="9081" y="16292"/>
                    <a:pt x="9136" y="16292"/>
                  </a:cubicBezTo>
                  <a:cubicBezTo>
                    <a:pt x="9200" y="16292"/>
                    <a:pt x="9256" y="16259"/>
                    <a:pt x="9274" y="16187"/>
                  </a:cubicBezTo>
                  <a:lnTo>
                    <a:pt x="10408" y="12918"/>
                  </a:lnTo>
                  <a:lnTo>
                    <a:pt x="14744" y="10416"/>
                  </a:lnTo>
                  <a:cubicBezTo>
                    <a:pt x="15178" y="10149"/>
                    <a:pt x="15478" y="9649"/>
                    <a:pt x="15511" y="9149"/>
                  </a:cubicBezTo>
                  <a:lnTo>
                    <a:pt x="15511" y="1844"/>
                  </a:lnTo>
                  <a:cubicBezTo>
                    <a:pt x="15478" y="1310"/>
                    <a:pt x="15178" y="843"/>
                    <a:pt x="14744" y="543"/>
                  </a:cubicBezTo>
                  <a:lnTo>
                    <a:pt x="14144" y="176"/>
                  </a:lnTo>
                  <a:cubicBezTo>
                    <a:pt x="13910" y="59"/>
                    <a:pt x="13652" y="1"/>
                    <a:pt x="133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634675" y="1378100"/>
              <a:ext cx="68400" cy="246475"/>
            </a:xfrm>
            <a:custGeom>
              <a:rect b="b" l="l" r="r" t="t"/>
              <a:pathLst>
                <a:path extrusionOk="0" h="9859" w="2736">
                  <a:moveTo>
                    <a:pt x="2736" y="9741"/>
                  </a:moveTo>
                  <a:lnTo>
                    <a:pt x="2736" y="9741"/>
                  </a:lnTo>
                  <a:cubicBezTo>
                    <a:pt x="2731" y="9742"/>
                    <a:pt x="2726" y="9744"/>
                    <a:pt x="2722" y="9746"/>
                  </a:cubicBezTo>
                  <a:lnTo>
                    <a:pt x="2722" y="9746"/>
                  </a:lnTo>
                  <a:cubicBezTo>
                    <a:pt x="2726" y="9744"/>
                    <a:pt x="2731" y="9742"/>
                    <a:pt x="2736" y="9741"/>
                  </a:cubicBezTo>
                  <a:close/>
                  <a:moveTo>
                    <a:pt x="234" y="0"/>
                  </a:moveTo>
                  <a:cubicBezTo>
                    <a:pt x="100" y="200"/>
                    <a:pt x="0" y="467"/>
                    <a:pt x="0" y="734"/>
                  </a:cubicBezTo>
                  <a:lnTo>
                    <a:pt x="0" y="8039"/>
                  </a:lnTo>
                  <a:cubicBezTo>
                    <a:pt x="34" y="8573"/>
                    <a:pt x="301" y="9040"/>
                    <a:pt x="734" y="9340"/>
                  </a:cubicBezTo>
                  <a:lnTo>
                    <a:pt x="1368" y="9674"/>
                  </a:lnTo>
                  <a:cubicBezTo>
                    <a:pt x="1585" y="9800"/>
                    <a:pt x="1831" y="9858"/>
                    <a:pt x="2086" y="9858"/>
                  </a:cubicBezTo>
                  <a:cubicBezTo>
                    <a:pt x="2296" y="9858"/>
                    <a:pt x="2512" y="9819"/>
                    <a:pt x="2722" y="9746"/>
                  </a:cubicBezTo>
                  <a:lnTo>
                    <a:pt x="2722" y="9746"/>
                  </a:lnTo>
                  <a:cubicBezTo>
                    <a:pt x="2651" y="9770"/>
                    <a:pt x="2584" y="9781"/>
                    <a:pt x="2523" y="9781"/>
                  </a:cubicBezTo>
                  <a:cubicBezTo>
                    <a:pt x="2270" y="9781"/>
                    <a:pt x="2102" y="9584"/>
                    <a:pt x="2102" y="9240"/>
                  </a:cubicBezTo>
                  <a:lnTo>
                    <a:pt x="2102" y="1935"/>
                  </a:lnTo>
                  <a:cubicBezTo>
                    <a:pt x="2102" y="1668"/>
                    <a:pt x="2202" y="1435"/>
                    <a:pt x="2335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1640500" y="1187750"/>
              <a:ext cx="381150" cy="221225"/>
            </a:xfrm>
            <a:custGeom>
              <a:rect b="b" l="l" r="r" t="t"/>
              <a:pathLst>
                <a:path extrusionOk="0" h="8849" w="15246">
                  <a:moveTo>
                    <a:pt x="13177" y="1"/>
                  </a:moveTo>
                  <a:cubicBezTo>
                    <a:pt x="12927" y="1"/>
                    <a:pt x="12677" y="59"/>
                    <a:pt x="12443" y="176"/>
                  </a:cubicBezTo>
                  <a:lnTo>
                    <a:pt x="501" y="7047"/>
                  </a:lnTo>
                  <a:cubicBezTo>
                    <a:pt x="301" y="7181"/>
                    <a:pt x="134" y="7381"/>
                    <a:pt x="1" y="7614"/>
                  </a:cubicBezTo>
                  <a:lnTo>
                    <a:pt x="2102" y="8849"/>
                  </a:lnTo>
                  <a:cubicBezTo>
                    <a:pt x="2202" y="8615"/>
                    <a:pt x="2403" y="8415"/>
                    <a:pt x="2636" y="8281"/>
                  </a:cubicBezTo>
                  <a:lnTo>
                    <a:pt x="14511" y="1410"/>
                  </a:lnTo>
                  <a:cubicBezTo>
                    <a:pt x="14627" y="1340"/>
                    <a:pt x="14739" y="1307"/>
                    <a:pt x="14839" y="1307"/>
                  </a:cubicBezTo>
                  <a:cubicBezTo>
                    <a:pt x="15029" y="1307"/>
                    <a:pt x="15180" y="1425"/>
                    <a:pt x="15245" y="1643"/>
                  </a:cubicBezTo>
                  <a:cubicBezTo>
                    <a:pt x="15145" y="1176"/>
                    <a:pt x="14878" y="776"/>
                    <a:pt x="14511" y="543"/>
                  </a:cubicBezTo>
                  <a:lnTo>
                    <a:pt x="13911" y="176"/>
                  </a:lnTo>
                  <a:cubicBezTo>
                    <a:pt x="13677" y="59"/>
                    <a:pt x="13427" y="1"/>
                    <a:pt x="13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1738075" y="1442050"/>
              <a:ext cx="50075" cy="64775"/>
            </a:xfrm>
            <a:custGeom>
              <a:rect b="b" l="l" r="r" t="t"/>
              <a:pathLst>
                <a:path extrusionOk="0" h="2591" w="2003">
                  <a:moveTo>
                    <a:pt x="1468" y="1"/>
                  </a:moveTo>
                  <a:cubicBezTo>
                    <a:pt x="1338" y="1"/>
                    <a:pt x="1191" y="47"/>
                    <a:pt x="1035" y="144"/>
                  </a:cubicBezTo>
                  <a:cubicBezTo>
                    <a:pt x="434" y="511"/>
                    <a:pt x="34" y="1178"/>
                    <a:pt x="1" y="1879"/>
                  </a:cubicBezTo>
                  <a:cubicBezTo>
                    <a:pt x="1" y="2326"/>
                    <a:pt x="233" y="2590"/>
                    <a:pt x="557" y="2590"/>
                  </a:cubicBezTo>
                  <a:cubicBezTo>
                    <a:pt x="693" y="2590"/>
                    <a:pt x="844" y="2544"/>
                    <a:pt x="1001" y="2446"/>
                  </a:cubicBezTo>
                  <a:cubicBezTo>
                    <a:pt x="1602" y="2079"/>
                    <a:pt x="1969" y="1445"/>
                    <a:pt x="2002" y="745"/>
                  </a:cubicBezTo>
                  <a:cubicBezTo>
                    <a:pt x="2002" y="272"/>
                    <a:pt x="1785" y="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1830650" y="1389025"/>
              <a:ext cx="49225" cy="64425"/>
            </a:xfrm>
            <a:custGeom>
              <a:rect b="b" l="l" r="r" t="t"/>
              <a:pathLst>
                <a:path extrusionOk="0" h="2577" w="1969">
                  <a:moveTo>
                    <a:pt x="1435" y="1"/>
                  </a:moveTo>
                  <a:cubicBezTo>
                    <a:pt x="1304" y="1"/>
                    <a:pt x="1157" y="43"/>
                    <a:pt x="1001" y="130"/>
                  </a:cubicBezTo>
                  <a:cubicBezTo>
                    <a:pt x="401" y="497"/>
                    <a:pt x="34" y="1164"/>
                    <a:pt x="0" y="1865"/>
                  </a:cubicBezTo>
                  <a:cubicBezTo>
                    <a:pt x="0" y="2312"/>
                    <a:pt x="216" y="2576"/>
                    <a:pt x="542" y="2576"/>
                  </a:cubicBezTo>
                  <a:cubicBezTo>
                    <a:pt x="678" y="2576"/>
                    <a:pt x="834" y="2530"/>
                    <a:pt x="1001" y="2432"/>
                  </a:cubicBezTo>
                  <a:cubicBezTo>
                    <a:pt x="1568" y="2065"/>
                    <a:pt x="1935" y="1398"/>
                    <a:pt x="1968" y="697"/>
                  </a:cubicBezTo>
                  <a:cubicBezTo>
                    <a:pt x="1968" y="249"/>
                    <a:pt x="1751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1922375" y="1335675"/>
              <a:ext cx="50075" cy="64400"/>
            </a:xfrm>
            <a:custGeom>
              <a:rect b="b" l="l" r="r" t="t"/>
              <a:pathLst>
                <a:path extrusionOk="0" h="2576" w="2003">
                  <a:moveTo>
                    <a:pt x="1438" y="1"/>
                  </a:moveTo>
                  <a:cubicBezTo>
                    <a:pt x="1304" y="1"/>
                    <a:pt x="1156" y="43"/>
                    <a:pt x="1001" y="130"/>
                  </a:cubicBezTo>
                  <a:cubicBezTo>
                    <a:pt x="401" y="530"/>
                    <a:pt x="34" y="1164"/>
                    <a:pt x="1" y="1864"/>
                  </a:cubicBezTo>
                  <a:cubicBezTo>
                    <a:pt x="1" y="2311"/>
                    <a:pt x="216" y="2576"/>
                    <a:pt x="542" y="2576"/>
                  </a:cubicBezTo>
                  <a:cubicBezTo>
                    <a:pt x="679" y="2576"/>
                    <a:pt x="834" y="2529"/>
                    <a:pt x="1001" y="2431"/>
                  </a:cubicBezTo>
                  <a:cubicBezTo>
                    <a:pt x="1568" y="2064"/>
                    <a:pt x="1935" y="1397"/>
                    <a:pt x="2002" y="730"/>
                  </a:cubicBezTo>
                  <a:cubicBezTo>
                    <a:pt x="2002" y="256"/>
                    <a:pt x="1766" y="1"/>
                    <a:pt x="1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5580825" y="2214525"/>
              <a:ext cx="128450" cy="150975"/>
            </a:xfrm>
            <a:custGeom>
              <a:rect b="b" l="l" r="r" t="t"/>
              <a:pathLst>
                <a:path extrusionOk="0" h="6039" w="5138">
                  <a:moveTo>
                    <a:pt x="4770" y="1"/>
                  </a:moveTo>
                  <a:lnTo>
                    <a:pt x="0" y="835"/>
                  </a:lnTo>
                  <a:lnTo>
                    <a:pt x="501" y="6038"/>
                  </a:lnTo>
                  <a:lnTo>
                    <a:pt x="5137" y="5771"/>
                  </a:lnTo>
                  <a:lnTo>
                    <a:pt x="47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5728425" y="2290275"/>
              <a:ext cx="235050" cy="578925"/>
            </a:xfrm>
            <a:custGeom>
              <a:rect b="b" l="l" r="r" t="t"/>
              <a:pathLst>
                <a:path extrusionOk="0" h="23157" w="9402">
                  <a:moveTo>
                    <a:pt x="940" y="1"/>
                  </a:moveTo>
                  <a:cubicBezTo>
                    <a:pt x="650" y="1"/>
                    <a:pt x="338" y="35"/>
                    <a:pt x="1" y="106"/>
                  </a:cubicBezTo>
                  <a:lnTo>
                    <a:pt x="1935" y="10080"/>
                  </a:lnTo>
                  <a:lnTo>
                    <a:pt x="4604" y="14316"/>
                  </a:lnTo>
                  <a:lnTo>
                    <a:pt x="835" y="19653"/>
                  </a:lnTo>
                  <a:cubicBezTo>
                    <a:pt x="835" y="19653"/>
                    <a:pt x="2779" y="22914"/>
                    <a:pt x="2836" y="23144"/>
                  </a:cubicBezTo>
                  <a:lnTo>
                    <a:pt x="2836" y="23144"/>
                  </a:lnTo>
                  <a:cubicBezTo>
                    <a:pt x="3032" y="22781"/>
                    <a:pt x="9401" y="15125"/>
                    <a:pt x="9207" y="14316"/>
                  </a:cubicBezTo>
                  <a:cubicBezTo>
                    <a:pt x="8740" y="12515"/>
                    <a:pt x="5905" y="6544"/>
                    <a:pt x="4771" y="3809"/>
                  </a:cubicBezTo>
                  <a:cubicBezTo>
                    <a:pt x="3816" y="1466"/>
                    <a:pt x="2837" y="1"/>
                    <a:pt x="940" y="1"/>
                  </a:cubicBezTo>
                  <a:close/>
                  <a:moveTo>
                    <a:pt x="2836" y="23144"/>
                  </a:moveTo>
                  <a:cubicBezTo>
                    <a:pt x="2831" y="23152"/>
                    <a:pt x="2830" y="23157"/>
                    <a:pt x="2833" y="23157"/>
                  </a:cubicBezTo>
                  <a:cubicBezTo>
                    <a:pt x="2834" y="23157"/>
                    <a:pt x="2835" y="23157"/>
                    <a:pt x="2836" y="23156"/>
                  </a:cubicBezTo>
                  <a:cubicBezTo>
                    <a:pt x="2838" y="23155"/>
                    <a:pt x="2838" y="23151"/>
                    <a:pt x="2836" y="23144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5399850" y="2760750"/>
              <a:ext cx="656325" cy="1310975"/>
            </a:xfrm>
            <a:custGeom>
              <a:rect b="b" l="l" r="r" t="t"/>
              <a:pathLst>
                <a:path extrusionOk="0" h="52439" w="26253">
                  <a:moveTo>
                    <a:pt x="16346" y="1"/>
                  </a:moveTo>
                  <a:lnTo>
                    <a:pt x="1769" y="834"/>
                  </a:lnTo>
                  <a:cubicBezTo>
                    <a:pt x="1769" y="834"/>
                    <a:pt x="501" y="11609"/>
                    <a:pt x="268" y="16546"/>
                  </a:cubicBezTo>
                  <a:cubicBezTo>
                    <a:pt x="1" y="22116"/>
                    <a:pt x="1" y="23884"/>
                    <a:pt x="134" y="26920"/>
                  </a:cubicBezTo>
                  <a:cubicBezTo>
                    <a:pt x="234" y="28821"/>
                    <a:pt x="501" y="30556"/>
                    <a:pt x="635" y="33458"/>
                  </a:cubicBezTo>
                  <a:cubicBezTo>
                    <a:pt x="768" y="36360"/>
                    <a:pt x="1669" y="50870"/>
                    <a:pt x="1669" y="50870"/>
                  </a:cubicBezTo>
                  <a:lnTo>
                    <a:pt x="1669" y="50837"/>
                  </a:lnTo>
                  <a:cubicBezTo>
                    <a:pt x="1669" y="51004"/>
                    <a:pt x="1702" y="51137"/>
                    <a:pt x="1735" y="51304"/>
                  </a:cubicBezTo>
                  <a:cubicBezTo>
                    <a:pt x="1869" y="51804"/>
                    <a:pt x="2436" y="52405"/>
                    <a:pt x="3470" y="52438"/>
                  </a:cubicBezTo>
                  <a:cubicBezTo>
                    <a:pt x="4938" y="52438"/>
                    <a:pt x="5405" y="51738"/>
                    <a:pt x="5471" y="51237"/>
                  </a:cubicBezTo>
                  <a:cubicBezTo>
                    <a:pt x="5471" y="51171"/>
                    <a:pt x="5505" y="51070"/>
                    <a:pt x="5505" y="50970"/>
                  </a:cubicBezTo>
                  <a:lnTo>
                    <a:pt x="5538" y="50970"/>
                  </a:lnTo>
                  <a:cubicBezTo>
                    <a:pt x="5538" y="50970"/>
                    <a:pt x="6606" y="44799"/>
                    <a:pt x="7339" y="40096"/>
                  </a:cubicBezTo>
                  <a:cubicBezTo>
                    <a:pt x="7706" y="37894"/>
                    <a:pt x="7907" y="35693"/>
                    <a:pt x="7940" y="33491"/>
                  </a:cubicBezTo>
                  <a:cubicBezTo>
                    <a:pt x="7840" y="32157"/>
                    <a:pt x="7640" y="30789"/>
                    <a:pt x="7306" y="29488"/>
                  </a:cubicBezTo>
                  <a:lnTo>
                    <a:pt x="9374" y="15912"/>
                  </a:lnTo>
                  <a:cubicBezTo>
                    <a:pt x="9374" y="15912"/>
                    <a:pt x="11176" y="27454"/>
                    <a:pt x="11476" y="28554"/>
                  </a:cubicBezTo>
                  <a:cubicBezTo>
                    <a:pt x="11676" y="29355"/>
                    <a:pt x="16446" y="36694"/>
                    <a:pt x="19315" y="41063"/>
                  </a:cubicBezTo>
                  <a:cubicBezTo>
                    <a:pt x="20549" y="42998"/>
                    <a:pt x="23351" y="47134"/>
                    <a:pt x="23551" y="47368"/>
                  </a:cubicBezTo>
                  <a:cubicBezTo>
                    <a:pt x="23625" y="47471"/>
                    <a:pt x="23722" y="47516"/>
                    <a:pt x="23834" y="47516"/>
                  </a:cubicBezTo>
                  <a:cubicBezTo>
                    <a:pt x="24637" y="47516"/>
                    <a:pt x="26253" y="45233"/>
                    <a:pt x="26253" y="45233"/>
                  </a:cubicBezTo>
                  <a:lnTo>
                    <a:pt x="25086" y="42331"/>
                  </a:lnTo>
                  <a:cubicBezTo>
                    <a:pt x="24552" y="40730"/>
                    <a:pt x="22617" y="34592"/>
                    <a:pt x="21917" y="32857"/>
                  </a:cubicBezTo>
                  <a:cubicBezTo>
                    <a:pt x="20849" y="30089"/>
                    <a:pt x="20149" y="28621"/>
                    <a:pt x="17914" y="27187"/>
                  </a:cubicBezTo>
                  <a:cubicBezTo>
                    <a:pt x="17914" y="27187"/>
                    <a:pt x="18014" y="13377"/>
                    <a:pt x="17914" y="8440"/>
                  </a:cubicBezTo>
                  <a:cubicBezTo>
                    <a:pt x="17747" y="2135"/>
                    <a:pt x="16346" y="1"/>
                    <a:pt x="163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5961100" y="3903225"/>
              <a:ext cx="107600" cy="218225"/>
            </a:xfrm>
            <a:custGeom>
              <a:rect b="b" l="l" r="r" t="t"/>
              <a:pathLst>
                <a:path extrusionOk="0" h="8729" w="4304">
                  <a:moveTo>
                    <a:pt x="4303" y="1"/>
                  </a:moveTo>
                  <a:lnTo>
                    <a:pt x="0" y="101"/>
                  </a:lnTo>
                  <a:cubicBezTo>
                    <a:pt x="1535" y="2169"/>
                    <a:pt x="2335" y="7606"/>
                    <a:pt x="1902" y="8407"/>
                  </a:cubicBezTo>
                  <a:cubicBezTo>
                    <a:pt x="1781" y="8630"/>
                    <a:pt x="1862" y="8729"/>
                    <a:pt x="2048" y="8729"/>
                  </a:cubicBezTo>
                  <a:cubicBezTo>
                    <a:pt x="2530" y="8729"/>
                    <a:pt x="3720" y="8064"/>
                    <a:pt x="3936" y="7173"/>
                  </a:cubicBezTo>
                  <a:cubicBezTo>
                    <a:pt x="4237" y="5972"/>
                    <a:pt x="4303" y="1"/>
                    <a:pt x="430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5341625" y="4013325"/>
              <a:ext cx="200025" cy="200075"/>
            </a:xfrm>
            <a:custGeom>
              <a:rect b="b" l="l" r="r" t="t"/>
              <a:pathLst>
                <a:path extrusionOk="0" h="8003" w="8001">
                  <a:moveTo>
                    <a:pt x="8001" y="0"/>
                  </a:moveTo>
                  <a:lnTo>
                    <a:pt x="3964" y="534"/>
                  </a:lnTo>
                  <a:cubicBezTo>
                    <a:pt x="3931" y="2102"/>
                    <a:pt x="2864" y="6238"/>
                    <a:pt x="1296" y="6738"/>
                  </a:cubicBezTo>
                  <a:cubicBezTo>
                    <a:pt x="0" y="7133"/>
                    <a:pt x="1392" y="8003"/>
                    <a:pt x="2560" y="8003"/>
                  </a:cubicBezTo>
                  <a:cubicBezTo>
                    <a:pt x="2775" y="8003"/>
                    <a:pt x="2982" y="7973"/>
                    <a:pt x="3164" y="7906"/>
                  </a:cubicBezTo>
                  <a:cubicBezTo>
                    <a:pt x="4365" y="7472"/>
                    <a:pt x="6133" y="3936"/>
                    <a:pt x="7033" y="3069"/>
                  </a:cubicBezTo>
                  <a:cubicBezTo>
                    <a:pt x="7967" y="2202"/>
                    <a:pt x="8001" y="0"/>
                    <a:pt x="80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5378175" y="2715725"/>
              <a:ext cx="479525" cy="702625"/>
            </a:xfrm>
            <a:custGeom>
              <a:rect b="b" l="l" r="r" t="t"/>
              <a:pathLst>
                <a:path extrusionOk="0" h="28105" w="19181">
                  <a:moveTo>
                    <a:pt x="16612" y="0"/>
                  </a:moveTo>
                  <a:lnTo>
                    <a:pt x="2502" y="934"/>
                  </a:lnTo>
                  <a:cubicBezTo>
                    <a:pt x="2502" y="934"/>
                    <a:pt x="2002" y="2535"/>
                    <a:pt x="1502" y="8440"/>
                  </a:cubicBezTo>
                  <a:cubicBezTo>
                    <a:pt x="1035" y="14344"/>
                    <a:pt x="67" y="22683"/>
                    <a:pt x="1" y="26019"/>
                  </a:cubicBezTo>
                  <a:cubicBezTo>
                    <a:pt x="1" y="26019"/>
                    <a:pt x="2569" y="25385"/>
                    <a:pt x="3670" y="23017"/>
                  </a:cubicBezTo>
                  <a:cubicBezTo>
                    <a:pt x="3670" y="23017"/>
                    <a:pt x="5471" y="26953"/>
                    <a:pt x="9708" y="27820"/>
                  </a:cubicBezTo>
                  <a:cubicBezTo>
                    <a:pt x="10652" y="28012"/>
                    <a:pt x="11596" y="28104"/>
                    <a:pt x="12503" y="28104"/>
                  </a:cubicBezTo>
                  <a:cubicBezTo>
                    <a:pt x="15698" y="28104"/>
                    <a:pt x="18431" y="26959"/>
                    <a:pt x="19081" y="24985"/>
                  </a:cubicBezTo>
                  <a:cubicBezTo>
                    <a:pt x="19048" y="24718"/>
                    <a:pt x="19181" y="11408"/>
                    <a:pt x="19081" y="8306"/>
                  </a:cubicBezTo>
                  <a:cubicBezTo>
                    <a:pt x="18981" y="5237"/>
                    <a:pt x="17780" y="2635"/>
                    <a:pt x="1661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5420700" y="4126125"/>
              <a:ext cx="117625" cy="129175"/>
            </a:xfrm>
            <a:custGeom>
              <a:rect b="b" l="l" r="r" t="t"/>
              <a:pathLst>
                <a:path extrusionOk="0" h="5167" w="4705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5420700" y="4126125"/>
              <a:ext cx="117625" cy="129175"/>
            </a:xfrm>
            <a:custGeom>
              <a:rect b="b" l="l" r="r" t="t"/>
              <a:pathLst>
                <a:path extrusionOk="0" h="5167" w="4705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302300" y="4012900"/>
              <a:ext cx="277725" cy="265750"/>
            </a:xfrm>
            <a:custGeom>
              <a:rect b="b" l="l" r="r" t="t"/>
              <a:pathLst>
                <a:path extrusionOk="0" h="10630" w="11109">
                  <a:moveTo>
                    <a:pt x="9618" y="1"/>
                  </a:moveTo>
                  <a:cubicBezTo>
                    <a:pt x="9133" y="1"/>
                    <a:pt x="8337" y="370"/>
                    <a:pt x="7839" y="784"/>
                  </a:cubicBezTo>
                  <a:cubicBezTo>
                    <a:pt x="7038" y="1485"/>
                    <a:pt x="6838" y="2419"/>
                    <a:pt x="6438" y="3520"/>
                  </a:cubicBezTo>
                  <a:cubicBezTo>
                    <a:pt x="6004" y="4687"/>
                    <a:pt x="5204" y="6288"/>
                    <a:pt x="4570" y="6622"/>
                  </a:cubicBezTo>
                  <a:cubicBezTo>
                    <a:pt x="4345" y="6752"/>
                    <a:pt x="4053" y="6794"/>
                    <a:pt x="3727" y="6794"/>
                  </a:cubicBezTo>
                  <a:cubicBezTo>
                    <a:pt x="3133" y="6794"/>
                    <a:pt x="2426" y="6655"/>
                    <a:pt x="1801" y="6655"/>
                  </a:cubicBezTo>
                  <a:cubicBezTo>
                    <a:pt x="834" y="6655"/>
                    <a:pt x="67" y="7089"/>
                    <a:pt x="33" y="7789"/>
                  </a:cubicBezTo>
                  <a:cubicBezTo>
                    <a:pt x="0" y="8356"/>
                    <a:pt x="2535" y="9624"/>
                    <a:pt x="4103" y="9691"/>
                  </a:cubicBezTo>
                  <a:cubicBezTo>
                    <a:pt x="4419" y="9707"/>
                    <a:pt x="4685" y="9731"/>
                    <a:pt x="4918" y="9731"/>
                  </a:cubicBezTo>
                  <a:cubicBezTo>
                    <a:pt x="5646" y="9731"/>
                    <a:pt x="6049" y="9496"/>
                    <a:pt x="6605" y="8056"/>
                  </a:cubicBezTo>
                  <a:cubicBezTo>
                    <a:pt x="7115" y="6710"/>
                    <a:pt x="7400" y="5768"/>
                    <a:pt x="7717" y="5768"/>
                  </a:cubicBezTo>
                  <a:cubicBezTo>
                    <a:pt x="7855" y="5768"/>
                    <a:pt x="8000" y="5949"/>
                    <a:pt x="8173" y="6355"/>
                  </a:cubicBezTo>
                  <a:cubicBezTo>
                    <a:pt x="8740" y="7656"/>
                    <a:pt x="8973" y="10391"/>
                    <a:pt x="8973" y="10391"/>
                  </a:cubicBezTo>
                  <a:cubicBezTo>
                    <a:pt x="9127" y="10545"/>
                    <a:pt x="9343" y="10629"/>
                    <a:pt x="9561" y="10629"/>
                  </a:cubicBezTo>
                  <a:cubicBezTo>
                    <a:pt x="9768" y="10629"/>
                    <a:pt x="9978" y="10554"/>
                    <a:pt x="10141" y="10391"/>
                  </a:cubicBezTo>
                  <a:cubicBezTo>
                    <a:pt x="10141" y="9457"/>
                    <a:pt x="10207" y="8490"/>
                    <a:pt x="10307" y="7522"/>
                  </a:cubicBezTo>
                  <a:cubicBezTo>
                    <a:pt x="10474" y="6355"/>
                    <a:pt x="11108" y="4487"/>
                    <a:pt x="11008" y="3053"/>
                  </a:cubicBezTo>
                  <a:cubicBezTo>
                    <a:pt x="10941" y="1652"/>
                    <a:pt x="10241" y="251"/>
                    <a:pt x="9874" y="50"/>
                  </a:cubicBezTo>
                  <a:cubicBezTo>
                    <a:pt x="9805" y="16"/>
                    <a:pt x="9718" y="1"/>
                    <a:pt x="9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061175" y="3986700"/>
              <a:ext cx="75075" cy="152950"/>
            </a:xfrm>
            <a:custGeom>
              <a:rect b="b" l="l" r="r" t="t"/>
              <a:pathLst>
                <a:path extrusionOk="0" h="6118" w="3003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61175" y="3986700"/>
              <a:ext cx="75075" cy="152950"/>
            </a:xfrm>
            <a:custGeom>
              <a:rect b="b" l="l" r="r" t="t"/>
              <a:pathLst>
                <a:path extrusionOk="0" h="6118" w="3003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46925" y="3872275"/>
              <a:ext cx="254375" cy="303150"/>
            </a:xfrm>
            <a:custGeom>
              <a:rect b="b" l="l" r="r" t="t"/>
              <a:pathLst>
                <a:path extrusionOk="0" h="12126" w="10175">
                  <a:moveTo>
                    <a:pt x="4258" y="1"/>
                  </a:moveTo>
                  <a:cubicBezTo>
                    <a:pt x="4238" y="1"/>
                    <a:pt x="4220" y="2"/>
                    <a:pt x="4203" y="5"/>
                  </a:cubicBezTo>
                  <a:cubicBezTo>
                    <a:pt x="3770" y="38"/>
                    <a:pt x="3136" y="972"/>
                    <a:pt x="2936" y="1739"/>
                  </a:cubicBezTo>
                  <a:cubicBezTo>
                    <a:pt x="2635" y="2773"/>
                    <a:pt x="3002" y="3641"/>
                    <a:pt x="3269" y="4775"/>
                  </a:cubicBezTo>
                  <a:cubicBezTo>
                    <a:pt x="3569" y="5976"/>
                    <a:pt x="3803" y="7744"/>
                    <a:pt x="3469" y="8411"/>
                  </a:cubicBezTo>
                  <a:cubicBezTo>
                    <a:pt x="3136" y="9078"/>
                    <a:pt x="1968" y="9445"/>
                    <a:pt x="1168" y="9979"/>
                  </a:cubicBezTo>
                  <a:cubicBezTo>
                    <a:pt x="367" y="10512"/>
                    <a:pt x="0" y="11279"/>
                    <a:pt x="334" y="11913"/>
                  </a:cubicBezTo>
                  <a:cubicBezTo>
                    <a:pt x="427" y="12058"/>
                    <a:pt x="756" y="12126"/>
                    <a:pt x="1208" y="12126"/>
                  </a:cubicBezTo>
                  <a:cubicBezTo>
                    <a:pt x="2214" y="12126"/>
                    <a:pt x="3826" y="11788"/>
                    <a:pt x="4770" y="11213"/>
                  </a:cubicBezTo>
                  <a:cubicBezTo>
                    <a:pt x="5904" y="10512"/>
                    <a:pt x="6405" y="10479"/>
                    <a:pt x="5938" y="8444"/>
                  </a:cubicBezTo>
                  <a:cubicBezTo>
                    <a:pt x="5576" y="6892"/>
                    <a:pt x="5274" y="5922"/>
                    <a:pt x="5716" y="5922"/>
                  </a:cubicBezTo>
                  <a:cubicBezTo>
                    <a:pt x="5844" y="5922"/>
                    <a:pt x="6035" y="6003"/>
                    <a:pt x="6305" y="6176"/>
                  </a:cubicBezTo>
                  <a:cubicBezTo>
                    <a:pt x="7506" y="6943"/>
                    <a:pt x="9207" y="9078"/>
                    <a:pt x="9207" y="9078"/>
                  </a:cubicBezTo>
                  <a:cubicBezTo>
                    <a:pt x="9263" y="9091"/>
                    <a:pt x="9320" y="9097"/>
                    <a:pt x="9376" y="9097"/>
                  </a:cubicBezTo>
                  <a:cubicBezTo>
                    <a:pt x="9748" y="9097"/>
                    <a:pt x="10087" y="8821"/>
                    <a:pt x="10174" y="8444"/>
                  </a:cubicBezTo>
                  <a:cubicBezTo>
                    <a:pt x="9674" y="7644"/>
                    <a:pt x="9173" y="6843"/>
                    <a:pt x="8740" y="5976"/>
                  </a:cubicBezTo>
                  <a:cubicBezTo>
                    <a:pt x="8206" y="4908"/>
                    <a:pt x="7706" y="3007"/>
                    <a:pt x="6838" y="1873"/>
                  </a:cubicBezTo>
                  <a:cubicBezTo>
                    <a:pt x="6005" y="783"/>
                    <a:pt x="4740" y="1"/>
                    <a:pt x="4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5412375" y="2287575"/>
              <a:ext cx="403650" cy="483100"/>
            </a:xfrm>
            <a:custGeom>
              <a:rect b="b" l="l" r="r" t="t"/>
              <a:pathLst>
                <a:path extrusionOk="0" h="19324" w="16146">
                  <a:moveTo>
                    <a:pt x="11013" y="1"/>
                  </a:moveTo>
                  <a:cubicBezTo>
                    <a:pt x="10043" y="1"/>
                    <a:pt x="8725" y="21"/>
                    <a:pt x="7706" y="114"/>
                  </a:cubicBezTo>
                  <a:cubicBezTo>
                    <a:pt x="6371" y="181"/>
                    <a:pt x="5071" y="448"/>
                    <a:pt x="3803" y="881"/>
                  </a:cubicBezTo>
                  <a:lnTo>
                    <a:pt x="2202" y="2416"/>
                  </a:lnTo>
                  <a:cubicBezTo>
                    <a:pt x="1468" y="3350"/>
                    <a:pt x="134" y="7486"/>
                    <a:pt x="167" y="14624"/>
                  </a:cubicBezTo>
                  <a:cubicBezTo>
                    <a:pt x="167" y="15992"/>
                    <a:pt x="0" y="17693"/>
                    <a:pt x="1134" y="18060"/>
                  </a:cubicBezTo>
                  <a:cubicBezTo>
                    <a:pt x="2464" y="18791"/>
                    <a:pt x="4769" y="19324"/>
                    <a:pt x="7367" y="19324"/>
                  </a:cubicBezTo>
                  <a:cubicBezTo>
                    <a:pt x="9985" y="19324"/>
                    <a:pt x="12900" y="18783"/>
                    <a:pt x="15411" y="17360"/>
                  </a:cubicBezTo>
                  <a:cubicBezTo>
                    <a:pt x="16145" y="16826"/>
                    <a:pt x="16012" y="12590"/>
                    <a:pt x="15978" y="10688"/>
                  </a:cubicBezTo>
                  <a:cubicBezTo>
                    <a:pt x="15945" y="8120"/>
                    <a:pt x="15878" y="3483"/>
                    <a:pt x="15545" y="2482"/>
                  </a:cubicBezTo>
                  <a:cubicBezTo>
                    <a:pt x="15111" y="1081"/>
                    <a:pt x="13843" y="81"/>
                    <a:pt x="12342" y="14"/>
                  </a:cubicBezTo>
                  <a:cubicBezTo>
                    <a:pt x="12342" y="14"/>
                    <a:pt x="11789" y="1"/>
                    <a:pt x="110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5454900" y="2450525"/>
              <a:ext cx="25875" cy="301900"/>
            </a:xfrm>
            <a:custGeom>
              <a:rect b="b" l="l" r="r" t="t"/>
              <a:pathLst>
                <a:path extrusionOk="0" h="12076" w="1035">
                  <a:moveTo>
                    <a:pt x="834" y="1"/>
                  </a:moveTo>
                  <a:lnTo>
                    <a:pt x="701" y="1568"/>
                  </a:lnTo>
                  <a:cubicBezTo>
                    <a:pt x="267" y="6906"/>
                    <a:pt x="0" y="10542"/>
                    <a:pt x="334" y="11976"/>
                  </a:cubicBezTo>
                  <a:lnTo>
                    <a:pt x="568" y="12076"/>
                  </a:lnTo>
                  <a:cubicBezTo>
                    <a:pt x="167" y="10742"/>
                    <a:pt x="534" y="6272"/>
                    <a:pt x="901" y="156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4841125" y="2119800"/>
              <a:ext cx="708875" cy="479525"/>
            </a:xfrm>
            <a:custGeom>
              <a:rect b="b" l="l" r="r" t="t"/>
              <a:pathLst>
                <a:path extrusionOk="0" h="19181" w="28355">
                  <a:moveTo>
                    <a:pt x="1950" y="0"/>
                  </a:moveTo>
                  <a:cubicBezTo>
                    <a:pt x="1874" y="0"/>
                    <a:pt x="1792" y="18"/>
                    <a:pt x="1702" y="54"/>
                  </a:cubicBezTo>
                  <a:cubicBezTo>
                    <a:pt x="1235" y="254"/>
                    <a:pt x="1335" y="888"/>
                    <a:pt x="1735" y="1855"/>
                  </a:cubicBezTo>
                  <a:cubicBezTo>
                    <a:pt x="1935" y="2255"/>
                    <a:pt x="2102" y="2689"/>
                    <a:pt x="2236" y="3122"/>
                  </a:cubicBezTo>
                  <a:cubicBezTo>
                    <a:pt x="2269" y="3289"/>
                    <a:pt x="2035" y="3356"/>
                    <a:pt x="1935" y="3423"/>
                  </a:cubicBezTo>
                  <a:cubicBezTo>
                    <a:pt x="1735" y="3523"/>
                    <a:pt x="1368" y="3690"/>
                    <a:pt x="1302" y="3923"/>
                  </a:cubicBezTo>
                  <a:cubicBezTo>
                    <a:pt x="1268" y="4056"/>
                    <a:pt x="1235" y="4157"/>
                    <a:pt x="1168" y="4290"/>
                  </a:cubicBezTo>
                  <a:cubicBezTo>
                    <a:pt x="1035" y="4523"/>
                    <a:pt x="668" y="4590"/>
                    <a:pt x="501" y="4824"/>
                  </a:cubicBezTo>
                  <a:cubicBezTo>
                    <a:pt x="401" y="4990"/>
                    <a:pt x="401" y="5257"/>
                    <a:pt x="301" y="5424"/>
                  </a:cubicBezTo>
                  <a:cubicBezTo>
                    <a:pt x="267" y="5558"/>
                    <a:pt x="167" y="5658"/>
                    <a:pt x="101" y="5791"/>
                  </a:cubicBezTo>
                  <a:cubicBezTo>
                    <a:pt x="1" y="6025"/>
                    <a:pt x="34" y="6325"/>
                    <a:pt x="201" y="6558"/>
                  </a:cubicBezTo>
                  <a:cubicBezTo>
                    <a:pt x="601" y="7392"/>
                    <a:pt x="1335" y="7893"/>
                    <a:pt x="2002" y="8493"/>
                  </a:cubicBezTo>
                  <a:cubicBezTo>
                    <a:pt x="2569" y="9027"/>
                    <a:pt x="3203" y="9327"/>
                    <a:pt x="3870" y="9861"/>
                  </a:cubicBezTo>
                  <a:cubicBezTo>
                    <a:pt x="4504" y="10361"/>
                    <a:pt x="11542" y="18834"/>
                    <a:pt x="13110" y="19134"/>
                  </a:cubicBezTo>
                  <a:cubicBezTo>
                    <a:pt x="13270" y="19166"/>
                    <a:pt x="13431" y="19181"/>
                    <a:pt x="13590" y="19181"/>
                  </a:cubicBezTo>
                  <a:cubicBezTo>
                    <a:pt x="13928" y="19181"/>
                    <a:pt x="14260" y="19114"/>
                    <a:pt x="14578" y="19000"/>
                  </a:cubicBezTo>
                  <a:cubicBezTo>
                    <a:pt x="15979" y="18600"/>
                    <a:pt x="21850" y="16198"/>
                    <a:pt x="24752" y="15198"/>
                  </a:cubicBezTo>
                  <a:cubicBezTo>
                    <a:pt x="26987" y="14030"/>
                    <a:pt x="27687" y="13597"/>
                    <a:pt x="28154" y="10294"/>
                  </a:cubicBezTo>
                  <a:cubicBezTo>
                    <a:pt x="28354" y="8693"/>
                    <a:pt x="26653" y="7592"/>
                    <a:pt x="26653" y="7592"/>
                  </a:cubicBezTo>
                  <a:cubicBezTo>
                    <a:pt x="26653" y="7592"/>
                    <a:pt x="25552" y="7592"/>
                    <a:pt x="22183" y="9427"/>
                  </a:cubicBezTo>
                  <a:cubicBezTo>
                    <a:pt x="19948" y="10628"/>
                    <a:pt x="15478" y="12929"/>
                    <a:pt x="13610" y="13797"/>
                  </a:cubicBezTo>
                  <a:cubicBezTo>
                    <a:pt x="12209" y="12629"/>
                    <a:pt x="6639" y="7959"/>
                    <a:pt x="6439" y="7526"/>
                  </a:cubicBezTo>
                  <a:cubicBezTo>
                    <a:pt x="6172" y="7025"/>
                    <a:pt x="6605" y="6191"/>
                    <a:pt x="6805" y="5724"/>
                  </a:cubicBezTo>
                  <a:cubicBezTo>
                    <a:pt x="7039" y="5257"/>
                    <a:pt x="7473" y="4257"/>
                    <a:pt x="7639" y="3990"/>
                  </a:cubicBezTo>
                  <a:cubicBezTo>
                    <a:pt x="7826" y="3711"/>
                    <a:pt x="7648" y="3577"/>
                    <a:pt x="7357" y="3577"/>
                  </a:cubicBezTo>
                  <a:cubicBezTo>
                    <a:pt x="7125" y="3577"/>
                    <a:pt x="6823" y="3661"/>
                    <a:pt x="6572" y="3823"/>
                  </a:cubicBezTo>
                  <a:cubicBezTo>
                    <a:pt x="6005" y="4190"/>
                    <a:pt x="5538" y="5091"/>
                    <a:pt x="5271" y="5224"/>
                  </a:cubicBezTo>
                  <a:cubicBezTo>
                    <a:pt x="5266" y="5226"/>
                    <a:pt x="5260" y="5227"/>
                    <a:pt x="5254" y="5227"/>
                  </a:cubicBezTo>
                  <a:cubicBezTo>
                    <a:pt x="4955" y="5227"/>
                    <a:pt x="3759" y="2866"/>
                    <a:pt x="3203" y="1721"/>
                  </a:cubicBezTo>
                  <a:cubicBezTo>
                    <a:pt x="2683" y="711"/>
                    <a:pt x="2438" y="0"/>
                    <a:pt x="195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5478250" y="1909150"/>
              <a:ext cx="312750" cy="316250"/>
            </a:xfrm>
            <a:custGeom>
              <a:rect b="b" l="l" r="r" t="t"/>
              <a:pathLst>
                <a:path extrusionOk="0" h="12650" w="12510">
                  <a:moveTo>
                    <a:pt x="7550" y="1"/>
                  </a:moveTo>
                  <a:cubicBezTo>
                    <a:pt x="7123" y="1"/>
                    <a:pt x="6694" y="29"/>
                    <a:pt x="6272" y="74"/>
                  </a:cubicBezTo>
                  <a:cubicBezTo>
                    <a:pt x="4798" y="266"/>
                    <a:pt x="3324" y="643"/>
                    <a:pt x="1821" y="643"/>
                  </a:cubicBezTo>
                  <a:cubicBezTo>
                    <a:pt x="1759" y="643"/>
                    <a:pt x="1697" y="642"/>
                    <a:pt x="1635" y="641"/>
                  </a:cubicBezTo>
                  <a:cubicBezTo>
                    <a:pt x="1577" y="632"/>
                    <a:pt x="1516" y="628"/>
                    <a:pt x="1455" y="628"/>
                  </a:cubicBezTo>
                  <a:cubicBezTo>
                    <a:pt x="1270" y="628"/>
                    <a:pt x="1076" y="666"/>
                    <a:pt x="901" y="741"/>
                  </a:cubicBezTo>
                  <a:cubicBezTo>
                    <a:pt x="634" y="907"/>
                    <a:pt x="501" y="1241"/>
                    <a:pt x="568" y="1575"/>
                  </a:cubicBezTo>
                  <a:cubicBezTo>
                    <a:pt x="634" y="1875"/>
                    <a:pt x="734" y="2175"/>
                    <a:pt x="901" y="2442"/>
                  </a:cubicBezTo>
                  <a:cubicBezTo>
                    <a:pt x="835" y="2420"/>
                    <a:pt x="767" y="2409"/>
                    <a:pt x="699" y="2409"/>
                  </a:cubicBezTo>
                  <a:cubicBezTo>
                    <a:pt x="463" y="2409"/>
                    <a:pt x="238" y="2542"/>
                    <a:pt x="134" y="2776"/>
                  </a:cubicBezTo>
                  <a:cubicBezTo>
                    <a:pt x="34" y="2942"/>
                    <a:pt x="0" y="3142"/>
                    <a:pt x="0" y="3343"/>
                  </a:cubicBezTo>
                  <a:cubicBezTo>
                    <a:pt x="0" y="3443"/>
                    <a:pt x="0" y="3543"/>
                    <a:pt x="34" y="3643"/>
                  </a:cubicBezTo>
                  <a:cubicBezTo>
                    <a:pt x="234" y="5144"/>
                    <a:pt x="1602" y="6078"/>
                    <a:pt x="2369" y="7279"/>
                  </a:cubicBezTo>
                  <a:cubicBezTo>
                    <a:pt x="2536" y="7546"/>
                    <a:pt x="2736" y="7812"/>
                    <a:pt x="2903" y="8079"/>
                  </a:cubicBezTo>
                  <a:cubicBezTo>
                    <a:pt x="3003" y="8213"/>
                    <a:pt x="3470" y="8613"/>
                    <a:pt x="3470" y="8780"/>
                  </a:cubicBezTo>
                  <a:lnTo>
                    <a:pt x="6639" y="12649"/>
                  </a:lnTo>
                  <a:cubicBezTo>
                    <a:pt x="6538" y="10881"/>
                    <a:pt x="12509" y="9213"/>
                    <a:pt x="12409" y="6645"/>
                  </a:cubicBezTo>
                  <a:cubicBezTo>
                    <a:pt x="12376" y="6011"/>
                    <a:pt x="12309" y="5377"/>
                    <a:pt x="12209" y="4777"/>
                  </a:cubicBezTo>
                  <a:cubicBezTo>
                    <a:pt x="12209" y="4410"/>
                    <a:pt x="12276" y="4043"/>
                    <a:pt x="12376" y="3710"/>
                  </a:cubicBezTo>
                  <a:cubicBezTo>
                    <a:pt x="12409" y="3343"/>
                    <a:pt x="12376" y="3009"/>
                    <a:pt x="12243" y="2675"/>
                  </a:cubicBezTo>
                  <a:cubicBezTo>
                    <a:pt x="11976" y="1908"/>
                    <a:pt x="11475" y="1274"/>
                    <a:pt x="10775" y="841"/>
                  </a:cubicBezTo>
                  <a:cubicBezTo>
                    <a:pt x="9848" y="207"/>
                    <a:pt x="8708" y="1"/>
                    <a:pt x="7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5468250" y="2092775"/>
              <a:ext cx="25875" cy="50900"/>
            </a:xfrm>
            <a:custGeom>
              <a:rect b="b" l="l" r="r" t="t"/>
              <a:pathLst>
                <a:path extrusionOk="0" h="2036" w="1035">
                  <a:moveTo>
                    <a:pt x="1034" y="0"/>
                  </a:moveTo>
                  <a:cubicBezTo>
                    <a:pt x="1034" y="1"/>
                    <a:pt x="0" y="1535"/>
                    <a:pt x="134" y="1702"/>
                  </a:cubicBezTo>
                  <a:cubicBezTo>
                    <a:pt x="400" y="1835"/>
                    <a:pt x="667" y="1969"/>
                    <a:pt x="934" y="2035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5482425" y="1961100"/>
              <a:ext cx="276050" cy="283125"/>
            </a:xfrm>
            <a:custGeom>
              <a:rect b="b" l="l" r="r" t="t"/>
              <a:pathLst>
                <a:path extrusionOk="0" h="11325" w="11042">
                  <a:moveTo>
                    <a:pt x="5724" y="0"/>
                  </a:moveTo>
                  <a:cubicBezTo>
                    <a:pt x="4785" y="0"/>
                    <a:pt x="4018" y="199"/>
                    <a:pt x="3636" y="397"/>
                  </a:cubicBezTo>
                  <a:cubicBezTo>
                    <a:pt x="2635" y="931"/>
                    <a:pt x="901" y="1865"/>
                    <a:pt x="434" y="5501"/>
                  </a:cubicBezTo>
                  <a:cubicBezTo>
                    <a:pt x="0" y="9204"/>
                    <a:pt x="834" y="10505"/>
                    <a:pt x="1335" y="11005"/>
                  </a:cubicBezTo>
                  <a:cubicBezTo>
                    <a:pt x="1558" y="11208"/>
                    <a:pt x="2312" y="11324"/>
                    <a:pt x="3079" y="11324"/>
                  </a:cubicBezTo>
                  <a:cubicBezTo>
                    <a:pt x="3573" y="11324"/>
                    <a:pt x="4071" y="11276"/>
                    <a:pt x="4437" y="11172"/>
                  </a:cubicBezTo>
                  <a:cubicBezTo>
                    <a:pt x="5604" y="10805"/>
                    <a:pt x="8173" y="9571"/>
                    <a:pt x="9340" y="7636"/>
                  </a:cubicBezTo>
                  <a:cubicBezTo>
                    <a:pt x="10741" y="5368"/>
                    <a:pt x="11041" y="2365"/>
                    <a:pt x="9440" y="1165"/>
                  </a:cubicBezTo>
                  <a:cubicBezTo>
                    <a:pt x="8193" y="278"/>
                    <a:pt x="6837" y="0"/>
                    <a:pt x="572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5518275" y="2225375"/>
              <a:ext cx="62575" cy="19025"/>
            </a:xfrm>
            <a:custGeom>
              <a:rect b="b" l="l" r="r" t="t"/>
              <a:pathLst>
                <a:path extrusionOk="0" h="761" w="2503">
                  <a:moveTo>
                    <a:pt x="2502" y="0"/>
                  </a:moveTo>
                  <a:cubicBezTo>
                    <a:pt x="2102" y="200"/>
                    <a:pt x="1702" y="300"/>
                    <a:pt x="1302" y="401"/>
                  </a:cubicBezTo>
                  <a:cubicBezTo>
                    <a:pt x="976" y="476"/>
                    <a:pt x="651" y="513"/>
                    <a:pt x="326" y="513"/>
                  </a:cubicBezTo>
                  <a:cubicBezTo>
                    <a:pt x="217" y="513"/>
                    <a:pt x="109" y="509"/>
                    <a:pt x="1" y="501"/>
                  </a:cubicBezTo>
                  <a:lnTo>
                    <a:pt x="1" y="501"/>
                  </a:lnTo>
                  <a:cubicBezTo>
                    <a:pt x="302" y="663"/>
                    <a:pt x="973" y="761"/>
                    <a:pt x="1645" y="761"/>
                  </a:cubicBezTo>
                  <a:cubicBezTo>
                    <a:pt x="1941" y="761"/>
                    <a:pt x="2237" y="742"/>
                    <a:pt x="2502" y="701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5520775" y="1913300"/>
              <a:ext cx="364450" cy="426675"/>
            </a:xfrm>
            <a:custGeom>
              <a:rect b="b" l="l" r="r" t="t"/>
              <a:pathLst>
                <a:path extrusionOk="0" h="17067" w="14578">
                  <a:moveTo>
                    <a:pt x="11379" y="1"/>
                  </a:moveTo>
                  <a:cubicBezTo>
                    <a:pt x="10949" y="1"/>
                    <a:pt x="10514" y="100"/>
                    <a:pt x="10108" y="308"/>
                  </a:cubicBezTo>
                  <a:cubicBezTo>
                    <a:pt x="9274" y="741"/>
                    <a:pt x="9174" y="1309"/>
                    <a:pt x="9407" y="2009"/>
                  </a:cubicBezTo>
                  <a:cubicBezTo>
                    <a:pt x="9141" y="1842"/>
                    <a:pt x="8874" y="1676"/>
                    <a:pt x="8573" y="1575"/>
                  </a:cubicBezTo>
                  <a:cubicBezTo>
                    <a:pt x="8440" y="1509"/>
                    <a:pt x="8307" y="1475"/>
                    <a:pt x="8173" y="1442"/>
                  </a:cubicBezTo>
                  <a:cubicBezTo>
                    <a:pt x="7439" y="1240"/>
                    <a:pt x="6685" y="1139"/>
                    <a:pt x="5933" y="1139"/>
                  </a:cubicBezTo>
                  <a:cubicBezTo>
                    <a:pt x="5318" y="1139"/>
                    <a:pt x="4704" y="1207"/>
                    <a:pt x="4104" y="1342"/>
                  </a:cubicBezTo>
                  <a:cubicBezTo>
                    <a:pt x="3436" y="1475"/>
                    <a:pt x="2769" y="1709"/>
                    <a:pt x="2169" y="2009"/>
                  </a:cubicBezTo>
                  <a:lnTo>
                    <a:pt x="1669" y="2209"/>
                  </a:lnTo>
                  <a:cubicBezTo>
                    <a:pt x="1268" y="2376"/>
                    <a:pt x="868" y="2576"/>
                    <a:pt x="501" y="2876"/>
                  </a:cubicBezTo>
                  <a:cubicBezTo>
                    <a:pt x="334" y="3010"/>
                    <a:pt x="201" y="3210"/>
                    <a:pt x="101" y="3410"/>
                  </a:cubicBezTo>
                  <a:cubicBezTo>
                    <a:pt x="34" y="3610"/>
                    <a:pt x="1" y="3810"/>
                    <a:pt x="1" y="4011"/>
                  </a:cubicBezTo>
                  <a:cubicBezTo>
                    <a:pt x="67" y="4578"/>
                    <a:pt x="434" y="5078"/>
                    <a:pt x="968" y="5311"/>
                  </a:cubicBezTo>
                  <a:cubicBezTo>
                    <a:pt x="668" y="5678"/>
                    <a:pt x="601" y="6145"/>
                    <a:pt x="701" y="6612"/>
                  </a:cubicBezTo>
                  <a:cubicBezTo>
                    <a:pt x="868" y="7113"/>
                    <a:pt x="1202" y="7580"/>
                    <a:pt x="1635" y="7913"/>
                  </a:cubicBezTo>
                  <a:cubicBezTo>
                    <a:pt x="1635" y="7947"/>
                    <a:pt x="1669" y="7980"/>
                    <a:pt x="1702" y="7980"/>
                  </a:cubicBezTo>
                  <a:cubicBezTo>
                    <a:pt x="1769" y="7980"/>
                    <a:pt x="1802" y="7980"/>
                    <a:pt x="1869" y="7947"/>
                  </a:cubicBezTo>
                  <a:cubicBezTo>
                    <a:pt x="2400" y="7583"/>
                    <a:pt x="2743" y="7009"/>
                    <a:pt x="3371" y="7009"/>
                  </a:cubicBezTo>
                  <a:cubicBezTo>
                    <a:pt x="3492" y="7009"/>
                    <a:pt x="3624" y="7031"/>
                    <a:pt x="3770" y="7079"/>
                  </a:cubicBezTo>
                  <a:cubicBezTo>
                    <a:pt x="4938" y="7446"/>
                    <a:pt x="4904" y="9381"/>
                    <a:pt x="3903" y="10048"/>
                  </a:cubicBezTo>
                  <a:cubicBezTo>
                    <a:pt x="3741" y="10157"/>
                    <a:pt x="3559" y="10216"/>
                    <a:pt x="3378" y="10216"/>
                  </a:cubicBezTo>
                  <a:cubicBezTo>
                    <a:pt x="3226" y="10216"/>
                    <a:pt x="3074" y="10173"/>
                    <a:pt x="2936" y="10082"/>
                  </a:cubicBezTo>
                  <a:lnTo>
                    <a:pt x="2936" y="10082"/>
                  </a:lnTo>
                  <a:cubicBezTo>
                    <a:pt x="2936" y="10082"/>
                    <a:pt x="3236" y="12984"/>
                    <a:pt x="2502" y="13751"/>
                  </a:cubicBezTo>
                  <a:cubicBezTo>
                    <a:pt x="2029" y="14263"/>
                    <a:pt x="1347" y="14368"/>
                    <a:pt x="867" y="14368"/>
                  </a:cubicBezTo>
                  <a:cubicBezTo>
                    <a:pt x="535" y="14368"/>
                    <a:pt x="301" y="14318"/>
                    <a:pt x="301" y="14318"/>
                  </a:cubicBezTo>
                  <a:lnTo>
                    <a:pt x="301" y="14318"/>
                  </a:lnTo>
                  <a:cubicBezTo>
                    <a:pt x="301" y="14318"/>
                    <a:pt x="880" y="17067"/>
                    <a:pt x="4813" y="17067"/>
                  </a:cubicBezTo>
                  <a:cubicBezTo>
                    <a:pt x="5103" y="17067"/>
                    <a:pt x="5411" y="17052"/>
                    <a:pt x="5738" y="17020"/>
                  </a:cubicBezTo>
                  <a:cubicBezTo>
                    <a:pt x="9774" y="16620"/>
                    <a:pt x="9974" y="14118"/>
                    <a:pt x="9974" y="14118"/>
                  </a:cubicBezTo>
                  <a:lnTo>
                    <a:pt x="9974" y="14118"/>
                  </a:lnTo>
                  <a:cubicBezTo>
                    <a:pt x="10108" y="15052"/>
                    <a:pt x="9741" y="16019"/>
                    <a:pt x="9007" y="16620"/>
                  </a:cubicBezTo>
                  <a:cubicBezTo>
                    <a:pt x="9007" y="16620"/>
                    <a:pt x="9136" y="16632"/>
                    <a:pt x="9348" y="16632"/>
                  </a:cubicBezTo>
                  <a:cubicBezTo>
                    <a:pt x="10161" y="16632"/>
                    <a:pt x="12203" y="16444"/>
                    <a:pt x="12943" y="14618"/>
                  </a:cubicBezTo>
                  <a:cubicBezTo>
                    <a:pt x="13610" y="12917"/>
                    <a:pt x="12076" y="11749"/>
                    <a:pt x="11676" y="9581"/>
                  </a:cubicBezTo>
                  <a:cubicBezTo>
                    <a:pt x="11509" y="8714"/>
                    <a:pt x="11909" y="6946"/>
                    <a:pt x="11842" y="5512"/>
                  </a:cubicBezTo>
                  <a:lnTo>
                    <a:pt x="11842" y="5512"/>
                  </a:lnTo>
                  <a:cubicBezTo>
                    <a:pt x="11887" y="5517"/>
                    <a:pt x="11932" y="5520"/>
                    <a:pt x="11978" y="5520"/>
                  </a:cubicBezTo>
                  <a:cubicBezTo>
                    <a:pt x="12209" y="5520"/>
                    <a:pt x="12454" y="5450"/>
                    <a:pt x="12676" y="5311"/>
                  </a:cubicBezTo>
                  <a:cubicBezTo>
                    <a:pt x="14044" y="4611"/>
                    <a:pt x="14578" y="2910"/>
                    <a:pt x="13877" y="1542"/>
                  </a:cubicBezTo>
                  <a:cubicBezTo>
                    <a:pt x="13385" y="557"/>
                    <a:pt x="12397" y="1"/>
                    <a:pt x="11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541625" y="2102275"/>
              <a:ext cx="32550" cy="42225"/>
            </a:xfrm>
            <a:custGeom>
              <a:rect b="b" l="l" r="r" t="t"/>
              <a:pathLst>
                <a:path extrusionOk="0" h="1689" w="1302">
                  <a:moveTo>
                    <a:pt x="995" y="0"/>
                  </a:moveTo>
                  <a:cubicBezTo>
                    <a:pt x="632" y="0"/>
                    <a:pt x="298" y="223"/>
                    <a:pt x="167" y="588"/>
                  </a:cubicBezTo>
                  <a:cubicBezTo>
                    <a:pt x="1" y="1021"/>
                    <a:pt x="234" y="1522"/>
                    <a:pt x="701" y="1689"/>
                  </a:cubicBezTo>
                  <a:lnTo>
                    <a:pt x="1302" y="54"/>
                  </a:lnTo>
                  <a:cubicBezTo>
                    <a:pt x="1200" y="18"/>
                    <a:pt x="1096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9"/>
          <p:cNvGrpSpPr/>
          <p:nvPr/>
        </p:nvGrpSpPr>
        <p:grpSpPr>
          <a:xfrm>
            <a:off x="3902756" y="4783875"/>
            <a:ext cx="318004" cy="300223"/>
            <a:chOff x="3862975" y="4677350"/>
            <a:chExt cx="469725" cy="462450"/>
          </a:xfrm>
        </p:grpSpPr>
        <p:sp>
          <p:nvSpPr>
            <p:cNvPr id="812" name="Google Shape;812;p39"/>
            <p:cNvSpPr/>
            <p:nvPr/>
          </p:nvSpPr>
          <p:spPr>
            <a:xfrm>
              <a:off x="3969625" y="4887700"/>
              <a:ext cx="148400" cy="148200"/>
            </a:xfrm>
            <a:custGeom>
              <a:rect b="b" l="l" r="r" t="t"/>
              <a:pathLst>
                <a:path extrusionOk="0" h="5928" w="5936">
                  <a:moveTo>
                    <a:pt x="2949" y="0"/>
                  </a:moveTo>
                  <a:cubicBezTo>
                    <a:pt x="2157" y="8"/>
                    <a:pt x="1419" y="322"/>
                    <a:pt x="862" y="886"/>
                  </a:cubicBezTo>
                  <a:cubicBezTo>
                    <a:pt x="307" y="1443"/>
                    <a:pt x="0" y="2204"/>
                    <a:pt x="8" y="2986"/>
                  </a:cubicBezTo>
                  <a:cubicBezTo>
                    <a:pt x="15" y="3779"/>
                    <a:pt x="329" y="4516"/>
                    <a:pt x="887" y="5073"/>
                  </a:cubicBezTo>
                  <a:cubicBezTo>
                    <a:pt x="1451" y="5630"/>
                    <a:pt x="2196" y="5928"/>
                    <a:pt x="2989" y="5928"/>
                  </a:cubicBezTo>
                  <a:cubicBezTo>
                    <a:pt x="3779" y="5920"/>
                    <a:pt x="4524" y="5606"/>
                    <a:pt x="5074" y="5041"/>
                  </a:cubicBezTo>
                  <a:cubicBezTo>
                    <a:pt x="5631" y="4484"/>
                    <a:pt x="5935" y="3732"/>
                    <a:pt x="5928" y="2939"/>
                  </a:cubicBezTo>
                  <a:cubicBezTo>
                    <a:pt x="5928" y="2815"/>
                    <a:pt x="5826" y="2714"/>
                    <a:pt x="5700" y="2714"/>
                  </a:cubicBezTo>
                  <a:cubicBezTo>
                    <a:pt x="5576" y="2714"/>
                    <a:pt x="5473" y="2815"/>
                    <a:pt x="5473" y="2939"/>
                  </a:cubicBezTo>
                  <a:cubicBezTo>
                    <a:pt x="5482" y="3615"/>
                    <a:pt x="5222" y="4242"/>
                    <a:pt x="4759" y="4720"/>
                  </a:cubicBezTo>
                  <a:cubicBezTo>
                    <a:pt x="4289" y="5207"/>
                    <a:pt x="3662" y="5465"/>
                    <a:pt x="2989" y="5472"/>
                  </a:cubicBezTo>
                  <a:cubicBezTo>
                    <a:pt x="2313" y="5472"/>
                    <a:pt x="1686" y="5215"/>
                    <a:pt x="1208" y="4752"/>
                  </a:cubicBezTo>
                  <a:cubicBezTo>
                    <a:pt x="730" y="4281"/>
                    <a:pt x="463" y="3655"/>
                    <a:pt x="463" y="2979"/>
                  </a:cubicBezTo>
                  <a:cubicBezTo>
                    <a:pt x="456" y="2313"/>
                    <a:pt x="713" y="1679"/>
                    <a:pt x="1176" y="1199"/>
                  </a:cubicBezTo>
                  <a:cubicBezTo>
                    <a:pt x="1647" y="721"/>
                    <a:pt x="2273" y="455"/>
                    <a:pt x="2949" y="455"/>
                  </a:cubicBezTo>
                  <a:cubicBezTo>
                    <a:pt x="3073" y="455"/>
                    <a:pt x="3177" y="352"/>
                    <a:pt x="3177" y="228"/>
                  </a:cubicBezTo>
                  <a:cubicBezTo>
                    <a:pt x="3177" y="102"/>
                    <a:pt x="3073" y="0"/>
                    <a:pt x="29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862975" y="4784175"/>
              <a:ext cx="361325" cy="355625"/>
            </a:xfrm>
            <a:custGeom>
              <a:rect b="b" l="l" r="r" t="t"/>
              <a:pathLst>
                <a:path extrusionOk="0" h="14225" w="14453">
                  <a:moveTo>
                    <a:pt x="5184" y="1"/>
                  </a:moveTo>
                  <a:cubicBezTo>
                    <a:pt x="5073" y="1"/>
                    <a:pt x="4964" y="24"/>
                    <a:pt x="4863" y="63"/>
                  </a:cubicBezTo>
                  <a:lnTo>
                    <a:pt x="3914" y="456"/>
                  </a:lnTo>
                  <a:cubicBezTo>
                    <a:pt x="3709" y="550"/>
                    <a:pt x="3545" y="707"/>
                    <a:pt x="3459" y="910"/>
                  </a:cubicBezTo>
                  <a:cubicBezTo>
                    <a:pt x="3372" y="1123"/>
                    <a:pt x="3372" y="1350"/>
                    <a:pt x="3459" y="1553"/>
                  </a:cubicBezTo>
                  <a:lnTo>
                    <a:pt x="3749" y="2259"/>
                  </a:lnTo>
                  <a:cubicBezTo>
                    <a:pt x="3216" y="2636"/>
                    <a:pt x="2753" y="3098"/>
                    <a:pt x="2369" y="3639"/>
                  </a:cubicBezTo>
                  <a:lnTo>
                    <a:pt x="1664" y="3349"/>
                  </a:lnTo>
                  <a:cubicBezTo>
                    <a:pt x="1561" y="3305"/>
                    <a:pt x="1453" y="3284"/>
                    <a:pt x="1346" y="3284"/>
                  </a:cubicBezTo>
                  <a:cubicBezTo>
                    <a:pt x="1238" y="3284"/>
                    <a:pt x="1130" y="3305"/>
                    <a:pt x="1028" y="3349"/>
                  </a:cubicBezTo>
                  <a:cubicBezTo>
                    <a:pt x="817" y="3435"/>
                    <a:pt x="659" y="3592"/>
                    <a:pt x="574" y="3804"/>
                  </a:cubicBezTo>
                  <a:lnTo>
                    <a:pt x="181" y="4753"/>
                  </a:lnTo>
                  <a:cubicBezTo>
                    <a:pt x="0" y="5176"/>
                    <a:pt x="205" y="5662"/>
                    <a:pt x="629" y="5842"/>
                  </a:cubicBezTo>
                  <a:lnTo>
                    <a:pt x="1334" y="6132"/>
                  </a:lnTo>
                  <a:cubicBezTo>
                    <a:pt x="1223" y="6783"/>
                    <a:pt x="1223" y="7442"/>
                    <a:pt x="1334" y="8093"/>
                  </a:cubicBezTo>
                  <a:lnTo>
                    <a:pt x="629" y="8383"/>
                  </a:lnTo>
                  <a:cubicBezTo>
                    <a:pt x="433" y="8462"/>
                    <a:pt x="267" y="8625"/>
                    <a:pt x="188" y="8831"/>
                  </a:cubicBezTo>
                  <a:cubicBezTo>
                    <a:pt x="104" y="9041"/>
                    <a:pt x="104" y="9261"/>
                    <a:pt x="188" y="9472"/>
                  </a:cubicBezTo>
                  <a:lnTo>
                    <a:pt x="582" y="10421"/>
                  </a:lnTo>
                  <a:cubicBezTo>
                    <a:pt x="668" y="10633"/>
                    <a:pt x="824" y="10790"/>
                    <a:pt x="1028" y="10876"/>
                  </a:cubicBezTo>
                  <a:cubicBezTo>
                    <a:pt x="1134" y="10919"/>
                    <a:pt x="1244" y="10941"/>
                    <a:pt x="1353" y="10941"/>
                  </a:cubicBezTo>
                  <a:cubicBezTo>
                    <a:pt x="1462" y="10941"/>
                    <a:pt x="1569" y="10919"/>
                    <a:pt x="1671" y="10876"/>
                  </a:cubicBezTo>
                  <a:lnTo>
                    <a:pt x="2377" y="10586"/>
                  </a:lnTo>
                  <a:cubicBezTo>
                    <a:pt x="2753" y="11119"/>
                    <a:pt x="3224" y="11582"/>
                    <a:pt x="3756" y="11966"/>
                  </a:cubicBezTo>
                  <a:lnTo>
                    <a:pt x="3466" y="12671"/>
                  </a:lnTo>
                  <a:cubicBezTo>
                    <a:pt x="3286" y="13095"/>
                    <a:pt x="3491" y="13590"/>
                    <a:pt x="3922" y="13761"/>
                  </a:cubicBezTo>
                  <a:lnTo>
                    <a:pt x="4863" y="14154"/>
                  </a:lnTo>
                  <a:cubicBezTo>
                    <a:pt x="4969" y="14199"/>
                    <a:pt x="5079" y="14220"/>
                    <a:pt x="5187" y="14220"/>
                  </a:cubicBezTo>
                  <a:cubicBezTo>
                    <a:pt x="5515" y="14220"/>
                    <a:pt x="5824" y="14025"/>
                    <a:pt x="5960" y="13706"/>
                  </a:cubicBezTo>
                  <a:lnTo>
                    <a:pt x="6250" y="13001"/>
                  </a:lnTo>
                  <a:cubicBezTo>
                    <a:pt x="6575" y="13056"/>
                    <a:pt x="6903" y="13084"/>
                    <a:pt x="7230" y="13084"/>
                  </a:cubicBezTo>
                  <a:cubicBezTo>
                    <a:pt x="7558" y="13084"/>
                    <a:pt x="7885" y="13056"/>
                    <a:pt x="8211" y="13001"/>
                  </a:cubicBezTo>
                  <a:lnTo>
                    <a:pt x="8500" y="13706"/>
                  </a:lnTo>
                  <a:cubicBezTo>
                    <a:pt x="8587" y="13912"/>
                    <a:pt x="8743" y="14068"/>
                    <a:pt x="8948" y="14154"/>
                  </a:cubicBezTo>
                  <a:cubicBezTo>
                    <a:pt x="9054" y="14201"/>
                    <a:pt x="9163" y="14225"/>
                    <a:pt x="9272" y="14225"/>
                  </a:cubicBezTo>
                  <a:cubicBezTo>
                    <a:pt x="9381" y="14225"/>
                    <a:pt x="9488" y="14201"/>
                    <a:pt x="9590" y="14154"/>
                  </a:cubicBezTo>
                  <a:lnTo>
                    <a:pt x="10538" y="13761"/>
                  </a:lnTo>
                  <a:cubicBezTo>
                    <a:pt x="10751" y="13676"/>
                    <a:pt x="10907" y="13518"/>
                    <a:pt x="10994" y="13315"/>
                  </a:cubicBezTo>
                  <a:cubicBezTo>
                    <a:pt x="11080" y="13102"/>
                    <a:pt x="11080" y="12876"/>
                    <a:pt x="10994" y="12671"/>
                  </a:cubicBezTo>
                  <a:lnTo>
                    <a:pt x="10704" y="11966"/>
                  </a:lnTo>
                  <a:cubicBezTo>
                    <a:pt x="11237" y="11589"/>
                    <a:pt x="11707" y="11126"/>
                    <a:pt x="12091" y="10586"/>
                  </a:cubicBezTo>
                  <a:lnTo>
                    <a:pt x="12789" y="10876"/>
                  </a:lnTo>
                  <a:cubicBezTo>
                    <a:pt x="12895" y="10919"/>
                    <a:pt x="13005" y="10941"/>
                    <a:pt x="13114" y="10941"/>
                  </a:cubicBezTo>
                  <a:cubicBezTo>
                    <a:pt x="13223" y="10941"/>
                    <a:pt x="13331" y="10919"/>
                    <a:pt x="13433" y="10876"/>
                  </a:cubicBezTo>
                  <a:cubicBezTo>
                    <a:pt x="13636" y="10790"/>
                    <a:pt x="13801" y="10633"/>
                    <a:pt x="13888" y="10421"/>
                  </a:cubicBezTo>
                  <a:lnTo>
                    <a:pt x="14279" y="9472"/>
                  </a:lnTo>
                  <a:cubicBezTo>
                    <a:pt x="14453" y="9049"/>
                    <a:pt x="14247" y="8556"/>
                    <a:pt x="13824" y="8383"/>
                  </a:cubicBezTo>
                  <a:lnTo>
                    <a:pt x="12955" y="8021"/>
                  </a:lnTo>
                  <a:cubicBezTo>
                    <a:pt x="12925" y="8008"/>
                    <a:pt x="12895" y="8002"/>
                    <a:pt x="12865" y="8002"/>
                  </a:cubicBezTo>
                  <a:cubicBezTo>
                    <a:pt x="12775" y="8002"/>
                    <a:pt x="12691" y="8058"/>
                    <a:pt x="12655" y="8140"/>
                  </a:cubicBezTo>
                  <a:cubicBezTo>
                    <a:pt x="12608" y="8257"/>
                    <a:pt x="12665" y="8390"/>
                    <a:pt x="12781" y="8437"/>
                  </a:cubicBezTo>
                  <a:lnTo>
                    <a:pt x="13653" y="8799"/>
                  </a:lnTo>
                  <a:cubicBezTo>
                    <a:pt x="13848" y="8878"/>
                    <a:pt x="13943" y="9103"/>
                    <a:pt x="13856" y="9301"/>
                  </a:cubicBezTo>
                  <a:lnTo>
                    <a:pt x="13465" y="10249"/>
                  </a:lnTo>
                  <a:cubicBezTo>
                    <a:pt x="13406" y="10396"/>
                    <a:pt x="13264" y="10485"/>
                    <a:pt x="13114" y="10485"/>
                  </a:cubicBezTo>
                  <a:cubicBezTo>
                    <a:pt x="13063" y="10485"/>
                    <a:pt x="13012" y="10475"/>
                    <a:pt x="12962" y="10453"/>
                  </a:cubicBezTo>
                  <a:lnTo>
                    <a:pt x="12091" y="10091"/>
                  </a:lnTo>
                  <a:cubicBezTo>
                    <a:pt x="12064" y="10081"/>
                    <a:pt x="12035" y="10075"/>
                    <a:pt x="12007" y="10075"/>
                  </a:cubicBezTo>
                  <a:cubicBezTo>
                    <a:pt x="11935" y="10075"/>
                    <a:pt x="11862" y="10108"/>
                    <a:pt x="11818" y="10170"/>
                  </a:cubicBezTo>
                  <a:cubicBezTo>
                    <a:pt x="11417" y="10774"/>
                    <a:pt x="10900" y="11292"/>
                    <a:pt x="10303" y="11691"/>
                  </a:cubicBezTo>
                  <a:cubicBezTo>
                    <a:pt x="10209" y="11755"/>
                    <a:pt x="10179" y="11864"/>
                    <a:pt x="10218" y="11966"/>
                  </a:cubicBezTo>
                  <a:lnTo>
                    <a:pt x="10578" y="12837"/>
                  </a:lnTo>
                  <a:cubicBezTo>
                    <a:pt x="10617" y="12931"/>
                    <a:pt x="10617" y="13040"/>
                    <a:pt x="10578" y="13134"/>
                  </a:cubicBezTo>
                  <a:cubicBezTo>
                    <a:pt x="10538" y="13228"/>
                    <a:pt x="10469" y="13300"/>
                    <a:pt x="10375" y="13338"/>
                  </a:cubicBezTo>
                  <a:lnTo>
                    <a:pt x="9426" y="13731"/>
                  </a:lnTo>
                  <a:cubicBezTo>
                    <a:pt x="9379" y="13751"/>
                    <a:pt x="9328" y="13760"/>
                    <a:pt x="9277" y="13760"/>
                  </a:cubicBezTo>
                  <a:cubicBezTo>
                    <a:pt x="9225" y="13760"/>
                    <a:pt x="9174" y="13751"/>
                    <a:pt x="9127" y="13731"/>
                  </a:cubicBezTo>
                  <a:cubicBezTo>
                    <a:pt x="9033" y="13691"/>
                    <a:pt x="8956" y="13620"/>
                    <a:pt x="8924" y="13526"/>
                  </a:cubicBezTo>
                  <a:lnTo>
                    <a:pt x="8555" y="12656"/>
                  </a:lnTo>
                  <a:cubicBezTo>
                    <a:pt x="8520" y="12566"/>
                    <a:pt x="8435" y="12513"/>
                    <a:pt x="8340" y="12513"/>
                  </a:cubicBezTo>
                  <a:cubicBezTo>
                    <a:pt x="8329" y="12513"/>
                    <a:pt x="8317" y="12514"/>
                    <a:pt x="8305" y="12515"/>
                  </a:cubicBezTo>
                  <a:cubicBezTo>
                    <a:pt x="7948" y="12586"/>
                    <a:pt x="7589" y="12621"/>
                    <a:pt x="7230" y="12621"/>
                  </a:cubicBezTo>
                  <a:cubicBezTo>
                    <a:pt x="6871" y="12621"/>
                    <a:pt x="6512" y="12586"/>
                    <a:pt x="6156" y="12515"/>
                  </a:cubicBezTo>
                  <a:cubicBezTo>
                    <a:pt x="6141" y="12512"/>
                    <a:pt x="6126" y="12510"/>
                    <a:pt x="6111" y="12510"/>
                  </a:cubicBezTo>
                  <a:cubicBezTo>
                    <a:pt x="6024" y="12510"/>
                    <a:pt x="5939" y="12569"/>
                    <a:pt x="5905" y="12656"/>
                  </a:cubicBezTo>
                  <a:lnTo>
                    <a:pt x="5544" y="13526"/>
                  </a:lnTo>
                  <a:cubicBezTo>
                    <a:pt x="5479" y="13673"/>
                    <a:pt x="5341" y="13763"/>
                    <a:pt x="5194" y="13763"/>
                  </a:cubicBezTo>
                  <a:cubicBezTo>
                    <a:pt x="5144" y="13763"/>
                    <a:pt x="5093" y="13753"/>
                    <a:pt x="5043" y="13731"/>
                  </a:cubicBezTo>
                  <a:lnTo>
                    <a:pt x="4093" y="13338"/>
                  </a:lnTo>
                  <a:cubicBezTo>
                    <a:pt x="3897" y="13253"/>
                    <a:pt x="3803" y="13033"/>
                    <a:pt x="3890" y="12837"/>
                  </a:cubicBezTo>
                  <a:lnTo>
                    <a:pt x="4251" y="11966"/>
                  </a:lnTo>
                  <a:cubicBezTo>
                    <a:pt x="4291" y="11864"/>
                    <a:pt x="4259" y="11755"/>
                    <a:pt x="4165" y="11691"/>
                  </a:cubicBezTo>
                  <a:cubicBezTo>
                    <a:pt x="3560" y="11284"/>
                    <a:pt x="3050" y="10774"/>
                    <a:pt x="2652" y="10170"/>
                  </a:cubicBezTo>
                  <a:cubicBezTo>
                    <a:pt x="2606" y="10108"/>
                    <a:pt x="2537" y="10075"/>
                    <a:pt x="2464" y="10075"/>
                  </a:cubicBezTo>
                  <a:cubicBezTo>
                    <a:pt x="2435" y="10075"/>
                    <a:pt x="2406" y="10081"/>
                    <a:pt x="2377" y="10091"/>
                  </a:cubicBezTo>
                  <a:lnTo>
                    <a:pt x="1505" y="10453"/>
                  </a:lnTo>
                  <a:cubicBezTo>
                    <a:pt x="1458" y="10472"/>
                    <a:pt x="1408" y="10482"/>
                    <a:pt x="1357" y="10482"/>
                  </a:cubicBezTo>
                  <a:cubicBezTo>
                    <a:pt x="1306" y="10482"/>
                    <a:pt x="1255" y="10472"/>
                    <a:pt x="1208" y="10453"/>
                  </a:cubicBezTo>
                  <a:cubicBezTo>
                    <a:pt x="1114" y="10413"/>
                    <a:pt x="1035" y="10344"/>
                    <a:pt x="1005" y="10249"/>
                  </a:cubicBezTo>
                  <a:lnTo>
                    <a:pt x="612" y="9292"/>
                  </a:lnTo>
                  <a:cubicBezTo>
                    <a:pt x="574" y="9198"/>
                    <a:pt x="574" y="9096"/>
                    <a:pt x="612" y="9002"/>
                  </a:cubicBezTo>
                  <a:cubicBezTo>
                    <a:pt x="644" y="8908"/>
                    <a:pt x="723" y="8831"/>
                    <a:pt x="817" y="8791"/>
                  </a:cubicBezTo>
                  <a:lnTo>
                    <a:pt x="1686" y="8430"/>
                  </a:lnTo>
                  <a:cubicBezTo>
                    <a:pt x="1788" y="8390"/>
                    <a:pt x="1844" y="8281"/>
                    <a:pt x="1827" y="8179"/>
                  </a:cubicBezTo>
                  <a:cubicBezTo>
                    <a:pt x="1679" y="7466"/>
                    <a:pt x="1686" y="6744"/>
                    <a:pt x="1827" y="6030"/>
                  </a:cubicBezTo>
                  <a:cubicBezTo>
                    <a:pt x="1844" y="5929"/>
                    <a:pt x="1788" y="5820"/>
                    <a:pt x="1686" y="5780"/>
                  </a:cubicBezTo>
                  <a:lnTo>
                    <a:pt x="817" y="5419"/>
                  </a:lnTo>
                  <a:cubicBezTo>
                    <a:pt x="621" y="5340"/>
                    <a:pt x="527" y="5114"/>
                    <a:pt x="604" y="4916"/>
                  </a:cubicBezTo>
                  <a:lnTo>
                    <a:pt x="997" y="3968"/>
                  </a:lnTo>
                  <a:cubicBezTo>
                    <a:pt x="1061" y="3822"/>
                    <a:pt x="1199" y="3732"/>
                    <a:pt x="1347" y="3732"/>
                  </a:cubicBezTo>
                  <a:cubicBezTo>
                    <a:pt x="1397" y="3732"/>
                    <a:pt x="1448" y="3743"/>
                    <a:pt x="1498" y="3765"/>
                  </a:cubicBezTo>
                  <a:lnTo>
                    <a:pt x="2369" y="4126"/>
                  </a:lnTo>
                  <a:cubicBezTo>
                    <a:pt x="2398" y="4137"/>
                    <a:pt x="2428" y="4142"/>
                    <a:pt x="2458" y="4142"/>
                  </a:cubicBezTo>
                  <a:cubicBezTo>
                    <a:pt x="2532" y="4142"/>
                    <a:pt x="2604" y="4109"/>
                    <a:pt x="2644" y="4047"/>
                  </a:cubicBezTo>
                  <a:cubicBezTo>
                    <a:pt x="3050" y="3443"/>
                    <a:pt x="3560" y="2925"/>
                    <a:pt x="4165" y="2526"/>
                  </a:cubicBezTo>
                  <a:cubicBezTo>
                    <a:pt x="4251" y="2462"/>
                    <a:pt x="4291" y="2353"/>
                    <a:pt x="4244" y="2252"/>
                  </a:cubicBezTo>
                  <a:lnTo>
                    <a:pt x="3882" y="1380"/>
                  </a:lnTo>
                  <a:cubicBezTo>
                    <a:pt x="3843" y="1286"/>
                    <a:pt x="3843" y="1177"/>
                    <a:pt x="3882" y="1083"/>
                  </a:cubicBezTo>
                  <a:cubicBezTo>
                    <a:pt x="3922" y="989"/>
                    <a:pt x="3999" y="917"/>
                    <a:pt x="4093" y="880"/>
                  </a:cubicBezTo>
                  <a:lnTo>
                    <a:pt x="5043" y="486"/>
                  </a:lnTo>
                  <a:cubicBezTo>
                    <a:pt x="5090" y="467"/>
                    <a:pt x="5139" y="457"/>
                    <a:pt x="5188" y="457"/>
                  </a:cubicBezTo>
                  <a:cubicBezTo>
                    <a:pt x="5237" y="457"/>
                    <a:pt x="5286" y="467"/>
                    <a:pt x="5333" y="486"/>
                  </a:cubicBezTo>
                  <a:cubicBezTo>
                    <a:pt x="5427" y="526"/>
                    <a:pt x="5504" y="598"/>
                    <a:pt x="5544" y="692"/>
                  </a:cubicBezTo>
                  <a:lnTo>
                    <a:pt x="5905" y="1561"/>
                  </a:lnTo>
                  <a:cubicBezTo>
                    <a:pt x="5941" y="1651"/>
                    <a:pt x="6026" y="1704"/>
                    <a:pt x="6116" y="1704"/>
                  </a:cubicBezTo>
                  <a:cubicBezTo>
                    <a:pt x="6145" y="1704"/>
                    <a:pt x="6174" y="1698"/>
                    <a:pt x="6203" y="1687"/>
                  </a:cubicBezTo>
                  <a:cubicBezTo>
                    <a:pt x="6321" y="1640"/>
                    <a:pt x="6368" y="1506"/>
                    <a:pt x="6321" y="1388"/>
                  </a:cubicBezTo>
                  <a:lnTo>
                    <a:pt x="5960" y="518"/>
                  </a:lnTo>
                  <a:cubicBezTo>
                    <a:pt x="5873" y="315"/>
                    <a:pt x="5717" y="157"/>
                    <a:pt x="5504" y="63"/>
                  </a:cubicBezTo>
                  <a:cubicBezTo>
                    <a:pt x="5403" y="24"/>
                    <a:pt x="5294" y="1"/>
                    <a:pt x="51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4143300" y="4760675"/>
              <a:ext cx="105900" cy="106050"/>
            </a:xfrm>
            <a:custGeom>
              <a:rect b="b" l="l" r="r" t="t"/>
              <a:pathLst>
                <a:path extrusionOk="0" h="4242" w="4236">
                  <a:moveTo>
                    <a:pt x="2118" y="455"/>
                  </a:moveTo>
                  <a:cubicBezTo>
                    <a:pt x="3034" y="455"/>
                    <a:pt x="3787" y="1199"/>
                    <a:pt x="3787" y="2117"/>
                  </a:cubicBezTo>
                  <a:cubicBezTo>
                    <a:pt x="3787" y="3043"/>
                    <a:pt x="3034" y="3786"/>
                    <a:pt x="2118" y="3786"/>
                  </a:cubicBezTo>
                  <a:cubicBezTo>
                    <a:pt x="1200" y="3786"/>
                    <a:pt x="447" y="3043"/>
                    <a:pt x="447" y="2117"/>
                  </a:cubicBezTo>
                  <a:cubicBezTo>
                    <a:pt x="447" y="1199"/>
                    <a:pt x="1200" y="455"/>
                    <a:pt x="2118" y="455"/>
                  </a:cubicBezTo>
                  <a:close/>
                  <a:moveTo>
                    <a:pt x="2118" y="0"/>
                  </a:moveTo>
                  <a:cubicBezTo>
                    <a:pt x="949" y="0"/>
                    <a:pt x="1" y="956"/>
                    <a:pt x="1" y="2125"/>
                  </a:cubicBezTo>
                  <a:cubicBezTo>
                    <a:pt x="1" y="3293"/>
                    <a:pt x="949" y="4242"/>
                    <a:pt x="2118" y="4242"/>
                  </a:cubicBezTo>
                  <a:cubicBezTo>
                    <a:pt x="3287" y="4242"/>
                    <a:pt x="4235" y="3293"/>
                    <a:pt x="4235" y="2125"/>
                  </a:cubicBezTo>
                  <a:cubicBezTo>
                    <a:pt x="4235" y="956"/>
                    <a:pt x="3287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4059625" y="4677350"/>
              <a:ext cx="273075" cy="273075"/>
            </a:xfrm>
            <a:custGeom>
              <a:rect b="b" l="l" r="r" t="t"/>
              <a:pathLst>
                <a:path extrusionOk="0" h="10923" w="10923">
                  <a:moveTo>
                    <a:pt x="5834" y="456"/>
                  </a:moveTo>
                  <a:cubicBezTo>
                    <a:pt x="5951" y="456"/>
                    <a:pt x="6052" y="550"/>
                    <a:pt x="6052" y="674"/>
                  </a:cubicBezTo>
                  <a:lnTo>
                    <a:pt x="6052" y="1357"/>
                  </a:lnTo>
                  <a:cubicBezTo>
                    <a:pt x="6052" y="1466"/>
                    <a:pt x="6124" y="1560"/>
                    <a:pt x="6233" y="1585"/>
                  </a:cubicBezTo>
                  <a:cubicBezTo>
                    <a:pt x="6743" y="1686"/>
                    <a:pt x="7221" y="1882"/>
                    <a:pt x="7652" y="2172"/>
                  </a:cubicBezTo>
                  <a:cubicBezTo>
                    <a:pt x="7684" y="2196"/>
                    <a:pt x="7731" y="2211"/>
                    <a:pt x="7770" y="2211"/>
                  </a:cubicBezTo>
                  <a:cubicBezTo>
                    <a:pt x="7832" y="2211"/>
                    <a:pt x="7887" y="2189"/>
                    <a:pt x="7934" y="2142"/>
                  </a:cubicBezTo>
                  <a:lnTo>
                    <a:pt x="8421" y="1654"/>
                  </a:lnTo>
                  <a:cubicBezTo>
                    <a:pt x="8459" y="1615"/>
                    <a:pt x="8515" y="1592"/>
                    <a:pt x="8570" y="1592"/>
                  </a:cubicBezTo>
                  <a:cubicBezTo>
                    <a:pt x="8632" y="1592"/>
                    <a:pt x="8687" y="1615"/>
                    <a:pt x="8726" y="1654"/>
                  </a:cubicBezTo>
                  <a:lnTo>
                    <a:pt x="9259" y="2179"/>
                  </a:lnTo>
                  <a:cubicBezTo>
                    <a:pt x="9298" y="2227"/>
                    <a:pt x="9323" y="2274"/>
                    <a:pt x="9323" y="2338"/>
                  </a:cubicBezTo>
                  <a:cubicBezTo>
                    <a:pt x="9323" y="2392"/>
                    <a:pt x="9298" y="2447"/>
                    <a:pt x="9259" y="2494"/>
                  </a:cubicBezTo>
                  <a:lnTo>
                    <a:pt x="8766" y="2979"/>
                  </a:lnTo>
                  <a:cubicBezTo>
                    <a:pt x="8694" y="3051"/>
                    <a:pt x="8679" y="3177"/>
                    <a:pt x="8741" y="3262"/>
                  </a:cubicBezTo>
                  <a:cubicBezTo>
                    <a:pt x="9033" y="3702"/>
                    <a:pt x="9229" y="4172"/>
                    <a:pt x="9330" y="4682"/>
                  </a:cubicBezTo>
                  <a:cubicBezTo>
                    <a:pt x="9353" y="4791"/>
                    <a:pt x="9447" y="4861"/>
                    <a:pt x="9558" y="4861"/>
                  </a:cubicBezTo>
                  <a:lnTo>
                    <a:pt x="10239" y="4861"/>
                  </a:lnTo>
                  <a:cubicBezTo>
                    <a:pt x="10358" y="4861"/>
                    <a:pt x="10459" y="4965"/>
                    <a:pt x="10459" y="5081"/>
                  </a:cubicBezTo>
                  <a:lnTo>
                    <a:pt x="10459" y="5826"/>
                  </a:lnTo>
                  <a:cubicBezTo>
                    <a:pt x="10459" y="5943"/>
                    <a:pt x="10365" y="6047"/>
                    <a:pt x="10247" y="6047"/>
                  </a:cubicBezTo>
                  <a:lnTo>
                    <a:pt x="9558" y="6047"/>
                  </a:lnTo>
                  <a:cubicBezTo>
                    <a:pt x="9447" y="6047"/>
                    <a:pt x="9362" y="6124"/>
                    <a:pt x="9338" y="6225"/>
                  </a:cubicBezTo>
                  <a:cubicBezTo>
                    <a:pt x="9236" y="6735"/>
                    <a:pt x="9040" y="7213"/>
                    <a:pt x="8751" y="7646"/>
                  </a:cubicBezTo>
                  <a:cubicBezTo>
                    <a:pt x="8687" y="7731"/>
                    <a:pt x="8694" y="7857"/>
                    <a:pt x="8773" y="7928"/>
                  </a:cubicBezTo>
                  <a:lnTo>
                    <a:pt x="9259" y="8422"/>
                  </a:lnTo>
                  <a:cubicBezTo>
                    <a:pt x="9298" y="8461"/>
                    <a:pt x="9323" y="8516"/>
                    <a:pt x="9323" y="8570"/>
                  </a:cubicBezTo>
                  <a:cubicBezTo>
                    <a:pt x="9323" y="8625"/>
                    <a:pt x="9298" y="8689"/>
                    <a:pt x="9259" y="8728"/>
                  </a:cubicBezTo>
                  <a:lnTo>
                    <a:pt x="8734" y="9253"/>
                  </a:lnTo>
                  <a:cubicBezTo>
                    <a:pt x="8687" y="9300"/>
                    <a:pt x="8640" y="9323"/>
                    <a:pt x="8578" y="9323"/>
                  </a:cubicBezTo>
                  <a:cubicBezTo>
                    <a:pt x="8523" y="9323"/>
                    <a:pt x="8459" y="9300"/>
                    <a:pt x="8421" y="9253"/>
                  </a:cubicBezTo>
                  <a:lnTo>
                    <a:pt x="7934" y="8766"/>
                  </a:lnTo>
                  <a:cubicBezTo>
                    <a:pt x="7894" y="8726"/>
                    <a:pt x="7836" y="8704"/>
                    <a:pt x="7777" y="8704"/>
                  </a:cubicBezTo>
                  <a:cubicBezTo>
                    <a:pt x="7733" y="8704"/>
                    <a:pt x="7689" y="8717"/>
                    <a:pt x="7652" y="8743"/>
                  </a:cubicBezTo>
                  <a:cubicBezTo>
                    <a:pt x="7213" y="9033"/>
                    <a:pt x="6743" y="9229"/>
                    <a:pt x="6233" y="9330"/>
                  </a:cubicBezTo>
                  <a:cubicBezTo>
                    <a:pt x="6124" y="9355"/>
                    <a:pt x="6052" y="9441"/>
                    <a:pt x="6052" y="9551"/>
                  </a:cubicBezTo>
                  <a:lnTo>
                    <a:pt x="6052" y="10241"/>
                  </a:lnTo>
                  <a:cubicBezTo>
                    <a:pt x="6052" y="10358"/>
                    <a:pt x="5951" y="10460"/>
                    <a:pt x="5834" y="10460"/>
                  </a:cubicBezTo>
                  <a:lnTo>
                    <a:pt x="5081" y="10460"/>
                  </a:lnTo>
                  <a:cubicBezTo>
                    <a:pt x="4963" y="10460"/>
                    <a:pt x="4861" y="10358"/>
                    <a:pt x="4861" y="10241"/>
                  </a:cubicBezTo>
                  <a:lnTo>
                    <a:pt x="4861" y="9551"/>
                  </a:lnTo>
                  <a:cubicBezTo>
                    <a:pt x="4861" y="9441"/>
                    <a:pt x="4789" y="9347"/>
                    <a:pt x="4680" y="9330"/>
                  </a:cubicBezTo>
                  <a:cubicBezTo>
                    <a:pt x="4170" y="9229"/>
                    <a:pt x="3692" y="9026"/>
                    <a:pt x="3261" y="8736"/>
                  </a:cubicBezTo>
                  <a:cubicBezTo>
                    <a:pt x="3224" y="8712"/>
                    <a:pt x="3182" y="8700"/>
                    <a:pt x="3139" y="8700"/>
                  </a:cubicBezTo>
                  <a:cubicBezTo>
                    <a:pt x="3082" y="8700"/>
                    <a:pt x="3024" y="8722"/>
                    <a:pt x="2979" y="8766"/>
                  </a:cubicBezTo>
                  <a:lnTo>
                    <a:pt x="2494" y="9253"/>
                  </a:lnTo>
                  <a:cubicBezTo>
                    <a:pt x="2454" y="9293"/>
                    <a:pt x="2399" y="9315"/>
                    <a:pt x="2335" y="9315"/>
                  </a:cubicBezTo>
                  <a:cubicBezTo>
                    <a:pt x="2273" y="9315"/>
                    <a:pt x="2226" y="9293"/>
                    <a:pt x="2179" y="9253"/>
                  </a:cubicBezTo>
                  <a:lnTo>
                    <a:pt x="1654" y="8728"/>
                  </a:lnTo>
                  <a:cubicBezTo>
                    <a:pt x="1615" y="8681"/>
                    <a:pt x="1590" y="8625"/>
                    <a:pt x="1590" y="8570"/>
                  </a:cubicBezTo>
                  <a:cubicBezTo>
                    <a:pt x="1590" y="8516"/>
                    <a:pt x="1615" y="8454"/>
                    <a:pt x="1654" y="8414"/>
                  </a:cubicBezTo>
                  <a:lnTo>
                    <a:pt x="2140" y="7928"/>
                  </a:lnTo>
                  <a:cubicBezTo>
                    <a:pt x="2219" y="7849"/>
                    <a:pt x="2226" y="7731"/>
                    <a:pt x="2164" y="7637"/>
                  </a:cubicBezTo>
                  <a:cubicBezTo>
                    <a:pt x="1873" y="7206"/>
                    <a:pt x="1677" y="6728"/>
                    <a:pt x="1575" y="6225"/>
                  </a:cubicBezTo>
                  <a:cubicBezTo>
                    <a:pt x="1560" y="6116"/>
                    <a:pt x="1466" y="6037"/>
                    <a:pt x="1355" y="6037"/>
                  </a:cubicBezTo>
                  <a:lnTo>
                    <a:pt x="666" y="6037"/>
                  </a:lnTo>
                  <a:cubicBezTo>
                    <a:pt x="548" y="6037"/>
                    <a:pt x="454" y="5943"/>
                    <a:pt x="454" y="5826"/>
                  </a:cubicBezTo>
                  <a:lnTo>
                    <a:pt x="454" y="5074"/>
                  </a:lnTo>
                  <a:cubicBezTo>
                    <a:pt x="454" y="4955"/>
                    <a:pt x="548" y="4854"/>
                    <a:pt x="666" y="4854"/>
                  </a:cubicBezTo>
                  <a:lnTo>
                    <a:pt x="1355" y="4854"/>
                  </a:lnTo>
                  <a:cubicBezTo>
                    <a:pt x="1466" y="4854"/>
                    <a:pt x="1560" y="4784"/>
                    <a:pt x="1575" y="4673"/>
                  </a:cubicBezTo>
                  <a:cubicBezTo>
                    <a:pt x="1677" y="4165"/>
                    <a:pt x="1873" y="3685"/>
                    <a:pt x="2164" y="3254"/>
                  </a:cubicBezTo>
                  <a:cubicBezTo>
                    <a:pt x="2226" y="3167"/>
                    <a:pt x="2219" y="3043"/>
                    <a:pt x="2140" y="2972"/>
                  </a:cubicBezTo>
                  <a:lnTo>
                    <a:pt x="1654" y="2486"/>
                  </a:lnTo>
                  <a:cubicBezTo>
                    <a:pt x="1615" y="2439"/>
                    <a:pt x="1590" y="2392"/>
                    <a:pt x="1590" y="2330"/>
                  </a:cubicBezTo>
                  <a:cubicBezTo>
                    <a:pt x="1590" y="2274"/>
                    <a:pt x="1615" y="2219"/>
                    <a:pt x="1654" y="2172"/>
                  </a:cubicBezTo>
                  <a:lnTo>
                    <a:pt x="2179" y="1647"/>
                  </a:lnTo>
                  <a:cubicBezTo>
                    <a:pt x="2226" y="1607"/>
                    <a:pt x="2273" y="1585"/>
                    <a:pt x="2335" y="1585"/>
                  </a:cubicBezTo>
                  <a:cubicBezTo>
                    <a:pt x="2399" y="1585"/>
                    <a:pt x="2454" y="1607"/>
                    <a:pt x="2494" y="1647"/>
                  </a:cubicBezTo>
                  <a:lnTo>
                    <a:pt x="2979" y="2132"/>
                  </a:lnTo>
                  <a:cubicBezTo>
                    <a:pt x="3023" y="2176"/>
                    <a:pt x="3079" y="2198"/>
                    <a:pt x="3134" y="2198"/>
                  </a:cubicBezTo>
                  <a:cubicBezTo>
                    <a:pt x="3179" y="2198"/>
                    <a:pt x="3223" y="2184"/>
                    <a:pt x="3261" y="2157"/>
                  </a:cubicBezTo>
                  <a:cubicBezTo>
                    <a:pt x="3700" y="1867"/>
                    <a:pt x="4170" y="1671"/>
                    <a:pt x="4680" y="1568"/>
                  </a:cubicBezTo>
                  <a:cubicBezTo>
                    <a:pt x="4789" y="1545"/>
                    <a:pt x="4861" y="1459"/>
                    <a:pt x="4861" y="1350"/>
                  </a:cubicBezTo>
                  <a:lnTo>
                    <a:pt x="4861" y="674"/>
                  </a:lnTo>
                  <a:cubicBezTo>
                    <a:pt x="4861" y="550"/>
                    <a:pt x="4963" y="456"/>
                    <a:pt x="5081" y="456"/>
                  </a:cubicBezTo>
                  <a:close/>
                  <a:moveTo>
                    <a:pt x="5089" y="0"/>
                  </a:moveTo>
                  <a:cubicBezTo>
                    <a:pt x="4720" y="0"/>
                    <a:pt x="4413" y="307"/>
                    <a:pt x="4413" y="674"/>
                  </a:cubicBezTo>
                  <a:lnTo>
                    <a:pt x="4413" y="1176"/>
                  </a:lnTo>
                  <a:cubicBezTo>
                    <a:pt x="3975" y="1278"/>
                    <a:pt x="3559" y="1451"/>
                    <a:pt x="3167" y="1694"/>
                  </a:cubicBezTo>
                  <a:lnTo>
                    <a:pt x="2813" y="1333"/>
                  </a:lnTo>
                  <a:cubicBezTo>
                    <a:pt x="2689" y="1208"/>
                    <a:pt x="2524" y="1137"/>
                    <a:pt x="2343" y="1137"/>
                  </a:cubicBezTo>
                  <a:cubicBezTo>
                    <a:pt x="2164" y="1137"/>
                    <a:pt x="1991" y="1208"/>
                    <a:pt x="1865" y="1333"/>
                  </a:cubicBezTo>
                  <a:lnTo>
                    <a:pt x="1340" y="1867"/>
                  </a:lnTo>
                  <a:cubicBezTo>
                    <a:pt x="1206" y="1991"/>
                    <a:pt x="1144" y="2157"/>
                    <a:pt x="1144" y="2338"/>
                  </a:cubicBezTo>
                  <a:cubicBezTo>
                    <a:pt x="1144" y="2518"/>
                    <a:pt x="1206" y="2689"/>
                    <a:pt x="1340" y="2816"/>
                  </a:cubicBezTo>
                  <a:lnTo>
                    <a:pt x="1694" y="3167"/>
                  </a:lnTo>
                  <a:cubicBezTo>
                    <a:pt x="1459" y="3561"/>
                    <a:pt x="1285" y="3977"/>
                    <a:pt x="1176" y="4415"/>
                  </a:cubicBezTo>
                  <a:lnTo>
                    <a:pt x="674" y="4415"/>
                  </a:lnTo>
                  <a:cubicBezTo>
                    <a:pt x="305" y="4415"/>
                    <a:pt x="0" y="4720"/>
                    <a:pt x="0" y="5089"/>
                  </a:cubicBezTo>
                  <a:lnTo>
                    <a:pt x="0" y="5834"/>
                  </a:lnTo>
                  <a:cubicBezTo>
                    <a:pt x="0" y="6203"/>
                    <a:pt x="305" y="6508"/>
                    <a:pt x="674" y="6508"/>
                  </a:cubicBezTo>
                  <a:lnTo>
                    <a:pt x="1176" y="6508"/>
                  </a:lnTo>
                  <a:cubicBezTo>
                    <a:pt x="1278" y="6948"/>
                    <a:pt x="1459" y="7364"/>
                    <a:pt x="1694" y="7748"/>
                  </a:cubicBezTo>
                  <a:lnTo>
                    <a:pt x="1340" y="8107"/>
                  </a:lnTo>
                  <a:cubicBezTo>
                    <a:pt x="1206" y="8233"/>
                    <a:pt x="1144" y="8399"/>
                    <a:pt x="1144" y="8578"/>
                  </a:cubicBezTo>
                  <a:cubicBezTo>
                    <a:pt x="1144" y="8758"/>
                    <a:pt x="1206" y="8932"/>
                    <a:pt x="1340" y="9058"/>
                  </a:cubicBezTo>
                  <a:lnTo>
                    <a:pt x="1865" y="9583"/>
                  </a:lnTo>
                  <a:cubicBezTo>
                    <a:pt x="1991" y="9716"/>
                    <a:pt x="2164" y="9778"/>
                    <a:pt x="2343" y="9778"/>
                  </a:cubicBezTo>
                  <a:cubicBezTo>
                    <a:pt x="2524" y="9778"/>
                    <a:pt x="2689" y="9716"/>
                    <a:pt x="2813" y="9583"/>
                  </a:cubicBezTo>
                  <a:lnTo>
                    <a:pt x="3167" y="9229"/>
                  </a:lnTo>
                  <a:cubicBezTo>
                    <a:pt x="3559" y="9464"/>
                    <a:pt x="3975" y="9637"/>
                    <a:pt x="4413" y="9746"/>
                  </a:cubicBezTo>
                  <a:lnTo>
                    <a:pt x="4413" y="10249"/>
                  </a:lnTo>
                  <a:cubicBezTo>
                    <a:pt x="4413" y="10618"/>
                    <a:pt x="4720" y="10922"/>
                    <a:pt x="5089" y="10922"/>
                  </a:cubicBezTo>
                  <a:lnTo>
                    <a:pt x="5834" y="10922"/>
                  </a:lnTo>
                  <a:cubicBezTo>
                    <a:pt x="6201" y="10922"/>
                    <a:pt x="6508" y="10618"/>
                    <a:pt x="6508" y="10249"/>
                  </a:cubicBezTo>
                  <a:lnTo>
                    <a:pt x="6508" y="9746"/>
                  </a:lnTo>
                  <a:cubicBezTo>
                    <a:pt x="6946" y="9637"/>
                    <a:pt x="7362" y="9464"/>
                    <a:pt x="7753" y="9229"/>
                  </a:cubicBezTo>
                  <a:lnTo>
                    <a:pt x="8107" y="9583"/>
                  </a:lnTo>
                  <a:cubicBezTo>
                    <a:pt x="8233" y="9716"/>
                    <a:pt x="8397" y="9778"/>
                    <a:pt x="8578" y="9778"/>
                  </a:cubicBezTo>
                  <a:cubicBezTo>
                    <a:pt x="8758" y="9778"/>
                    <a:pt x="8929" y="9716"/>
                    <a:pt x="9056" y="9583"/>
                  </a:cubicBezTo>
                  <a:lnTo>
                    <a:pt x="9581" y="9058"/>
                  </a:lnTo>
                  <a:cubicBezTo>
                    <a:pt x="9714" y="8932"/>
                    <a:pt x="9776" y="8758"/>
                    <a:pt x="9776" y="8578"/>
                  </a:cubicBezTo>
                  <a:cubicBezTo>
                    <a:pt x="9776" y="8406"/>
                    <a:pt x="9714" y="8233"/>
                    <a:pt x="9581" y="8107"/>
                  </a:cubicBezTo>
                  <a:lnTo>
                    <a:pt x="9229" y="7748"/>
                  </a:lnTo>
                  <a:cubicBezTo>
                    <a:pt x="9464" y="7364"/>
                    <a:pt x="9635" y="6948"/>
                    <a:pt x="9746" y="6508"/>
                  </a:cubicBezTo>
                  <a:lnTo>
                    <a:pt x="10247" y="6508"/>
                  </a:lnTo>
                  <a:cubicBezTo>
                    <a:pt x="10616" y="6508"/>
                    <a:pt x="10922" y="6203"/>
                    <a:pt x="10922" y="5834"/>
                  </a:cubicBezTo>
                  <a:lnTo>
                    <a:pt x="10922" y="5089"/>
                  </a:lnTo>
                  <a:cubicBezTo>
                    <a:pt x="10915" y="4712"/>
                    <a:pt x="10616" y="4415"/>
                    <a:pt x="10247" y="4415"/>
                  </a:cubicBezTo>
                  <a:lnTo>
                    <a:pt x="9746" y="4415"/>
                  </a:lnTo>
                  <a:cubicBezTo>
                    <a:pt x="9645" y="3967"/>
                    <a:pt x="9464" y="3553"/>
                    <a:pt x="9229" y="3167"/>
                  </a:cubicBezTo>
                  <a:lnTo>
                    <a:pt x="9581" y="2816"/>
                  </a:lnTo>
                  <a:cubicBezTo>
                    <a:pt x="9714" y="2682"/>
                    <a:pt x="9776" y="2518"/>
                    <a:pt x="9776" y="2338"/>
                  </a:cubicBezTo>
                  <a:cubicBezTo>
                    <a:pt x="9776" y="2157"/>
                    <a:pt x="9714" y="1991"/>
                    <a:pt x="9581" y="1860"/>
                  </a:cubicBezTo>
                  <a:lnTo>
                    <a:pt x="9056" y="1333"/>
                  </a:lnTo>
                  <a:cubicBezTo>
                    <a:pt x="8929" y="1208"/>
                    <a:pt x="8766" y="1137"/>
                    <a:pt x="8578" y="1137"/>
                  </a:cubicBezTo>
                  <a:cubicBezTo>
                    <a:pt x="8404" y="1137"/>
                    <a:pt x="8233" y="1208"/>
                    <a:pt x="8107" y="1333"/>
                  </a:cubicBezTo>
                  <a:lnTo>
                    <a:pt x="7753" y="1686"/>
                  </a:lnTo>
                  <a:cubicBezTo>
                    <a:pt x="7362" y="1451"/>
                    <a:pt x="6946" y="1278"/>
                    <a:pt x="6508" y="1169"/>
                  </a:cubicBezTo>
                  <a:lnTo>
                    <a:pt x="6508" y="674"/>
                  </a:lnTo>
                  <a:cubicBezTo>
                    <a:pt x="6508" y="307"/>
                    <a:pt x="6201" y="0"/>
                    <a:pt x="58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9"/>
          <p:cNvGrpSpPr/>
          <p:nvPr/>
        </p:nvGrpSpPr>
        <p:grpSpPr>
          <a:xfrm>
            <a:off x="3879309" y="4298941"/>
            <a:ext cx="318010" cy="300216"/>
            <a:chOff x="3247825" y="1504650"/>
            <a:chExt cx="466975" cy="411875"/>
          </a:xfrm>
        </p:grpSpPr>
        <p:sp>
          <p:nvSpPr>
            <p:cNvPr id="817" name="Google Shape;817;p39"/>
            <p:cNvSpPr/>
            <p:nvPr/>
          </p:nvSpPr>
          <p:spPr>
            <a:xfrm>
              <a:off x="3391550" y="1504650"/>
              <a:ext cx="179750" cy="193475"/>
            </a:xfrm>
            <a:custGeom>
              <a:rect b="b" l="l" r="r" t="t"/>
              <a:pathLst>
                <a:path extrusionOk="0" h="7739" w="7190">
                  <a:moveTo>
                    <a:pt x="3443" y="1"/>
                  </a:moveTo>
                  <a:cubicBezTo>
                    <a:pt x="2636" y="1"/>
                    <a:pt x="1968" y="667"/>
                    <a:pt x="1968" y="1482"/>
                  </a:cubicBezTo>
                  <a:lnTo>
                    <a:pt x="1968" y="2861"/>
                  </a:lnTo>
                  <a:cubicBezTo>
                    <a:pt x="1968" y="3106"/>
                    <a:pt x="2071" y="3331"/>
                    <a:pt x="2250" y="3497"/>
                  </a:cubicBezTo>
                  <a:lnTo>
                    <a:pt x="2250" y="4619"/>
                  </a:lnTo>
                  <a:cubicBezTo>
                    <a:pt x="1937" y="4775"/>
                    <a:pt x="1098" y="5230"/>
                    <a:pt x="321" y="5864"/>
                  </a:cubicBezTo>
                  <a:cubicBezTo>
                    <a:pt x="118" y="6037"/>
                    <a:pt x="1" y="6288"/>
                    <a:pt x="1" y="6562"/>
                  </a:cubicBezTo>
                  <a:lnTo>
                    <a:pt x="1" y="7511"/>
                  </a:lnTo>
                  <a:cubicBezTo>
                    <a:pt x="1" y="7637"/>
                    <a:pt x="103" y="7739"/>
                    <a:pt x="227" y="7739"/>
                  </a:cubicBezTo>
                  <a:cubicBezTo>
                    <a:pt x="353" y="7739"/>
                    <a:pt x="455" y="7637"/>
                    <a:pt x="455" y="7511"/>
                  </a:cubicBezTo>
                  <a:lnTo>
                    <a:pt x="455" y="6562"/>
                  </a:lnTo>
                  <a:cubicBezTo>
                    <a:pt x="455" y="6429"/>
                    <a:pt x="509" y="6305"/>
                    <a:pt x="613" y="6218"/>
                  </a:cubicBezTo>
                  <a:cubicBezTo>
                    <a:pt x="1459" y="5527"/>
                    <a:pt x="2368" y="5072"/>
                    <a:pt x="2541" y="4987"/>
                  </a:cubicBezTo>
                  <a:cubicBezTo>
                    <a:pt x="2643" y="4931"/>
                    <a:pt x="2705" y="4829"/>
                    <a:pt x="2705" y="4728"/>
                  </a:cubicBezTo>
                  <a:lnTo>
                    <a:pt x="2705" y="3388"/>
                  </a:lnTo>
                  <a:cubicBezTo>
                    <a:pt x="2705" y="3316"/>
                    <a:pt x="2666" y="3237"/>
                    <a:pt x="2604" y="3200"/>
                  </a:cubicBezTo>
                  <a:cubicBezTo>
                    <a:pt x="2494" y="3128"/>
                    <a:pt x="2423" y="3002"/>
                    <a:pt x="2423" y="2870"/>
                  </a:cubicBezTo>
                  <a:lnTo>
                    <a:pt x="2423" y="1482"/>
                  </a:lnTo>
                  <a:cubicBezTo>
                    <a:pt x="2423" y="917"/>
                    <a:pt x="2878" y="462"/>
                    <a:pt x="3443" y="462"/>
                  </a:cubicBezTo>
                  <a:lnTo>
                    <a:pt x="3740" y="462"/>
                  </a:lnTo>
                  <a:cubicBezTo>
                    <a:pt x="4305" y="462"/>
                    <a:pt x="4760" y="917"/>
                    <a:pt x="4760" y="1482"/>
                  </a:cubicBezTo>
                  <a:lnTo>
                    <a:pt x="4760" y="2861"/>
                  </a:lnTo>
                  <a:cubicBezTo>
                    <a:pt x="4760" y="2995"/>
                    <a:pt x="4696" y="3121"/>
                    <a:pt x="4579" y="3200"/>
                  </a:cubicBezTo>
                  <a:cubicBezTo>
                    <a:pt x="4517" y="3237"/>
                    <a:pt x="4478" y="3309"/>
                    <a:pt x="4478" y="3388"/>
                  </a:cubicBezTo>
                  <a:lnTo>
                    <a:pt x="4478" y="4720"/>
                  </a:lnTo>
                  <a:cubicBezTo>
                    <a:pt x="4478" y="4829"/>
                    <a:pt x="4540" y="4931"/>
                    <a:pt x="4642" y="4978"/>
                  </a:cubicBezTo>
                  <a:cubicBezTo>
                    <a:pt x="4815" y="5065"/>
                    <a:pt x="5724" y="5527"/>
                    <a:pt x="6563" y="6218"/>
                  </a:cubicBezTo>
                  <a:cubicBezTo>
                    <a:pt x="6672" y="6305"/>
                    <a:pt x="6729" y="6429"/>
                    <a:pt x="6729" y="6562"/>
                  </a:cubicBezTo>
                  <a:lnTo>
                    <a:pt x="6729" y="7503"/>
                  </a:lnTo>
                  <a:cubicBezTo>
                    <a:pt x="6736" y="7637"/>
                    <a:pt x="6838" y="7739"/>
                    <a:pt x="6964" y="7739"/>
                  </a:cubicBezTo>
                  <a:cubicBezTo>
                    <a:pt x="7088" y="7739"/>
                    <a:pt x="7190" y="7637"/>
                    <a:pt x="7190" y="7503"/>
                  </a:cubicBezTo>
                  <a:lnTo>
                    <a:pt x="7190" y="6562"/>
                  </a:lnTo>
                  <a:cubicBezTo>
                    <a:pt x="7190" y="6288"/>
                    <a:pt x="7073" y="6037"/>
                    <a:pt x="6860" y="5864"/>
                  </a:cubicBezTo>
                  <a:cubicBezTo>
                    <a:pt x="6085" y="5223"/>
                    <a:pt x="5253" y="4775"/>
                    <a:pt x="4941" y="4619"/>
                  </a:cubicBezTo>
                  <a:lnTo>
                    <a:pt x="4941" y="3489"/>
                  </a:lnTo>
                  <a:cubicBezTo>
                    <a:pt x="5120" y="3331"/>
                    <a:pt x="5223" y="3106"/>
                    <a:pt x="5223" y="2861"/>
                  </a:cubicBezTo>
                  <a:lnTo>
                    <a:pt x="5223" y="1482"/>
                  </a:lnTo>
                  <a:cubicBezTo>
                    <a:pt x="5223" y="667"/>
                    <a:pt x="4555" y="1"/>
                    <a:pt x="3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535050" y="1723175"/>
              <a:ext cx="179750" cy="193350"/>
            </a:xfrm>
            <a:custGeom>
              <a:rect b="b" l="l" r="r" t="t"/>
              <a:pathLst>
                <a:path extrusionOk="0" h="7734" w="7190">
                  <a:moveTo>
                    <a:pt x="3442" y="1"/>
                  </a:moveTo>
                  <a:cubicBezTo>
                    <a:pt x="2626" y="1"/>
                    <a:pt x="1967" y="659"/>
                    <a:pt x="1967" y="1476"/>
                  </a:cubicBezTo>
                  <a:lnTo>
                    <a:pt x="1967" y="2863"/>
                  </a:lnTo>
                  <a:cubicBezTo>
                    <a:pt x="1967" y="3106"/>
                    <a:pt x="2071" y="3326"/>
                    <a:pt x="2242" y="3491"/>
                  </a:cubicBezTo>
                  <a:lnTo>
                    <a:pt x="2242" y="4611"/>
                  </a:lnTo>
                  <a:cubicBezTo>
                    <a:pt x="1937" y="4769"/>
                    <a:pt x="1098" y="5223"/>
                    <a:pt x="321" y="5866"/>
                  </a:cubicBezTo>
                  <a:cubicBezTo>
                    <a:pt x="117" y="6032"/>
                    <a:pt x="1" y="6290"/>
                    <a:pt x="1" y="6557"/>
                  </a:cubicBezTo>
                  <a:lnTo>
                    <a:pt x="1" y="7505"/>
                  </a:lnTo>
                  <a:cubicBezTo>
                    <a:pt x="1" y="7632"/>
                    <a:pt x="102" y="7733"/>
                    <a:pt x="226" y="7733"/>
                  </a:cubicBezTo>
                  <a:cubicBezTo>
                    <a:pt x="352" y="7733"/>
                    <a:pt x="454" y="7632"/>
                    <a:pt x="454" y="7505"/>
                  </a:cubicBezTo>
                  <a:lnTo>
                    <a:pt x="454" y="6557"/>
                  </a:lnTo>
                  <a:cubicBezTo>
                    <a:pt x="454" y="6423"/>
                    <a:pt x="509" y="6297"/>
                    <a:pt x="612" y="6220"/>
                  </a:cubicBezTo>
                  <a:cubicBezTo>
                    <a:pt x="1459" y="5529"/>
                    <a:pt x="2368" y="5067"/>
                    <a:pt x="2541" y="4980"/>
                  </a:cubicBezTo>
                  <a:cubicBezTo>
                    <a:pt x="2635" y="4933"/>
                    <a:pt x="2705" y="4831"/>
                    <a:pt x="2705" y="4722"/>
                  </a:cubicBezTo>
                  <a:lnTo>
                    <a:pt x="2705" y="3380"/>
                  </a:lnTo>
                  <a:cubicBezTo>
                    <a:pt x="2705" y="3303"/>
                    <a:pt x="2665" y="3232"/>
                    <a:pt x="2603" y="3185"/>
                  </a:cubicBezTo>
                  <a:cubicBezTo>
                    <a:pt x="2494" y="3115"/>
                    <a:pt x="2423" y="2989"/>
                    <a:pt x="2423" y="2855"/>
                  </a:cubicBezTo>
                  <a:lnTo>
                    <a:pt x="2423" y="1476"/>
                  </a:lnTo>
                  <a:cubicBezTo>
                    <a:pt x="2423" y="911"/>
                    <a:pt x="2878" y="456"/>
                    <a:pt x="3442" y="456"/>
                  </a:cubicBezTo>
                  <a:lnTo>
                    <a:pt x="3740" y="456"/>
                  </a:lnTo>
                  <a:cubicBezTo>
                    <a:pt x="4304" y="456"/>
                    <a:pt x="4760" y="911"/>
                    <a:pt x="4760" y="1476"/>
                  </a:cubicBezTo>
                  <a:lnTo>
                    <a:pt x="4760" y="2863"/>
                  </a:lnTo>
                  <a:cubicBezTo>
                    <a:pt x="4760" y="2997"/>
                    <a:pt x="4696" y="3115"/>
                    <a:pt x="4579" y="3192"/>
                  </a:cubicBezTo>
                  <a:cubicBezTo>
                    <a:pt x="4517" y="3232"/>
                    <a:pt x="4477" y="3311"/>
                    <a:pt x="4477" y="3380"/>
                  </a:cubicBezTo>
                  <a:lnTo>
                    <a:pt x="4477" y="4722"/>
                  </a:lnTo>
                  <a:cubicBezTo>
                    <a:pt x="4477" y="4831"/>
                    <a:pt x="4540" y="4933"/>
                    <a:pt x="4641" y="4980"/>
                  </a:cubicBezTo>
                  <a:cubicBezTo>
                    <a:pt x="4814" y="5059"/>
                    <a:pt x="5723" y="5522"/>
                    <a:pt x="6563" y="6211"/>
                  </a:cubicBezTo>
                  <a:cubicBezTo>
                    <a:pt x="6664" y="6297"/>
                    <a:pt x="6728" y="6423"/>
                    <a:pt x="6728" y="6557"/>
                  </a:cubicBezTo>
                  <a:lnTo>
                    <a:pt x="6728" y="7505"/>
                  </a:lnTo>
                  <a:cubicBezTo>
                    <a:pt x="6728" y="7632"/>
                    <a:pt x="6830" y="7733"/>
                    <a:pt x="6954" y="7733"/>
                  </a:cubicBezTo>
                  <a:cubicBezTo>
                    <a:pt x="7080" y="7733"/>
                    <a:pt x="7182" y="7632"/>
                    <a:pt x="7182" y="7505"/>
                  </a:cubicBezTo>
                  <a:lnTo>
                    <a:pt x="7182" y="6557"/>
                  </a:lnTo>
                  <a:cubicBezTo>
                    <a:pt x="7189" y="6282"/>
                    <a:pt x="7073" y="6032"/>
                    <a:pt x="6860" y="5859"/>
                  </a:cubicBezTo>
                  <a:cubicBezTo>
                    <a:pt x="6085" y="5223"/>
                    <a:pt x="5245" y="4769"/>
                    <a:pt x="4940" y="4611"/>
                  </a:cubicBezTo>
                  <a:lnTo>
                    <a:pt x="4940" y="3491"/>
                  </a:lnTo>
                  <a:cubicBezTo>
                    <a:pt x="5112" y="3333"/>
                    <a:pt x="5223" y="3106"/>
                    <a:pt x="5223" y="2863"/>
                  </a:cubicBezTo>
                  <a:lnTo>
                    <a:pt x="5223" y="1476"/>
                  </a:lnTo>
                  <a:cubicBezTo>
                    <a:pt x="5223" y="659"/>
                    <a:pt x="4555" y="1"/>
                    <a:pt x="3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247825" y="1723175"/>
              <a:ext cx="179800" cy="193350"/>
            </a:xfrm>
            <a:custGeom>
              <a:rect b="b" l="l" r="r" t="t"/>
              <a:pathLst>
                <a:path extrusionOk="0" h="7734" w="7192">
                  <a:moveTo>
                    <a:pt x="3452" y="1"/>
                  </a:moveTo>
                  <a:cubicBezTo>
                    <a:pt x="2636" y="1"/>
                    <a:pt x="1969" y="659"/>
                    <a:pt x="1969" y="1476"/>
                  </a:cubicBezTo>
                  <a:lnTo>
                    <a:pt x="1969" y="2863"/>
                  </a:lnTo>
                  <a:cubicBezTo>
                    <a:pt x="1969" y="3106"/>
                    <a:pt x="2071" y="3326"/>
                    <a:pt x="2252" y="3491"/>
                  </a:cubicBezTo>
                  <a:lnTo>
                    <a:pt x="2252" y="4611"/>
                  </a:lnTo>
                  <a:cubicBezTo>
                    <a:pt x="1939" y="4769"/>
                    <a:pt x="1107" y="5223"/>
                    <a:pt x="330" y="5866"/>
                  </a:cubicBezTo>
                  <a:cubicBezTo>
                    <a:pt x="120" y="6032"/>
                    <a:pt x="1" y="6290"/>
                    <a:pt x="1" y="6557"/>
                  </a:cubicBezTo>
                  <a:lnTo>
                    <a:pt x="1" y="7505"/>
                  </a:lnTo>
                  <a:cubicBezTo>
                    <a:pt x="10" y="7632"/>
                    <a:pt x="112" y="7733"/>
                    <a:pt x="236" y="7733"/>
                  </a:cubicBezTo>
                  <a:cubicBezTo>
                    <a:pt x="362" y="7733"/>
                    <a:pt x="464" y="7632"/>
                    <a:pt x="464" y="7505"/>
                  </a:cubicBezTo>
                  <a:lnTo>
                    <a:pt x="464" y="6557"/>
                  </a:lnTo>
                  <a:cubicBezTo>
                    <a:pt x="464" y="6423"/>
                    <a:pt x="518" y="6297"/>
                    <a:pt x="622" y="6211"/>
                  </a:cubicBezTo>
                  <a:cubicBezTo>
                    <a:pt x="1469" y="5522"/>
                    <a:pt x="2378" y="5059"/>
                    <a:pt x="2551" y="4980"/>
                  </a:cubicBezTo>
                  <a:cubicBezTo>
                    <a:pt x="2652" y="4925"/>
                    <a:pt x="2715" y="4824"/>
                    <a:pt x="2715" y="4722"/>
                  </a:cubicBezTo>
                  <a:lnTo>
                    <a:pt x="2715" y="3380"/>
                  </a:lnTo>
                  <a:cubicBezTo>
                    <a:pt x="2715" y="3303"/>
                    <a:pt x="2675" y="3232"/>
                    <a:pt x="2613" y="3185"/>
                  </a:cubicBezTo>
                  <a:cubicBezTo>
                    <a:pt x="2504" y="3115"/>
                    <a:pt x="2432" y="2989"/>
                    <a:pt x="2432" y="2855"/>
                  </a:cubicBezTo>
                  <a:lnTo>
                    <a:pt x="2432" y="1476"/>
                  </a:lnTo>
                  <a:cubicBezTo>
                    <a:pt x="2432" y="911"/>
                    <a:pt x="2888" y="456"/>
                    <a:pt x="3452" y="456"/>
                  </a:cubicBezTo>
                  <a:lnTo>
                    <a:pt x="3750" y="456"/>
                  </a:lnTo>
                  <a:cubicBezTo>
                    <a:pt x="4314" y="456"/>
                    <a:pt x="4770" y="911"/>
                    <a:pt x="4770" y="1476"/>
                  </a:cubicBezTo>
                  <a:lnTo>
                    <a:pt x="4770" y="2863"/>
                  </a:lnTo>
                  <a:cubicBezTo>
                    <a:pt x="4770" y="2997"/>
                    <a:pt x="4706" y="3115"/>
                    <a:pt x="4589" y="3192"/>
                  </a:cubicBezTo>
                  <a:cubicBezTo>
                    <a:pt x="4527" y="3232"/>
                    <a:pt x="4487" y="3311"/>
                    <a:pt x="4487" y="3380"/>
                  </a:cubicBezTo>
                  <a:lnTo>
                    <a:pt x="4487" y="4722"/>
                  </a:lnTo>
                  <a:cubicBezTo>
                    <a:pt x="4487" y="4831"/>
                    <a:pt x="4549" y="4933"/>
                    <a:pt x="4651" y="4980"/>
                  </a:cubicBezTo>
                  <a:cubicBezTo>
                    <a:pt x="4824" y="5059"/>
                    <a:pt x="5733" y="5522"/>
                    <a:pt x="6580" y="6211"/>
                  </a:cubicBezTo>
                  <a:cubicBezTo>
                    <a:pt x="6681" y="6297"/>
                    <a:pt x="6738" y="6423"/>
                    <a:pt x="6738" y="6557"/>
                  </a:cubicBezTo>
                  <a:lnTo>
                    <a:pt x="6738" y="7505"/>
                  </a:lnTo>
                  <a:cubicBezTo>
                    <a:pt x="6738" y="7632"/>
                    <a:pt x="6840" y="7733"/>
                    <a:pt x="6964" y="7733"/>
                  </a:cubicBezTo>
                  <a:cubicBezTo>
                    <a:pt x="7090" y="7733"/>
                    <a:pt x="7191" y="7632"/>
                    <a:pt x="7191" y="7505"/>
                  </a:cubicBezTo>
                  <a:lnTo>
                    <a:pt x="7191" y="6557"/>
                  </a:lnTo>
                  <a:cubicBezTo>
                    <a:pt x="7191" y="6290"/>
                    <a:pt x="7075" y="6032"/>
                    <a:pt x="6862" y="5859"/>
                  </a:cubicBezTo>
                  <a:cubicBezTo>
                    <a:pt x="6087" y="5223"/>
                    <a:pt x="5255" y="4769"/>
                    <a:pt x="4941" y="4611"/>
                  </a:cubicBezTo>
                  <a:lnTo>
                    <a:pt x="4941" y="3491"/>
                  </a:lnTo>
                  <a:cubicBezTo>
                    <a:pt x="5121" y="3333"/>
                    <a:pt x="5223" y="3106"/>
                    <a:pt x="5223" y="2863"/>
                  </a:cubicBezTo>
                  <a:lnTo>
                    <a:pt x="5223" y="1476"/>
                  </a:lnTo>
                  <a:cubicBezTo>
                    <a:pt x="5223" y="659"/>
                    <a:pt x="4557" y="1"/>
                    <a:pt x="3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441725" y="1686525"/>
              <a:ext cx="79425" cy="149400"/>
            </a:xfrm>
            <a:custGeom>
              <a:rect b="b" l="l" r="r" t="t"/>
              <a:pathLst>
                <a:path extrusionOk="0" h="5976" w="3177">
                  <a:moveTo>
                    <a:pt x="1585" y="1"/>
                  </a:moveTo>
                  <a:cubicBezTo>
                    <a:pt x="1458" y="1"/>
                    <a:pt x="1357" y="102"/>
                    <a:pt x="1357" y="228"/>
                  </a:cubicBezTo>
                  <a:lnTo>
                    <a:pt x="1357" y="887"/>
                  </a:lnTo>
                  <a:lnTo>
                    <a:pt x="1161" y="887"/>
                  </a:lnTo>
                  <a:cubicBezTo>
                    <a:pt x="518" y="887"/>
                    <a:pt x="0" y="1412"/>
                    <a:pt x="0" y="2048"/>
                  </a:cubicBezTo>
                  <a:cubicBezTo>
                    <a:pt x="0" y="2690"/>
                    <a:pt x="518" y="3217"/>
                    <a:pt x="1161" y="3217"/>
                  </a:cubicBezTo>
                  <a:lnTo>
                    <a:pt x="2008" y="3217"/>
                  </a:lnTo>
                  <a:cubicBezTo>
                    <a:pt x="2399" y="3217"/>
                    <a:pt x="2714" y="3529"/>
                    <a:pt x="2714" y="3913"/>
                  </a:cubicBezTo>
                  <a:cubicBezTo>
                    <a:pt x="2714" y="4306"/>
                    <a:pt x="2399" y="4619"/>
                    <a:pt x="2008" y="4619"/>
                  </a:cubicBezTo>
                  <a:lnTo>
                    <a:pt x="487" y="4619"/>
                  </a:lnTo>
                  <a:cubicBezTo>
                    <a:pt x="361" y="4619"/>
                    <a:pt x="260" y="4722"/>
                    <a:pt x="260" y="4846"/>
                  </a:cubicBezTo>
                  <a:cubicBezTo>
                    <a:pt x="260" y="4973"/>
                    <a:pt x="361" y="5074"/>
                    <a:pt x="487" y="5074"/>
                  </a:cubicBezTo>
                  <a:lnTo>
                    <a:pt x="1357" y="5074"/>
                  </a:lnTo>
                  <a:lnTo>
                    <a:pt x="1357" y="5748"/>
                  </a:lnTo>
                  <a:cubicBezTo>
                    <a:pt x="1357" y="5874"/>
                    <a:pt x="1458" y="5976"/>
                    <a:pt x="1585" y="5976"/>
                  </a:cubicBezTo>
                  <a:cubicBezTo>
                    <a:pt x="1711" y="5976"/>
                    <a:pt x="1820" y="5874"/>
                    <a:pt x="1820" y="5748"/>
                  </a:cubicBezTo>
                  <a:lnTo>
                    <a:pt x="1820" y="5074"/>
                  </a:lnTo>
                  <a:lnTo>
                    <a:pt x="2015" y="5074"/>
                  </a:lnTo>
                  <a:cubicBezTo>
                    <a:pt x="2652" y="5074"/>
                    <a:pt x="3177" y="4557"/>
                    <a:pt x="3177" y="3913"/>
                  </a:cubicBezTo>
                  <a:cubicBezTo>
                    <a:pt x="3177" y="3279"/>
                    <a:pt x="2652" y="2754"/>
                    <a:pt x="2015" y="2754"/>
                  </a:cubicBezTo>
                  <a:lnTo>
                    <a:pt x="1169" y="2754"/>
                  </a:lnTo>
                  <a:cubicBezTo>
                    <a:pt x="777" y="2754"/>
                    <a:pt x="463" y="2440"/>
                    <a:pt x="463" y="2048"/>
                  </a:cubicBezTo>
                  <a:cubicBezTo>
                    <a:pt x="463" y="1664"/>
                    <a:pt x="777" y="1350"/>
                    <a:pt x="1169" y="1350"/>
                  </a:cubicBezTo>
                  <a:lnTo>
                    <a:pt x="2667" y="1350"/>
                  </a:lnTo>
                  <a:cubicBezTo>
                    <a:pt x="2793" y="1350"/>
                    <a:pt x="2894" y="1248"/>
                    <a:pt x="2894" y="1122"/>
                  </a:cubicBezTo>
                  <a:cubicBezTo>
                    <a:pt x="2894" y="996"/>
                    <a:pt x="2793" y="887"/>
                    <a:pt x="2667" y="887"/>
                  </a:cubicBezTo>
                  <a:lnTo>
                    <a:pt x="1820" y="887"/>
                  </a:lnTo>
                  <a:lnTo>
                    <a:pt x="1820" y="228"/>
                  </a:lnTo>
                  <a:cubicBezTo>
                    <a:pt x="1820" y="102"/>
                    <a:pt x="1711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39"/>
          <p:cNvGrpSpPr/>
          <p:nvPr/>
        </p:nvGrpSpPr>
        <p:grpSpPr>
          <a:xfrm>
            <a:off x="3855797" y="3813966"/>
            <a:ext cx="318014" cy="300236"/>
            <a:chOff x="3247825" y="2326125"/>
            <a:chExt cx="466775" cy="402300"/>
          </a:xfrm>
        </p:grpSpPr>
        <p:sp>
          <p:nvSpPr>
            <p:cNvPr id="822" name="Google Shape;822;p39"/>
            <p:cNvSpPr/>
            <p:nvPr/>
          </p:nvSpPr>
          <p:spPr>
            <a:xfrm>
              <a:off x="3332150" y="2326125"/>
              <a:ext cx="302675" cy="81600"/>
            </a:xfrm>
            <a:custGeom>
              <a:rect b="b" l="l" r="r" t="t"/>
              <a:pathLst>
                <a:path extrusionOk="0" h="3264" w="12107">
                  <a:moveTo>
                    <a:pt x="5848" y="1"/>
                  </a:moveTo>
                  <a:cubicBezTo>
                    <a:pt x="3755" y="1"/>
                    <a:pt x="1663" y="809"/>
                    <a:pt x="87" y="2417"/>
                  </a:cubicBezTo>
                  <a:cubicBezTo>
                    <a:pt x="0" y="2511"/>
                    <a:pt x="0" y="2661"/>
                    <a:pt x="94" y="2755"/>
                  </a:cubicBezTo>
                  <a:cubicBezTo>
                    <a:pt x="141" y="2802"/>
                    <a:pt x="202" y="2826"/>
                    <a:pt x="263" y="2826"/>
                  </a:cubicBezTo>
                  <a:cubicBezTo>
                    <a:pt x="323" y="2826"/>
                    <a:pt x="384" y="2802"/>
                    <a:pt x="431" y="2755"/>
                  </a:cubicBezTo>
                  <a:cubicBezTo>
                    <a:pt x="1912" y="1238"/>
                    <a:pt x="3878" y="477"/>
                    <a:pt x="5845" y="477"/>
                  </a:cubicBezTo>
                  <a:cubicBezTo>
                    <a:pt x="7754" y="477"/>
                    <a:pt x="9664" y="1193"/>
                    <a:pt x="11135" y="2629"/>
                  </a:cubicBezTo>
                  <a:lnTo>
                    <a:pt x="11291" y="2778"/>
                  </a:lnTo>
                  <a:lnTo>
                    <a:pt x="10234" y="2793"/>
                  </a:lnTo>
                  <a:cubicBezTo>
                    <a:pt x="10100" y="2793"/>
                    <a:pt x="9989" y="2904"/>
                    <a:pt x="9998" y="3028"/>
                  </a:cubicBezTo>
                  <a:cubicBezTo>
                    <a:pt x="9998" y="3162"/>
                    <a:pt x="10108" y="3263"/>
                    <a:pt x="10234" y="3263"/>
                  </a:cubicBezTo>
                  <a:lnTo>
                    <a:pt x="10241" y="3263"/>
                  </a:lnTo>
                  <a:lnTo>
                    <a:pt x="11871" y="3248"/>
                  </a:lnTo>
                  <a:cubicBezTo>
                    <a:pt x="12004" y="3248"/>
                    <a:pt x="12106" y="3139"/>
                    <a:pt x="12106" y="3006"/>
                  </a:cubicBezTo>
                  <a:lnTo>
                    <a:pt x="12084" y="1374"/>
                  </a:lnTo>
                  <a:cubicBezTo>
                    <a:pt x="12084" y="1240"/>
                    <a:pt x="11982" y="1139"/>
                    <a:pt x="11848" y="1139"/>
                  </a:cubicBezTo>
                  <a:cubicBezTo>
                    <a:pt x="11715" y="1139"/>
                    <a:pt x="11606" y="1250"/>
                    <a:pt x="11613" y="1382"/>
                  </a:cubicBezTo>
                  <a:lnTo>
                    <a:pt x="11621" y="2441"/>
                  </a:lnTo>
                  <a:lnTo>
                    <a:pt x="11472" y="2285"/>
                  </a:lnTo>
                  <a:cubicBezTo>
                    <a:pt x="9908" y="760"/>
                    <a:pt x="7878" y="1"/>
                    <a:pt x="58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3321550" y="2646450"/>
              <a:ext cx="302925" cy="81975"/>
            </a:xfrm>
            <a:custGeom>
              <a:rect b="b" l="l" r="r" t="t"/>
              <a:pathLst>
                <a:path extrusionOk="0" h="3279" w="12117">
                  <a:moveTo>
                    <a:pt x="1875" y="1"/>
                  </a:moveTo>
                  <a:lnTo>
                    <a:pt x="236" y="25"/>
                  </a:lnTo>
                  <a:cubicBezTo>
                    <a:pt x="110" y="25"/>
                    <a:pt x="1" y="134"/>
                    <a:pt x="8" y="268"/>
                  </a:cubicBezTo>
                  <a:lnTo>
                    <a:pt x="25" y="1899"/>
                  </a:lnTo>
                  <a:cubicBezTo>
                    <a:pt x="25" y="2033"/>
                    <a:pt x="134" y="2135"/>
                    <a:pt x="260" y="2135"/>
                  </a:cubicBezTo>
                  <a:lnTo>
                    <a:pt x="268" y="2135"/>
                  </a:lnTo>
                  <a:cubicBezTo>
                    <a:pt x="402" y="2135"/>
                    <a:pt x="503" y="2024"/>
                    <a:pt x="503" y="1892"/>
                  </a:cubicBezTo>
                  <a:lnTo>
                    <a:pt x="486" y="832"/>
                  </a:lnTo>
                  <a:lnTo>
                    <a:pt x="644" y="981"/>
                  </a:lnTo>
                  <a:cubicBezTo>
                    <a:pt x="2157" y="2464"/>
                    <a:pt x="4156" y="3279"/>
                    <a:pt x="6265" y="3279"/>
                  </a:cubicBezTo>
                  <a:lnTo>
                    <a:pt x="6360" y="3279"/>
                  </a:lnTo>
                  <a:cubicBezTo>
                    <a:pt x="8509" y="3247"/>
                    <a:pt x="10524" y="2393"/>
                    <a:pt x="12022" y="857"/>
                  </a:cubicBezTo>
                  <a:cubicBezTo>
                    <a:pt x="12116" y="753"/>
                    <a:pt x="12116" y="605"/>
                    <a:pt x="12022" y="518"/>
                  </a:cubicBezTo>
                  <a:cubicBezTo>
                    <a:pt x="11975" y="471"/>
                    <a:pt x="11912" y="448"/>
                    <a:pt x="11850" y="448"/>
                  </a:cubicBezTo>
                  <a:cubicBezTo>
                    <a:pt x="11788" y="448"/>
                    <a:pt x="11727" y="471"/>
                    <a:pt x="11683" y="518"/>
                  </a:cubicBezTo>
                  <a:cubicBezTo>
                    <a:pt x="10272" y="1969"/>
                    <a:pt x="8375" y="2776"/>
                    <a:pt x="6352" y="2801"/>
                  </a:cubicBezTo>
                  <a:cubicBezTo>
                    <a:pt x="6323" y="2801"/>
                    <a:pt x="6294" y="2801"/>
                    <a:pt x="6265" y="2801"/>
                  </a:cubicBezTo>
                  <a:cubicBezTo>
                    <a:pt x="4275" y="2801"/>
                    <a:pt x="2404" y="2035"/>
                    <a:pt x="974" y="644"/>
                  </a:cubicBezTo>
                  <a:lnTo>
                    <a:pt x="825" y="496"/>
                  </a:lnTo>
                  <a:lnTo>
                    <a:pt x="1883" y="481"/>
                  </a:lnTo>
                  <a:cubicBezTo>
                    <a:pt x="2009" y="481"/>
                    <a:pt x="2118" y="370"/>
                    <a:pt x="2118" y="236"/>
                  </a:cubicBezTo>
                  <a:cubicBezTo>
                    <a:pt x="2110" y="112"/>
                    <a:pt x="2001" y="1"/>
                    <a:pt x="1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247825" y="2437325"/>
              <a:ext cx="181575" cy="195275"/>
            </a:xfrm>
            <a:custGeom>
              <a:rect b="b" l="l" r="r" t="t"/>
              <a:pathLst>
                <a:path extrusionOk="0" h="7811" w="7263">
                  <a:moveTo>
                    <a:pt x="3482" y="1"/>
                  </a:moveTo>
                  <a:cubicBezTo>
                    <a:pt x="2660" y="1"/>
                    <a:pt x="1986" y="667"/>
                    <a:pt x="1986" y="1497"/>
                  </a:cubicBezTo>
                  <a:lnTo>
                    <a:pt x="1986" y="2893"/>
                  </a:lnTo>
                  <a:cubicBezTo>
                    <a:pt x="1986" y="3136"/>
                    <a:pt x="2088" y="3364"/>
                    <a:pt x="2269" y="3529"/>
                  </a:cubicBezTo>
                  <a:lnTo>
                    <a:pt x="2269" y="4649"/>
                  </a:lnTo>
                  <a:cubicBezTo>
                    <a:pt x="1954" y="4815"/>
                    <a:pt x="1115" y="5261"/>
                    <a:pt x="330" y="5904"/>
                  </a:cubicBezTo>
                  <a:cubicBezTo>
                    <a:pt x="127" y="6085"/>
                    <a:pt x="1" y="6335"/>
                    <a:pt x="1" y="6610"/>
                  </a:cubicBezTo>
                  <a:lnTo>
                    <a:pt x="1" y="7566"/>
                  </a:lnTo>
                  <a:cubicBezTo>
                    <a:pt x="1" y="7700"/>
                    <a:pt x="112" y="7811"/>
                    <a:pt x="236" y="7811"/>
                  </a:cubicBezTo>
                  <a:cubicBezTo>
                    <a:pt x="370" y="7811"/>
                    <a:pt x="481" y="7700"/>
                    <a:pt x="481" y="7566"/>
                  </a:cubicBezTo>
                  <a:lnTo>
                    <a:pt x="481" y="6610"/>
                  </a:lnTo>
                  <a:cubicBezTo>
                    <a:pt x="481" y="6484"/>
                    <a:pt x="535" y="6360"/>
                    <a:pt x="637" y="6273"/>
                  </a:cubicBezTo>
                  <a:cubicBezTo>
                    <a:pt x="1476" y="5582"/>
                    <a:pt x="2400" y="5120"/>
                    <a:pt x="2573" y="5035"/>
                  </a:cubicBezTo>
                  <a:cubicBezTo>
                    <a:pt x="2675" y="4978"/>
                    <a:pt x="2739" y="4877"/>
                    <a:pt x="2739" y="4760"/>
                  </a:cubicBezTo>
                  <a:lnTo>
                    <a:pt x="2739" y="3418"/>
                  </a:lnTo>
                  <a:cubicBezTo>
                    <a:pt x="2739" y="3341"/>
                    <a:pt x="2700" y="3262"/>
                    <a:pt x="2636" y="3223"/>
                  </a:cubicBezTo>
                  <a:cubicBezTo>
                    <a:pt x="2519" y="3144"/>
                    <a:pt x="2457" y="3027"/>
                    <a:pt x="2457" y="2893"/>
                  </a:cubicBezTo>
                  <a:lnTo>
                    <a:pt x="2457" y="1497"/>
                  </a:lnTo>
                  <a:cubicBezTo>
                    <a:pt x="2464" y="932"/>
                    <a:pt x="2927" y="479"/>
                    <a:pt x="3482" y="479"/>
                  </a:cubicBezTo>
                  <a:lnTo>
                    <a:pt x="3789" y="479"/>
                  </a:lnTo>
                  <a:cubicBezTo>
                    <a:pt x="4354" y="479"/>
                    <a:pt x="4809" y="932"/>
                    <a:pt x="4809" y="1497"/>
                  </a:cubicBezTo>
                  <a:lnTo>
                    <a:pt x="4809" y="2893"/>
                  </a:lnTo>
                  <a:cubicBezTo>
                    <a:pt x="4809" y="3019"/>
                    <a:pt x="4745" y="3144"/>
                    <a:pt x="4628" y="3215"/>
                  </a:cubicBezTo>
                  <a:cubicBezTo>
                    <a:pt x="4564" y="3262"/>
                    <a:pt x="4527" y="3332"/>
                    <a:pt x="4527" y="3411"/>
                  </a:cubicBezTo>
                  <a:lnTo>
                    <a:pt x="4527" y="4760"/>
                  </a:lnTo>
                  <a:cubicBezTo>
                    <a:pt x="4527" y="4869"/>
                    <a:pt x="4589" y="4978"/>
                    <a:pt x="4691" y="5025"/>
                  </a:cubicBezTo>
                  <a:cubicBezTo>
                    <a:pt x="4864" y="5112"/>
                    <a:pt x="5788" y="5575"/>
                    <a:pt x="6627" y="6273"/>
                  </a:cubicBezTo>
                  <a:cubicBezTo>
                    <a:pt x="6729" y="6352"/>
                    <a:pt x="6793" y="6476"/>
                    <a:pt x="6793" y="6610"/>
                  </a:cubicBezTo>
                  <a:lnTo>
                    <a:pt x="6793" y="7566"/>
                  </a:lnTo>
                  <a:cubicBezTo>
                    <a:pt x="6793" y="7692"/>
                    <a:pt x="6894" y="7801"/>
                    <a:pt x="7028" y="7801"/>
                  </a:cubicBezTo>
                  <a:cubicBezTo>
                    <a:pt x="7161" y="7801"/>
                    <a:pt x="7263" y="7692"/>
                    <a:pt x="7263" y="7566"/>
                  </a:cubicBezTo>
                  <a:lnTo>
                    <a:pt x="7263" y="6610"/>
                  </a:lnTo>
                  <a:cubicBezTo>
                    <a:pt x="7263" y="6335"/>
                    <a:pt x="7144" y="6077"/>
                    <a:pt x="6934" y="5904"/>
                  </a:cubicBezTo>
                  <a:cubicBezTo>
                    <a:pt x="6149" y="5261"/>
                    <a:pt x="5310" y="4807"/>
                    <a:pt x="4997" y="4649"/>
                  </a:cubicBezTo>
                  <a:lnTo>
                    <a:pt x="4997" y="3520"/>
                  </a:lnTo>
                  <a:cubicBezTo>
                    <a:pt x="5176" y="3364"/>
                    <a:pt x="5280" y="3129"/>
                    <a:pt x="5280" y="2886"/>
                  </a:cubicBezTo>
                  <a:lnTo>
                    <a:pt x="5280" y="1497"/>
                  </a:lnTo>
                  <a:cubicBezTo>
                    <a:pt x="5280" y="667"/>
                    <a:pt x="4604" y="1"/>
                    <a:pt x="37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3533075" y="2437325"/>
              <a:ext cx="181525" cy="195275"/>
            </a:xfrm>
            <a:custGeom>
              <a:rect b="b" l="l" r="r" t="t"/>
              <a:pathLst>
                <a:path extrusionOk="0" h="7811" w="7261">
                  <a:moveTo>
                    <a:pt x="3482" y="1"/>
                  </a:moveTo>
                  <a:cubicBezTo>
                    <a:pt x="2650" y="1"/>
                    <a:pt x="1984" y="667"/>
                    <a:pt x="1984" y="1497"/>
                  </a:cubicBezTo>
                  <a:lnTo>
                    <a:pt x="1984" y="2893"/>
                  </a:lnTo>
                  <a:cubicBezTo>
                    <a:pt x="1984" y="3136"/>
                    <a:pt x="2086" y="3364"/>
                    <a:pt x="2266" y="3529"/>
                  </a:cubicBezTo>
                  <a:lnTo>
                    <a:pt x="2266" y="4649"/>
                  </a:lnTo>
                  <a:cubicBezTo>
                    <a:pt x="1944" y="4815"/>
                    <a:pt x="1115" y="5261"/>
                    <a:pt x="330" y="5904"/>
                  </a:cubicBezTo>
                  <a:cubicBezTo>
                    <a:pt x="117" y="6085"/>
                    <a:pt x="1" y="6335"/>
                    <a:pt x="1" y="6610"/>
                  </a:cubicBezTo>
                  <a:lnTo>
                    <a:pt x="1" y="7566"/>
                  </a:lnTo>
                  <a:cubicBezTo>
                    <a:pt x="1" y="7700"/>
                    <a:pt x="102" y="7811"/>
                    <a:pt x="236" y="7811"/>
                  </a:cubicBezTo>
                  <a:cubicBezTo>
                    <a:pt x="369" y="7811"/>
                    <a:pt x="471" y="7700"/>
                    <a:pt x="471" y="7566"/>
                  </a:cubicBezTo>
                  <a:lnTo>
                    <a:pt x="471" y="6610"/>
                  </a:lnTo>
                  <a:cubicBezTo>
                    <a:pt x="471" y="6484"/>
                    <a:pt x="533" y="6360"/>
                    <a:pt x="635" y="6273"/>
                  </a:cubicBezTo>
                  <a:cubicBezTo>
                    <a:pt x="1474" y="5582"/>
                    <a:pt x="2400" y="5120"/>
                    <a:pt x="2573" y="5035"/>
                  </a:cubicBezTo>
                  <a:cubicBezTo>
                    <a:pt x="2675" y="4978"/>
                    <a:pt x="2737" y="4877"/>
                    <a:pt x="2737" y="4760"/>
                  </a:cubicBezTo>
                  <a:lnTo>
                    <a:pt x="2737" y="3418"/>
                  </a:lnTo>
                  <a:cubicBezTo>
                    <a:pt x="2737" y="3341"/>
                    <a:pt x="2697" y="3262"/>
                    <a:pt x="2628" y="3223"/>
                  </a:cubicBezTo>
                  <a:cubicBezTo>
                    <a:pt x="2517" y="3144"/>
                    <a:pt x="2454" y="3027"/>
                    <a:pt x="2454" y="2893"/>
                  </a:cubicBezTo>
                  <a:lnTo>
                    <a:pt x="2454" y="1497"/>
                  </a:lnTo>
                  <a:cubicBezTo>
                    <a:pt x="2454" y="932"/>
                    <a:pt x="2910" y="479"/>
                    <a:pt x="3474" y="479"/>
                  </a:cubicBezTo>
                  <a:lnTo>
                    <a:pt x="3779" y="479"/>
                  </a:lnTo>
                  <a:cubicBezTo>
                    <a:pt x="4336" y="479"/>
                    <a:pt x="4792" y="932"/>
                    <a:pt x="4792" y="1497"/>
                  </a:cubicBezTo>
                  <a:lnTo>
                    <a:pt x="4792" y="2893"/>
                  </a:lnTo>
                  <a:cubicBezTo>
                    <a:pt x="4792" y="3019"/>
                    <a:pt x="4728" y="3144"/>
                    <a:pt x="4619" y="3215"/>
                  </a:cubicBezTo>
                  <a:cubicBezTo>
                    <a:pt x="4556" y="3262"/>
                    <a:pt x="4517" y="3332"/>
                    <a:pt x="4517" y="3411"/>
                  </a:cubicBezTo>
                  <a:lnTo>
                    <a:pt x="4517" y="4760"/>
                  </a:lnTo>
                  <a:cubicBezTo>
                    <a:pt x="4517" y="4869"/>
                    <a:pt x="4579" y="4978"/>
                    <a:pt x="4681" y="5025"/>
                  </a:cubicBezTo>
                  <a:cubicBezTo>
                    <a:pt x="4854" y="5112"/>
                    <a:pt x="5772" y="5575"/>
                    <a:pt x="6619" y="6273"/>
                  </a:cubicBezTo>
                  <a:cubicBezTo>
                    <a:pt x="6721" y="6352"/>
                    <a:pt x="6775" y="6476"/>
                    <a:pt x="6775" y="6610"/>
                  </a:cubicBezTo>
                  <a:lnTo>
                    <a:pt x="6775" y="7566"/>
                  </a:lnTo>
                  <a:cubicBezTo>
                    <a:pt x="6783" y="7700"/>
                    <a:pt x="6892" y="7811"/>
                    <a:pt x="7025" y="7811"/>
                  </a:cubicBezTo>
                  <a:cubicBezTo>
                    <a:pt x="7152" y="7811"/>
                    <a:pt x="7261" y="7700"/>
                    <a:pt x="7261" y="7566"/>
                  </a:cubicBezTo>
                  <a:lnTo>
                    <a:pt x="7261" y="6610"/>
                  </a:lnTo>
                  <a:cubicBezTo>
                    <a:pt x="7261" y="6335"/>
                    <a:pt x="7136" y="6085"/>
                    <a:pt x="6931" y="5904"/>
                  </a:cubicBezTo>
                  <a:cubicBezTo>
                    <a:pt x="6149" y="5261"/>
                    <a:pt x="5309" y="4815"/>
                    <a:pt x="4995" y="4649"/>
                  </a:cubicBezTo>
                  <a:lnTo>
                    <a:pt x="4995" y="3529"/>
                  </a:lnTo>
                  <a:cubicBezTo>
                    <a:pt x="5176" y="3364"/>
                    <a:pt x="5277" y="3136"/>
                    <a:pt x="5277" y="2893"/>
                  </a:cubicBezTo>
                  <a:lnTo>
                    <a:pt x="5277" y="1497"/>
                  </a:lnTo>
                  <a:cubicBezTo>
                    <a:pt x="5277" y="667"/>
                    <a:pt x="4604" y="1"/>
                    <a:pt x="3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855863" y="3328898"/>
            <a:ext cx="318041" cy="300214"/>
            <a:chOff x="3272150" y="3110475"/>
            <a:chExt cx="416775" cy="466750"/>
          </a:xfrm>
        </p:grpSpPr>
        <p:sp>
          <p:nvSpPr>
            <p:cNvPr id="827" name="Google Shape;827;p39"/>
            <p:cNvSpPr/>
            <p:nvPr/>
          </p:nvSpPr>
          <p:spPr>
            <a:xfrm>
              <a:off x="3499350" y="3196700"/>
              <a:ext cx="103325" cy="103350"/>
            </a:xfrm>
            <a:custGeom>
              <a:rect b="b" l="l" r="r" t="t"/>
              <a:pathLst>
                <a:path extrusionOk="0" h="4134" w="4133">
                  <a:moveTo>
                    <a:pt x="2063" y="464"/>
                  </a:moveTo>
                  <a:cubicBezTo>
                    <a:pt x="2949" y="464"/>
                    <a:pt x="3670" y="1184"/>
                    <a:pt x="3670" y="2071"/>
                  </a:cubicBezTo>
                  <a:cubicBezTo>
                    <a:pt x="3670" y="2957"/>
                    <a:pt x="2949" y="3678"/>
                    <a:pt x="2063" y="3678"/>
                  </a:cubicBezTo>
                  <a:cubicBezTo>
                    <a:pt x="1176" y="3678"/>
                    <a:pt x="456" y="2957"/>
                    <a:pt x="456" y="2071"/>
                  </a:cubicBezTo>
                  <a:cubicBezTo>
                    <a:pt x="456" y="1184"/>
                    <a:pt x="1176" y="464"/>
                    <a:pt x="2063" y="464"/>
                  </a:cubicBezTo>
                  <a:close/>
                  <a:moveTo>
                    <a:pt x="2063" y="1"/>
                  </a:moveTo>
                  <a:cubicBezTo>
                    <a:pt x="926" y="1"/>
                    <a:pt x="0" y="927"/>
                    <a:pt x="0" y="2071"/>
                  </a:cubicBezTo>
                  <a:cubicBezTo>
                    <a:pt x="0" y="3207"/>
                    <a:pt x="926" y="4133"/>
                    <a:pt x="2063" y="4133"/>
                  </a:cubicBezTo>
                  <a:cubicBezTo>
                    <a:pt x="3207" y="4133"/>
                    <a:pt x="4133" y="3207"/>
                    <a:pt x="4133" y="2071"/>
                  </a:cubicBezTo>
                  <a:cubicBezTo>
                    <a:pt x="4133" y="927"/>
                    <a:pt x="3207" y="1"/>
                    <a:pt x="2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412925" y="3110475"/>
              <a:ext cx="276000" cy="276050"/>
            </a:xfrm>
            <a:custGeom>
              <a:rect b="b" l="l" r="r" t="t"/>
              <a:pathLst>
                <a:path extrusionOk="0" h="11042" w="11040">
                  <a:moveTo>
                    <a:pt x="5904" y="456"/>
                  </a:moveTo>
                  <a:cubicBezTo>
                    <a:pt x="6022" y="456"/>
                    <a:pt x="6124" y="557"/>
                    <a:pt x="6124" y="674"/>
                  </a:cubicBezTo>
                  <a:lnTo>
                    <a:pt x="6124" y="1372"/>
                  </a:lnTo>
                  <a:cubicBezTo>
                    <a:pt x="6124" y="1481"/>
                    <a:pt x="6193" y="1575"/>
                    <a:pt x="6305" y="1600"/>
                  </a:cubicBezTo>
                  <a:cubicBezTo>
                    <a:pt x="6822" y="1701"/>
                    <a:pt x="7300" y="1897"/>
                    <a:pt x="7738" y="2187"/>
                  </a:cubicBezTo>
                  <a:cubicBezTo>
                    <a:pt x="7781" y="2216"/>
                    <a:pt x="7829" y="2230"/>
                    <a:pt x="7877" y="2230"/>
                  </a:cubicBezTo>
                  <a:cubicBezTo>
                    <a:pt x="7936" y="2230"/>
                    <a:pt x="7994" y="2208"/>
                    <a:pt x="8038" y="2164"/>
                  </a:cubicBezTo>
                  <a:lnTo>
                    <a:pt x="8523" y="1669"/>
                  </a:lnTo>
                  <a:cubicBezTo>
                    <a:pt x="8563" y="1632"/>
                    <a:pt x="8617" y="1607"/>
                    <a:pt x="8672" y="1607"/>
                  </a:cubicBezTo>
                  <a:cubicBezTo>
                    <a:pt x="8734" y="1607"/>
                    <a:pt x="8790" y="1632"/>
                    <a:pt x="8828" y="1669"/>
                  </a:cubicBezTo>
                  <a:lnTo>
                    <a:pt x="9362" y="2204"/>
                  </a:lnTo>
                  <a:cubicBezTo>
                    <a:pt x="9449" y="2290"/>
                    <a:pt x="9449" y="2432"/>
                    <a:pt x="9362" y="2516"/>
                  </a:cubicBezTo>
                  <a:lnTo>
                    <a:pt x="8868" y="3011"/>
                  </a:lnTo>
                  <a:cubicBezTo>
                    <a:pt x="8790" y="3081"/>
                    <a:pt x="8781" y="3207"/>
                    <a:pt x="8845" y="3301"/>
                  </a:cubicBezTo>
                  <a:cubicBezTo>
                    <a:pt x="9135" y="3739"/>
                    <a:pt x="9338" y="4219"/>
                    <a:pt x="9440" y="4737"/>
                  </a:cubicBezTo>
                  <a:cubicBezTo>
                    <a:pt x="9464" y="4846"/>
                    <a:pt x="9551" y="4925"/>
                    <a:pt x="9667" y="4925"/>
                  </a:cubicBezTo>
                  <a:lnTo>
                    <a:pt x="10366" y="4925"/>
                  </a:lnTo>
                  <a:cubicBezTo>
                    <a:pt x="10484" y="4925"/>
                    <a:pt x="10578" y="5019"/>
                    <a:pt x="10578" y="5143"/>
                  </a:cubicBezTo>
                  <a:lnTo>
                    <a:pt x="10578" y="5896"/>
                  </a:lnTo>
                  <a:cubicBezTo>
                    <a:pt x="10578" y="6022"/>
                    <a:pt x="10484" y="6116"/>
                    <a:pt x="10366" y="6116"/>
                  </a:cubicBezTo>
                  <a:lnTo>
                    <a:pt x="9667" y="6116"/>
                  </a:lnTo>
                  <a:cubicBezTo>
                    <a:pt x="9558" y="6116"/>
                    <a:pt x="9464" y="6195"/>
                    <a:pt x="9440" y="6297"/>
                  </a:cubicBezTo>
                  <a:cubicBezTo>
                    <a:pt x="9338" y="6814"/>
                    <a:pt x="9135" y="7300"/>
                    <a:pt x="8845" y="7738"/>
                  </a:cubicBezTo>
                  <a:cubicBezTo>
                    <a:pt x="8781" y="7832"/>
                    <a:pt x="8798" y="7951"/>
                    <a:pt x="8875" y="8030"/>
                  </a:cubicBezTo>
                  <a:lnTo>
                    <a:pt x="9362" y="8523"/>
                  </a:lnTo>
                  <a:cubicBezTo>
                    <a:pt x="9449" y="8602"/>
                    <a:pt x="9449" y="8743"/>
                    <a:pt x="9362" y="8830"/>
                  </a:cubicBezTo>
                  <a:lnTo>
                    <a:pt x="8828" y="9362"/>
                  </a:lnTo>
                  <a:cubicBezTo>
                    <a:pt x="8790" y="9409"/>
                    <a:pt x="8734" y="9425"/>
                    <a:pt x="8679" y="9425"/>
                  </a:cubicBezTo>
                  <a:cubicBezTo>
                    <a:pt x="8617" y="9425"/>
                    <a:pt x="8563" y="9409"/>
                    <a:pt x="8523" y="9362"/>
                  </a:cubicBezTo>
                  <a:lnTo>
                    <a:pt x="8028" y="8877"/>
                  </a:lnTo>
                  <a:cubicBezTo>
                    <a:pt x="7983" y="8831"/>
                    <a:pt x="7924" y="8807"/>
                    <a:pt x="7864" y="8807"/>
                  </a:cubicBezTo>
                  <a:cubicBezTo>
                    <a:pt x="7821" y="8807"/>
                    <a:pt x="7778" y="8819"/>
                    <a:pt x="7738" y="8845"/>
                  </a:cubicBezTo>
                  <a:cubicBezTo>
                    <a:pt x="7300" y="9135"/>
                    <a:pt x="6822" y="9338"/>
                    <a:pt x="6305" y="9441"/>
                  </a:cubicBezTo>
                  <a:cubicBezTo>
                    <a:pt x="6193" y="9464"/>
                    <a:pt x="6116" y="9558"/>
                    <a:pt x="6116" y="9667"/>
                  </a:cubicBezTo>
                  <a:lnTo>
                    <a:pt x="6116" y="10358"/>
                  </a:lnTo>
                  <a:cubicBezTo>
                    <a:pt x="6116" y="10484"/>
                    <a:pt x="6015" y="10578"/>
                    <a:pt x="5896" y="10578"/>
                  </a:cubicBezTo>
                  <a:lnTo>
                    <a:pt x="5143" y="10578"/>
                  </a:lnTo>
                  <a:cubicBezTo>
                    <a:pt x="5017" y="10578"/>
                    <a:pt x="4923" y="10476"/>
                    <a:pt x="4923" y="10358"/>
                  </a:cubicBezTo>
                  <a:lnTo>
                    <a:pt x="4923" y="9667"/>
                  </a:lnTo>
                  <a:cubicBezTo>
                    <a:pt x="4923" y="9558"/>
                    <a:pt x="4846" y="9464"/>
                    <a:pt x="4735" y="9441"/>
                  </a:cubicBezTo>
                  <a:cubicBezTo>
                    <a:pt x="4227" y="9338"/>
                    <a:pt x="3740" y="9135"/>
                    <a:pt x="3301" y="8845"/>
                  </a:cubicBezTo>
                  <a:cubicBezTo>
                    <a:pt x="3262" y="8820"/>
                    <a:pt x="3215" y="8805"/>
                    <a:pt x="3175" y="8805"/>
                  </a:cubicBezTo>
                  <a:cubicBezTo>
                    <a:pt x="3120" y="8805"/>
                    <a:pt x="3058" y="8830"/>
                    <a:pt x="3011" y="8877"/>
                  </a:cubicBezTo>
                  <a:lnTo>
                    <a:pt x="2524" y="9370"/>
                  </a:lnTo>
                  <a:cubicBezTo>
                    <a:pt x="2477" y="9409"/>
                    <a:pt x="2430" y="9432"/>
                    <a:pt x="2368" y="9432"/>
                  </a:cubicBezTo>
                  <a:cubicBezTo>
                    <a:pt x="2313" y="9432"/>
                    <a:pt x="2251" y="9409"/>
                    <a:pt x="2219" y="9370"/>
                  </a:cubicBezTo>
                  <a:lnTo>
                    <a:pt x="1686" y="8837"/>
                  </a:lnTo>
                  <a:cubicBezTo>
                    <a:pt x="1600" y="8751"/>
                    <a:pt x="1600" y="8610"/>
                    <a:pt x="1686" y="8523"/>
                  </a:cubicBezTo>
                  <a:lnTo>
                    <a:pt x="2172" y="8030"/>
                  </a:lnTo>
                  <a:cubicBezTo>
                    <a:pt x="2251" y="7959"/>
                    <a:pt x="2259" y="7832"/>
                    <a:pt x="2204" y="7738"/>
                  </a:cubicBezTo>
                  <a:cubicBezTo>
                    <a:pt x="1905" y="7300"/>
                    <a:pt x="1709" y="6822"/>
                    <a:pt x="1607" y="6304"/>
                  </a:cubicBezTo>
                  <a:cubicBezTo>
                    <a:pt x="1583" y="6195"/>
                    <a:pt x="1489" y="6116"/>
                    <a:pt x="1380" y="6116"/>
                  </a:cubicBezTo>
                  <a:lnTo>
                    <a:pt x="682" y="6116"/>
                  </a:lnTo>
                  <a:cubicBezTo>
                    <a:pt x="565" y="6116"/>
                    <a:pt x="471" y="6022"/>
                    <a:pt x="471" y="5896"/>
                  </a:cubicBezTo>
                  <a:lnTo>
                    <a:pt x="471" y="5143"/>
                  </a:lnTo>
                  <a:cubicBezTo>
                    <a:pt x="471" y="5019"/>
                    <a:pt x="565" y="4925"/>
                    <a:pt x="682" y="4925"/>
                  </a:cubicBezTo>
                  <a:lnTo>
                    <a:pt x="1380" y="4925"/>
                  </a:lnTo>
                  <a:cubicBezTo>
                    <a:pt x="1489" y="4925"/>
                    <a:pt x="1583" y="4846"/>
                    <a:pt x="1607" y="4744"/>
                  </a:cubicBezTo>
                  <a:cubicBezTo>
                    <a:pt x="1709" y="4227"/>
                    <a:pt x="1905" y="3749"/>
                    <a:pt x="2204" y="3301"/>
                  </a:cubicBezTo>
                  <a:cubicBezTo>
                    <a:pt x="2259" y="3214"/>
                    <a:pt x="2251" y="3090"/>
                    <a:pt x="2172" y="3011"/>
                  </a:cubicBezTo>
                  <a:lnTo>
                    <a:pt x="1686" y="2526"/>
                  </a:lnTo>
                  <a:cubicBezTo>
                    <a:pt x="1600" y="2439"/>
                    <a:pt x="1600" y="2298"/>
                    <a:pt x="1686" y="2211"/>
                  </a:cubicBezTo>
                  <a:lnTo>
                    <a:pt x="2219" y="1679"/>
                  </a:lnTo>
                  <a:cubicBezTo>
                    <a:pt x="2259" y="1639"/>
                    <a:pt x="2313" y="1615"/>
                    <a:pt x="2368" y="1615"/>
                  </a:cubicBezTo>
                  <a:cubicBezTo>
                    <a:pt x="2430" y="1615"/>
                    <a:pt x="2486" y="1639"/>
                    <a:pt x="2524" y="1679"/>
                  </a:cubicBezTo>
                  <a:lnTo>
                    <a:pt x="3011" y="2172"/>
                  </a:lnTo>
                  <a:cubicBezTo>
                    <a:pt x="3056" y="2213"/>
                    <a:pt x="3116" y="2235"/>
                    <a:pt x="3177" y="2235"/>
                  </a:cubicBezTo>
                  <a:cubicBezTo>
                    <a:pt x="3222" y="2235"/>
                    <a:pt x="3268" y="2223"/>
                    <a:pt x="3309" y="2196"/>
                  </a:cubicBezTo>
                  <a:cubicBezTo>
                    <a:pt x="3740" y="1905"/>
                    <a:pt x="4227" y="1701"/>
                    <a:pt x="4744" y="1600"/>
                  </a:cubicBezTo>
                  <a:cubicBezTo>
                    <a:pt x="4854" y="1575"/>
                    <a:pt x="4923" y="1481"/>
                    <a:pt x="4923" y="1372"/>
                  </a:cubicBezTo>
                  <a:lnTo>
                    <a:pt x="4923" y="674"/>
                  </a:lnTo>
                  <a:cubicBezTo>
                    <a:pt x="4923" y="557"/>
                    <a:pt x="5027" y="456"/>
                    <a:pt x="5143" y="456"/>
                  </a:cubicBezTo>
                  <a:close/>
                  <a:moveTo>
                    <a:pt x="5143" y="0"/>
                  </a:moveTo>
                  <a:cubicBezTo>
                    <a:pt x="4767" y="0"/>
                    <a:pt x="4470" y="298"/>
                    <a:pt x="4470" y="674"/>
                  </a:cubicBezTo>
                  <a:lnTo>
                    <a:pt x="4470" y="1184"/>
                  </a:lnTo>
                  <a:cubicBezTo>
                    <a:pt x="4022" y="1293"/>
                    <a:pt x="3598" y="1474"/>
                    <a:pt x="3207" y="1709"/>
                  </a:cubicBezTo>
                  <a:lnTo>
                    <a:pt x="2846" y="1350"/>
                  </a:lnTo>
                  <a:cubicBezTo>
                    <a:pt x="2721" y="1223"/>
                    <a:pt x="2548" y="1144"/>
                    <a:pt x="2368" y="1144"/>
                  </a:cubicBezTo>
                  <a:cubicBezTo>
                    <a:pt x="2187" y="1144"/>
                    <a:pt x="2016" y="1216"/>
                    <a:pt x="1890" y="1350"/>
                  </a:cubicBezTo>
                  <a:lnTo>
                    <a:pt x="1348" y="1882"/>
                  </a:lnTo>
                  <a:cubicBezTo>
                    <a:pt x="1082" y="2149"/>
                    <a:pt x="1082" y="2573"/>
                    <a:pt x="1348" y="2846"/>
                  </a:cubicBezTo>
                  <a:lnTo>
                    <a:pt x="1709" y="3207"/>
                  </a:lnTo>
                  <a:cubicBezTo>
                    <a:pt x="1474" y="3591"/>
                    <a:pt x="1293" y="4014"/>
                    <a:pt x="1192" y="4462"/>
                  </a:cubicBezTo>
                  <a:lnTo>
                    <a:pt x="674" y="4462"/>
                  </a:lnTo>
                  <a:cubicBezTo>
                    <a:pt x="305" y="4462"/>
                    <a:pt x="0" y="4767"/>
                    <a:pt x="0" y="5143"/>
                  </a:cubicBezTo>
                  <a:lnTo>
                    <a:pt x="0" y="5896"/>
                  </a:lnTo>
                  <a:cubicBezTo>
                    <a:pt x="0" y="6272"/>
                    <a:pt x="305" y="6579"/>
                    <a:pt x="674" y="6579"/>
                  </a:cubicBezTo>
                  <a:lnTo>
                    <a:pt x="1192" y="6579"/>
                  </a:lnTo>
                  <a:cubicBezTo>
                    <a:pt x="1293" y="7018"/>
                    <a:pt x="1474" y="7441"/>
                    <a:pt x="1709" y="7832"/>
                  </a:cubicBezTo>
                  <a:lnTo>
                    <a:pt x="1348" y="8194"/>
                  </a:lnTo>
                  <a:cubicBezTo>
                    <a:pt x="1082" y="8461"/>
                    <a:pt x="1082" y="8892"/>
                    <a:pt x="1348" y="9159"/>
                  </a:cubicBezTo>
                  <a:lnTo>
                    <a:pt x="1882" y="9692"/>
                  </a:lnTo>
                  <a:cubicBezTo>
                    <a:pt x="2006" y="9818"/>
                    <a:pt x="2180" y="9887"/>
                    <a:pt x="2360" y="9887"/>
                  </a:cubicBezTo>
                  <a:cubicBezTo>
                    <a:pt x="2541" y="9887"/>
                    <a:pt x="2712" y="9818"/>
                    <a:pt x="2838" y="9692"/>
                  </a:cubicBezTo>
                  <a:lnTo>
                    <a:pt x="3199" y="9330"/>
                  </a:lnTo>
                  <a:cubicBezTo>
                    <a:pt x="3591" y="9566"/>
                    <a:pt x="4014" y="9746"/>
                    <a:pt x="4462" y="9848"/>
                  </a:cubicBezTo>
                  <a:lnTo>
                    <a:pt x="4462" y="10358"/>
                  </a:lnTo>
                  <a:cubicBezTo>
                    <a:pt x="4462" y="10734"/>
                    <a:pt x="4760" y="11041"/>
                    <a:pt x="5136" y="11041"/>
                  </a:cubicBezTo>
                  <a:lnTo>
                    <a:pt x="5896" y="11041"/>
                  </a:lnTo>
                  <a:cubicBezTo>
                    <a:pt x="6273" y="11041"/>
                    <a:pt x="6570" y="10734"/>
                    <a:pt x="6570" y="10358"/>
                  </a:cubicBezTo>
                  <a:lnTo>
                    <a:pt x="6570" y="9848"/>
                  </a:lnTo>
                  <a:cubicBezTo>
                    <a:pt x="7018" y="9746"/>
                    <a:pt x="7441" y="9566"/>
                    <a:pt x="7833" y="9330"/>
                  </a:cubicBezTo>
                  <a:lnTo>
                    <a:pt x="8194" y="9692"/>
                  </a:lnTo>
                  <a:cubicBezTo>
                    <a:pt x="8320" y="9818"/>
                    <a:pt x="8491" y="9887"/>
                    <a:pt x="8672" y="9887"/>
                  </a:cubicBezTo>
                  <a:cubicBezTo>
                    <a:pt x="8853" y="9887"/>
                    <a:pt x="9026" y="9818"/>
                    <a:pt x="9150" y="9692"/>
                  </a:cubicBezTo>
                  <a:lnTo>
                    <a:pt x="9684" y="9159"/>
                  </a:lnTo>
                  <a:cubicBezTo>
                    <a:pt x="9950" y="8892"/>
                    <a:pt x="9950" y="8461"/>
                    <a:pt x="9684" y="8194"/>
                  </a:cubicBezTo>
                  <a:lnTo>
                    <a:pt x="9323" y="7832"/>
                  </a:lnTo>
                  <a:cubicBezTo>
                    <a:pt x="9558" y="7441"/>
                    <a:pt x="9739" y="7018"/>
                    <a:pt x="9840" y="6579"/>
                  </a:cubicBezTo>
                  <a:lnTo>
                    <a:pt x="10366" y="6579"/>
                  </a:lnTo>
                  <a:cubicBezTo>
                    <a:pt x="10734" y="6579"/>
                    <a:pt x="11039" y="6272"/>
                    <a:pt x="11039" y="5896"/>
                  </a:cubicBezTo>
                  <a:lnTo>
                    <a:pt x="11039" y="5143"/>
                  </a:lnTo>
                  <a:cubicBezTo>
                    <a:pt x="11039" y="4767"/>
                    <a:pt x="10734" y="4462"/>
                    <a:pt x="10366" y="4462"/>
                  </a:cubicBezTo>
                  <a:lnTo>
                    <a:pt x="9848" y="4462"/>
                  </a:lnTo>
                  <a:cubicBezTo>
                    <a:pt x="9746" y="4014"/>
                    <a:pt x="9566" y="3591"/>
                    <a:pt x="9331" y="3207"/>
                  </a:cubicBezTo>
                  <a:lnTo>
                    <a:pt x="9692" y="2846"/>
                  </a:lnTo>
                  <a:cubicBezTo>
                    <a:pt x="9957" y="2580"/>
                    <a:pt x="9957" y="2149"/>
                    <a:pt x="9692" y="1882"/>
                  </a:cubicBezTo>
                  <a:lnTo>
                    <a:pt x="9157" y="1350"/>
                  </a:lnTo>
                  <a:cubicBezTo>
                    <a:pt x="9033" y="1223"/>
                    <a:pt x="8860" y="1144"/>
                    <a:pt x="8679" y="1144"/>
                  </a:cubicBezTo>
                  <a:cubicBezTo>
                    <a:pt x="8499" y="1144"/>
                    <a:pt x="8327" y="1216"/>
                    <a:pt x="8201" y="1350"/>
                  </a:cubicBezTo>
                  <a:lnTo>
                    <a:pt x="7840" y="1709"/>
                  </a:lnTo>
                  <a:cubicBezTo>
                    <a:pt x="7449" y="1474"/>
                    <a:pt x="7025" y="1293"/>
                    <a:pt x="6579" y="1184"/>
                  </a:cubicBezTo>
                  <a:lnTo>
                    <a:pt x="6579" y="674"/>
                  </a:lnTo>
                  <a:cubicBezTo>
                    <a:pt x="6579" y="298"/>
                    <a:pt x="6280" y="0"/>
                    <a:pt x="5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3272150" y="3187800"/>
              <a:ext cx="341725" cy="389425"/>
            </a:xfrm>
            <a:custGeom>
              <a:rect b="b" l="l" r="r" t="t"/>
              <a:pathLst>
                <a:path extrusionOk="0" h="15577" w="13669">
                  <a:moveTo>
                    <a:pt x="5735" y="0"/>
                  </a:moveTo>
                  <a:cubicBezTo>
                    <a:pt x="5710" y="0"/>
                    <a:pt x="5686" y="4"/>
                    <a:pt x="5661" y="12"/>
                  </a:cubicBezTo>
                  <a:cubicBezTo>
                    <a:pt x="5443" y="91"/>
                    <a:pt x="5231" y="176"/>
                    <a:pt x="5020" y="280"/>
                  </a:cubicBezTo>
                  <a:cubicBezTo>
                    <a:pt x="3953" y="773"/>
                    <a:pt x="3051" y="1557"/>
                    <a:pt x="2408" y="2538"/>
                  </a:cubicBezTo>
                  <a:cubicBezTo>
                    <a:pt x="1749" y="3548"/>
                    <a:pt x="1405" y="4732"/>
                    <a:pt x="1405" y="5940"/>
                  </a:cubicBezTo>
                  <a:lnTo>
                    <a:pt x="1405" y="6881"/>
                  </a:lnTo>
                  <a:lnTo>
                    <a:pt x="204" y="9179"/>
                  </a:lnTo>
                  <a:cubicBezTo>
                    <a:pt x="16" y="9531"/>
                    <a:pt x="1" y="9892"/>
                    <a:pt x="166" y="10167"/>
                  </a:cubicBezTo>
                  <a:cubicBezTo>
                    <a:pt x="330" y="10441"/>
                    <a:pt x="652" y="10590"/>
                    <a:pt x="1060" y="10590"/>
                  </a:cubicBezTo>
                  <a:lnTo>
                    <a:pt x="1405" y="10590"/>
                  </a:lnTo>
                  <a:lnTo>
                    <a:pt x="1405" y="12589"/>
                  </a:lnTo>
                  <a:cubicBezTo>
                    <a:pt x="1405" y="13413"/>
                    <a:pt x="2071" y="14087"/>
                    <a:pt x="2903" y="14087"/>
                  </a:cubicBezTo>
                  <a:cubicBezTo>
                    <a:pt x="2910" y="14087"/>
                    <a:pt x="2925" y="14087"/>
                    <a:pt x="2933" y="14079"/>
                  </a:cubicBezTo>
                  <a:lnTo>
                    <a:pt x="4408" y="13859"/>
                  </a:lnTo>
                  <a:lnTo>
                    <a:pt x="4408" y="15342"/>
                  </a:lnTo>
                  <a:cubicBezTo>
                    <a:pt x="4408" y="15475"/>
                    <a:pt x="4510" y="15577"/>
                    <a:pt x="4636" y="15577"/>
                  </a:cubicBezTo>
                  <a:lnTo>
                    <a:pt x="11762" y="15577"/>
                  </a:lnTo>
                  <a:cubicBezTo>
                    <a:pt x="11888" y="15577"/>
                    <a:pt x="11990" y="15475"/>
                    <a:pt x="11990" y="15342"/>
                  </a:cubicBezTo>
                  <a:lnTo>
                    <a:pt x="11990" y="10472"/>
                  </a:lnTo>
                  <a:cubicBezTo>
                    <a:pt x="12743" y="9758"/>
                    <a:pt x="13307" y="8864"/>
                    <a:pt x="13629" y="7892"/>
                  </a:cubicBezTo>
                  <a:cubicBezTo>
                    <a:pt x="13669" y="7767"/>
                    <a:pt x="13605" y="7641"/>
                    <a:pt x="13480" y="7594"/>
                  </a:cubicBezTo>
                  <a:cubicBezTo>
                    <a:pt x="13460" y="7589"/>
                    <a:pt x="13439" y="7586"/>
                    <a:pt x="13418" y="7586"/>
                  </a:cubicBezTo>
                  <a:cubicBezTo>
                    <a:pt x="13318" y="7586"/>
                    <a:pt x="13221" y="7646"/>
                    <a:pt x="13189" y="7743"/>
                  </a:cubicBezTo>
                  <a:cubicBezTo>
                    <a:pt x="12884" y="8676"/>
                    <a:pt x="12327" y="9523"/>
                    <a:pt x="11599" y="10197"/>
                  </a:cubicBezTo>
                  <a:cubicBezTo>
                    <a:pt x="11559" y="10236"/>
                    <a:pt x="11527" y="10300"/>
                    <a:pt x="11527" y="10370"/>
                  </a:cubicBezTo>
                  <a:lnTo>
                    <a:pt x="11527" y="15114"/>
                  </a:lnTo>
                  <a:lnTo>
                    <a:pt x="4871" y="15114"/>
                  </a:lnTo>
                  <a:lnTo>
                    <a:pt x="4871" y="13584"/>
                  </a:lnTo>
                  <a:cubicBezTo>
                    <a:pt x="4871" y="13522"/>
                    <a:pt x="4839" y="13460"/>
                    <a:pt x="4785" y="13413"/>
                  </a:cubicBezTo>
                  <a:cubicBezTo>
                    <a:pt x="4745" y="13380"/>
                    <a:pt x="4689" y="13364"/>
                    <a:pt x="4635" y="13364"/>
                  </a:cubicBezTo>
                  <a:cubicBezTo>
                    <a:pt x="4625" y="13364"/>
                    <a:pt x="4614" y="13365"/>
                    <a:pt x="4604" y="13366"/>
                  </a:cubicBezTo>
                  <a:lnTo>
                    <a:pt x="2878" y="13616"/>
                  </a:lnTo>
                  <a:cubicBezTo>
                    <a:pt x="2314" y="13609"/>
                    <a:pt x="1860" y="13146"/>
                    <a:pt x="1860" y="12581"/>
                  </a:cubicBezTo>
                  <a:lnTo>
                    <a:pt x="1860" y="10355"/>
                  </a:lnTo>
                  <a:cubicBezTo>
                    <a:pt x="1860" y="10229"/>
                    <a:pt x="1757" y="10127"/>
                    <a:pt x="1632" y="10127"/>
                  </a:cubicBezTo>
                  <a:lnTo>
                    <a:pt x="1051" y="10127"/>
                  </a:lnTo>
                  <a:cubicBezTo>
                    <a:pt x="816" y="10127"/>
                    <a:pt x="644" y="10048"/>
                    <a:pt x="558" y="9924"/>
                  </a:cubicBezTo>
                  <a:cubicBezTo>
                    <a:pt x="479" y="9790"/>
                    <a:pt x="496" y="9602"/>
                    <a:pt x="612" y="9390"/>
                  </a:cubicBezTo>
                  <a:lnTo>
                    <a:pt x="1836" y="7045"/>
                  </a:lnTo>
                  <a:cubicBezTo>
                    <a:pt x="1860" y="7015"/>
                    <a:pt x="1868" y="6975"/>
                    <a:pt x="1868" y="6936"/>
                  </a:cubicBezTo>
                  <a:lnTo>
                    <a:pt x="1868" y="5940"/>
                  </a:lnTo>
                  <a:cubicBezTo>
                    <a:pt x="1868" y="3689"/>
                    <a:pt x="3177" y="1634"/>
                    <a:pt x="5215" y="686"/>
                  </a:cubicBezTo>
                  <a:cubicBezTo>
                    <a:pt x="5411" y="599"/>
                    <a:pt x="5607" y="515"/>
                    <a:pt x="5812" y="451"/>
                  </a:cubicBezTo>
                  <a:cubicBezTo>
                    <a:pt x="5929" y="404"/>
                    <a:pt x="5991" y="280"/>
                    <a:pt x="5953" y="153"/>
                  </a:cubicBezTo>
                  <a:cubicBezTo>
                    <a:pt x="5922" y="59"/>
                    <a:pt x="5831" y="0"/>
                    <a:pt x="57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0"/>
          <p:cNvSpPr txBox="1"/>
          <p:nvPr>
            <p:ph type="title"/>
          </p:nvPr>
        </p:nvSpPr>
        <p:spPr>
          <a:xfrm>
            <a:off x="4917900" y="720000"/>
            <a:ext cx="42261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Exploration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0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837" name="Google Shape;837;p40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enter a subtitle here in case you need it</a:t>
            </a:r>
            <a:endParaRPr/>
          </a:p>
        </p:txBody>
      </p:sp>
      <p:grpSp>
        <p:nvGrpSpPr>
          <p:cNvPr id="838" name="Google Shape;838;p40"/>
          <p:cNvGrpSpPr/>
          <p:nvPr/>
        </p:nvGrpSpPr>
        <p:grpSpPr>
          <a:xfrm>
            <a:off x="395499" y="1026134"/>
            <a:ext cx="4118878" cy="3676236"/>
            <a:chOff x="1313600" y="354750"/>
            <a:chExt cx="4945225" cy="4944500"/>
          </a:xfrm>
        </p:grpSpPr>
        <p:sp>
          <p:nvSpPr>
            <p:cNvPr id="839" name="Google Shape;839;p40"/>
            <p:cNvSpPr/>
            <p:nvPr/>
          </p:nvSpPr>
          <p:spPr>
            <a:xfrm>
              <a:off x="1313600" y="2357125"/>
              <a:ext cx="4945225" cy="2942125"/>
            </a:xfrm>
            <a:custGeom>
              <a:rect b="b" l="l" r="r" t="t"/>
              <a:pathLst>
                <a:path extrusionOk="0" h="117685" w="197809">
                  <a:moveTo>
                    <a:pt x="98905" y="1"/>
                  </a:moveTo>
                  <a:cubicBezTo>
                    <a:pt x="44299" y="1"/>
                    <a:pt x="1" y="26353"/>
                    <a:pt x="1" y="58843"/>
                  </a:cubicBezTo>
                  <a:cubicBezTo>
                    <a:pt x="1" y="91333"/>
                    <a:pt x="44299" y="117685"/>
                    <a:pt x="98905" y="117685"/>
                  </a:cubicBezTo>
                  <a:cubicBezTo>
                    <a:pt x="153544" y="117685"/>
                    <a:pt x="197809" y="91333"/>
                    <a:pt x="197809" y="58843"/>
                  </a:cubicBezTo>
                  <a:cubicBezTo>
                    <a:pt x="197809" y="26353"/>
                    <a:pt x="153544" y="1"/>
                    <a:pt x="989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2863050" y="3570075"/>
              <a:ext cx="2655250" cy="1529450"/>
            </a:xfrm>
            <a:custGeom>
              <a:rect b="b" l="l" r="r" t="t"/>
              <a:pathLst>
                <a:path extrusionOk="0" h="61178" w="106210">
                  <a:moveTo>
                    <a:pt x="77318" y="1"/>
                  </a:moveTo>
                  <a:cubicBezTo>
                    <a:pt x="76830" y="1"/>
                    <a:pt x="76338" y="117"/>
                    <a:pt x="75888" y="351"/>
                  </a:cubicBezTo>
                  <a:lnTo>
                    <a:pt x="801" y="43649"/>
                  </a:lnTo>
                  <a:cubicBezTo>
                    <a:pt x="0" y="44082"/>
                    <a:pt x="0" y="44816"/>
                    <a:pt x="801" y="45283"/>
                  </a:cubicBezTo>
                  <a:lnTo>
                    <a:pt x="27487" y="60828"/>
                  </a:lnTo>
                  <a:cubicBezTo>
                    <a:pt x="27937" y="61061"/>
                    <a:pt x="28421" y="61178"/>
                    <a:pt x="28904" y="61178"/>
                  </a:cubicBezTo>
                  <a:cubicBezTo>
                    <a:pt x="29388" y="61178"/>
                    <a:pt x="29872" y="61061"/>
                    <a:pt x="30322" y="60828"/>
                  </a:cubicBezTo>
                  <a:lnTo>
                    <a:pt x="105409" y="17530"/>
                  </a:lnTo>
                  <a:cubicBezTo>
                    <a:pt x="106210" y="17096"/>
                    <a:pt x="106210" y="16362"/>
                    <a:pt x="105409" y="15895"/>
                  </a:cubicBezTo>
                  <a:lnTo>
                    <a:pt x="78723" y="351"/>
                  </a:lnTo>
                  <a:cubicBezTo>
                    <a:pt x="78290" y="117"/>
                    <a:pt x="77806" y="1"/>
                    <a:pt x="77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490400" y="2743250"/>
              <a:ext cx="3050550" cy="1744600"/>
            </a:xfrm>
            <a:custGeom>
              <a:rect b="b" l="l" r="r" t="t"/>
              <a:pathLst>
                <a:path extrusionOk="0" h="69784" w="122022">
                  <a:moveTo>
                    <a:pt x="100085" y="0"/>
                  </a:moveTo>
                  <a:cubicBezTo>
                    <a:pt x="98563" y="0"/>
                    <a:pt x="97037" y="334"/>
                    <a:pt x="95869" y="1001"/>
                  </a:cubicBezTo>
                  <a:lnTo>
                    <a:pt x="2302" y="55039"/>
                  </a:lnTo>
                  <a:cubicBezTo>
                    <a:pt x="1" y="56374"/>
                    <a:pt x="1" y="58542"/>
                    <a:pt x="2302" y="59876"/>
                  </a:cubicBezTo>
                  <a:lnTo>
                    <a:pt x="17747" y="68783"/>
                  </a:lnTo>
                  <a:cubicBezTo>
                    <a:pt x="18897" y="69450"/>
                    <a:pt x="20415" y="69783"/>
                    <a:pt x="21933" y="69783"/>
                  </a:cubicBezTo>
                  <a:cubicBezTo>
                    <a:pt x="23451" y="69783"/>
                    <a:pt x="24968" y="69450"/>
                    <a:pt x="26119" y="68783"/>
                  </a:cubicBezTo>
                  <a:lnTo>
                    <a:pt x="119719" y="14777"/>
                  </a:lnTo>
                  <a:cubicBezTo>
                    <a:pt x="122021" y="13443"/>
                    <a:pt x="122021" y="11241"/>
                    <a:pt x="119719" y="9907"/>
                  </a:cubicBezTo>
                  <a:lnTo>
                    <a:pt x="104275" y="1001"/>
                  </a:lnTo>
                  <a:cubicBezTo>
                    <a:pt x="103124" y="334"/>
                    <a:pt x="101606" y="0"/>
                    <a:pt x="1000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2086650" y="4476975"/>
              <a:ext cx="481225" cy="256050"/>
            </a:xfrm>
            <a:custGeom>
              <a:rect b="b" l="l" r="r" t="t"/>
              <a:pathLst>
                <a:path extrusionOk="0" h="10242" w="19249">
                  <a:moveTo>
                    <a:pt x="9641" y="1"/>
                  </a:moveTo>
                  <a:cubicBezTo>
                    <a:pt x="7398" y="1"/>
                    <a:pt x="5155" y="501"/>
                    <a:pt x="3437" y="1502"/>
                  </a:cubicBezTo>
                  <a:cubicBezTo>
                    <a:pt x="1" y="3503"/>
                    <a:pt x="1" y="6739"/>
                    <a:pt x="3437" y="8740"/>
                  </a:cubicBezTo>
                  <a:cubicBezTo>
                    <a:pt x="5155" y="9741"/>
                    <a:pt x="7398" y="10241"/>
                    <a:pt x="9641" y="10241"/>
                  </a:cubicBezTo>
                  <a:cubicBezTo>
                    <a:pt x="11884" y="10241"/>
                    <a:pt x="14128" y="9741"/>
                    <a:pt x="15846" y="8740"/>
                  </a:cubicBezTo>
                  <a:cubicBezTo>
                    <a:pt x="19248" y="6739"/>
                    <a:pt x="19248" y="3503"/>
                    <a:pt x="15846" y="1502"/>
                  </a:cubicBezTo>
                  <a:cubicBezTo>
                    <a:pt x="14128" y="501"/>
                    <a:pt x="11884" y="1"/>
                    <a:pt x="9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5174700" y="3246800"/>
              <a:ext cx="960700" cy="504325"/>
            </a:xfrm>
            <a:custGeom>
              <a:rect b="b" l="l" r="r" t="t"/>
              <a:pathLst>
                <a:path extrusionOk="0" h="20173" w="38428">
                  <a:moveTo>
                    <a:pt x="19009" y="0"/>
                  </a:moveTo>
                  <a:cubicBezTo>
                    <a:pt x="14644" y="0"/>
                    <a:pt x="10294" y="935"/>
                    <a:pt x="6939" y="2808"/>
                  </a:cubicBezTo>
                  <a:cubicBezTo>
                    <a:pt x="67" y="6677"/>
                    <a:pt x="0" y="13082"/>
                    <a:pt x="6772" y="17085"/>
                  </a:cubicBezTo>
                  <a:cubicBezTo>
                    <a:pt x="10261" y="19137"/>
                    <a:pt x="14863" y="20172"/>
                    <a:pt x="19447" y="20172"/>
                  </a:cubicBezTo>
                  <a:cubicBezTo>
                    <a:pt x="23803" y="20172"/>
                    <a:pt x="28141" y="19237"/>
                    <a:pt x="31490" y="17352"/>
                  </a:cubicBezTo>
                  <a:cubicBezTo>
                    <a:pt x="38361" y="13482"/>
                    <a:pt x="38428" y="7111"/>
                    <a:pt x="31656" y="3075"/>
                  </a:cubicBezTo>
                  <a:cubicBezTo>
                    <a:pt x="28174" y="1026"/>
                    <a:pt x="23583" y="0"/>
                    <a:pt x="190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2940600" y="3515675"/>
              <a:ext cx="2506825" cy="1512350"/>
            </a:xfrm>
            <a:custGeom>
              <a:rect b="b" l="l" r="r" t="t"/>
              <a:pathLst>
                <a:path extrusionOk="0" h="60494" w="100273">
                  <a:moveTo>
                    <a:pt x="74504" y="0"/>
                  </a:moveTo>
                  <a:cubicBezTo>
                    <a:pt x="74020" y="0"/>
                    <a:pt x="73537" y="109"/>
                    <a:pt x="73086" y="325"/>
                  </a:cubicBezTo>
                  <a:lnTo>
                    <a:pt x="568" y="42289"/>
                  </a:lnTo>
                  <a:cubicBezTo>
                    <a:pt x="234" y="42422"/>
                    <a:pt x="34" y="42756"/>
                    <a:pt x="1" y="43123"/>
                  </a:cubicBezTo>
                  <a:lnTo>
                    <a:pt x="1" y="45625"/>
                  </a:lnTo>
                  <a:cubicBezTo>
                    <a:pt x="34" y="45991"/>
                    <a:pt x="234" y="46292"/>
                    <a:pt x="568" y="46458"/>
                  </a:cubicBezTo>
                  <a:lnTo>
                    <a:pt x="24351" y="60168"/>
                  </a:lnTo>
                  <a:cubicBezTo>
                    <a:pt x="24802" y="60385"/>
                    <a:pt x="25285" y="60493"/>
                    <a:pt x="25769" y="60493"/>
                  </a:cubicBezTo>
                  <a:cubicBezTo>
                    <a:pt x="26253" y="60493"/>
                    <a:pt x="26736" y="60385"/>
                    <a:pt x="27187" y="60168"/>
                  </a:cubicBezTo>
                  <a:lnTo>
                    <a:pt x="99705" y="18272"/>
                  </a:lnTo>
                  <a:cubicBezTo>
                    <a:pt x="100039" y="18105"/>
                    <a:pt x="100239" y="17805"/>
                    <a:pt x="100272" y="17438"/>
                  </a:cubicBezTo>
                  <a:lnTo>
                    <a:pt x="100272" y="14869"/>
                  </a:lnTo>
                  <a:cubicBezTo>
                    <a:pt x="100239" y="14502"/>
                    <a:pt x="100005" y="14202"/>
                    <a:pt x="99672" y="14035"/>
                  </a:cubicBezTo>
                  <a:lnTo>
                    <a:pt x="75922" y="325"/>
                  </a:lnTo>
                  <a:cubicBezTo>
                    <a:pt x="75471" y="109"/>
                    <a:pt x="74988" y="0"/>
                    <a:pt x="74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2934775" y="3515875"/>
              <a:ext cx="2517650" cy="1447725"/>
            </a:xfrm>
            <a:custGeom>
              <a:rect b="b" l="l" r="r" t="t"/>
              <a:pathLst>
                <a:path extrusionOk="0" h="57909" w="100706">
                  <a:moveTo>
                    <a:pt x="74737" y="1"/>
                  </a:moveTo>
                  <a:cubicBezTo>
                    <a:pt x="74253" y="1"/>
                    <a:pt x="73770" y="117"/>
                    <a:pt x="73319" y="351"/>
                  </a:cubicBezTo>
                  <a:lnTo>
                    <a:pt x="801" y="42281"/>
                  </a:lnTo>
                  <a:cubicBezTo>
                    <a:pt x="0" y="42714"/>
                    <a:pt x="0" y="43448"/>
                    <a:pt x="801" y="43915"/>
                  </a:cubicBezTo>
                  <a:lnTo>
                    <a:pt x="24551" y="57558"/>
                  </a:lnTo>
                  <a:cubicBezTo>
                    <a:pt x="25001" y="57792"/>
                    <a:pt x="25493" y="57909"/>
                    <a:pt x="25981" y="57909"/>
                  </a:cubicBezTo>
                  <a:cubicBezTo>
                    <a:pt x="26469" y="57909"/>
                    <a:pt x="26953" y="57792"/>
                    <a:pt x="27386" y="57558"/>
                  </a:cubicBezTo>
                  <a:lnTo>
                    <a:pt x="99905" y="15695"/>
                  </a:lnTo>
                  <a:cubicBezTo>
                    <a:pt x="100705" y="15228"/>
                    <a:pt x="100705" y="14528"/>
                    <a:pt x="99905" y="14061"/>
                  </a:cubicBezTo>
                  <a:lnTo>
                    <a:pt x="76155" y="351"/>
                  </a:lnTo>
                  <a:cubicBezTo>
                    <a:pt x="75704" y="117"/>
                    <a:pt x="75221" y="1"/>
                    <a:pt x="747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2940600" y="4592900"/>
              <a:ext cx="641325" cy="434500"/>
            </a:xfrm>
            <a:custGeom>
              <a:rect b="b" l="l" r="r" t="t"/>
              <a:pathLst>
                <a:path extrusionOk="0" h="17380" w="25653">
                  <a:moveTo>
                    <a:pt x="1" y="0"/>
                  </a:moveTo>
                  <a:lnTo>
                    <a:pt x="1" y="2502"/>
                  </a:lnTo>
                  <a:cubicBezTo>
                    <a:pt x="34" y="2836"/>
                    <a:pt x="234" y="3169"/>
                    <a:pt x="601" y="3336"/>
                  </a:cubicBezTo>
                  <a:lnTo>
                    <a:pt x="24318" y="17046"/>
                  </a:lnTo>
                  <a:cubicBezTo>
                    <a:pt x="24752" y="17246"/>
                    <a:pt x="25185" y="17346"/>
                    <a:pt x="25652" y="17379"/>
                  </a:cubicBezTo>
                  <a:lnTo>
                    <a:pt x="25652" y="14811"/>
                  </a:lnTo>
                  <a:cubicBezTo>
                    <a:pt x="25185" y="14811"/>
                    <a:pt x="24752" y="14711"/>
                    <a:pt x="24318" y="14477"/>
                  </a:cubicBezTo>
                  <a:lnTo>
                    <a:pt x="601" y="834"/>
                  </a:lnTo>
                  <a:cubicBezTo>
                    <a:pt x="234" y="668"/>
                    <a:pt x="34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3046525" y="3584675"/>
              <a:ext cx="2292475" cy="1315975"/>
            </a:xfrm>
            <a:custGeom>
              <a:rect b="b" l="l" r="r" t="t"/>
              <a:pathLst>
                <a:path extrusionOk="0" h="52639" w="91699">
                  <a:moveTo>
                    <a:pt x="70450" y="0"/>
                  </a:moveTo>
                  <a:lnTo>
                    <a:pt x="68449" y="1135"/>
                  </a:lnTo>
                  <a:lnTo>
                    <a:pt x="69483" y="1702"/>
                  </a:lnTo>
                  <a:cubicBezTo>
                    <a:pt x="69483" y="1718"/>
                    <a:pt x="69491" y="1727"/>
                    <a:pt x="69500" y="1727"/>
                  </a:cubicBezTo>
                  <a:cubicBezTo>
                    <a:pt x="69508" y="1727"/>
                    <a:pt x="69516" y="1718"/>
                    <a:pt x="69516" y="1702"/>
                  </a:cubicBezTo>
                  <a:lnTo>
                    <a:pt x="69550" y="1735"/>
                  </a:lnTo>
                  <a:lnTo>
                    <a:pt x="71518" y="568"/>
                  </a:lnTo>
                  <a:lnTo>
                    <a:pt x="70450" y="0"/>
                  </a:lnTo>
                  <a:close/>
                  <a:moveTo>
                    <a:pt x="67181" y="1868"/>
                  </a:moveTo>
                  <a:lnTo>
                    <a:pt x="65180" y="3003"/>
                  </a:lnTo>
                  <a:lnTo>
                    <a:pt x="66214" y="3603"/>
                  </a:lnTo>
                  <a:lnTo>
                    <a:pt x="66281" y="3603"/>
                  </a:lnTo>
                  <a:lnTo>
                    <a:pt x="68282" y="2469"/>
                  </a:lnTo>
                  <a:lnTo>
                    <a:pt x="67181" y="1868"/>
                  </a:lnTo>
                  <a:close/>
                  <a:moveTo>
                    <a:pt x="74520" y="2336"/>
                  </a:moveTo>
                  <a:lnTo>
                    <a:pt x="72518" y="3470"/>
                  </a:lnTo>
                  <a:lnTo>
                    <a:pt x="74887" y="4837"/>
                  </a:lnTo>
                  <a:lnTo>
                    <a:pt x="74954" y="4837"/>
                  </a:lnTo>
                  <a:lnTo>
                    <a:pt x="76955" y="3703"/>
                  </a:lnTo>
                  <a:lnTo>
                    <a:pt x="74520" y="2336"/>
                  </a:lnTo>
                  <a:close/>
                  <a:moveTo>
                    <a:pt x="63912" y="3737"/>
                  </a:moveTo>
                  <a:lnTo>
                    <a:pt x="61944" y="4904"/>
                  </a:lnTo>
                  <a:lnTo>
                    <a:pt x="62945" y="5471"/>
                  </a:lnTo>
                  <a:lnTo>
                    <a:pt x="63045" y="5471"/>
                  </a:lnTo>
                  <a:lnTo>
                    <a:pt x="65013" y="4337"/>
                  </a:lnTo>
                  <a:lnTo>
                    <a:pt x="63912" y="3737"/>
                  </a:lnTo>
                  <a:close/>
                  <a:moveTo>
                    <a:pt x="71251" y="4237"/>
                  </a:moveTo>
                  <a:lnTo>
                    <a:pt x="69283" y="5371"/>
                  </a:lnTo>
                  <a:lnTo>
                    <a:pt x="71618" y="6739"/>
                  </a:lnTo>
                  <a:lnTo>
                    <a:pt x="71718" y="6739"/>
                  </a:lnTo>
                  <a:lnTo>
                    <a:pt x="73686" y="5571"/>
                  </a:lnTo>
                  <a:lnTo>
                    <a:pt x="71251" y="4237"/>
                  </a:lnTo>
                  <a:close/>
                  <a:moveTo>
                    <a:pt x="60677" y="5638"/>
                  </a:moveTo>
                  <a:lnTo>
                    <a:pt x="58675" y="6772"/>
                  </a:lnTo>
                  <a:lnTo>
                    <a:pt x="59709" y="7372"/>
                  </a:lnTo>
                  <a:lnTo>
                    <a:pt x="59776" y="7372"/>
                  </a:lnTo>
                  <a:lnTo>
                    <a:pt x="61777" y="6238"/>
                  </a:lnTo>
                  <a:lnTo>
                    <a:pt x="60677" y="5638"/>
                  </a:lnTo>
                  <a:close/>
                  <a:moveTo>
                    <a:pt x="68015" y="6105"/>
                  </a:moveTo>
                  <a:lnTo>
                    <a:pt x="66014" y="7239"/>
                  </a:lnTo>
                  <a:lnTo>
                    <a:pt x="68382" y="8607"/>
                  </a:lnTo>
                  <a:lnTo>
                    <a:pt x="68449" y="8607"/>
                  </a:lnTo>
                  <a:lnTo>
                    <a:pt x="70450" y="7473"/>
                  </a:lnTo>
                  <a:lnTo>
                    <a:pt x="68015" y="6105"/>
                  </a:lnTo>
                  <a:close/>
                  <a:moveTo>
                    <a:pt x="74954" y="6338"/>
                  </a:moveTo>
                  <a:lnTo>
                    <a:pt x="72952" y="7506"/>
                  </a:lnTo>
                  <a:lnTo>
                    <a:pt x="75320" y="8874"/>
                  </a:lnTo>
                  <a:lnTo>
                    <a:pt x="75354" y="8874"/>
                  </a:lnTo>
                  <a:lnTo>
                    <a:pt x="75387" y="8840"/>
                  </a:lnTo>
                  <a:lnTo>
                    <a:pt x="77389" y="7706"/>
                  </a:lnTo>
                  <a:lnTo>
                    <a:pt x="74954" y="6338"/>
                  </a:lnTo>
                  <a:close/>
                  <a:moveTo>
                    <a:pt x="78189" y="4470"/>
                  </a:moveTo>
                  <a:lnTo>
                    <a:pt x="76221" y="5638"/>
                  </a:lnTo>
                  <a:lnTo>
                    <a:pt x="82259" y="9107"/>
                  </a:lnTo>
                  <a:lnTo>
                    <a:pt x="82325" y="9107"/>
                  </a:lnTo>
                  <a:lnTo>
                    <a:pt x="84327" y="7973"/>
                  </a:lnTo>
                  <a:lnTo>
                    <a:pt x="78189" y="4470"/>
                  </a:lnTo>
                  <a:close/>
                  <a:moveTo>
                    <a:pt x="56340" y="7673"/>
                  </a:moveTo>
                  <a:lnTo>
                    <a:pt x="54339" y="8840"/>
                  </a:lnTo>
                  <a:lnTo>
                    <a:pt x="56707" y="10174"/>
                  </a:lnTo>
                  <a:cubicBezTo>
                    <a:pt x="56707" y="10191"/>
                    <a:pt x="56716" y="10199"/>
                    <a:pt x="56724" y="10199"/>
                  </a:cubicBezTo>
                  <a:cubicBezTo>
                    <a:pt x="56732" y="10199"/>
                    <a:pt x="56741" y="10191"/>
                    <a:pt x="56741" y="10174"/>
                  </a:cubicBezTo>
                  <a:lnTo>
                    <a:pt x="56774" y="10208"/>
                  </a:lnTo>
                  <a:lnTo>
                    <a:pt x="58775" y="9040"/>
                  </a:lnTo>
                  <a:lnTo>
                    <a:pt x="56340" y="7673"/>
                  </a:lnTo>
                  <a:close/>
                  <a:moveTo>
                    <a:pt x="64746" y="7973"/>
                  </a:moveTo>
                  <a:lnTo>
                    <a:pt x="62778" y="9140"/>
                  </a:lnTo>
                  <a:lnTo>
                    <a:pt x="65113" y="10508"/>
                  </a:lnTo>
                  <a:lnTo>
                    <a:pt x="65180" y="10508"/>
                  </a:lnTo>
                  <a:lnTo>
                    <a:pt x="67181" y="9341"/>
                  </a:lnTo>
                  <a:lnTo>
                    <a:pt x="64746" y="7973"/>
                  </a:lnTo>
                  <a:close/>
                  <a:moveTo>
                    <a:pt x="71685" y="8240"/>
                  </a:moveTo>
                  <a:lnTo>
                    <a:pt x="69683" y="9374"/>
                  </a:lnTo>
                  <a:lnTo>
                    <a:pt x="72051" y="10742"/>
                  </a:lnTo>
                  <a:lnTo>
                    <a:pt x="72118" y="10742"/>
                  </a:lnTo>
                  <a:lnTo>
                    <a:pt x="74120" y="9607"/>
                  </a:lnTo>
                  <a:lnTo>
                    <a:pt x="71685" y="8240"/>
                  </a:lnTo>
                  <a:close/>
                  <a:moveTo>
                    <a:pt x="78623" y="8473"/>
                  </a:moveTo>
                  <a:lnTo>
                    <a:pt x="76655" y="9641"/>
                  </a:lnTo>
                  <a:lnTo>
                    <a:pt x="78990" y="11008"/>
                  </a:lnTo>
                  <a:lnTo>
                    <a:pt x="79090" y="11008"/>
                  </a:lnTo>
                  <a:lnTo>
                    <a:pt x="81058" y="9841"/>
                  </a:lnTo>
                  <a:lnTo>
                    <a:pt x="78623" y="8473"/>
                  </a:lnTo>
                  <a:close/>
                  <a:moveTo>
                    <a:pt x="53071" y="9574"/>
                  </a:moveTo>
                  <a:lnTo>
                    <a:pt x="51103" y="10708"/>
                  </a:lnTo>
                  <a:lnTo>
                    <a:pt x="53438" y="12076"/>
                  </a:lnTo>
                  <a:lnTo>
                    <a:pt x="53538" y="12076"/>
                  </a:lnTo>
                  <a:lnTo>
                    <a:pt x="55506" y="10942"/>
                  </a:lnTo>
                  <a:lnTo>
                    <a:pt x="53071" y="9574"/>
                  </a:lnTo>
                  <a:close/>
                  <a:moveTo>
                    <a:pt x="68449" y="10108"/>
                  </a:moveTo>
                  <a:lnTo>
                    <a:pt x="66447" y="11242"/>
                  </a:lnTo>
                  <a:lnTo>
                    <a:pt x="68782" y="12610"/>
                  </a:lnTo>
                  <a:lnTo>
                    <a:pt x="68883" y="12610"/>
                  </a:lnTo>
                  <a:lnTo>
                    <a:pt x="70884" y="11475"/>
                  </a:lnTo>
                  <a:lnTo>
                    <a:pt x="68449" y="10108"/>
                  </a:lnTo>
                  <a:close/>
                  <a:moveTo>
                    <a:pt x="60810" y="10275"/>
                  </a:moveTo>
                  <a:lnTo>
                    <a:pt x="58809" y="11409"/>
                  </a:lnTo>
                  <a:lnTo>
                    <a:pt x="61177" y="12776"/>
                  </a:lnTo>
                  <a:lnTo>
                    <a:pt x="61277" y="12776"/>
                  </a:lnTo>
                  <a:lnTo>
                    <a:pt x="63245" y="11609"/>
                  </a:lnTo>
                  <a:lnTo>
                    <a:pt x="60810" y="10275"/>
                  </a:lnTo>
                  <a:close/>
                  <a:moveTo>
                    <a:pt x="75354" y="10375"/>
                  </a:moveTo>
                  <a:lnTo>
                    <a:pt x="73386" y="11509"/>
                  </a:lnTo>
                  <a:lnTo>
                    <a:pt x="75721" y="12876"/>
                  </a:lnTo>
                  <a:lnTo>
                    <a:pt x="75821" y="12876"/>
                  </a:lnTo>
                  <a:lnTo>
                    <a:pt x="77789" y="11742"/>
                  </a:lnTo>
                  <a:lnTo>
                    <a:pt x="75354" y="10375"/>
                  </a:lnTo>
                  <a:close/>
                  <a:moveTo>
                    <a:pt x="82292" y="10608"/>
                  </a:moveTo>
                  <a:lnTo>
                    <a:pt x="80324" y="11742"/>
                  </a:lnTo>
                  <a:lnTo>
                    <a:pt x="82659" y="13110"/>
                  </a:lnTo>
                  <a:lnTo>
                    <a:pt x="82759" y="13110"/>
                  </a:lnTo>
                  <a:lnTo>
                    <a:pt x="84727" y="11976"/>
                  </a:lnTo>
                  <a:lnTo>
                    <a:pt x="82292" y="10608"/>
                  </a:lnTo>
                  <a:close/>
                  <a:moveTo>
                    <a:pt x="85561" y="8707"/>
                  </a:moveTo>
                  <a:lnTo>
                    <a:pt x="83560" y="9874"/>
                  </a:lnTo>
                  <a:lnTo>
                    <a:pt x="89597" y="13343"/>
                  </a:lnTo>
                  <a:lnTo>
                    <a:pt x="89697" y="13343"/>
                  </a:lnTo>
                  <a:lnTo>
                    <a:pt x="91699" y="12209"/>
                  </a:lnTo>
                  <a:lnTo>
                    <a:pt x="85561" y="8707"/>
                  </a:lnTo>
                  <a:close/>
                  <a:moveTo>
                    <a:pt x="49802" y="11442"/>
                  </a:moveTo>
                  <a:lnTo>
                    <a:pt x="47834" y="12576"/>
                  </a:lnTo>
                  <a:lnTo>
                    <a:pt x="50169" y="13944"/>
                  </a:lnTo>
                  <a:lnTo>
                    <a:pt x="50269" y="13944"/>
                  </a:lnTo>
                  <a:lnTo>
                    <a:pt x="52237" y="12810"/>
                  </a:lnTo>
                  <a:lnTo>
                    <a:pt x="49802" y="11442"/>
                  </a:lnTo>
                  <a:close/>
                  <a:moveTo>
                    <a:pt x="57541" y="12143"/>
                  </a:moveTo>
                  <a:lnTo>
                    <a:pt x="55540" y="13277"/>
                  </a:lnTo>
                  <a:lnTo>
                    <a:pt x="57908" y="14644"/>
                  </a:lnTo>
                  <a:lnTo>
                    <a:pt x="57975" y="14644"/>
                  </a:lnTo>
                  <a:lnTo>
                    <a:pt x="59976" y="13510"/>
                  </a:lnTo>
                  <a:lnTo>
                    <a:pt x="57541" y="12143"/>
                  </a:lnTo>
                  <a:close/>
                  <a:moveTo>
                    <a:pt x="72118" y="12243"/>
                  </a:moveTo>
                  <a:lnTo>
                    <a:pt x="70117" y="13377"/>
                  </a:lnTo>
                  <a:lnTo>
                    <a:pt x="72452" y="14744"/>
                  </a:lnTo>
                  <a:lnTo>
                    <a:pt x="72552" y="14744"/>
                  </a:lnTo>
                  <a:lnTo>
                    <a:pt x="74553" y="13610"/>
                  </a:lnTo>
                  <a:lnTo>
                    <a:pt x="72118" y="12243"/>
                  </a:lnTo>
                  <a:close/>
                  <a:moveTo>
                    <a:pt x="64513" y="12376"/>
                  </a:moveTo>
                  <a:lnTo>
                    <a:pt x="62511" y="13544"/>
                  </a:lnTo>
                  <a:lnTo>
                    <a:pt x="64846" y="14911"/>
                  </a:lnTo>
                  <a:lnTo>
                    <a:pt x="64913" y="14911"/>
                  </a:lnTo>
                  <a:lnTo>
                    <a:pt x="64946" y="14878"/>
                  </a:lnTo>
                  <a:lnTo>
                    <a:pt x="66948" y="13744"/>
                  </a:lnTo>
                  <a:lnTo>
                    <a:pt x="64513" y="12376"/>
                  </a:lnTo>
                  <a:close/>
                  <a:moveTo>
                    <a:pt x="79056" y="12476"/>
                  </a:moveTo>
                  <a:lnTo>
                    <a:pt x="77055" y="13644"/>
                  </a:lnTo>
                  <a:lnTo>
                    <a:pt x="79423" y="15011"/>
                  </a:lnTo>
                  <a:lnTo>
                    <a:pt x="79490" y="15011"/>
                  </a:lnTo>
                  <a:lnTo>
                    <a:pt x="81492" y="13844"/>
                  </a:lnTo>
                  <a:lnTo>
                    <a:pt x="79056" y="12476"/>
                  </a:lnTo>
                  <a:close/>
                  <a:moveTo>
                    <a:pt x="85995" y="12743"/>
                  </a:moveTo>
                  <a:lnTo>
                    <a:pt x="84027" y="13877"/>
                  </a:lnTo>
                  <a:lnTo>
                    <a:pt x="86362" y="15245"/>
                  </a:lnTo>
                  <a:lnTo>
                    <a:pt x="86428" y="15245"/>
                  </a:lnTo>
                  <a:lnTo>
                    <a:pt x="88430" y="14077"/>
                  </a:lnTo>
                  <a:lnTo>
                    <a:pt x="85995" y="12743"/>
                  </a:lnTo>
                  <a:close/>
                  <a:moveTo>
                    <a:pt x="45866" y="13744"/>
                  </a:moveTo>
                  <a:lnTo>
                    <a:pt x="43865" y="14878"/>
                  </a:lnTo>
                  <a:lnTo>
                    <a:pt x="46233" y="16245"/>
                  </a:lnTo>
                  <a:lnTo>
                    <a:pt x="46300" y="16245"/>
                  </a:lnTo>
                  <a:lnTo>
                    <a:pt x="48301" y="15111"/>
                  </a:lnTo>
                  <a:lnTo>
                    <a:pt x="45866" y="13744"/>
                  </a:lnTo>
                  <a:close/>
                  <a:moveTo>
                    <a:pt x="54305" y="14011"/>
                  </a:moveTo>
                  <a:lnTo>
                    <a:pt x="52304" y="15178"/>
                  </a:lnTo>
                  <a:lnTo>
                    <a:pt x="54672" y="16546"/>
                  </a:lnTo>
                  <a:lnTo>
                    <a:pt x="54739" y="16546"/>
                  </a:lnTo>
                  <a:lnTo>
                    <a:pt x="56741" y="15378"/>
                  </a:lnTo>
                  <a:lnTo>
                    <a:pt x="54305" y="14011"/>
                  </a:lnTo>
                  <a:close/>
                  <a:moveTo>
                    <a:pt x="61244" y="14277"/>
                  </a:moveTo>
                  <a:lnTo>
                    <a:pt x="59242" y="15412"/>
                  </a:lnTo>
                  <a:lnTo>
                    <a:pt x="61611" y="16779"/>
                  </a:lnTo>
                  <a:lnTo>
                    <a:pt x="61677" y="16779"/>
                  </a:lnTo>
                  <a:lnTo>
                    <a:pt x="63679" y="15645"/>
                  </a:lnTo>
                  <a:lnTo>
                    <a:pt x="61244" y="14277"/>
                  </a:lnTo>
                  <a:close/>
                  <a:moveTo>
                    <a:pt x="75821" y="14377"/>
                  </a:moveTo>
                  <a:lnTo>
                    <a:pt x="73819" y="15512"/>
                  </a:lnTo>
                  <a:lnTo>
                    <a:pt x="76154" y="16879"/>
                  </a:lnTo>
                  <a:lnTo>
                    <a:pt x="76254" y="16879"/>
                  </a:lnTo>
                  <a:lnTo>
                    <a:pt x="78223" y="15712"/>
                  </a:lnTo>
                  <a:lnTo>
                    <a:pt x="75821" y="14377"/>
                  </a:lnTo>
                  <a:close/>
                  <a:moveTo>
                    <a:pt x="42597" y="15612"/>
                  </a:moveTo>
                  <a:lnTo>
                    <a:pt x="40596" y="16746"/>
                  </a:lnTo>
                  <a:lnTo>
                    <a:pt x="42964" y="18113"/>
                  </a:lnTo>
                  <a:lnTo>
                    <a:pt x="43031" y="18113"/>
                  </a:lnTo>
                  <a:lnTo>
                    <a:pt x="45032" y="16979"/>
                  </a:lnTo>
                  <a:lnTo>
                    <a:pt x="42597" y="15612"/>
                  </a:lnTo>
                  <a:close/>
                  <a:moveTo>
                    <a:pt x="57975" y="16145"/>
                  </a:moveTo>
                  <a:lnTo>
                    <a:pt x="56007" y="17280"/>
                  </a:lnTo>
                  <a:lnTo>
                    <a:pt x="58342" y="18647"/>
                  </a:lnTo>
                  <a:lnTo>
                    <a:pt x="58442" y="18647"/>
                  </a:lnTo>
                  <a:lnTo>
                    <a:pt x="60443" y="17513"/>
                  </a:lnTo>
                  <a:lnTo>
                    <a:pt x="57975" y="16145"/>
                  </a:lnTo>
                  <a:close/>
                  <a:moveTo>
                    <a:pt x="82759" y="14611"/>
                  </a:moveTo>
                  <a:lnTo>
                    <a:pt x="77489" y="17613"/>
                  </a:lnTo>
                  <a:lnTo>
                    <a:pt x="79857" y="18981"/>
                  </a:lnTo>
                  <a:lnTo>
                    <a:pt x="79924" y="18981"/>
                  </a:lnTo>
                  <a:lnTo>
                    <a:pt x="85161" y="15979"/>
                  </a:lnTo>
                  <a:lnTo>
                    <a:pt x="82759" y="14611"/>
                  </a:lnTo>
                  <a:close/>
                  <a:moveTo>
                    <a:pt x="50369" y="16279"/>
                  </a:moveTo>
                  <a:lnTo>
                    <a:pt x="46833" y="18347"/>
                  </a:lnTo>
                  <a:lnTo>
                    <a:pt x="49168" y="19681"/>
                  </a:lnTo>
                  <a:lnTo>
                    <a:pt x="49269" y="19681"/>
                  </a:lnTo>
                  <a:lnTo>
                    <a:pt x="52804" y="17646"/>
                  </a:lnTo>
                  <a:lnTo>
                    <a:pt x="50369" y="16279"/>
                  </a:lnTo>
                  <a:close/>
                  <a:moveTo>
                    <a:pt x="39328" y="17480"/>
                  </a:moveTo>
                  <a:lnTo>
                    <a:pt x="37360" y="18647"/>
                  </a:lnTo>
                  <a:lnTo>
                    <a:pt x="39695" y="20015"/>
                  </a:lnTo>
                  <a:lnTo>
                    <a:pt x="39795" y="20015"/>
                  </a:lnTo>
                  <a:lnTo>
                    <a:pt x="41763" y="18847"/>
                  </a:lnTo>
                  <a:lnTo>
                    <a:pt x="39328" y="17480"/>
                  </a:lnTo>
                  <a:close/>
                  <a:moveTo>
                    <a:pt x="68582" y="18514"/>
                  </a:moveTo>
                  <a:lnTo>
                    <a:pt x="66581" y="19681"/>
                  </a:lnTo>
                  <a:lnTo>
                    <a:pt x="68949" y="21016"/>
                  </a:lnTo>
                  <a:cubicBezTo>
                    <a:pt x="68949" y="21032"/>
                    <a:pt x="68958" y="21041"/>
                    <a:pt x="68966" y="21041"/>
                  </a:cubicBezTo>
                  <a:cubicBezTo>
                    <a:pt x="68974" y="21041"/>
                    <a:pt x="68983" y="21032"/>
                    <a:pt x="68983" y="21016"/>
                  </a:cubicBezTo>
                  <a:lnTo>
                    <a:pt x="69016" y="21049"/>
                  </a:lnTo>
                  <a:lnTo>
                    <a:pt x="71017" y="19881"/>
                  </a:lnTo>
                  <a:lnTo>
                    <a:pt x="68582" y="18514"/>
                  </a:lnTo>
                  <a:close/>
                  <a:moveTo>
                    <a:pt x="75521" y="18781"/>
                  </a:moveTo>
                  <a:lnTo>
                    <a:pt x="73519" y="19915"/>
                  </a:lnTo>
                  <a:lnTo>
                    <a:pt x="75888" y="21282"/>
                  </a:lnTo>
                  <a:lnTo>
                    <a:pt x="75954" y="21282"/>
                  </a:lnTo>
                  <a:lnTo>
                    <a:pt x="77956" y="20148"/>
                  </a:lnTo>
                  <a:lnTo>
                    <a:pt x="75521" y="18781"/>
                  </a:lnTo>
                  <a:close/>
                  <a:moveTo>
                    <a:pt x="45533" y="19081"/>
                  </a:moveTo>
                  <a:lnTo>
                    <a:pt x="43564" y="20215"/>
                  </a:lnTo>
                  <a:lnTo>
                    <a:pt x="45899" y="21583"/>
                  </a:lnTo>
                  <a:lnTo>
                    <a:pt x="45966" y="21583"/>
                  </a:lnTo>
                  <a:lnTo>
                    <a:pt x="47968" y="20448"/>
                  </a:lnTo>
                  <a:lnTo>
                    <a:pt x="45533" y="19081"/>
                  </a:lnTo>
                  <a:close/>
                  <a:moveTo>
                    <a:pt x="36059" y="19381"/>
                  </a:moveTo>
                  <a:lnTo>
                    <a:pt x="34091" y="20515"/>
                  </a:lnTo>
                  <a:lnTo>
                    <a:pt x="36426" y="21883"/>
                  </a:lnTo>
                  <a:lnTo>
                    <a:pt x="36526" y="21883"/>
                  </a:lnTo>
                  <a:lnTo>
                    <a:pt x="38494" y="20749"/>
                  </a:lnTo>
                  <a:lnTo>
                    <a:pt x="36059" y="19381"/>
                  </a:lnTo>
                  <a:close/>
                  <a:moveTo>
                    <a:pt x="50436" y="20515"/>
                  </a:moveTo>
                  <a:lnTo>
                    <a:pt x="48435" y="21649"/>
                  </a:lnTo>
                  <a:lnTo>
                    <a:pt x="50770" y="23017"/>
                  </a:lnTo>
                  <a:lnTo>
                    <a:pt x="50870" y="23017"/>
                  </a:lnTo>
                  <a:lnTo>
                    <a:pt x="52838" y="21883"/>
                  </a:lnTo>
                  <a:lnTo>
                    <a:pt x="50436" y="20515"/>
                  </a:lnTo>
                  <a:close/>
                  <a:moveTo>
                    <a:pt x="72285" y="20649"/>
                  </a:moveTo>
                  <a:lnTo>
                    <a:pt x="70284" y="21783"/>
                  </a:lnTo>
                  <a:lnTo>
                    <a:pt x="72652" y="23150"/>
                  </a:lnTo>
                  <a:lnTo>
                    <a:pt x="72719" y="23150"/>
                  </a:lnTo>
                  <a:lnTo>
                    <a:pt x="74720" y="22016"/>
                  </a:lnTo>
                  <a:lnTo>
                    <a:pt x="72285" y="20649"/>
                  </a:lnTo>
                  <a:close/>
                  <a:moveTo>
                    <a:pt x="42297" y="20949"/>
                  </a:moveTo>
                  <a:lnTo>
                    <a:pt x="40295" y="22083"/>
                  </a:lnTo>
                  <a:lnTo>
                    <a:pt x="42664" y="23451"/>
                  </a:lnTo>
                  <a:lnTo>
                    <a:pt x="42731" y="23451"/>
                  </a:lnTo>
                  <a:lnTo>
                    <a:pt x="44732" y="22316"/>
                  </a:lnTo>
                  <a:lnTo>
                    <a:pt x="42297" y="20949"/>
                  </a:lnTo>
                  <a:close/>
                  <a:moveTo>
                    <a:pt x="31422" y="22083"/>
                  </a:moveTo>
                  <a:lnTo>
                    <a:pt x="29421" y="23217"/>
                  </a:lnTo>
                  <a:lnTo>
                    <a:pt x="31756" y="24585"/>
                  </a:lnTo>
                  <a:lnTo>
                    <a:pt x="31856" y="24585"/>
                  </a:lnTo>
                  <a:lnTo>
                    <a:pt x="33858" y="23451"/>
                  </a:lnTo>
                  <a:lnTo>
                    <a:pt x="31422" y="22083"/>
                  </a:lnTo>
                  <a:close/>
                  <a:moveTo>
                    <a:pt x="54039" y="18414"/>
                  </a:moveTo>
                  <a:lnTo>
                    <a:pt x="51704" y="19748"/>
                  </a:lnTo>
                  <a:lnTo>
                    <a:pt x="54806" y="21549"/>
                  </a:lnTo>
                  <a:cubicBezTo>
                    <a:pt x="54906" y="21616"/>
                    <a:pt x="55006" y="21749"/>
                    <a:pt x="55006" y="21883"/>
                  </a:cubicBezTo>
                  <a:cubicBezTo>
                    <a:pt x="55006" y="22016"/>
                    <a:pt x="54939" y="22150"/>
                    <a:pt x="54806" y="22216"/>
                  </a:cubicBezTo>
                  <a:lnTo>
                    <a:pt x="53005" y="23284"/>
                  </a:lnTo>
                  <a:lnTo>
                    <a:pt x="55340" y="24618"/>
                  </a:lnTo>
                  <a:lnTo>
                    <a:pt x="55406" y="24618"/>
                  </a:lnTo>
                  <a:lnTo>
                    <a:pt x="55440" y="24651"/>
                  </a:lnTo>
                  <a:lnTo>
                    <a:pt x="60143" y="21916"/>
                  </a:lnTo>
                  <a:lnTo>
                    <a:pt x="54039" y="18414"/>
                  </a:lnTo>
                  <a:close/>
                  <a:moveTo>
                    <a:pt x="47167" y="22383"/>
                  </a:moveTo>
                  <a:lnTo>
                    <a:pt x="45199" y="23517"/>
                  </a:lnTo>
                  <a:lnTo>
                    <a:pt x="47534" y="24885"/>
                  </a:lnTo>
                  <a:lnTo>
                    <a:pt x="47634" y="24885"/>
                  </a:lnTo>
                  <a:lnTo>
                    <a:pt x="49602" y="23751"/>
                  </a:lnTo>
                  <a:lnTo>
                    <a:pt x="47167" y="22383"/>
                  </a:lnTo>
                  <a:close/>
                  <a:moveTo>
                    <a:pt x="69016" y="22517"/>
                  </a:moveTo>
                  <a:lnTo>
                    <a:pt x="67048" y="23651"/>
                  </a:lnTo>
                  <a:lnTo>
                    <a:pt x="69383" y="25018"/>
                  </a:lnTo>
                  <a:lnTo>
                    <a:pt x="69483" y="25018"/>
                  </a:lnTo>
                  <a:lnTo>
                    <a:pt x="71451" y="23884"/>
                  </a:lnTo>
                  <a:lnTo>
                    <a:pt x="69016" y="22517"/>
                  </a:lnTo>
                  <a:close/>
                  <a:moveTo>
                    <a:pt x="39061" y="22817"/>
                  </a:moveTo>
                  <a:lnTo>
                    <a:pt x="37060" y="23984"/>
                  </a:lnTo>
                  <a:lnTo>
                    <a:pt x="39395" y="25319"/>
                  </a:lnTo>
                  <a:lnTo>
                    <a:pt x="39495" y="25319"/>
                  </a:lnTo>
                  <a:lnTo>
                    <a:pt x="41463" y="24184"/>
                  </a:lnTo>
                  <a:lnTo>
                    <a:pt x="39061" y="22817"/>
                  </a:lnTo>
                  <a:close/>
                  <a:moveTo>
                    <a:pt x="28153" y="23951"/>
                  </a:moveTo>
                  <a:lnTo>
                    <a:pt x="26152" y="25118"/>
                  </a:lnTo>
                  <a:lnTo>
                    <a:pt x="28520" y="26453"/>
                  </a:lnTo>
                  <a:lnTo>
                    <a:pt x="28587" y="26453"/>
                  </a:lnTo>
                  <a:lnTo>
                    <a:pt x="30589" y="25319"/>
                  </a:lnTo>
                  <a:lnTo>
                    <a:pt x="28153" y="23951"/>
                  </a:lnTo>
                  <a:close/>
                  <a:moveTo>
                    <a:pt x="51737" y="24018"/>
                  </a:moveTo>
                  <a:lnTo>
                    <a:pt x="49736" y="25152"/>
                  </a:lnTo>
                  <a:lnTo>
                    <a:pt x="52071" y="26519"/>
                  </a:lnTo>
                  <a:lnTo>
                    <a:pt x="52171" y="26519"/>
                  </a:lnTo>
                  <a:lnTo>
                    <a:pt x="54139" y="25385"/>
                  </a:lnTo>
                  <a:lnTo>
                    <a:pt x="51737" y="24018"/>
                  </a:lnTo>
                  <a:close/>
                  <a:moveTo>
                    <a:pt x="43931" y="24285"/>
                  </a:moveTo>
                  <a:lnTo>
                    <a:pt x="41930" y="25419"/>
                  </a:lnTo>
                  <a:lnTo>
                    <a:pt x="44298" y="26753"/>
                  </a:lnTo>
                  <a:lnTo>
                    <a:pt x="44332" y="26753"/>
                  </a:lnTo>
                  <a:lnTo>
                    <a:pt x="44365" y="26786"/>
                  </a:lnTo>
                  <a:lnTo>
                    <a:pt x="46366" y="25652"/>
                  </a:lnTo>
                  <a:lnTo>
                    <a:pt x="43931" y="24285"/>
                  </a:lnTo>
                  <a:close/>
                  <a:moveTo>
                    <a:pt x="35792" y="24685"/>
                  </a:moveTo>
                  <a:lnTo>
                    <a:pt x="33791" y="25852"/>
                  </a:lnTo>
                  <a:lnTo>
                    <a:pt x="36159" y="27220"/>
                  </a:lnTo>
                  <a:lnTo>
                    <a:pt x="36259" y="27220"/>
                  </a:lnTo>
                  <a:lnTo>
                    <a:pt x="38227" y="26052"/>
                  </a:lnTo>
                  <a:lnTo>
                    <a:pt x="35792" y="24685"/>
                  </a:lnTo>
                  <a:close/>
                  <a:moveTo>
                    <a:pt x="61377" y="22683"/>
                  </a:moveTo>
                  <a:lnTo>
                    <a:pt x="55139" y="26286"/>
                  </a:lnTo>
                  <a:lnTo>
                    <a:pt x="57474" y="27654"/>
                  </a:lnTo>
                  <a:lnTo>
                    <a:pt x="57541" y="27654"/>
                  </a:lnTo>
                  <a:lnTo>
                    <a:pt x="63812" y="24051"/>
                  </a:lnTo>
                  <a:lnTo>
                    <a:pt x="61377" y="22683"/>
                  </a:lnTo>
                  <a:close/>
                  <a:moveTo>
                    <a:pt x="65080" y="24785"/>
                  </a:moveTo>
                  <a:lnTo>
                    <a:pt x="61878" y="26620"/>
                  </a:lnTo>
                  <a:lnTo>
                    <a:pt x="64246" y="27987"/>
                  </a:lnTo>
                  <a:lnTo>
                    <a:pt x="64346" y="27987"/>
                  </a:lnTo>
                  <a:lnTo>
                    <a:pt x="67515" y="26153"/>
                  </a:lnTo>
                  <a:lnTo>
                    <a:pt x="65080" y="24785"/>
                  </a:lnTo>
                  <a:close/>
                  <a:moveTo>
                    <a:pt x="24884" y="25819"/>
                  </a:moveTo>
                  <a:lnTo>
                    <a:pt x="22916" y="26986"/>
                  </a:lnTo>
                  <a:lnTo>
                    <a:pt x="25251" y="28354"/>
                  </a:lnTo>
                  <a:lnTo>
                    <a:pt x="25351" y="28354"/>
                  </a:lnTo>
                  <a:lnTo>
                    <a:pt x="27320" y="27187"/>
                  </a:lnTo>
                  <a:lnTo>
                    <a:pt x="24884" y="25819"/>
                  </a:lnTo>
                  <a:close/>
                  <a:moveTo>
                    <a:pt x="48468" y="25886"/>
                  </a:moveTo>
                  <a:lnTo>
                    <a:pt x="46500" y="27053"/>
                  </a:lnTo>
                  <a:lnTo>
                    <a:pt x="48835" y="28421"/>
                  </a:lnTo>
                  <a:lnTo>
                    <a:pt x="48935" y="28421"/>
                  </a:lnTo>
                  <a:lnTo>
                    <a:pt x="50903" y="27253"/>
                  </a:lnTo>
                  <a:lnTo>
                    <a:pt x="48468" y="25886"/>
                  </a:lnTo>
                  <a:close/>
                  <a:moveTo>
                    <a:pt x="40696" y="26153"/>
                  </a:moveTo>
                  <a:lnTo>
                    <a:pt x="38694" y="27287"/>
                  </a:lnTo>
                  <a:lnTo>
                    <a:pt x="41063" y="28654"/>
                  </a:lnTo>
                  <a:lnTo>
                    <a:pt x="41129" y="28654"/>
                  </a:lnTo>
                  <a:lnTo>
                    <a:pt x="43097" y="27520"/>
                  </a:lnTo>
                  <a:lnTo>
                    <a:pt x="40696" y="26153"/>
                  </a:lnTo>
                  <a:close/>
                  <a:moveTo>
                    <a:pt x="32557" y="26586"/>
                  </a:moveTo>
                  <a:lnTo>
                    <a:pt x="30555" y="27754"/>
                  </a:lnTo>
                  <a:lnTo>
                    <a:pt x="32890" y="29088"/>
                  </a:lnTo>
                  <a:cubicBezTo>
                    <a:pt x="32907" y="29105"/>
                    <a:pt x="32915" y="29113"/>
                    <a:pt x="32924" y="29113"/>
                  </a:cubicBezTo>
                  <a:cubicBezTo>
                    <a:pt x="32932" y="29113"/>
                    <a:pt x="32940" y="29105"/>
                    <a:pt x="32957" y="29088"/>
                  </a:cubicBezTo>
                  <a:lnTo>
                    <a:pt x="32990" y="29121"/>
                  </a:lnTo>
                  <a:lnTo>
                    <a:pt x="34958" y="27954"/>
                  </a:lnTo>
                  <a:lnTo>
                    <a:pt x="32557" y="26586"/>
                  </a:lnTo>
                  <a:close/>
                  <a:moveTo>
                    <a:pt x="53872" y="27020"/>
                  </a:moveTo>
                  <a:lnTo>
                    <a:pt x="51870" y="28187"/>
                  </a:lnTo>
                  <a:lnTo>
                    <a:pt x="54239" y="29555"/>
                  </a:lnTo>
                  <a:lnTo>
                    <a:pt x="54305" y="29555"/>
                  </a:lnTo>
                  <a:lnTo>
                    <a:pt x="56307" y="28387"/>
                  </a:lnTo>
                  <a:lnTo>
                    <a:pt x="53872" y="27020"/>
                  </a:lnTo>
                  <a:close/>
                  <a:moveTo>
                    <a:pt x="60643" y="27387"/>
                  </a:moveTo>
                  <a:lnTo>
                    <a:pt x="58142" y="28821"/>
                  </a:lnTo>
                  <a:lnTo>
                    <a:pt x="60477" y="30189"/>
                  </a:lnTo>
                  <a:lnTo>
                    <a:pt x="60577" y="30189"/>
                  </a:lnTo>
                  <a:lnTo>
                    <a:pt x="63078" y="28754"/>
                  </a:lnTo>
                  <a:lnTo>
                    <a:pt x="60643" y="27387"/>
                  </a:lnTo>
                  <a:close/>
                  <a:moveTo>
                    <a:pt x="21649" y="27720"/>
                  </a:moveTo>
                  <a:lnTo>
                    <a:pt x="19647" y="28888"/>
                  </a:lnTo>
                  <a:lnTo>
                    <a:pt x="22016" y="30222"/>
                  </a:lnTo>
                  <a:lnTo>
                    <a:pt x="22082" y="30222"/>
                  </a:lnTo>
                  <a:lnTo>
                    <a:pt x="24084" y="29088"/>
                  </a:lnTo>
                  <a:lnTo>
                    <a:pt x="21649" y="27720"/>
                  </a:lnTo>
                  <a:close/>
                  <a:moveTo>
                    <a:pt x="45232" y="27787"/>
                  </a:moveTo>
                  <a:lnTo>
                    <a:pt x="43231" y="28921"/>
                  </a:lnTo>
                  <a:lnTo>
                    <a:pt x="45566" y="30289"/>
                  </a:lnTo>
                  <a:lnTo>
                    <a:pt x="45666" y="30289"/>
                  </a:lnTo>
                  <a:lnTo>
                    <a:pt x="47634" y="29155"/>
                  </a:lnTo>
                  <a:lnTo>
                    <a:pt x="45232" y="27787"/>
                  </a:lnTo>
                  <a:close/>
                  <a:moveTo>
                    <a:pt x="37393" y="28021"/>
                  </a:moveTo>
                  <a:lnTo>
                    <a:pt x="35425" y="29188"/>
                  </a:lnTo>
                  <a:lnTo>
                    <a:pt x="37794" y="30522"/>
                  </a:lnTo>
                  <a:lnTo>
                    <a:pt x="37827" y="30522"/>
                  </a:lnTo>
                  <a:lnTo>
                    <a:pt x="39828" y="29388"/>
                  </a:lnTo>
                  <a:lnTo>
                    <a:pt x="37393" y="28021"/>
                  </a:lnTo>
                  <a:close/>
                  <a:moveTo>
                    <a:pt x="29288" y="28488"/>
                  </a:moveTo>
                  <a:lnTo>
                    <a:pt x="27286" y="29622"/>
                  </a:lnTo>
                  <a:lnTo>
                    <a:pt x="29655" y="30989"/>
                  </a:lnTo>
                  <a:lnTo>
                    <a:pt x="29721" y="30989"/>
                  </a:lnTo>
                  <a:lnTo>
                    <a:pt x="31723" y="29855"/>
                  </a:lnTo>
                  <a:lnTo>
                    <a:pt x="29288" y="28488"/>
                  </a:lnTo>
                  <a:close/>
                  <a:moveTo>
                    <a:pt x="50603" y="28921"/>
                  </a:moveTo>
                  <a:lnTo>
                    <a:pt x="48635" y="30055"/>
                  </a:lnTo>
                  <a:lnTo>
                    <a:pt x="50970" y="31423"/>
                  </a:lnTo>
                  <a:lnTo>
                    <a:pt x="51070" y="31423"/>
                  </a:lnTo>
                  <a:lnTo>
                    <a:pt x="53038" y="30289"/>
                  </a:lnTo>
                  <a:lnTo>
                    <a:pt x="50603" y="28921"/>
                  </a:lnTo>
                  <a:close/>
                  <a:moveTo>
                    <a:pt x="41963" y="29655"/>
                  </a:moveTo>
                  <a:lnTo>
                    <a:pt x="39962" y="30823"/>
                  </a:lnTo>
                  <a:lnTo>
                    <a:pt x="42330" y="32157"/>
                  </a:lnTo>
                  <a:lnTo>
                    <a:pt x="42364" y="32157"/>
                  </a:lnTo>
                  <a:lnTo>
                    <a:pt x="42397" y="32190"/>
                  </a:lnTo>
                  <a:lnTo>
                    <a:pt x="44398" y="31023"/>
                  </a:lnTo>
                  <a:lnTo>
                    <a:pt x="41963" y="29655"/>
                  </a:lnTo>
                  <a:close/>
                  <a:moveTo>
                    <a:pt x="56874" y="29555"/>
                  </a:moveTo>
                  <a:lnTo>
                    <a:pt x="54372" y="30989"/>
                  </a:lnTo>
                  <a:lnTo>
                    <a:pt x="56707" y="32357"/>
                  </a:lnTo>
                  <a:lnTo>
                    <a:pt x="56774" y="32357"/>
                  </a:lnTo>
                  <a:lnTo>
                    <a:pt x="59276" y="30923"/>
                  </a:lnTo>
                  <a:lnTo>
                    <a:pt x="56874" y="29555"/>
                  </a:lnTo>
                  <a:close/>
                  <a:moveTo>
                    <a:pt x="34158" y="29922"/>
                  </a:moveTo>
                  <a:lnTo>
                    <a:pt x="32156" y="31056"/>
                  </a:lnTo>
                  <a:lnTo>
                    <a:pt x="34525" y="32424"/>
                  </a:lnTo>
                  <a:lnTo>
                    <a:pt x="34591" y="32424"/>
                  </a:lnTo>
                  <a:lnTo>
                    <a:pt x="36593" y="31290"/>
                  </a:lnTo>
                  <a:lnTo>
                    <a:pt x="34158" y="29922"/>
                  </a:lnTo>
                  <a:close/>
                  <a:moveTo>
                    <a:pt x="26019" y="30356"/>
                  </a:moveTo>
                  <a:lnTo>
                    <a:pt x="24017" y="31490"/>
                  </a:lnTo>
                  <a:lnTo>
                    <a:pt x="26386" y="32857"/>
                  </a:lnTo>
                  <a:lnTo>
                    <a:pt x="26452" y="32857"/>
                  </a:lnTo>
                  <a:lnTo>
                    <a:pt x="28454" y="31723"/>
                  </a:lnTo>
                  <a:lnTo>
                    <a:pt x="26019" y="30356"/>
                  </a:lnTo>
                  <a:close/>
                  <a:moveTo>
                    <a:pt x="16979" y="30422"/>
                  </a:moveTo>
                  <a:lnTo>
                    <a:pt x="14977" y="31556"/>
                  </a:lnTo>
                  <a:lnTo>
                    <a:pt x="17312" y="32924"/>
                  </a:lnTo>
                  <a:lnTo>
                    <a:pt x="17412" y="32924"/>
                  </a:lnTo>
                  <a:lnTo>
                    <a:pt x="19414" y="31790"/>
                  </a:lnTo>
                  <a:lnTo>
                    <a:pt x="16979" y="30422"/>
                  </a:lnTo>
                  <a:close/>
                  <a:moveTo>
                    <a:pt x="47334" y="30789"/>
                  </a:moveTo>
                  <a:lnTo>
                    <a:pt x="45332" y="31923"/>
                  </a:lnTo>
                  <a:lnTo>
                    <a:pt x="47701" y="33291"/>
                  </a:lnTo>
                  <a:lnTo>
                    <a:pt x="47767" y="33291"/>
                  </a:lnTo>
                  <a:lnTo>
                    <a:pt x="49769" y="32157"/>
                  </a:lnTo>
                  <a:lnTo>
                    <a:pt x="47334" y="30789"/>
                  </a:lnTo>
                  <a:close/>
                  <a:moveTo>
                    <a:pt x="38694" y="31523"/>
                  </a:moveTo>
                  <a:lnTo>
                    <a:pt x="36693" y="32691"/>
                  </a:lnTo>
                  <a:lnTo>
                    <a:pt x="39028" y="34025"/>
                  </a:lnTo>
                  <a:lnTo>
                    <a:pt x="39128" y="34025"/>
                  </a:lnTo>
                  <a:lnTo>
                    <a:pt x="41096" y="32891"/>
                  </a:lnTo>
                  <a:lnTo>
                    <a:pt x="38694" y="31523"/>
                  </a:lnTo>
                  <a:close/>
                  <a:moveTo>
                    <a:pt x="30889" y="31790"/>
                  </a:moveTo>
                  <a:lnTo>
                    <a:pt x="28921" y="32924"/>
                  </a:lnTo>
                  <a:lnTo>
                    <a:pt x="31256" y="34292"/>
                  </a:lnTo>
                  <a:lnTo>
                    <a:pt x="31322" y="34292"/>
                  </a:lnTo>
                  <a:lnTo>
                    <a:pt x="33324" y="33158"/>
                  </a:lnTo>
                  <a:lnTo>
                    <a:pt x="30889" y="31790"/>
                  </a:lnTo>
                  <a:close/>
                  <a:moveTo>
                    <a:pt x="53071" y="31723"/>
                  </a:moveTo>
                  <a:lnTo>
                    <a:pt x="50569" y="33158"/>
                  </a:lnTo>
                  <a:lnTo>
                    <a:pt x="52938" y="34525"/>
                  </a:lnTo>
                  <a:lnTo>
                    <a:pt x="53005" y="34525"/>
                  </a:lnTo>
                  <a:lnTo>
                    <a:pt x="55506" y="33091"/>
                  </a:lnTo>
                  <a:lnTo>
                    <a:pt x="53071" y="31723"/>
                  </a:lnTo>
                  <a:close/>
                  <a:moveTo>
                    <a:pt x="22750" y="32224"/>
                  </a:moveTo>
                  <a:lnTo>
                    <a:pt x="20782" y="33358"/>
                  </a:lnTo>
                  <a:lnTo>
                    <a:pt x="23117" y="34725"/>
                  </a:lnTo>
                  <a:lnTo>
                    <a:pt x="23217" y="34725"/>
                  </a:lnTo>
                  <a:lnTo>
                    <a:pt x="25185" y="33591"/>
                  </a:lnTo>
                  <a:lnTo>
                    <a:pt x="22750" y="32224"/>
                  </a:lnTo>
                  <a:close/>
                  <a:moveTo>
                    <a:pt x="13710" y="32290"/>
                  </a:moveTo>
                  <a:lnTo>
                    <a:pt x="11708" y="33424"/>
                  </a:lnTo>
                  <a:lnTo>
                    <a:pt x="14077" y="34792"/>
                  </a:lnTo>
                  <a:lnTo>
                    <a:pt x="14143" y="34792"/>
                  </a:lnTo>
                  <a:lnTo>
                    <a:pt x="16145" y="33658"/>
                  </a:lnTo>
                  <a:lnTo>
                    <a:pt x="13710" y="32290"/>
                  </a:lnTo>
                  <a:close/>
                  <a:moveTo>
                    <a:pt x="44065" y="32657"/>
                  </a:moveTo>
                  <a:lnTo>
                    <a:pt x="42097" y="33825"/>
                  </a:lnTo>
                  <a:lnTo>
                    <a:pt x="44465" y="35159"/>
                  </a:lnTo>
                  <a:lnTo>
                    <a:pt x="44498" y="35159"/>
                  </a:lnTo>
                  <a:lnTo>
                    <a:pt x="44498" y="35192"/>
                  </a:lnTo>
                  <a:lnTo>
                    <a:pt x="46500" y="34025"/>
                  </a:lnTo>
                  <a:lnTo>
                    <a:pt x="44065" y="32657"/>
                  </a:lnTo>
                  <a:close/>
                  <a:moveTo>
                    <a:pt x="35425" y="33424"/>
                  </a:moveTo>
                  <a:lnTo>
                    <a:pt x="33457" y="34559"/>
                  </a:lnTo>
                  <a:lnTo>
                    <a:pt x="35792" y="35926"/>
                  </a:lnTo>
                  <a:lnTo>
                    <a:pt x="35892" y="35926"/>
                  </a:lnTo>
                  <a:lnTo>
                    <a:pt x="37860" y="34759"/>
                  </a:lnTo>
                  <a:lnTo>
                    <a:pt x="35425" y="33424"/>
                  </a:lnTo>
                  <a:close/>
                  <a:moveTo>
                    <a:pt x="27653" y="33658"/>
                  </a:moveTo>
                  <a:lnTo>
                    <a:pt x="25652" y="34825"/>
                  </a:lnTo>
                  <a:lnTo>
                    <a:pt x="27987" y="36160"/>
                  </a:lnTo>
                  <a:lnTo>
                    <a:pt x="28087" y="36160"/>
                  </a:lnTo>
                  <a:lnTo>
                    <a:pt x="30055" y="35026"/>
                  </a:lnTo>
                  <a:lnTo>
                    <a:pt x="27653" y="33658"/>
                  </a:lnTo>
                  <a:close/>
                  <a:moveTo>
                    <a:pt x="19514" y="34092"/>
                  </a:moveTo>
                  <a:lnTo>
                    <a:pt x="17513" y="35259"/>
                  </a:lnTo>
                  <a:lnTo>
                    <a:pt x="19848" y="36627"/>
                  </a:lnTo>
                  <a:lnTo>
                    <a:pt x="19948" y="36627"/>
                  </a:lnTo>
                  <a:lnTo>
                    <a:pt x="21949" y="35459"/>
                  </a:lnTo>
                  <a:lnTo>
                    <a:pt x="19514" y="34092"/>
                  </a:lnTo>
                  <a:close/>
                  <a:moveTo>
                    <a:pt x="10441" y="34158"/>
                  </a:moveTo>
                  <a:lnTo>
                    <a:pt x="8473" y="35326"/>
                  </a:lnTo>
                  <a:lnTo>
                    <a:pt x="10808" y="36693"/>
                  </a:lnTo>
                  <a:lnTo>
                    <a:pt x="10908" y="36693"/>
                  </a:lnTo>
                  <a:lnTo>
                    <a:pt x="12876" y="35526"/>
                  </a:lnTo>
                  <a:lnTo>
                    <a:pt x="10441" y="34158"/>
                  </a:lnTo>
                  <a:close/>
                  <a:moveTo>
                    <a:pt x="40829" y="34559"/>
                  </a:moveTo>
                  <a:lnTo>
                    <a:pt x="38828" y="35693"/>
                  </a:lnTo>
                  <a:lnTo>
                    <a:pt x="41196" y="37060"/>
                  </a:lnTo>
                  <a:lnTo>
                    <a:pt x="41263" y="37060"/>
                  </a:lnTo>
                  <a:lnTo>
                    <a:pt x="43264" y="35926"/>
                  </a:lnTo>
                  <a:lnTo>
                    <a:pt x="40829" y="34559"/>
                  </a:lnTo>
                  <a:close/>
                  <a:moveTo>
                    <a:pt x="32190" y="35292"/>
                  </a:moveTo>
                  <a:lnTo>
                    <a:pt x="30188" y="36460"/>
                  </a:lnTo>
                  <a:lnTo>
                    <a:pt x="32523" y="37794"/>
                  </a:lnTo>
                  <a:cubicBezTo>
                    <a:pt x="32540" y="37811"/>
                    <a:pt x="32548" y="37819"/>
                    <a:pt x="32557" y="37819"/>
                  </a:cubicBezTo>
                  <a:cubicBezTo>
                    <a:pt x="32565" y="37819"/>
                    <a:pt x="32573" y="37811"/>
                    <a:pt x="32590" y="37794"/>
                  </a:cubicBezTo>
                  <a:lnTo>
                    <a:pt x="32623" y="37828"/>
                  </a:lnTo>
                  <a:lnTo>
                    <a:pt x="34625" y="36660"/>
                  </a:lnTo>
                  <a:lnTo>
                    <a:pt x="32190" y="35292"/>
                  </a:lnTo>
                  <a:close/>
                  <a:moveTo>
                    <a:pt x="24384" y="35526"/>
                  </a:moveTo>
                  <a:lnTo>
                    <a:pt x="22383" y="36693"/>
                  </a:lnTo>
                  <a:lnTo>
                    <a:pt x="24751" y="38061"/>
                  </a:lnTo>
                  <a:lnTo>
                    <a:pt x="24784" y="38061"/>
                  </a:lnTo>
                  <a:lnTo>
                    <a:pt x="24818" y="38028"/>
                  </a:lnTo>
                  <a:lnTo>
                    <a:pt x="26819" y="36894"/>
                  </a:lnTo>
                  <a:lnTo>
                    <a:pt x="24384" y="35526"/>
                  </a:lnTo>
                  <a:close/>
                  <a:moveTo>
                    <a:pt x="16245" y="35993"/>
                  </a:moveTo>
                  <a:lnTo>
                    <a:pt x="14244" y="37160"/>
                  </a:lnTo>
                  <a:lnTo>
                    <a:pt x="16612" y="38495"/>
                  </a:lnTo>
                  <a:lnTo>
                    <a:pt x="16679" y="38495"/>
                  </a:lnTo>
                  <a:lnTo>
                    <a:pt x="18680" y="37361"/>
                  </a:lnTo>
                  <a:lnTo>
                    <a:pt x="16245" y="35993"/>
                  </a:lnTo>
                  <a:close/>
                  <a:moveTo>
                    <a:pt x="7205" y="36060"/>
                  </a:moveTo>
                  <a:lnTo>
                    <a:pt x="5204" y="37227"/>
                  </a:lnTo>
                  <a:lnTo>
                    <a:pt x="7539" y="38561"/>
                  </a:lnTo>
                  <a:lnTo>
                    <a:pt x="7605" y="38561"/>
                  </a:lnTo>
                  <a:lnTo>
                    <a:pt x="7639" y="38595"/>
                  </a:lnTo>
                  <a:lnTo>
                    <a:pt x="9640" y="37427"/>
                  </a:lnTo>
                  <a:lnTo>
                    <a:pt x="7205" y="36060"/>
                  </a:lnTo>
                  <a:close/>
                  <a:moveTo>
                    <a:pt x="37560" y="36427"/>
                  </a:moveTo>
                  <a:lnTo>
                    <a:pt x="35592" y="37594"/>
                  </a:lnTo>
                  <a:lnTo>
                    <a:pt x="37927" y="38928"/>
                  </a:lnTo>
                  <a:cubicBezTo>
                    <a:pt x="37944" y="38945"/>
                    <a:pt x="37952" y="38953"/>
                    <a:pt x="37960" y="38953"/>
                  </a:cubicBezTo>
                  <a:cubicBezTo>
                    <a:pt x="37969" y="38953"/>
                    <a:pt x="37977" y="38945"/>
                    <a:pt x="37994" y="38928"/>
                  </a:cubicBezTo>
                  <a:lnTo>
                    <a:pt x="38027" y="38962"/>
                  </a:lnTo>
                  <a:lnTo>
                    <a:pt x="39995" y="37794"/>
                  </a:lnTo>
                  <a:lnTo>
                    <a:pt x="37560" y="36427"/>
                  </a:lnTo>
                  <a:close/>
                  <a:moveTo>
                    <a:pt x="28921" y="37194"/>
                  </a:moveTo>
                  <a:lnTo>
                    <a:pt x="26919" y="38328"/>
                  </a:lnTo>
                  <a:lnTo>
                    <a:pt x="29288" y="39696"/>
                  </a:lnTo>
                  <a:lnTo>
                    <a:pt x="29354" y="39696"/>
                  </a:lnTo>
                  <a:lnTo>
                    <a:pt x="31356" y="38561"/>
                  </a:lnTo>
                  <a:lnTo>
                    <a:pt x="28921" y="37194"/>
                  </a:lnTo>
                  <a:close/>
                  <a:moveTo>
                    <a:pt x="21148" y="37427"/>
                  </a:moveTo>
                  <a:lnTo>
                    <a:pt x="19147" y="38561"/>
                  </a:lnTo>
                  <a:lnTo>
                    <a:pt x="21482" y="39929"/>
                  </a:lnTo>
                  <a:lnTo>
                    <a:pt x="21582" y="39929"/>
                  </a:lnTo>
                  <a:lnTo>
                    <a:pt x="23584" y="38795"/>
                  </a:lnTo>
                  <a:lnTo>
                    <a:pt x="21148" y="37427"/>
                  </a:lnTo>
                  <a:close/>
                  <a:moveTo>
                    <a:pt x="12976" y="37894"/>
                  </a:moveTo>
                  <a:lnTo>
                    <a:pt x="11008" y="39028"/>
                  </a:lnTo>
                  <a:lnTo>
                    <a:pt x="13343" y="40396"/>
                  </a:lnTo>
                  <a:lnTo>
                    <a:pt x="13443" y="40396"/>
                  </a:lnTo>
                  <a:lnTo>
                    <a:pt x="15411" y="39262"/>
                  </a:lnTo>
                  <a:lnTo>
                    <a:pt x="12976" y="37894"/>
                  </a:lnTo>
                  <a:close/>
                  <a:moveTo>
                    <a:pt x="34325" y="38328"/>
                  </a:moveTo>
                  <a:lnTo>
                    <a:pt x="32323" y="39462"/>
                  </a:lnTo>
                  <a:lnTo>
                    <a:pt x="34691" y="40830"/>
                  </a:lnTo>
                  <a:lnTo>
                    <a:pt x="34758" y="40830"/>
                  </a:lnTo>
                  <a:lnTo>
                    <a:pt x="36760" y="39696"/>
                  </a:lnTo>
                  <a:lnTo>
                    <a:pt x="34325" y="38328"/>
                  </a:lnTo>
                  <a:close/>
                  <a:moveTo>
                    <a:pt x="2502" y="38762"/>
                  </a:moveTo>
                  <a:lnTo>
                    <a:pt x="0" y="40196"/>
                  </a:lnTo>
                  <a:lnTo>
                    <a:pt x="2368" y="41564"/>
                  </a:lnTo>
                  <a:lnTo>
                    <a:pt x="2435" y="41564"/>
                  </a:lnTo>
                  <a:lnTo>
                    <a:pt x="4937" y="40129"/>
                  </a:lnTo>
                  <a:lnTo>
                    <a:pt x="2502" y="38762"/>
                  </a:lnTo>
                  <a:close/>
                  <a:moveTo>
                    <a:pt x="25652" y="39062"/>
                  </a:moveTo>
                  <a:lnTo>
                    <a:pt x="23684" y="40196"/>
                  </a:lnTo>
                  <a:lnTo>
                    <a:pt x="26019" y="41564"/>
                  </a:lnTo>
                  <a:lnTo>
                    <a:pt x="26119" y="41564"/>
                  </a:lnTo>
                  <a:lnTo>
                    <a:pt x="28087" y="40429"/>
                  </a:lnTo>
                  <a:lnTo>
                    <a:pt x="25652" y="39062"/>
                  </a:lnTo>
                  <a:close/>
                  <a:moveTo>
                    <a:pt x="17879" y="39329"/>
                  </a:moveTo>
                  <a:lnTo>
                    <a:pt x="15878" y="40463"/>
                  </a:lnTo>
                  <a:lnTo>
                    <a:pt x="18213" y="41830"/>
                  </a:lnTo>
                  <a:lnTo>
                    <a:pt x="18313" y="41830"/>
                  </a:lnTo>
                  <a:lnTo>
                    <a:pt x="20315" y="40696"/>
                  </a:lnTo>
                  <a:lnTo>
                    <a:pt x="17879" y="39329"/>
                  </a:lnTo>
                  <a:close/>
                  <a:moveTo>
                    <a:pt x="9740" y="39762"/>
                  </a:moveTo>
                  <a:lnTo>
                    <a:pt x="7739" y="40896"/>
                  </a:lnTo>
                  <a:lnTo>
                    <a:pt x="10074" y="42264"/>
                  </a:lnTo>
                  <a:lnTo>
                    <a:pt x="10174" y="42264"/>
                  </a:lnTo>
                  <a:lnTo>
                    <a:pt x="12175" y="41130"/>
                  </a:lnTo>
                  <a:lnTo>
                    <a:pt x="9740" y="39762"/>
                  </a:lnTo>
                  <a:close/>
                  <a:moveTo>
                    <a:pt x="31056" y="40229"/>
                  </a:moveTo>
                  <a:lnTo>
                    <a:pt x="29054" y="41397"/>
                  </a:lnTo>
                  <a:lnTo>
                    <a:pt x="31422" y="42731"/>
                  </a:lnTo>
                  <a:lnTo>
                    <a:pt x="31489" y="42731"/>
                  </a:lnTo>
                  <a:lnTo>
                    <a:pt x="33491" y="41597"/>
                  </a:lnTo>
                  <a:lnTo>
                    <a:pt x="31056" y="40229"/>
                  </a:lnTo>
                  <a:close/>
                  <a:moveTo>
                    <a:pt x="22383" y="40963"/>
                  </a:moveTo>
                  <a:lnTo>
                    <a:pt x="20415" y="42097"/>
                  </a:lnTo>
                  <a:lnTo>
                    <a:pt x="22750" y="43498"/>
                  </a:lnTo>
                  <a:lnTo>
                    <a:pt x="22816" y="43498"/>
                  </a:lnTo>
                  <a:lnTo>
                    <a:pt x="22850" y="43465"/>
                  </a:lnTo>
                  <a:lnTo>
                    <a:pt x="24818" y="42331"/>
                  </a:lnTo>
                  <a:lnTo>
                    <a:pt x="22383" y="40963"/>
                  </a:lnTo>
                  <a:close/>
                  <a:moveTo>
                    <a:pt x="14610" y="41230"/>
                  </a:moveTo>
                  <a:lnTo>
                    <a:pt x="12609" y="42398"/>
                  </a:lnTo>
                  <a:lnTo>
                    <a:pt x="14977" y="43732"/>
                  </a:lnTo>
                  <a:lnTo>
                    <a:pt x="15044" y="43732"/>
                  </a:lnTo>
                  <a:lnTo>
                    <a:pt x="17046" y="42598"/>
                  </a:lnTo>
                  <a:lnTo>
                    <a:pt x="14610" y="41230"/>
                  </a:lnTo>
                  <a:close/>
                  <a:moveTo>
                    <a:pt x="6471" y="41664"/>
                  </a:moveTo>
                  <a:lnTo>
                    <a:pt x="4470" y="42831"/>
                  </a:lnTo>
                  <a:lnTo>
                    <a:pt x="6838" y="44199"/>
                  </a:lnTo>
                  <a:lnTo>
                    <a:pt x="6905" y="44199"/>
                  </a:lnTo>
                  <a:lnTo>
                    <a:pt x="8906" y="43031"/>
                  </a:lnTo>
                  <a:lnTo>
                    <a:pt x="6471" y="41664"/>
                  </a:lnTo>
                  <a:close/>
                  <a:moveTo>
                    <a:pt x="27820" y="42064"/>
                  </a:moveTo>
                  <a:lnTo>
                    <a:pt x="25818" y="43231"/>
                  </a:lnTo>
                  <a:lnTo>
                    <a:pt x="28153" y="44599"/>
                  </a:lnTo>
                  <a:lnTo>
                    <a:pt x="28254" y="44599"/>
                  </a:lnTo>
                  <a:lnTo>
                    <a:pt x="30255" y="43432"/>
                  </a:lnTo>
                  <a:lnTo>
                    <a:pt x="27820" y="42064"/>
                  </a:lnTo>
                  <a:close/>
                  <a:moveTo>
                    <a:pt x="19147" y="42831"/>
                  </a:moveTo>
                  <a:lnTo>
                    <a:pt x="17146" y="43965"/>
                  </a:lnTo>
                  <a:lnTo>
                    <a:pt x="19514" y="45333"/>
                  </a:lnTo>
                  <a:lnTo>
                    <a:pt x="19581" y="45333"/>
                  </a:lnTo>
                  <a:lnTo>
                    <a:pt x="21582" y="44199"/>
                  </a:lnTo>
                  <a:lnTo>
                    <a:pt x="19147" y="42831"/>
                  </a:lnTo>
                  <a:close/>
                  <a:moveTo>
                    <a:pt x="49302" y="33891"/>
                  </a:moveTo>
                  <a:lnTo>
                    <a:pt x="31222" y="44366"/>
                  </a:lnTo>
                  <a:lnTo>
                    <a:pt x="33557" y="45700"/>
                  </a:lnTo>
                  <a:cubicBezTo>
                    <a:pt x="33574" y="45717"/>
                    <a:pt x="33582" y="45725"/>
                    <a:pt x="33591" y="45725"/>
                  </a:cubicBezTo>
                  <a:cubicBezTo>
                    <a:pt x="33599" y="45725"/>
                    <a:pt x="33607" y="45717"/>
                    <a:pt x="33624" y="45700"/>
                  </a:cubicBezTo>
                  <a:lnTo>
                    <a:pt x="33657" y="45733"/>
                  </a:lnTo>
                  <a:lnTo>
                    <a:pt x="51737" y="35259"/>
                  </a:lnTo>
                  <a:lnTo>
                    <a:pt x="49302" y="33891"/>
                  </a:lnTo>
                  <a:close/>
                  <a:moveTo>
                    <a:pt x="11341" y="43065"/>
                  </a:moveTo>
                  <a:lnTo>
                    <a:pt x="8173" y="44899"/>
                  </a:lnTo>
                  <a:lnTo>
                    <a:pt x="10508" y="46267"/>
                  </a:lnTo>
                  <a:lnTo>
                    <a:pt x="10608" y="46267"/>
                  </a:lnTo>
                  <a:lnTo>
                    <a:pt x="13777" y="44432"/>
                  </a:lnTo>
                  <a:lnTo>
                    <a:pt x="11341" y="43065"/>
                  </a:lnTo>
                  <a:close/>
                  <a:moveTo>
                    <a:pt x="24551" y="43965"/>
                  </a:moveTo>
                  <a:lnTo>
                    <a:pt x="22549" y="45099"/>
                  </a:lnTo>
                  <a:lnTo>
                    <a:pt x="24918" y="46467"/>
                  </a:lnTo>
                  <a:lnTo>
                    <a:pt x="24985" y="46467"/>
                  </a:lnTo>
                  <a:lnTo>
                    <a:pt x="26986" y="45333"/>
                  </a:lnTo>
                  <a:lnTo>
                    <a:pt x="24551" y="43965"/>
                  </a:lnTo>
                  <a:close/>
                  <a:moveTo>
                    <a:pt x="29955" y="45099"/>
                  </a:moveTo>
                  <a:lnTo>
                    <a:pt x="27453" y="46567"/>
                  </a:lnTo>
                  <a:lnTo>
                    <a:pt x="29788" y="47901"/>
                  </a:lnTo>
                  <a:lnTo>
                    <a:pt x="29855" y="47901"/>
                  </a:lnTo>
                  <a:lnTo>
                    <a:pt x="32356" y="46467"/>
                  </a:lnTo>
                  <a:lnTo>
                    <a:pt x="29955" y="45099"/>
                  </a:lnTo>
                  <a:close/>
                  <a:moveTo>
                    <a:pt x="21282" y="45833"/>
                  </a:moveTo>
                  <a:lnTo>
                    <a:pt x="19280" y="47001"/>
                  </a:lnTo>
                  <a:lnTo>
                    <a:pt x="21649" y="48368"/>
                  </a:lnTo>
                  <a:lnTo>
                    <a:pt x="21716" y="48368"/>
                  </a:lnTo>
                  <a:lnTo>
                    <a:pt x="23717" y="47201"/>
                  </a:lnTo>
                  <a:lnTo>
                    <a:pt x="21282" y="45833"/>
                  </a:lnTo>
                  <a:close/>
                  <a:moveTo>
                    <a:pt x="15878" y="44699"/>
                  </a:moveTo>
                  <a:lnTo>
                    <a:pt x="11842" y="47068"/>
                  </a:lnTo>
                  <a:lnTo>
                    <a:pt x="14210" y="48402"/>
                  </a:lnTo>
                  <a:lnTo>
                    <a:pt x="14277" y="48402"/>
                  </a:lnTo>
                  <a:lnTo>
                    <a:pt x="18313" y="46067"/>
                  </a:lnTo>
                  <a:lnTo>
                    <a:pt x="15878" y="44699"/>
                  </a:lnTo>
                  <a:close/>
                  <a:moveTo>
                    <a:pt x="26152" y="47268"/>
                  </a:moveTo>
                  <a:lnTo>
                    <a:pt x="23650" y="48702"/>
                  </a:lnTo>
                  <a:lnTo>
                    <a:pt x="26019" y="50070"/>
                  </a:lnTo>
                  <a:lnTo>
                    <a:pt x="26085" y="50070"/>
                  </a:lnTo>
                  <a:lnTo>
                    <a:pt x="28587" y="48635"/>
                  </a:lnTo>
                  <a:lnTo>
                    <a:pt x="26152" y="47268"/>
                  </a:lnTo>
                  <a:close/>
                  <a:moveTo>
                    <a:pt x="18013" y="47701"/>
                  </a:moveTo>
                  <a:lnTo>
                    <a:pt x="15511" y="49169"/>
                  </a:lnTo>
                  <a:lnTo>
                    <a:pt x="17879" y="50537"/>
                  </a:lnTo>
                  <a:lnTo>
                    <a:pt x="17946" y="50537"/>
                  </a:lnTo>
                  <a:lnTo>
                    <a:pt x="20448" y="49069"/>
                  </a:lnTo>
                  <a:lnTo>
                    <a:pt x="18013" y="47701"/>
                  </a:lnTo>
                  <a:close/>
                  <a:moveTo>
                    <a:pt x="22383" y="49436"/>
                  </a:moveTo>
                  <a:lnTo>
                    <a:pt x="19214" y="51271"/>
                  </a:lnTo>
                  <a:lnTo>
                    <a:pt x="21549" y="52638"/>
                  </a:lnTo>
                  <a:lnTo>
                    <a:pt x="21649" y="52638"/>
                  </a:lnTo>
                  <a:lnTo>
                    <a:pt x="24818" y="50804"/>
                  </a:lnTo>
                  <a:lnTo>
                    <a:pt x="22383" y="49436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2831350" y="2866650"/>
              <a:ext cx="1185050" cy="1259175"/>
            </a:xfrm>
            <a:custGeom>
              <a:rect b="b" l="l" r="r" t="t"/>
              <a:pathLst>
                <a:path extrusionOk="0" h="50367" w="47402">
                  <a:moveTo>
                    <a:pt x="29689" y="1"/>
                  </a:moveTo>
                  <a:lnTo>
                    <a:pt x="1" y="17180"/>
                  </a:lnTo>
                  <a:lnTo>
                    <a:pt x="1" y="38128"/>
                  </a:lnTo>
                  <a:cubicBezTo>
                    <a:pt x="68" y="39329"/>
                    <a:pt x="668" y="40397"/>
                    <a:pt x="1669" y="41064"/>
                  </a:cubicBezTo>
                  <a:lnTo>
                    <a:pt x="15045" y="48836"/>
                  </a:lnTo>
                  <a:cubicBezTo>
                    <a:pt x="16803" y="49857"/>
                    <a:pt x="19108" y="50366"/>
                    <a:pt x="21415" y="50366"/>
                  </a:cubicBezTo>
                  <a:cubicBezTo>
                    <a:pt x="23703" y="50366"/>
                    <a:pt x="25993" y="49866"/>
                    <a:pt x="27754" y="48869"/>
                  </a:cubicBezTo>
                  <a:lnTo>
                    <a:pt x="44766" y="39029"/>
                  </a:lnTo>
                  <a:cubicBezTo>
                    <a:pt x="46501" y="38028"/>
                    <a:pt x="47401" y="36694"/>
                    <a:pt x="47401" y="35360"/>
                  </a:cubicBezTo>
                  <a:lnTo>
                    <a:pt x="47401" y="32991"/>
                  </a:lnTo>
                  <a:lnTo>
                    <a:pt x="31390" y="23918"/>
                  </a:lnTo>
                  <a:cubicBezTo>
                    <a:pt x="30389" y="23251"/>
                    <a:pt x="29755" y="22183"/>
                    <a:pt x="29689" y="20983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2830525" y="3214400"/>
              <a:ext cx="178475" cy="757250"/>
            </a:xfrm>
            <a:custGeom>
              <a:rect b="b" l="l" r="r" t="t"/>
              <a:pathLst>
                <a:path extrusionOk="0" h="30290" w="7139">
                  <a:moveTo>
                    <a:pt x="5705" y="1"/>
                  </a:moveTo>
                  <a:lnTo>
                    <a:pt x="1" y="3270"/>
                  </a:lnTo>
                  <a:lnTo>
                    <a:pt x="1" y="24252"/>
                  </a:lnTo>
                  <a:cubicBezTo>
                    <a:pt x="67" y="25419"/>
                    <a:pt x="701" y="26520"/>
                    <a:pt x="1702" y="27154"/>
                  </a:cubicBezTo>
                  <a:lnTo>
                    <a:pt x="7139" y="30289"/>
                  </a:lnTo>
                  <a:lnTo>
                    <a:pt x="7139" y="27954"/>
                  </a:lnTo>
                  <a:lnTo>
                    <a:pt x="3737" y="25953"/>
                  </a:lnTo>
                  <a:cubicBezTo>
                    <a:pt x="2769" y="25319"/>
                    <a:pt x="2135" y="24218"/>
                    <a:pt x="2069" y="23051"/>
                  </a:cubicBezTo>
                  <a:lnTo>
                    <a:pt x="2069" y="6672"/>
                  </a:lnTo>
                  <a:lnTo>
                    <a:pt x="6038" y="4371"/>
                  </a:lnTo>
                  <a:cubicBezTo>
                    <a:pt x="5938" y="2903"/>
                    <a:pt x="5805" y="1435"/>
                    <a:pt x="5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2882225" y="2952550"/>
              <a:ext cx="1155850" cy="1113950"/>
            </a:xfrm>
            <a:custGeom>
              <a:rect b="b" l="l" r="r" t="t"/>
              <a:pathLst>
                <a:path extrusionOk="0" h="44558" w="46234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13010" y="43032"/>
                  </a:lnTo>
                  <a:cubicBezTo>
                    <a:pt x="14761" y="44049"/>
                    <a:pt x="17055" y="44558"/>
                    <a:pt x="19348" y="44558"/>
                  </a:cubicBezTo>
                  <a:cubicBezTo>
                    <a:pt x="21641" y="44558"/>
                    <a:pt x="23934" y="44049"/>
                    <a:pt x="25686" y="43032"/>
                  </a:cubicBezTo>
                  <a:lnTo>
                    <a:pt x="42731" y="33225"/>
                  </a:lnTo>
                  <a:cubicBezTo>
                    <a:pt x="46234" y="31190"/>
                    <a:pt x="46234" y="27921"/>
                    <a:pt x="42731" y="25886"/>
                  </a:cubicBez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882225" y="2952550"/>
              <a:ext cx="870650" cy="959875"/>
            </a:xfrm>
            <a:custGeom>
              <a:rect b="b" l="l" r="r" t="t"/>
              <a:pathLst>
                <a:path extrusionOk="0" h="38395" w="34826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5071" y="38395"/>
                  </a:lnTo>
                  <a:lnTo>
                    <a:pt x="34826" y="21283"/>
                  </a:ln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840650" y="486075"/>
              <a:ext cx="2648575" cy="3757525"/>
            </a:xfrm>
            <a:custGeom>
              <a:rect b="b" l="l" r="r" t="t"/>
              <a:pathLst>
                <a:path extrusionOk="0" h="150301" w="105943">
                  <a:moveTo>
                    <a:pt x="101959" y="1"/>
                  </a:moveTo>
                  <a:cubicBezTo>
                    <a:pt x="101227" y="1"/>
                    <a:pt x="100497" y="176"/>
                    <a:pt x="99839" y="523"/>
                  </a:cubicBezTo>
                  <a:lnTo>
                    <a:pt x="2102" y="56963"/>
                  </a:lnTo>
                  <a:cubicBezTo>
                    <a:pt x="835" y="57764"/>
                    <a:pt x="67" y="59131"/>
                    <a:pt x="1" y="60633"/>
                  </a:cubicBezTo>
                  <a:lnTo>
                    <a:pt x="1" y="146260"/>
                  </a:lnTo>
                  <a:cubicBezTo>
                    <a:pt x="34" y="147695"/>
                    <a:pt x="768" y="149029"/>
                    <a:pt x="1969" y="149830"/>
                  </a:cubicBezTo>
                  <a:cubicBezTo>
                    <a:pt x="2611" y="150143"/>
                    <a:pt x="3310" y="150301"/>
                    <a:pt x="4010" y="150301"/>
                  </a:cubicBezTo>
                  <a:cubicBezTo>
                    <a:pt x="4727" y="150301"/>
                    <a:pt x="5446" y="150134"/>
                    <a:pt x="6105" y="149796"/>
                  </a:cubicBezTo>
                  <a:lnTo>
                    <a:pt x="103808" y="93323"/>
                  </a:lnTo>
                  <a:cubicBezTo>
                    <a:pt x="105076" y="92522"/>
                    <a:pt x="105843" y="91154"/>
                    <a:pt x="105943" y="89653"/>
                  </a:cubicBezTo>
                  <a:lnTo>
                    <a:pt x="105943" y="4025"/>
                  </a:lnTo>
                  <a:cubicBezTo>
                    <a:pt x="105876" y="2591"/>
                    <a:pt x="105142" y="1257"/>
                    <a:pt x="103941" y="456"/>
                  </a:cubicBezTo>
                  <a:cubicBezTo>
                    <a:pt x="103316" y="151"/>
                    <a:pt x="102637" y="1"/>
                    <a:pt x="1019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1939900" y="549125"/>
              <a:ext cx="2549325" cy="3688500"/>
            </a:xfrm>
            <a:custGeom>
              <a:rect b="b" l="l" r="r" t="t"/>
              <a:pathLst>
                <a:path extrusionOk="0" h="147540" w="101973">
                  <a:moveTo>
                    <a:pt x="100809" y="1"/>
                  </a:moveTo>
                  <a:cubicBezTo>
                    <a:pt x="100520" y="1"/>
                    <a:pt x="100190" y="97"/>
                    <a:pt x="99838" y="302"/>
                  </a:cubicBezTo>
                  <a:lnTo>
                    <a:pt x="2135" y="56710"/>
                  </a:lnTo>
                  <a:cubicBezTo>
                    <a:pt x="867" y="57543"/>
                    <a:pt x="67" y="58878"/>
                    <a:pt x="0" y="60379"/>
                  </a:cubicBezTo>
                  <a:lnTo>
                    <a:pt x="0" y="146007"/>
                  </a:lnTo>
                  <a:cubicBezTo>
                    <a:pt x="0" y="146988"/>
                    <a:pt x="480" y="147539"/>
                    <a:pt x="1195" y="147539"/>
                  </a:cubicBezTo>
                  <a:cubicBezTo>
                    <a:pt x="1477" y="147539"/>
                    <a:pt x="1795" y="147454"/>
                    <a:pt x="2135" y="147274"/>
                  </a:cubicBezTo>
                  <a:lnTo>
                    <a:pt x="99838" y="90834"/>
                  </a:lnTo>
                  <a:cubicBezTo>
                    <a:pt x="101106" y="90000"/>
                    <a:pt x="101906" y="88666"/>
                    <a:pt x="101973" y="87165"/>
                  </a:cubicBezTo>
                  <a:lnTo>
                    <a:pt x="101973" y="1503"/>
                  </a:lnTo>
                  <a:cubicBezTo>
                    <a:pt x="101973" y="560"/>
                    <a:pt x="101506" y="1"/>
                    <a:pt x="1008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2016600" y="682000"/>
              <a:ext cx="2395075" cy="3194625"/>
            </a:xfrm>
            <a:custGeom>
              <a:rect b="b" l="l" r="r" t="t"/>
              <a:pathLst>
                <a:path extrusionOk="0" h="127785" w="95803">
                  <a:moveTo>
                    <a:pt x="95103" y="1"/>
                  </a:moveTo>
                  <a:cubicBezTo>
                    <a:pt x="94924" y="1"/>
                    <a:pt x="94720" y="62"/>
                    <a:pt x="94502" y="191"/>
                  </a:cubicBezTo>
                  <a:lnTo>
                    <a:pt x="1302" y="53996"/>
                  </a:lnTo>
                  <a:cubicBezTo>
                    <a:pt x="535" y="54497"/>
                    <a:pt x="34" y="55331"/>
                    <a:pt x="1" y="56231"/>
                  </a:cubicBezTo>
                  <a:lnTo>
                    <a:pt x="1" y="126849"/>
                  </a:lnTo>
                  <a:cubicBezTo>
                    <a:pt x="1" y="127444"/>
                    <a:pt x="290" y="127785"/>
                    <a:pt x="723" y="127785"/>
                  </a:cubicBezTo>
                  <a:cubicBezTo>
                    <a:pt x="896" y="127785"/>
                    <a:pt x="1092" y="127730"/>
                    <a:pt x="1302" y="127616"/>
                  </a:cubicBezTo>
                  <a:lnTo>
                    <a:pt x="94502" y="73777"/>
                  </a:lnTo>
                  <a:cubicBezTo>
                    <a:pt x="95269" y="73277"/>
                    <a:pt x="95769" y="72443"/>
                    <a:pt x="95803" y="71542"/>
                  </a:cubicBezTo>
                  <a:lnTo>
                    <a:pt x="95803" y="925"/>
                  </a:lnTo>
                  <a:cubicBezTo>
                    <a:pt x="95803" y="340"/>
                    <a:pt x="95523" y="1"/>
                    <a:pt x="95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3220800" y="3255600"/>
              <a:ext cx="132625" cy="166475"/>
            </a:xfrm>
            <a:custGeom>
              <a:rect b="b" l="l" r="r" t="t"/>
              <a:pathLst>
                <a:path extrusionOk="0" h="6659" w="5305">
                  <a:moveTo>
                    <a:pt x="3737" y="521"/>
                  </a:moveTo>
                  <a:cubicBezTo>
                    <a:pt x="3903" y="521"/>
                    <a:pt x="4070" y="554"/>
                    <a:pt x="4204" y="655"/>
                  </a:cubicBezTo>
                  <a:cubicBezTo>
                    <a:pt x="4604" y="955"/>
                    <a:pt x="4837" y="1455"/>
                    <a:pt x="4771" y="1955"/>
                  </a:cubicBezTo>
                  <a:cubicBezTo>
                    <a:pt x="4671" y="3557"/>
                    <a:pt x="3837" y="4991"/>
                    <a:pt x="2536" y="5858"/>
                  </a:cubicBezTo>
                  <a:cubicBezTo>
                    <a:pt x="2293" y="6083"/>
                    <a:pt x="2008" y="6181"/>
                    <a:pt x="1730" y="6181"/>
                  </a:cubicBezTo>
                  <a:cubicBezTo>
                    <a:pt x="1017" y="6181"/>
                    <a:pt x="352" y="5531"/>
                    <a:pt x="568" y="4691"/>
                  </a:cubicBezTo>
                  <a:cubicBezTo>
                    <a:pt x="634" y="3123"/>
                    <a:pt x="1468" y="1689"/>
                    <a:pt x="2803" y="821"/>
                  </a:cubicBezTo>
                  <a:cubicBezTo>
                    <a:pt x="3070" y="655"/>
                    <a:pt x="3403" y="554"/>
                    <a:pt x="3737" y="521"/>
                  </a:cubicBezTo>
                  <a:close/>
                  <a:moveTo>
                    <a:pt x="3726" y="1"/>
                  </a:moveTo>
                  <a:cubicBezTo>
                    <a:pt x="3347" y="1"/>
                    <a:pt x="2930" y="121"/>
                    <a:pt x="2502" y="354"/>
                  </a:cubicBezTo>
                  <a:cubicBezTo>
                    <a:pt x="1035" y="1322"/>
                    <a:pt x="101" y="2956"/>
                    <a:pt x="1" y="4691"/>
                  </a:cubicBezTo>
                  <a:cubicBezTo>
                    <a:pt x="1" y="5525"/>
                    <a:pt x="334" y="6158"/>
                    <a:pt x="835" y="6459"/>
                  </a:cubicBezTo>
                  <a:cubicBezTo>
                    <a:pt x="1068" y="6592"/>
                    <a:pt x="1335" y="6659"/>
                    <a:pt x="1602" y="6659"/>
                  </a:cubicBezTo>
                  <a:cubicBezTo>
                    <a:pt x="2035" y="6625"/>
                    <a:pt x="2436" y="6525"/>
                    <a:pt x="2803" y="6292"/>
                  </a:cubicBezTo>
                  <a:cubicBezTo>
                    <a:pt x="4270" y="5325"/>
                    <a:pt x="5204" y="3723"/>
                    <a:pt x="5304" y="1955"/>
                  </a:cubicBezTo>
                  <a:cubicBezTo>
                    <a:pt x="5304" y="1122"/>
                    <a:pt x="5004" y="521"/>
                    <a:pt x="4471" y="188"/>
                  </a:cubicBezTo>
                  <a:cubicBezTo>
                    <a:pt x="4248" y="62"/>
                    <a:pt x="3996" y="1"/>
                    <a:pt x="3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839825" y="1949350"/>
              <a:ext cx="152625" cy="2293850"/>
            </a:xfrm>
            <a:custGeom>
              <a:rect b="b" l="l" r="r" t="t"/>
              <a:pathLst>
                <a:path extrusionOk="0" h="91754" w="6105">
                  <a:moveTo>
                    <a:pt x="6105" y="91232"/>
                  </a:moveTo>
                  <a:lnTo>
                    <a:pt x="6105" y="91232"/>
                  </a:lnTo>
                  <a:cubicBezTo>
                    <a:pt x="6045" y="91263"/>
                    <a:pt x="5985" y="91293"/>
                    <a:pt x="5925" y="91321"/>
                  </a:cubicBezTo>
                  <a:lnTo>
                    <a:pt x="5925" y="91321"/>
                  </a:lnTo>
                  <a:cubicBezTo>
                    <a:pt x="5984" y="91295"/>
                    <a:pt x="6044" y="91265"/>
                    <a:pt x="6105" y="91232"/>
                  </a:cubicBezTo>
                  <a:close/>
                  <a:moveTo>
                    <a:pt x="634" y="0"/>
                  </a:moveTo>
                  <a:cubicBezTo>
                    <a:pt x="267" y="634"/>
                    <a:pt x="34" y="1334"/>
                    <a:pt x="0" y="2068"/>
                  </a:cubicBezTo>
                  <a:lnTo>
                    <a:pt x="0" y="87963"/>
                  </a:lnTo>
                  <a:cubicBezTo>
                    <a:pt x="67" y="89331"/>
                    <a:pt x="801" y="90598"/>
                    <a:pt x="2002" y="91299"/>
                  </a:cubicBezTo>
                  <a:cubicBezTo>
                    <a:pt x="2627" y="91603"/>
                    <a:pt x="3307" y="91754"/>
                    <a:pt x="3984" y="91754"/>
                  </a:cubicBezTo>
                  <a:cubicBezTo>
                    <a:pt x="4650" y="91754"/>
                    <a:pt x="5315" y="91609"/>
                    <a:pt x="5925" y="91321"/>
                  </a:cubicBezTo>
                  <a:lnTo>
                    <a:pt x="5925" y="91321"/>
                  </a:lnTo>
                  <a:cubicBezTo>
                    <a:pt x="5635" y="91454"/>
                    <a:pt x="5371" y="91516"/>
                    <a:pt x="5137" y="91516"/>
                  </a:cubicBezTo>
                  <a:cubicBezTo>
                    <a:pt x="4405" y="91516"/>
                    <a:pt x="3970" y="90913"/>
                    <a:pt x="3970" y="89998"/>
                  </a:cubicBezTo>
                  <a:lnTo>
                    <a:pt x="3970" y="4370"/>
                  </a:lnTo>
                  <a:cubicBezTo>
                    <a:pt x="4003" y="3636"/>
                    <a:pt x="4237" y="2902"/>
                    <a:pt x="4604" y="2268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562125" y="1784225"/>
              <a:ext cx="60075" cy="1693725"/>
            </a:xfrm>
            <a:custGeom>
              <a:rect b="b" l="l" r="r" t="t"/>
              <a:pathLst>
                <a:path extrusionOk="0" h="67749" w="2403">
                  <a:moveTo>
                    <a:pt x="34" y="0"/>
                  </a:moveTo>
                  <a:lnTo>
                    <a:pt x="34" y="65480"/>
                  </a:lnTo>
                  <a:cubicBezTo>
                    <a:pt x="0" y="65981"/>
                    <a:pt x="234" y="66448"/>
                    <a:pt x="667" y="66748"/>
                  </a:cubicBezTo>
                  <a:lnTo>
                    <a:pt x="2402" y="67749"/>
                  </a:lnTo>
                  <a:cubicBezTo>
                    <a:pt x="2068" y="67449"/>
                    <a:pt x="1868" y="66982"/>
                    <a:pt x="1902" y="66548"/>
                  </a:cubicBezTo>
                  <a:lnTo>
                    <a:pt x="1902" y="1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608825" y="380725"/>
              <a:ext cx="2232450" cy="3100575"/>
            </a:xfrm>
            <a:custGeom>
              <a:rect b="b" l="l" r="r" t="t"/>
              <a:pathLst>
                <a:path extrusionOk="0" h="124023" w="89298">
                  <a:moveTo>
                    <a:pt x="88497" y="0"/>
                  </a:moveTo>
                  <a:cubicBezTo>
                    <a:pt x="88297" y="0"/>
                    <a:pt x="88063" y="67"/>
                    <a:pt x="87863" y="200"/>
                  </a:cubicBezTo>
                  <a:lnTo>
                    <a:pt x="1468" y="50036"/>
                  </a:lnTo>
                  <a:cubicBezTo>
                    <a:pt x="601" y="50603"/>
                    <a:pt x="67" y="51537"/>
                    <a:pt x="0" y="52538"/>
                  </a:cubicBezTo>
                  <a:lnTo>
                    <a:pt x="0" y="122688"/>
                  </a:lnTo>
                  <a:cubicBezTo>
                    <a:pt x="0" y="123388"/>
                    <a:pt x="434" y="124022"/>
                    <a:pt x="968" y="124022"/>
                  </a:cubicBezTo>
                  <a:cubicBezTo>
                    <a:pt x="1134" y="124022"/>
                    <a:pt x="1301" y="123955"/>
                    <a:pt x="1468" y="123889"/>
                  </a:cubicBezTo>
                  <a:lnTo>
                    <a:pt x="87863" y="73986"/>
                  </a:lnTo>
                  <a:cubicBezTo>
                    <a:pt x="88730" y="73453"/>
                    <a:pt x="89264" y="72519"/>
                    <a:pt x="89297" y="71485"/>
                  </a:cubicBezTo>
                  <a:lnTo>
                    <a:pt x="89297" y="1034"/>
                  </a:lnTo>
                  <a:cubicBezTo>
                    <a:pt x="89297" y="367"/>
                    <a:pt x="88997" y="0"/>
                    <a:pt x="884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562950" y="354750"/>
              <a:ext cx="2278325" cy="1528725"/>
            </a:xfrm>
            <a:custGeom>
              <a:rect b="b" l="l" r="r" t="t"/>
              <a:pathLst>
                <a:path extrusionOk="0" h="61149" w="91133">
                  <a:moveTo>
                    <a:pt x="88464" y="1"/>
                  </a:moveTo>
                  <a:cubicBezTo>
                    <a:pt x="88248" y="1"/>
                    <a:pt x="88039" y="69"/>
                    <a:pt x="87863" y="205"/>
                  </a:cubicBezTo>
                  <a:lnTo>
                    <a:pt x="1435" y="50041"/>
                  </a:lnTo>
                  <a:cubicBezTo>
                    <a:pt x="1035" y="50308"/>
                    <a:pt x="701" y="50675"/>
                    <a:pt x="468" y="51108"/>
                  </a:cubicBezTo>
                  <a:cubicBezTo>
                    <a:pt x="201" y="51509"/>
                    <a:pt x="34" y="52009"/>
                    <a:pt x="1" y="52543"/>
                  </a:cubicBezTo>
                  <a:lnTo>
                    <a:pt x="1" y="60081"/>
                  </a:lnTo>
                  <a:lnTo>
                    <a:pt x="1869" y="61149"/>
                  </a:lnTo>
                  <a:lnTo>
                    <a:pt x="91132" y="9645"/>
                  </a:lnTo>
                  <a:lnTo>
                    <a:pt x="91132" y="2040"/>
                  </a:lnTo>
                  <a:cubicBezTo>
                    <a:pt x="91132" y="1973"/>
                    <a:pt x="91132" y="1873"/>
                    <a:pt x="91132" y="1806"/>
                  </a:cubicBezTo>
                  <a:cubicBezTo>
                    <a:pt x="91099" y="1740"/>
                    <a:pt x="91099" y="1673"/>
                    <a:pt x="91066" y="1606"/>
                  </a:cubicBezTo>
                  <a:cubicBezTo>
                    <a:pt x="91066" y="1573"/>
                    <a:pt x="91032" y="1506"/>
                    <a:pt x="90999" y="1439"/>
                  </a:cubicBezTo>
                  <a:cubicBezTo>
                    <a:pt x="90966" y="1406"/>
                    <a:pt x="90932" y="1339"/>
                    <a:pt x="90899" y="1306"/>
                  </a:cubicBezTo>
                  <a:cubicBezTo>
                    <a:pt x="90866" y="1273"/>
                    <a:pt x="90832" y="1206"/>
                    <a:pt x="90799" y="1206"/>
                  </a:cubicBezTo>
                  <a:cubicBezTo>
                    <a:pt x="90765" y="1173"/>
                    <a:pt x="90732" y="1139"/>
                    <a:pt x="90699" y="1106"/>
                  </a:cubicBezTo>
                  <a:cubicBezTo>
                    <a:pt x="90432" y="972"/>
                    <a:pt x="89164" y="272"/>
                    <a:pt x="88931" y="105"/>
                  </a:cubicBezTo>
                  <a:cubicBezTo>
                    <a:pt x="88778" y="36"/>
                    <a:pt x="88619" y="1"/>
                    <a:pt x="8846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562950" y="1632450"/>
              <a:ext cx="56725" cy="251025"/>
            </a:xfrm>
            <a:custGeom>
              <a:rect b="b" l="l" r="r" t="t"/>
              <a:pathLst>
                <a:path extrusionOk="0" h="10041" w="2269">
                  <a:moveTo>
                    <a:pt x="434" y="0"/>
                  </a:moveTo>
                  <a:cubicBezTo>
                    <a:pt x="167" y="434"/>
                    <a:pt x="34" y="901"/>
                    <a:pt x="1" y="1435"/>
                  </a:cubicBezTo>
                  <a:lnTo>
                    <a:pt x="1" y="8973"/>
                  </a:lnTo>
                  <a:lnTo>
                    <a:pt x="1835" y="10041"/>
                  </a:lnTo>
                  <a:lnTo>
                    <a:pt x="1835" y="2469"/>
                  </a:lnTo>
                  <a:cubicBezTo>
                    <a:pt x="1869" y="2168"/>
                    <a:pt x="1902" y="1868"/>
                    <a:pt x="2035" y="1568"/>
                  </a:cubicBezTo>
                  <a:cubicBezTo>
                    <a:pt x="2035" y="1535"/>
                    <a:pt x="2069" y="1468"/>
                    <a:pt x="2069" y="1435"/>
                  </a:cubicBezTo>
                  <a:cubicBezTo>
                    <a:pt x="2136" y="1301"/>
                    <a:pt x="2202" y="1168"/>
                    <a:pt x="2269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609650" y="380600"/>
              <a:ext cx="2231625" cy="1502875"/>
            </a:xfrm>
            <a:custGeom>
              <a:rect b="b" l="l" r="r" t="t"/>
              <a:pathLst>
                <a:path extrusionOk="0" h="60115" w="89265">
                  <a:moveTo>
                    <a:pt x="88400" y="1"/>
                  </a:moveTo>
                  <a:cubicBezTo>
                    <a:pt x="88201" y="1"/>
                    <a:pt x="88002" y="67"/>
                    <a:pt x="87830" y="205"/>
                  </a:cubicBezTo>
                  <a:lnTo>
                    <a:pt x="1435" y="50041"/>
                  </a:lnTo>
                  <a:cubicBezTo>
                    <a:pt x="1001" y="50308"/>
                    <a:pt x="634" y="50675"/>
                    <a:pt x="401" y="51108"/>
                  </a:cubicBezTo>
                  <a:cubicBezTo>
                    <a:pt x="334" y="51242"/>
                    <a:pt x="268" y="51375"/>
                    <a:pt x="201" y="51509"/>
                  </a:cubicBezTo>
                  <a:cubicBezTo>
                    <a:pt x="201" y="51542"/>
                    <a:pt x="167" y="51609"/>
                    <a:pt x="167" y="51642"/>
                  </a:cubicBezTo>
                  <a:cubicBezTo>
                    <a:pt x="34" y="51942"/>
                    <a:pt x="1" y="52242"/>
                    <a:pt x="1" y="52543"/>
                  </a:cubicBezTo>
                  <a:lnTo>
                    <a:pt x="1" y="60115"/>
                  </a:lnTo>
                  <a:lnTo>
                    <a:pt x="89264" y="8611"/>
                  </a:lnTo>
                  <a:lnTo>
                    <a:pt x="89264" y="1006"/>
                  </a:lnTo>
                  <a:cubicBezTo>
                    <a:pt x="89264" y="939"/>
                    <a:pt x="89264" y="839"/>
                    <a:pt x="89264" y="772"/>
                  </a:cubicBezTo>
                  <a:cubicBezTo>
                    <a:pt x="89231" y="706"/>
                    <a:pt x="89231" y="639"/>
                    <a:pt x="89198" y="572"/>
                  </a:cubicBezTo>
                  <a:cubicBezTo>
                    <a:pt x="89198" y="539"/>
                    <a:pt x="89164" y="472"/>
                    <a:pt x="89131" y="405"/>
                  </a:cubicBezTo>
                  <a:cubicBezTo>
                    <a:pt x="89098" y="372"/>
                    <a:pt x="89064" y="305"/>
                    <a:pt x="89031" y="272"/>
                  </a:cubicBezTo>
                  <a:cubicBezTo>
                    <a:pt x="88998" y="239"/>
                    <a:pt x="88964" y="172"/>
                    <a:pt x="88931" y="172"/>
                  </a:cubicBezTo>
                  <a:cubicBezTo>
                    <a:pt x="88770" y="59"/>
                    <a:pt x="88585" y="1"/>
                    <a:pt x="884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573800" y="354750"/>
              <a:ext cx="2255800" cy="1303575"/>
            </a:xfrm>
            <a:custGeom>
              <a:rect b="b" l="l" r="r" t="t"/>
              <a:pathLst>
                <a:path extrusionOk="0" h="52143" w="90232">
                  <a:moveTo>
                    <a:pt x="88024" y="1"/>
                  </a:moveTo>
                  <a:cubicBezTo>
                    <a:pt x="87814" y="1"/>
                    <a:pt x="87605" y="69"/>
                    <a:pt x="87429" y="205"/>
                  </a:cubicBezTo>
                  <a:lnTo>
                    <a:pt x="1001" y="50041"/>
                  </a:lnTo>
                  <a:cubicBezTo>
                    <a:pt x="601" y="50308"/>
                    <a:pt x="267" y="50675"/>
                    <a:pt x="0" y="51108"/>
                  </a:cubicBezTo>
                  <a:lnTo>
                    <a:pt x="1835" y="52142"/>
                  </a:lnTo>
                  <a:cubicBezTo>
                    <a:pt x="2068" y="51709"/>
                    <a:pt x="2435" y="51342"/>
                    <a:pt x="2869" y="51075"/>
                  </a:cubicBezTo>
                  <a:lnTo>
                    <a:pt x="89264" y="1239"/>
                  </a:lnTo>
                  <a:cubicBezTo>
                    <a:pt x="89458" y="1110"/>
                    <a:pt x="89666" y="1036"/>
                    <a:pt x="89878" y="1036"/>
                  </a:cubicBezTo>
                  <a:cubicBezTo>
                    <a:pt x="89995" y="1036"/>
                    <a:pt x="90113" y="1059"/>
                    <a:pt x="90231" y="1106"/>
                  </a:cubicBezTo>
                  <a:cubicBezTo>
                    <a:pt x="89931" y="939"/>
                    <a:pt x="88730" y="272"/>
                    <a:pt x="88463" y="105"/>
                  </a:cubicBezTo>
                  <a:cubicBezTo>
                    <a:pt x="88324" y="36"/>
                    <a:pt x="88174" y="1"/>
                    <a:pt x="88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818975" y="1623275"/>
              <a:ext cx="34200" cy="70900"/>
            </a:xfrm>
            <a:custGeom>
              <a:rect b="b" l="l" r="r" t="t"/>
              <a:pathLst>
                <a:path extrusionOk="0" h="2836" w="1368">
                  <a:moveTo>
                    <a:pt x="934" y="0"/>
                  </a:moveTo>
                  <a:cubicBezTo>
                    <a:pt x="868" y="34"/>
                    <a:pt x="768" y="67"/>
                    <a:pt x="667" y="100"/>
                  </a:cubicBezTo>
                  <a:cubicBezTo>
                    <a:pt x="567" y="167"/>
                    <a:pt x="467" y="234"/>
                    <a:pt x="401" y="334"/>
                  </a:cubicBezTo>
                  <a:cubicBezTo>
                    <a:pt x="267" y="501"/>
                    <a:pt x="134" y="734"/>
                    <a:pt x="67" y="968"/>
                  </a:cubicBezTo>
                  <a:cubicBezTo>
                    <a:pt x="67" y="1034"/>
                    <a:pt x="34" y="1168"/>
                    <a:pt x="34" y="1268"/>
                  </a:cubicBezTo>
                  <a:cubicBezTo>
                    <a:pt x="34" y="1335"/>
                    <a:pt x="34" y="1435"/>
                    <a:pt x="67" y="1501"/>
                  </a:cubicBezTo>
                  <a:cubicBezTo>
                    <a:pt x="67" y="1568"/>
                    <a:pt x="100" y="1635"/>
                    <a:pt x="134" y="1668"/>
                  </a:cubicBezTo>
                  <a:cubicBezTo>
                    <a:pt x="167" y="1735"/>
                    <a:pt x="234" y="1768"/>
                    <a:pt x="267" y="1768"/>
                  </a:cubicBezTo>
                  <a:cubicBezTo>
                    <a:pt x="317" y="1785"/>
                    <a:pt x="359" y="1793"/>
                    <a:pt x="396" y="1793"/>
                  </a:cubicBezTo>
                  <a:cubicBezTo>
                    <a:pt x="434" y="1793"/>
                    <a:pt x="467" y="1785"/>
                    <a:pt x="501" y="1768"/>
                  </a:cubicBezTo>
                  <a:lnTo>
                    <a:pt x="734" y="1702"/>
                  </a:lnTo>
                  <a:cubicBezTo>
                    <a:pt x="801" y="1702"/>
                    <a:pt x="834" y="1702"/>
                    <a:pt x="868" y="1668"/>
                  </a:cubicBezTo>
                  <a:lnTo>
                    <a:pt x="968" y="1668"/>
                  </a:lnTo>
                  <a:cubicBezTo>
                    <a:pt x="968" y="1702"/>
                    <a:pt x="968" y="1735"/>
                    <a:pt x="968" y="1768"/>
                  </a:cubicBezTo>
                  <a:cubicBezTo>
                    <a:pt x="968" y="1802"/>
                    <a:pt x="968" y="1868"/>
                    <a:pt x="934" y="1902"/>
                  </a:cubicBezTo>
                  <a:cubicBezTo>
                    <a:pt x="901" y="1935"/>
                    <a:pt x="901" y="1968"/>
                    <a:pt x="868" y="2002"/>
                  </a:cubicBezTo>
                  <a:cubicBezTo>
                    <a:pt x="834" y="2035"/>
                    <a:pt x="801" y="2068"/>
                    <a:pt x="768" y="2068"/>
                  </a:cubicBezTo>
                  <a:lnTo>
                    <a:pt x="667" y="2135"/>
                  </a:lnTo>
                  <a:cubicBezTo>
                    <a:pt x="634" y="2169"/>
                    <a:pt x="567" y="2202"/>
                    <a:pt x="501" y="2202"/>
                  </a:cubicBezTo>
                  <a:cubicBezTo>
                    <a:pt x="501" y="2202"/>
                    <a:pt x="467" y="2202"/>
                    <a:pt x="434" y="2169"/>
                  </a:cubicBezTo>
                  <a:cubicBezTo>
                    <a:pt x="401" y="2169"/>
                    <a:pt x="401" y="2135"/>
                    <a:pt x="367" y="2135"/>
                  </a:cubicBezTo>
                  <a:lnTo>
                    <a:pt x="301" y="2135"/>
                  </a:lnTo>
                  <a:lnTo>
                    <a:pt x="67" y="2269"/>
                  </a:lnTo>
                  <a:cubicBezTo>
                    <a:pt x="34" y="2269"/>
                    <a:pt x="34" y="2302"/>
                    <a:pt x="0" y="2335"/>
                  </a:cubicBezTo>
                  <a:cubicBezTo>
                    <a:pt x="0" y="2369"/>
                    <a:pt x="0" y="2402"/>
                    <a:pt x="0" y="2435"/>
                  </a:cubicBezTo>
                  <a:cubicBezTo>
                    <a:pt x="0" y="2502"/>
                    <a:pt x="0" y="2602"/>
                    <a:pt x="34" y="2669"/>
                  </a:cubicBezTo>
                  <a:cubicBezTo>
                    <a:pt x="67" y="2702"/>
                    <a:pt x="100" y="2769"/>
                    <a:pt x="167" y="2802"/>
                  </a:cubicBezTo>
                  <a:cubicBezTo>
                    <a:pt x="234" y="2836"/>
                    <a:pt x="301" y="2836"/>
                    <a:pt x="367" y="2836"/>
                  </a:cubicBezTo>
                  <a:cubicBezTo>
                    <a:pt x="501" y="2802"/>
                    <a:pt x="601" y="2769"/>
                    <a:pt x="667" y="2702"/>
                  </a:cubicBezTo>
                  <a:cubicBezTo>
                    <a:pt x="768" y="2636"/>
                    <a:pt x="868" y="2569"/>
                    <a:pt x="968" y="2469"/>
                  </a:cubicBezTo>
                  <a:cubicBezTo>
                    <a:pt x="1068" y="2402"/>
                    <a:pt x="1134" y="2302"/>
                    <a:pt x="1201" y="2169"/>
                  </a:cubicBezTo>
                  <a:cubicBezTo>
                    <a:pt x="1235" y="2068"/>
                    <a:pt x="1301" y="1968"/>
                    <a:pt x="1335" y="1868"/>
                  </a:cubicBezTo>
                  <a:cubicBezTo>
                    <a:pt x="1335" y="1768"/>
                    <a:pt x="1368" y="1668"/>
                    <a:pt x="1368" y="1568"/>
                  </a:cubicBezTo>
                  <a:cubicBezTo>
                    <a:pt x="1368" y="1401"/>
                    <a:pt x="1335" y="1268"/>
                    <a:pt x="1268" y="1134"/>
                  </a:cubicBezTo>
                  <a:cubicBezTo>
                    <a:pt x="1204" y="1071"/>
                    <a:pt x="1128" y="1048"/>
                    <a:pt x="1037" y="1048"/>
                  </a:cubicBezTo>
                  <a:cubicBezTo>
                    <a:pt x="985" y="1048"/>
                    <a:pt x="929" y="1056"/>
                    <a:pt x="868" y="1068"/>
                  </a:cubicBezTo>
                  <a:lnTo>
                    <a:pt x="634" y="1134"/>
                  </a:lnTo>
                  <a:lnTo>
                    <a:pt x="501" y="1134"/>
                  </a:lnTo>
                  <a:cubicBezTo>
                    <a:pt x="467" y="1134"/>
                    <a:pt x="467" y="1134"/>
                    <a:pt x="434" y="1101"/>
                  </a:cubicBezTo>
                  <a:cubicBezTo>
                    <a:pt x="434" y="1068"/>
                    <a:pt x="434" y="1034"/>
                    <a:pt x="434" y="1034"/>
                  </a:cubicBezTo>
                  <a:cubicBezTo>
                    <a:pt x="434" y="968"/>
                    <a:pt x="467" y="868"/>
                    <a:pt x="501" y="834"/>
                  </a:cubicBezTo>
                  <a:cubicBezTo>
                    <a:pt x="567" y="768"/>
                    <a:pt x="601" y="734"/>
                    <a:pt x="667" y="701"/>
                  </a:cubicBezTo>
                  <a:cubicBezTo>
                    <a:pt x="734" y="667"/>
                    <a:pt x="768" y="634"/>
                    <a:pt x="801" y="634"/>
                  </a:cubicBezTo>
                  <a:lnTo>
                    <a:pt x="901" y="634"/>
                  </a:lnTo>
                  <a:lnTo>
                    <a:pt x="934" y="667"/>
                  </a:lnTo>
                  <a:lnTo>
                    <a:pt x="1001" y="667"/>
                  </a:lnTo>
                  <a:lnTo>
                    <a:pt x="1268" y="534"/>
                  </a:lnTo>
                  <a:cubicBezTo>
                    <a:pt x="1301" y="501"/>
                    <a:pt x="1335" y="434"/>
                    <a:pt x="1335" y="367"/>
                  </a:cubicBezTo>
                  <a:cubicBezTo>
                    <a:pt x="1335" y="267"/>
                    <a:pt x="1335" y="200"/>
                    <a:pt x="1268" y="167"/>
                  </a:cubicBezTo>
                  <a:cubicBezTo>
                    <a:pt x="1268" y="100"/>
                    <a:pt x="1201" y="67"/>
                    <a:pt x="1168" y="34"/>
                  </a:cubicBezTo>
                  <a:cubicBezTo>
                    <a:pt x="1101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1861500" y="1584075"/>
              <a:ext cx="10875" cy="89250"/>
            </a:xfrm>
            <a:custGeom>
              <a:rect b="b" l="l" r="r" t="t"/>
              <a:pathLst>
                <a:path extrusionOk="0" h="3570" w="435">
                  <a:moveTo>
                    <a:pt x="334" y="1"/>
                  </a:moveTo>
                  <a:lnTo>
                    <a:pt x="67" y="201"/>
                  </a:lnTo>
                  <a:cubicBezTo>
                    <a:pt x="34" y="201"/>
                    <a:pt x="34" y="234"/>
                    <a:pt x="1" y="267"/>
                  </a:cubicBezTo>
                  <a:cubicBezTo>
                    <a:pt x="1" y="301"/>
                    <a:pt x="1" y="334"/>
                    <a:pt x="1" y="367"/>
                  </a:cubicBezTo>
                  <a:lnTo>
                    <a:pt x="1" y="734"/>
                  </a:lnTo>
                  <a:cubicBezTo>
                    <a:pt x="1" y="734"/>
                    <a:pt x="1" y="768"/>
                    <a:pt x="1" y="801"/>
                  </a:cubicBezTo>
                  <a:lnTo>
                    <a:pt x="67" y="801"/>
                  </a:lnTo>
                  <a:lnTo>
                    <a:pt x="334" y="634"/>
                  </a:lnTo>
                  <a:cubicBezTo>
                    <a:pt x="367" y="634"/>
                    <a:pt x="367" y="601"/>
                    <a:pt x="401" y="568"/>
                  </a:cubicBezTo>
                  <a:cubicBezTo>
                    <a:pt x="401" y="534"/>
                    <a:pt x="401" y="501"/>
                    <a:pt x="434" y="468"/>
                  </a:cubicBezTo>
                  <a:lnTo>
                    <a:pt x="434" y="101"/>
                  </a:lnTo>
                  <a:cubicBezTo>
                    <a:pt x="434" y="67"/>
                    <a:pt x="401" y="34"/>
                    <a:pt x="401" y="1"/>
                  </a:cubicBezTo>
                  <a:close/>
                  <a:moveTo>
                    <a:pt x="334" y="935"/>
                  </a:moveTo>
                  <a:lnTo>
                    <a:pt x="67" y="1068"/>
                  </a:lnTo>
                  <a:cubicBezTo>
                    <a:pt x="67" y="1101"/>
                    <a:pt x="34" y="1135"/>
                    <a:pt x="34" y="1135"/>
                  </a:cubicBezTo>
                  <a:cubicBezTo>
                    <a:pt x="1" y="1168"/>
                    <a:pt x="1" y="1235"/>
                    <a:pt x="1" y="1268"/>
                  </a:cubicBezTo>
                  <a:lnTo>
                    <a:pt x="1" y="3503"/>
                  </a:lnTo>
                  <a:cubicBezTo>
                    <a:pt x="1" y="3503"/>
                    <a:pt x="1" y="3536"/>
                    <a:pt x="34" y="3570"/>
                  </a:cubicBezTo>
                  <a:lnTo>
                    <a:pt x="67" y="3570"/>
                  </a:lnTo>
                  <a:lnTo>
                    <a:pt x="334" y="3436"/>
                  </a:lnTo>
                  <a:cubicBezTo>
                    <a:pt x="334" y="3403"/>
                    <a:pt x="367" y="3403"/>
                    <a:pt x="367" y="3370"/>
                  </a:cubicBezTo>
                  <a:cubicBezTo>
                    <a:pt x="401" y="3336"/>
                    <a:pt x="401" y="3303"/>
                    <a:pt x="401" y="3270"/>
                  </a:cubicBezTo>
                  <a:lnTo>
                    <a:pt x="401" y="1001"/>
                  </a:lnTo>
                  <a:cubicBezTo>
                    <a:pt x="401" y="1001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1878175" y="1570100"/>
              <a:ext cx="30875" cy="83900"/>
            </a:xfrm>
            <a:custGeom>
              <a:rect b="b" l="l" r="r" t="t"/>
              <a:pathLst>
                <a:path extrusionOk="0" h="3356" w="1235">
                  <a:moveTo>
                    <a:pt x="655" y="1"/>
                  </a:moveTo>
                  <a:cubicBezTo>
                    <a:pt x="643" y="1"/>
                    <a:pt x="634" y="9"/>
                    <a:pt x="634" y="26"/>
                  </a:cubicBezTo>
                  <a:lnTo>
                    <a:pt x="401" y="159"/>
                  </a:lnTo>
                  <a:cubicBezTo>
                    <a:pt x="368" y="159"/>
                    <a:pt x="334" y="193"/>
                    <a:pt x="334" y="226"/>
                  </a:cubicBezTo>
                  <a:cubicBezTo>
                    <a:pt x="301" y="259"/>
                    <a:pt x="301" y="293"/>
                    <a:pt x="301" y="326"/>
                  </a:cubicBezTo>
                  <a:lnTo>
                    <a:pt x="301" y="1127"/>
                  </a:lnTo>
                  <a:lnTo>
                    <a:pt x="101" y="1227"/>
                  </a:lnTo>
                  <a:cubicBezTo>
                    <a:pt x="67" y="1260"/>
                    <a:pt x="67" y="1293"/>
                    <a:pt x="34" y="1293"/>
                  </a:cubicBezTo>
                  <a:cubicBezTo>
                    <a:pt x="34" y="1327"/>
                    <a:pt x="34" y="1393"/>
                    <a:pt x="1" y="1427"/>
                  </a:cubicBezTo>
                  <a:lnTo>
                    <a:pt x="1" y="1727"/>
                  </a:lnTo>
                  <a:cubicBezTo>
                    <a:pt x="1" y="1760"/>
                    <a:pt x="34" y="1794"/>
                    <a:pt x="34" y="1794"/>
                  </a:cubicBezTo>
                  <a:cubicBezTo>
                    <a:pt x="51" y="1810"/>
                    <a:pt x="59" y="1819"/>
                    <a:pt x="67" y="1819"/>
                  </a:cubicBezTo>
                  <a:cubicBezTo>
                    <a:pt x="76" y="1819"/>
                    <a:pt x="84" y="1810"/>
                    <a:pt x="101" y="1794"/>
                  </a:cubicBezTo>
                  <a:lnTo>
                    <a:pt x="301" y="1694"/>
                  </a:lnTo>
                  <a:lnTo>
                    <a:pt x="301" y="2728"/>
                  </a:lnTo>
                  <a:cubicBezTo>
                    <a:pt x="268" y="2928"/>
                    <a:pt x="334" y="3128"/>
                    <a:pt x="468" y="3295"/>
                  </a:cubicBezTo>
                  <a:cubicBezTo>
                    <a:pt x="510" y="3337"/>
                    <a:pt x="557" y="3355"/>
                    <a:pt x="613" y="3355"/>
                  </a:cubicBezTo>
                  <a:cubicBezTo>
                    <a:pt x="691" y="3355"/>
                    <a:pt x="785" y="3320"/>
                    <a:pt x="901" y="3261"/>
                  </a:cubicBezTo>
                  <a:lnTo>
                    <a:pt x="1135" y="3128"/>
                  </a:lnTo>
                  <a:cubicBezTo>
                    <a:pt x="1168" y="3095"/>
                    <a:pt x="1202" y="3095"/>
                    <a:pt x="1202" y="3061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594"/>
                    <a:pt x="1235" y="2561"/>
                    <a:pt x="1202" y="2561"/>
                  </a:cubicBezTo>
                  <a:cubicBezTo>
                    <a:pt x="1202" y="2544"/>
                    <a:pt x="1193" y="2536"/>
                    <a:pt x="1181" y="2536"/>
                  </a:cubicBezTo>
                  <a:cubicBezTo>
                    <a:pt x="1168" y="2536"/>
                    <a:pt x="1151" y="2544"/>
                    <a:pt x="1135" y="2561"/>
                  </a:cubicBezTo>
                  <a:lnTo>
                    <a:pt x="968" y="2661"/>
                  </a:lnTo>
                  <a:cubicBezTo>
                    <a:pt x="909" y="2700"/>
                    <a:pt x="862" y="2716"/>
                    <a:pt x="826" y="2716"/>
                  </a:cubicBezTo>
                  <a:cubicBezTo>
                    <a:pt x="801" y="2716"/>
                    <a:pt x="782" y="2708"/>
                    <a:pt x="768" y="2694"/>
                  </a:cubicBezTo>
                  <a:cubicBezTo>
                    <a:pt x="735" y="2628"/>
                    <a:pt x="701" y="2561"/>
                    <a:pt x="701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3"/>
                    <a:pt x="1168" y="1160"/>
                    <a:pt x="1202" y="1160"/>
                  </a:cubicBezTo>
                  <a:cubicBezTo>
                    <a:pt x="1202" y="1127"/>
                    <a:pt x="1202" y="1060"/>
                    <a:pt x="1202" y="1027"/>
                  </a:cubicBezTo>
                  <a:lnTo>
                    <a:pt x="1202" y="726"/>
                  </a:lnTo>
                  <a:cubicBezTo>
                    <a:pt x="1202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4" y="9"/>
                    <a:pt x="668" y="1"/>
                    <a:pt x="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1914875" y="1567075"/>
              <a:ext cx="38375" cy="67900"/>
            </a:xfrm>
            <a:custGeom>
              <a:rect b="b" l="l" r="r" t="t"/>
              <a:pathLst>
                <a:path extrusionOk="0" h="2716" w="1535">
                  <a:moveTo>
                    <a:pt x="901" y="614"/>
                  </a:moveTo>
                  <a:cubicBezTo>
                    <a:pt x="968" y="614"/>
                    <a:pt x="1001" y="614"/>
                    <a:pt x="1001" y="647"/>
                  </a:cubicBezTo>
                  <a:cubicBezTo>
                    <a:pt x="1034" y="681"/>
                    <a:pt x="1068" y="714"/>
                    <a:pt x="1068" y="747"/>
                  </a:cubicBezTo>
                  <a:cubicBezTo>
                    <a:pt x="1068" y="814"/>
                    <a:pt x="1101" y="847"/>
                    <a:pt x="1101" y="881"/>
                  </a:cubicBezTo>
                  <a:lnTo>
                    <a:pt x="401" y="1314"/>
                  </a:lnTo>
                  <a:cubicBezTo>
                    <a:pt x="401" y="1248"/>
                    <a:pt x="401" y="1181"/>
                    <a:pt x="434" y="1148"/>
                  </a:cubicBezTo>
                  <a:cubicBezTo>
                    <a:pt x="434" y="1081"/>
                    <a:pt x="467" y="1014"/>
                    <a:pt x="501" y="947"/>
                  </a:cubicBezTo>
                  <a:cubicBezTo>
                    <a:pt x="534" y="914"/>
                    <a:pt x="567" y="847"/>
                    <a:pt x="601" y="781"/>
                  </a:cubicBezTo>
                  <a:cubicBezTo>
                    <a:pt x="634" y="747"/>
                    <a:pt x="701" y="681"/>
                    <a:pt x="734" y="647"/>
                  </a:cubicBezTo>
                  <a:cubicBezTo>
                    <a:pt x="801" y="614"/>
                    <a:pt x="868" y="614"/>
                    <a:pt x="901" y="614"/>
                  </a:cubicBezTo>
                  <a:close/>
                  <a:moveTo>
                    <a:pt x="982" y="0"/>
                  </a:moveTo>
                  <a:cubicBezTo>
                    <a:pt x="901" y="0"/>
                    <a:pt x="816" y="31"/>
                    <a:pt x="768" y="80"/>
                  </a:cubicBezTo>
                  <a:cubicBezTo>
                    <a:pt x="634" y="147"/>
                    <a:pt x="534" y="247"/>
                    <a:pt x="434" y="380"/>
                  </a:cubicBezTo>
                  <a:cubicBezTo>
                    <a:pt x="334" y="480"/>
                    <a:pt x="267" y="647"/>
                    <a:pt x="201" y="781"/>
                  </a:cubicBezTo>
                  <a:cubicBezTo>
                    <a:pt x="134" y="947"/>
                    <a:pt x="67" y="1114"/>
                    <a:pt x="34" y="1281"/>
                  </a:cubicBezTo>
                  <a:cubicBezTo>
                    <a:pt x="0" y="1448"/>
                    <a:pt x="0" y="1648"/>
                    <a:pt x="0" y="1815"/>
                  </a:cubicBezTo>
                  <a:cubicBezTo>
                    <a:pt x="0" y="1981"/>
                    <a:pt x="0" y="2115"/>
                    <a:pt x="34" y="2282"/>
                  </a:cubicBezTo>
                  <a:cubicBezTo>
                    <a:pt x="67" y="2415"/>
                    <a:pt x="134" y="2515"/>
                    <a:pt x="201" y="2615"/>
                  </a:cubicBezTo>
                  <a:cubicBezTo>
                    <a:pt x="267" y="2682"/>
                    <a:pt x="334" y="2715"/>
                    <a:pt x="434" y="2715"/>
                  </a:cubicBezTo>
                  <a:cubicBezTo>
                    <a:pt x="534" y="2715"/>
                    <a:pt x="668" y="2715"/>
                    <a:pt x="734" y="2649"/>
                  </a:cubicBezTo>
                  <a:cubicBezTo>
                    <a:pt x="868" y="2582"/>
                    <a:pt x="968" y="2482"/>
                    <a:pt x="1068" y="2382"/>
                  </a:cubicBezTo>
                  <a:cubicBezTo>
                    <a:pt x="1135" y="2282"/>
                    <a:pt x="1201" y="2182"/>
                    <a:pt x="1268" y="2082"/>
                  </a:cubicBezTo>
                  <a:cubicBezTo>
                    <a:pt x="1335" y="2015"/>
                    <a:pt x="1368" y="1915"/>
                    <a:pt x="1401" y="1815"/>
                  </a:cubicBezTo>
                  <a:cubicBezTo>
                    <a:pt x="1435" y="1748"/>
                    <a:pt x="1468" y="1681"/>
                    <a:pt x="1468" y="1615"/>
                  </a:cubicBezTo>
                  <a:cubicBezTo>
                    <a:pt x="1468" y="1581"/>
                    <a:pt x="1468" y="1548"/>
                    <a:pt x="1435" y="1514"/>
                  </a:cubicBezTo>
                  <a:lnTo>
                    <a:pt x="1368" y="1514"/>
                  </a:lnTo>
                  <a:lnTo>
                    <a:pt x="1135" y="1681"/>
                  </a:lnTo>
                  <a:cubicBezTo>
                    <a:pt x="1101" y="1681"/>
                    <a:pt x="1101" y="1715"/>
                    <a:pt x="1068" y="1715"/>
                  </a:cubicBezTo>
                  <a:cubicBezTo>
                    <a:pt x="1034" y="1748"/>
                    <a:pt x="1034" y="1781"/>
                    <a:pt x="1001" y="1815"/>
                  </a:cubicBezTo>
                  <a:cubicBezTo>
                    <a:pt x="1001" y="1848"/>
                    <a:pt x="968" y="1915"/>
                    <a:pt x="901" y="1948"/>
                  </a:cubicBezTo>
                  <a:cubicBezTo>
                    <a:pt x="868" y="1981"/>
                    <a:pt x="801" y="2048"/>
                    <a:pt x="734" y="2082"/>
                  </a:cubicBezTo>
                  <a:cubicBezTo>
                    <a:pt x="701" y="2082"/>
                    <a:pt x="668" y="2115"/>
                    <a:pt x="634" y="2115"/>
                  </a:cubicBezTo>
                  <a:lnTo>
                    <a:pt x="501" y="2115"/>
                  </a:lnTo>
                  <a:cubicBezTo>
                    <a:pt x="467" y="2082"/>
                    <a:pt x="434" y="2048"/>
                    <a:pt x="434" y="2015"/>
                  </a:cubicBezTo>
                  <a:cubicBezTo>
                    <a:pt x="401" y="1948"/>
                    <a:pt x="401" y="1915"/>
                    <a:pt x="401" y="1848"/>
                  </a:cubicBezTo>
                  <a:lnTo>
                    <a:pt x="1435" y="1248"/>
                  </a:lnTo>
                  <a:cubicBezTo>
                    <a:pt x="1468" y="1214"/>
                    <a:pt x="1468" y="1181"/>
                    <a:pt x="1501" y="1181"/>
                  </a:cubicBezTo>
                  <a:cubicBezTo>
                    <a:pt x="1501" y="1148"/>
                    <a:pt x="1501" y="1081"/>
                    <a:pt x="1535" y="1047"/>
                  </a:cubicBezTo>
                  <a:lnTo>
                    <a:pt x="1535" y="847"/>
                  </a:lnTo>
                  <a:cubicBezTo>
                    <a:pt x="1501" y="714"/>
                    <a:pt x="1501" y="547"/>
                    <a:pt x="1468" y="414"/>
                  </a:cubicBezTo>
                  <a:cubicBezTo>
                    <a:pt x="1435" y="314"/>
                    <a:pt x="1368" y="214"/>
                    <a:pt x="1301" y="113"/>
                  </a:cubicBezTo>
                  <a:cubicBezTo>
                    <a:pt x="1235" y="47"/>
                    <a:pt x="1168" y="13"/>
                    <a:pt x="1068" y="13"/>
                  </a:cubicBezTo>
                  <a:cubicBezTo>
                    <a:pt x="1041" y="4"/>
                    <a:pt x="1012" y="0"/>
                    <a:pt x="9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1961575" y="1524875"/>
              <a:ext cx="60900" cy="90925"/>
            </a:xfrm>
            <a:custGeom>
              <a:rect b="b" l="l" r="r" t="t"/>
              <a:pathLst>
                <a:path extrusionOk="0" h="3637" w="2436">
                  <a:moveTo>
                    <a:pt x="2102" y="0"/>
                  </a:moveTo>
                  <a:cubicBezTo>
                    <a:pt x="2002" y="0"/>
                    <a:pt x="1902" y="34"/>
                    <a:pt x="1802" y="67"/>
                  </a:cubicBezTo>
                  <a:cubicBezTo>
                    <a:pt x="1768" y="100"/>
                    <a:pt x="1735" y="134"/>
                    <a:pt x="1668" y="200"/>
                  </a:cubicBezTo>
                  <a:cubicBezTo>
                    <a:pt x="1635" y="234"/>
                    <a:pt x="1568" y="300"/>
                    <a:pt x="1535" y="334"/>
                  </a:cubicBezTo>
                  <a:cubicBezTo>
                    <a:pt x="1501" y="400"/>
                    <a:pt x="1435" y="467"/>
                    <a:pt x="1401" y="534"/>
                  </a:cubicBezTo>
                  <a:cubicBezTo>
                    <a:pt x="1368" y="634"/>
                    <a:pt x="1335" y="701"/>
                    <a:pt x="1301" y="767"/>
                  </a:cubicBezTo>
                  <a:cubicBezTo>
                    <a:pt x="1268" y="701"/>
                    <a:pt x="1201" y="634"/>
                    <a:pt x="1101" y="601"/>
                  </a:cubicBezTo>
                  <a:cubicBezTo>
                    <a:pt x="1074" y="592"/>
                    <a:pt x="1048" y="588"/>
                    <a:pt x="1021" y="588"/>
                  </a:cubicBezTo>
                  <a:cubicBezTo>
                    <a:pt x="947" y="588"/>
                    <a:pt x="874" y="618"/>
                    <a:pt x="801" y="667"/>
                  </a:cubicBezTo>
                  <a:cubicBezTo>
                    <a:pt x="701" y="734"/>
                    <a:pt x="634" y="801"/>
                    <a:pt x="567" y="867"/>
                  </a:cubicBezTo>
                  <a:cubicBezTo>
                    <a:pt x="501" y="968"/>
                    <a:pt x="434" y="1068"/>
                    <a:pt x="401" y="1201"/>
                  </a:cubicBezTo>
                  <a:lnTo>
                    <a:pt x="401" y="1101"/>
                  </a:lnTo>
                  <a:cubicBezTo>
                    <a:pt x="401" y="1068"/>
                    <a:pt x="401" y="1034"/>
                    <a:pt x="367" y="1034"/>
                  </a:cubicBezTo>
                  <a:lnTo>
                    <a:pt x="334" y="1034"/>
                  </a:lnTo>
                  <a:lnTo>
                    <a:pt x="100" y="1168"/>
                  </a:lnTo>
                  <a:cubicBezTo>
                    <a:pt x="67" y="1168"/>
                    <a:pt x="34" y="1201"/>
                    <a:pt x="34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569"/>
                  </a:lnTo>
                  <a:cubicBezTo>
                    <a:pt x="0" y="3603"/>
                    <a:pt x="0" y="3603"/>
                    <a:pt x="0" y="3636"/>
                  </a:cubicBezTo>
                  <a:lnTo>
                    <a:pt x="67" y="3636"/>
                  </a:lnTo>
                  <a:lnTo>
                    <a:pt x="301" y="3503"/>
                  </a:lnTo>
                  <a:cubicBezTo>
                    <a:pt x="334" y="3469"/>
                    <a:pt x="367" y="3469"/>
                    <a:pt x="367" y="3436"/>
                  </a:cubicBezTo>
                  <a:cubicBezTo>
                    <a:pt x="367" y="3403"/>
                    <a:pt x="401" y="3369"/>
                    <a:pt x="401" y="3336"/>
                  </a:cubicBezTo>
                  <a:lnTo>
                    <a:pt x="401" y="2068"/>
                  </a:lnTo>
                  <a:cubicBezTo>
                    <a:pt x="401" y="1902"/>
                    <a:pt x="401" y="1735"/>
                    <a:pt x="467" y="1568"/>
                  </a:cubicBezTo>
                  <a:cubicBezTo>
                    <a:pt x="534" y="1468"/>
                    <a:pt x="601" y="1368"/>
                    <a:pt x="701" y="1301"/>
                  </a:cubicBezTo>
                  <a:cubicBezTo>
                    <a:pt x="751" y="1284"/>
                    <a:pt x="793" y="1276"/>
                    <a:pt x="830" y="1276"/>
                  </a:cubicBezTo>
                  <a:cubicBezTo>
                    <a:pt x="868" y="1276"/>
                    <a:pt x="901" y="1284"/>
                    <a:pt x="934" y="1301"/>
                  </a:cubicBezTo>
                  <a:cubicBezTo>
                    <a:pt x="1001" y="1435"/>
                    <a:pt x="1034" y="1568"/>
                    <a:pt x="1001" y="1735"/>
                  </a:cubicBezTo>
                  <a:lnTo>
                    <a:pt x="1001" y="2969"/>
                  </a:lnTo>
                  <a:cubicBezTo>
                    <a:pt x="1001" y="3002"/>
                    <a:pt x="1001" y="3036"/>
                    <a:pt x="1034" y="3069"/>
                  </a:cubicBezTo>
                  <a:lnTo>
                    <a:pt x="1101" y="3069"/>
                  </a:lnTo>
                  <a:lnTo>
                    <a:pt x="1335" y="2902"/>
                  </a:lnTo>
                  <a:cubicBezTo>
                    <a:pt x="1368" y="2902"/>
                    <a:pt x="1368" y="2869"/>
                    <a:pt x="1401" y="2836"/>
                  </a:cubicBezTo>
                  <a:cubicBezTo>
                    <a:pt x="1401" y="2802"/>
                    <a:pt x="1401" y="2769"/>
                    <a:pt x="1401" y="2735"/>
                  </a:cubicBezTo>
                  <a:lnTo>
                    <a:pt x="1401" y="1435"/>
                  </a:lnTo>
                  <a:cubicBezTo>
                    <a:pt x="1401" y="1268"/>
                    <a:pt x="1435" y="1101"/>
                    <a:pt x="1501" y="968"/>
                  </a:cubicBezTo>
                  <a:cubicBezTo>
                    <a:pt x="1568" y="867"/>
                    <a:pt x="1635" y="767"/>
                    <a:pt x="1735" y="701"/>
                  </a:cubicBezTo>
                  <a:cubicBezTo>
                    <a:pt x="1793" y="681"/>
                    <a:pt x="1839" y="662"/>
                    <a:pt x="1875" y="662"/>
                  </a:cubicBezTo>
                  <a:cubicBezTo>
                    <a:pt x="1901" y="662"/>
                    <a:pt x="1921" y="672"/>
                    <a:pt x="1935" y="701"/>
                  </a:cubicBezTo>
                  <a:cubicBezTo>
                    <a:pt x="2035" y="834"/>
                    <a:pt x="2069" y="968"/>
                    <a:pt x="2035" y="1134"/>
                  </a:cubicBezTo>
                  <a:lnTo>
                    <a:pt x="2035" y="2369"/>
                  </a:lnTo>
                  <a:cubicBezTo>
                    <a:pt x="2035" y="2402"/>
                    <a:pt x="2035" y="2435"/>
                    <a:pt x="2069" y="2469"/>
                  </a:cubicBezTo>
                  <a:lnTo>
                    <a:pt x="2102" y="2469"/>
                  </a:lnTo>
                  <a:lnTo>
                    <a:pt x="2369" y="2302"/>
                  </a:lnTo>
                  <a:cubicBezTo>
                    <a:pt x="2369" y="2302"/>
                    <a:pt x="2402" y="2268"/>
                    <a:pt x="2402" y="2235"/>
                  </a:cubicBezTo>
                  <a:cubicBezTo>
                    <a:pt x="2435" y="2202"/>
                    <a:pt x="2435" y="2168"/>
                    <a:pt x="2435" y="2135"/>
                  </a:cubicBezTo>
                  <a:lnTo>
                    <a:pt x="2435" y="834"/>
                  </a:lnTo>
                  <a:cubicBezTo>
                    <a:pt x="2435" y="701"/>
                    <a:pt x="2435" y="567"/>
                    <a:pt x="2402" y="434"/>
                  </a:cubicBezTo>
                  <a:cubicBezTo>
                    <a:pt x="2402" y="334"/>
                    <a:pt x="2369" y="234"/>
                    <a:pt x="2302" y="134"/>
                  </a:cubicBezTo>
                  <a:cubicBezTo>
                    <a:pt x="2269" y="67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029950" y="1499850"/>
              <a:ext cx="37550" cy="72575"/>
            </a:xfrm>
            <a:custGeom>
              <a:rect b="b" l="l" r="r" t="t"/>
              <a:pathLst>
                <a:path extrusionOk="0" h="2903" w="1502">
                  <a:moveTo>
                    <a:pt x="1068" y="1368"/>
                  </a:moveTo>
                  <a:lnTo>
                    <a:pt x="1068" y="1401"/>
                  </a:lnTo>
                  <a:cubicBezTo>
                    <a:pt x="1068" y="1468"/>
                    <a:pt x="1068" y="1535"/>
                    <a:pt x="1068" y="1635"/>
                  </a:cubicBezTo>
                  <a:cubicBezTo>
                    <a:pt x="1035" y="1702"/>
                    <a:pt x="1001" y="1768"/>
                    <a:pt x="968" y="1835"/>
                  </a:cubicBezTo>
                  <a:cubicBezTo>
                    <a:pt x="935" y="1902"/>
                    <a:pt x="868" y="1969"/>
                    <a:pt x="835" y="2035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35"/>
                    <a:pt x="501" y="2235"/>
                  </a:cubicBezTo>
                  <a:cubicBezTo>
                    <a:pt x="434" y="2235"/>
                    <a:pt x="434" y="2202"/>
                    <a:pt x="434" y="2135"/>
                  </a:cubicBezTo>
                  <a:cubicBezTo>
                    <a:pt x="434" y="2069"/>
                    <a:pt x="434" y="2002"/>
                    <a:pt x="468" y="1935"/>
                  </a:cubicBezTo>
                  <a:cubicBezTo>
                    <a:pt x="534" y="1835"/>
                    <a:pt x="601" y="1768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0"/>
                    <a:pt x="868" y="34"/>
                    <a:pt x="801" y="101"/>
                  </a:cubicBezTo>
                  <a:cubicBezTo>
                    <a:pt x="668" y="167"/>
                    <a:pt x="601" y="234"/>
                    <a:pt x="501" y="334"/>
                  </a:cubicBezTo>
                  <a:cubicBezTo>
                    <a:pt x="434" y="401"/>
                    <a:pt x="368" y="501"/>
                    <a:pt x="301" y="601"/>
                  </a:cubicBezTo>
                  <a:cubicBezTo>
                    <a:pt x="268" y="701"/>
                    <a:pt x="201" y="801"/>
                    <a:pt x="167" y="901"/>
                  </a:cubicBezTo>
                  <a:cubicBezTo>
                    <a:pt x="134" y="968"/>
                    <a:pt x="134" y="1068"/>
                    <a:pt x="134" y="1135"/>
                  </a:cubicBezTo>
                  <a:cubicBezTo>
                    <a:pt x="101" y="1168"/>
                    <a:pt x="101" y="1201"/>
                    <a:pt x="134" y="1235"/>
                  </a:cubicBezTo>
                  <a:lnTo>
                    <a:pt x="201" y="1235"/>
                  </a:lnTo>
                  <a:lnTo>
                    <a:pt x="468" y="1068"/>
                  </a:lnTo>
                  <a:cubicBezTo>
                    <a:pt x="501" y="1068"/>
                    <a:pt x="534" y="1035"/>
                    <a:pt x="534" y="1001"/>
                  </a:cubicBezTo>
                  <a:cubicBezTo>
                    <a:pt x="568" y="1001"/>
                    <a:pt x="568" y="968"/>
                    <a:pt x="601" y="934"/>
                  </a:cubicBezTo>
                  <a:cubicBezTo>
                    <a:pt x="601" y="901"/>
                    <a:pt x="634" y="834"/>
                    <a:pt x="668" y="801"/>
                  </a:cubicBezTo>
                  <a:cubicBezTo>
                    <a:pt x="701" y="768"/>
                    <a:pt x="735" y="734"/>
                    <a:pt x="801" y="701"/>
                  </a:cubicBezTo>
                  <a:cubicBezTo>
                    <a:pt x="840" y="662"/>
                    <a:pt x="879" y="646"/>
                    <a:pt x="918" y="646"/>
                  </a:cubicBezTo>
                  <a:cubicBezTo>
                    <a:pt x="946" y="646"/>
                    <a:pt x="974" y="654"/>
                    <a:pt x="1001" y="668"/>
                  </a:cubicBezTo>
                  <a:cubicBezTo>
                    <a:pt x="1068" y="668"/>
                    <a:pt x="1101" y="734"/>
                    <a:pt x="1101" y="868"/>
                  </a:cubicBezTo>
                  <a:lnTo>
                    <a:pt x="568" y="1301"/>
                  </a:lnTo>
                  <a:cubicBezTo>
                    <a:pt x="401" y="1435"/>
                    <a:pt x="268" y="1602"/>
                    <a:pt x="167" y="1802"/>
                  </a:cubicBezTo>
                  <a:cubicBezTo>
                    <a:pt x="67" y="1969"/>
                    <a:pt x="1" y="2202"/>
                    <a:pt x="1" y="2402"/>
                  </a:cubicBezTo>
                  <a:cubicBezTo>
                    <a:pt x="1" y="2502"/>
                    <a:pt x="34" y="2602"/>
                    <a:pt x="34" y="2669"/>
                  </a:cubicBezTo>
                  <a:cubicBezTo>
                    <a:pt x="67" y="2736"/>
                    <a:pt x="101" y="2802"/>
                    <a:pt x="167" y="2869"/>
                  </a:cubicBezTo>
                  <a:cubicBezTo>
                    <a:pt x="201" y="2903"/>
                    <a:pt x="268" y="2903"/>
                    <a:pt x="334" y="2903"/>
                  </a:cubicBezTo>
                  <a:cubicBezTo>
                    <a:pt x="434" y="2903"/>
                    <a:pt x="501" y="2869"/>
                    <a:pt x="568" y="2836"/>
                  </a:cubicBezTo>
                  <a:cubicBezTo>
                    <a:pt x="701" y="2736"/>
                    <a:pt x="801" y="2669"/>
                    <a:pt x="901" y="2536"/>
                  </a:cubicBezTo>
                  <a:cubicBezTo>
                    <a:pt x="968" y="2436"/>
                    <a:pt x="1035" y="2302"/>
                    <a:pt x="1068" y="2202"/>
                  </a:cubicBezTo>
                  <a:lnTo>
                    <a:pt x="1068" y="2369"/>
                  </a:lnTo>
                  <a:cubicBezTo>
                    <a:pt x="1068" y="2369"/>
                    <a:pt x="1101" y="2402"/>
                    <a:pt x="1101" y="2436"/>
                  </a:cubicBezTo>
                  <a:lnTo>
                    <a:pt x="1168" y="2436"/>
                  </a:lnTo>
                  <a:lnTo>
                    <a:pt x="1402" y="2302"/>
                  </a:lnTo>
                  <a:cubicBezTo>
                    <a:pt x="1435" y="2269"/>
                    <a:pt x="1435" y="2235"/>
                    <a:pt x="1468" y="2235"/>
                  </a:cubicBezTo>
                  <a:cubicBezTo>
                    <a:pt x="1468" y="2202"/>
                    <a:pt x="1468" y="2135"/>
                    <a:pt x="1502" y="2102"/>
                  </a:cubicBezTo>
                  <a:lnTo>
                    <a:pt x="1502" y="701"/>
                  </a:lnTo>
                  <a:cubicBezTo>
                    <a:pt x="1502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0"/>
                    <a:pt x="1168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077500" y="1471500"/>
              <a:ext cx="39200" cy="100100"/>
            </a:xfrm>
            <a:custGeom>
              <a:rect b="b" l="l" r="r" t="t"/>
              <a:pathLst>
                <a:path extrusionOk="0" h="4004" w="1568">
                  <a:moveTo>
                    <a:pt x="913" y="651"/>
                  </a:moveTo>
                  <a:cubicBezTo>
                    <a:pt x="959" y="651"/>
                    <a:pt x="1001" y="667"/>
                    <a:pt x="1034" y="701"/>
                  </a:cubicBezTo>
                  <a:cubicBezTo>
                    <a:pt x="1101" y="734"/>
                    <a:pt x="1168" y="868"/>
                    <a:pt x="1168" y="1068"/>
                  </a:cubicBezTo>
                  <a:cubicBezTo>
                    <a:pt x="1168" y="1168"/>
                    <a:pt x="1168" y="1268"/>
                    <a:pt x="1168" y="1335"/>
                  </a:cubicBezTo>
                  <a:cubicBezTo>
                    <a:pt x="1168" y="1535"/>
                    <a:pt x="1101" y="1702"/>
                    <a:pt x="1034" y="1868"/>
                  </a:cubicBezTo>
                  <a:cubicBezTo>
                    <a:pt x="967" y="1968"/>
                    <a:pt x="901" y="2068"/>
                    <a:pt x="767" y="2135"/>
                  </a:cubicBezTo>
                  <a:cubicBezTo>
                    <a:pt x="734" y="2169"/>
                    <a:pt x="692" y="2185"/>
                    <a:pt x="650" y="2185"/>
                  </a:cubicBezTo>
                  <a:cubicBezTo>
                    <a:pt x="609" y="2185"/>
                    <a:pt x="567" y="2169"/>
                    <a:pt x="534" y="2135"/>
                  </a:cubicBezTo>
                  <a:cubicBezTo>
                    <a:pt x="434" y="2068"/>
                    <a:pt x="400" y="1935"/>
                    <a:pt x="400" y="1835"/>
                  </a:cubicBezTo>
                  <a:lnTo>
                    <a:pt x="400" y="1635"/>
                  </a:lnTo>
                  <a:lnTo>
                    <a:pt x="400" y="1468"/>
                  </a:lnTo>
                  <a:cubicBezTo>
                    <a:pt x="400" y="1301"/>
                    <a:pt x="467" y="1134"/>
                    <a:pt x="534" y="1001"/>
                  </a:cubicBezTo>
                  <a:cubicBezTo>
                    <a:pt x="567" y="868"/>
                    <a:pt x="667" y="768"/>
                    <a:pt x="767" y="701"/>
                  </a:cubicBezTo>
                  <a:cubicBezTo>
                    <a:pt x="817" y="667"/>
                    <a:pt x="867" y="651"/>
                    <a:pt x="913" y="651"/>
                  </a:cubicBezTo>
                  <a:close/>
                  <a:moveTo>
                    <a:pt x="1168" y="0"/>
                  </a:moveTo>
                  <a:cubicBezTo>
                    <a:pt x="1067" y="0"/>
                    <a:pt x="967" y="34"/>
                    <a:pt x="867" y="67"/>
                  </a:cubicBezTo>
                  <a:cubicBezTo>
                    <a:pt x="801" y="100"/>
                    <a:pt x="767" y="167"/>
                    <a:pt x="701" y="200"/>
                  </a:cubicBezTo>
                  <a:cubicBezTo>
                    <a:pt x="667" y="267"/>
                    <a:pt x="600" y="301"/>
                    <a:pt x="567" y="367"/>
                  </a:cubicBezTo>
                  <a:cubicBezTo>
                    <a:pt x="534" y="401"/>
                    <a:pt x="500" y="467"/>
                    <a:pt x="467" y="501"/>
                  </a:cubicBezTo>
                  <a:lnTo>
                    <a:pt x="400" y="634"/>
                  </a:lnTo>
                  <a:lnTo>
                    <a:pt x="400" y="534"/>
                  </a:lnTo>
                  <a:cubicBezTo>
                    <a:pt x="400" y="501"/>
                    <a:pt x="400" y="467"/>
                    <a:pt x="367" y="467"/>
                  </a:cubicBezTo>
                  <a:cubicBezTo>
                    <a:pt x="367" y="451"/>
                    <a:pt x="359" y="442"/>
                    <a:pt x="350" y="442"/>
                  </a:cubicBezTo>
                  <a:cubicBezTo>
                    <a:pt x="342" y="442"/>
                    <a:pt x="334" y="451"/>
                    <a:pt x="334" y="467"/>
                  </a:cubicBezTo>
                  <a:lnTo>
                    <a:pt x="100" y="601"/>
                  </a:lnTo>
                  <a:cubicBezTo>
                    <a:pt x="67" y="601"/>
                    <a:pt x="33" y="634"/>
                    <a:pt x="33" y="667"/>
                  </a:cubicBezTo>
                  <a:cubicBezTo>
                    <a:pt x="0" y="701"/>
                    <a:pt x="0" y="734"/>
                    <a:pt x="0" y="768"/>
                  </a:cubicBezTo>
                  <a:lnTo>
                    <a:pt x="0" y="3903"/>
                  </a:lnTo>
                  <a:cubicBezTo>
                    <a:pt x="0" y="3936"/>
                    <a:pt x="0" y="3970"/>
                    <a:pt x="33" y="4003"/>
                  </a:cubicBezTo>
                  <a:lnTo>
                    <a:pt x="100" y="4003"/>
                  </a:lnTo>
                  <a:lnTo>
                    <a:pt x="334" y="3870"/>
                  </a:lnTo>
                  <a:cubicBezTo>
                    <a:pt x="334" y="3836"/>
                    <a:pt x="367" y="3803"/>
                    <a:pt x="367" y="3770"/>
                  </a:cubicBezTo>
                  <a:cubicBezTo>
                    <a:pt x="400" y="3736"/>
                    <a:pt x="400" y="3703"/>
                    <a:pt x="400" y="3670"/>
                  </a:cubicBezTo>
                  <a:lnTo>
                    <a:pt x="400" y="2669"/>
                  </a:lnTo>
                  <a:cubicBezTo>
                    <a:pt x="434" y="2669"/>
                    <a:pt x="434" y="2702"/>
                    <a:pt x="467" y="2702"/>
                  </a:cubicBezTo>
                  <a:cubicBezTo>
                    <a:pt x="500" y="2736"/>
                    <a:pt x="534" y="2736"/>
                    <a:pt x="567" y="2736"/>
                  </a:cubicBezTo>
                  <a:cubicBezTo>
                    <a:pt x="584" y="2752"/>
                    <a:pt x="609" y="2761"/>
                    <a:pt x="634" y="2761"/>
                  </a:cubicBezTo>
                  <a:cubicBezTo>
                    <a:pt x="659" y="2761"/>
                    <a:pt x="684" y="2752"/>
                    <a:pt x="701" y="2736"/>
                  </a:cubicBezTo>
                  <a:cubicBezTo>
                    <a:pt x="767" y="2736"/>
                    <a:pt x="834" y="2702"/>
                    <a:pt x="867" y="2669"/>
                  </a:cubicBezTo>
                  <a:cubicBezTo>
                    <a:pt x="1001" y="2602"/>
                    <a:pt x="1067" y="2502"/>
                    <a:pt x="1168" y="2402"/>
                  </a:cubicBezTo>
                  <a:cubicBezTo>
                    <a:pt x="1234" y="2302"/>
                    <a:pt x="1301" y="2169"/>
                    <a:pt x="1368" y="2035"/>
                  </a:cubicBezTo>
                  <a:cubicBezTo>
                    <a:pt x="1434" y="1902"/>
                    <a:pt x="1468" y="1735"/>
                    <a:pt x="1501" y="1601"/>
                  </a:cubicBezTo>
                  <a:cubicBezTo>
                    <a:pt x="1534" y="1435"/>
                    <a:pt x="1568" y="1301"/>
                    <a:pt x="1568" y="1134"/>
                  </a:cubicBezTo>
                  <a:lnTo>
                    <a:pt x="1568" y="968"/>
                  </a:lnTo>
                  <a:lnTo>
                    <a:pt x="1568" y="801"/>
                  </a:lnTo>
                  <a:cubicBezTo>
                    <a:pt x="1568" y="667"/>
                    <a:pt x="1534" y="534"/>
                    <a:pt x="1501" y="401"/>
                  </a:cubicBezTo>
                  <a:cubicBezTo>
                    <a:pt x="1501" y="301"/>
                    <a:pt x="1434" y="200"/>
                    <a:pt x="1368" y="134"/>
                  </a:cubicBezTo>
                  <a:cubicBezTo>
                    <a:pt x="1334" y="67"/>
                    <a:pt x="1234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2125025" y="1499025"/>
              <a:ext cx="10875" cy="22525"/>
            </a:xfrm>
            <a:custGeom>
              <a:rect b="b" l="l" r="r" t="t"/>
              <a:pathLst>
                <a:path extrusionOk="0" h="901" w="435">
                  <a:moveTo>
                    <a:pt x="367" y="0"/>
                  </a:moveTo>
                  <a:lnTo>
                    <a:pt x="67" y="167"/>
                  </a:lnTo>
                  <a:cubicBezTo>
                    <a:pt x="34" y="167"/>
                    <a:pt x="34" y="200"/>
                    <a:pt x="0" y="234"/>
                  </a:cubicBezTo>
                  <a:cubicBezTo>
                    <a:pt x="0" y="267"/>
                    <a:pt x="0" y="300"/>
                    <a:pt x="0" y="334"/>
                  </a:cubicBezTo>
                  <a:lnTo>
                    <a:pt x="0" y="801"/>
                  </a:lnTo>
                  <a:cubicBezTo>
                    <a:pt x="0" y="834"/>
                    <a:pt x="0" y="867"/>
                    <a:pt x="0" y="901"/>
                  </a:cubicBezTo>
                  <a:lnTo>
                    <a:pt x="67" y="901"/>
                  </a:lnTo>
                  <a:lnTo>
                    <a:pt x="367" y="734"/>
                  </a:lnTo>
                  <a:cubicBezTo>
                    <a:pt x="401" y="701"/>
                    <a:pt x="401" y="667"/>
                    <a:pt x="434" y="634"/>
                  </a:cubicBezTo>
                  <a:cubicBezTo>
                    <a:pt x="434" y="601"/>
                    <a:pt x="434" y="567"/>
                    <a:pt x="434" y="534"/>
                  </a:cubicBezTo>
                  <a:lnTo>
                    <a:pt x="434" y="67"/>
                  </a:lnTo>
                  <a:cubicBezTo>
                    <a:pt x="434" y="33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142525" y="1426675"/>
              <a:ext cx="41725" cy="84050"/>
            </a:xfrm>
            <a:custGeom>
              <a:rect b="b" l="l" r="r" t="t"/>
              <a:pathLst>
                <a:path extrusionOk="0" h="3362" w="1669">
                  <a:moveTo>
                    <a:pt x="1602" y="0"/>
                  </a:moveTo>
                  <a:cubicBezTo>
                    <a:pt x="1594" y="0"/>
                    <a:pt x="1585" y="9"/>
                    <a:pt x="1569" y="25"/>
                  </a:cubicBezTo>
                  <a:lnTo>
                    <a:pt x="1335" y="159"/>
                  </a:lnTo>
                  <a:cubicBezTo>
                    <a:pt x="1302" y="192"/>
                    <a:pt x="1268" y="192"/>
                    <a:pt x="1268" y="226"/>
                  </a:cubicBezTo>
                  <a:cubicBezTo>
                    <a:pt x="1235" y="259"/>
                    <a:pt x="1202" y="292"/>
                    <a:pt x="1202" y="326"/>
                  </a:cubicBezTo>
                  <a:lnTo>
                    <a:pt x="835" y="1193"/>
                  </a:lnTo>
                  <a:lnTo>
                    <a:pt x="501" y="726"/>
                  </a:lnTo>
                  <a:cubicBezTo>
                    <a:pt x="468" y="726"/>
                    <a:pt x="468" y="693"/>
                    <a:pt x="435" y="693"/>
                  </a:cubicBezTo>
                  <a:cubicBezTo>
                    <a:pt x="401" y="693"/>
                    <a:pt x="368" y="726"/>
                    <a:pt x="368" y="726"/>
                  </a:cubicBezTo>
                  <a:lnTo>
                    <a:pt x="101" y="859"/>
                  </a:lnTo>
                  <a:cubicBezTo>
                    <a:pt x="101" y="893"/>
                    <a:pt x="68" y="893"/>
                    <a:pt x="68" y="926"/>
                  </a:cubicBezTo>
                  <a:cubicBezTo>
                    <a:pt x="34" y="959"/>
                    <a:pt x="34" y="993"/>
                    <a:pt x="34" y="1026"/>
                  </a:cubicBezTo>
                  <a:cubicBezTo>
                    <a:pt x="34" y="1059"/>
                    <a:pt x="34" y="1093"/>
                    <a:pt x="34" y="1093"/>
                  </a:cubicBezTo>
                  <a:lnTo>
                    <a:pt x="568" y="1827"/>
                  </a:lnTo>
                  <a:lnTo>
                    <a:pt x="1" y="3194"/>
                  </a:lnTo>
                  <a:cubicBezTo>
                    <a:pt x="1" y="3228"/>
                    <a:pt x="1" y="3261"/>
                    <a:pt x="1" y="3294"/>
                  </a:cubicBezTo>
                  <a:cubicBezTo>
                    <a:pt x="1" y="3328"/>
                    <a:pt x="1" y="3361"/>
                    <a:pt x="34" y="3361"/>
                  </a:cubicBezTo>
                  <a:lnTo>
                    <a:pt x="101" y="3361"/>
                  </a:lnTo>
                  <a:lnTo>
                    <a:pt x="334" y="3228"/>
                  </a:lnTo>
                  <a:cubicBezTo>
                    <a:pt x="368" y="3228"/>
                    <a:pt x="368" y="3194"/>
                    <a:pt x="401" y="3161"/>
                  </a:cubicBezTo>
                  <a:cubicBezTo>
                    <a:pt x="435" y="3128"/>
                    <a:pt x="435" y="3094"/>
                    <a:pt x="468" y="3061"/>
                  </a:cubicBezTo>
                  <a:lnTo>
                    <a:pt x="835" y="2160"/>
                  </a:lnTo>
                  <a:lnTo>
                    <a:pt x="1202" y="2627"/>
                  </a:lnTo>
                  <a:cubicBezTo>
                    <a:pt x="1202" y="2661"/>
                    <a:pt x="1235" y="2661"/>
                    <a:pt x="1268" y="2661"/>
                  </a:cubicBezTo>
                  <a:lnTo>
                    <a:pt x="1335" y="2661"/>
                  </a:lnTo>
                  <a:lnTo>
                    <a:pt x="1569" y="2494"/>
                  </a:lnTo>
                  <a:cubicBezTo>
                    <a:pt x="1602" y="2494"/>
                    <a:pt x="1635" y="2460"/>
                    <a:pt x="1635" y="2427"/>
                  </a:cubicBezTo>
                  <a:cubicBezTo>
                    <a:pt x="1635" y="2394"/>
                    <a:pt x="1669" y="2360"/>
                    <a:pt x="1669" y="2327"/>
                  </a:cubicBezTo>
                  <a:cubicBezTo>
                    <a:pt x="1669" y="2294"/>
                    <a:pt x="1669" y="2294"/>
                    <a:pt x="1669" y="2260"/>
                  </a:cubicBezTo>
                  <a:lnTo>
                    <a:pt x="1102" y="1526"/>
                  </a:lnTo>
                  <a:lnTo>
                    <a:pt x="1669" y="159"/>
                  </a:lnTo>
                  <a:cubicBezTo>
                    <a:pt x="1669" y="159"/>
                    <a:pt x="1669" y="125"/>
                    <a:pt x="1669" y="92"/>
                  </a:cubicBezTo>
                  <a:cubicBezTo>
                    <a:pt x="1669" y="59"/>
                    <a:pt x="1635" y="59"/>
                    <a:pt x="1635" y="25"/>
                  </a:cubicBezTo>
                  <a:cubicBezTo>
                    <a:pt x="1619" y="9"/>
                    <a:pt x="1610" y="0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2190900" y="1391450"/>
              <a:ext cx="61750" cy="91750"/>
            </a:xfrm>
            <a:custGeom>
              <a:rect b="b" l="l" r="r" t="t"/>
              <a:pathLst>
                <a:path extrusionOk="0" h="3670" w="2470">
                  <a:moveTo>
                    <a:pt x="2135" y="0"/>
                  </a:moveTo>
                  <a:cubicBezTo>
                    <a:pt x="2035" y="0"/>
                    <a:pt x="1935" y="33"/>
                    <a:pt x="1835" y="100"/>
                  </a:cubicBezTo>
                  <a:cubicBezTo>
                    <a:pt x="1802" y="133"/>
                    <a:pt x="1735" y="167"/>
                    <a:pt x="1702" y="200"/>
                  </a:cubicBezTo>
                  <a:cubicBezTo>
                    <a:pt x="1668" y="267"/>
                    <a:pt x="1602" y="300"/>
                    <a:pt x="1568" y="367"/>
                  </a:cubicBezTo>
                  <a:cubicBezTo>
                    <a:pt x="1502" y="434"/>
                    <a:pt x="1468" y="500"/>
                    <a:pt x="1435" y="567"/>
                  </a:cubicBezTo>
                  <a:cubicBezTo>
                    <a:pt x="1402" y="634"/>
                    <a:pt x="1368" y="701"/>
                    <a:pt x="1335" y="801"/>
                  </a:cubicBezTo>
                  <a:cubicBezTo>
                    <a:pt x="1302" y="701"/>
                    <a:pt x="1235" y="634"/>
                    <a:pt x="1135" y="600"/>
                  </a:cubicBezTo>
                  <a:cubicBezTo>
                    <a:pt x="1035" y="600"/>
                    <a:pt x="901" y="634"/>
                    <a:pt x="835" y="701"/>
                  </a:cubicBezTo>
                  <a:cubicBezTo>
                    <a:pt x="734" y="734"/>
                    <a:pt x="668" y="801"/>
                    <a:pt x="601" y="901"/>
                  </a:cubicBezTo>
                  <a:cubicBezTo>
                    <a:pt x="534" y="1001"/>
                    <a:pt x="468" y="1101"/>
                    <a:pt x="434" y="1201"/>
                  </a:cubicBezTo>
                  <a:lnTo>
                    <a:pt x="401" y="1101"/>
                  </a:lnTo>
                  <a:cubicBezTo>
                    <a:pt x="434" y="1067"/>
                    <a:pt x="401" y="1067"/>
                    <a:pt x="401" y="1034"/>
                  </a:cubicBezTo>
                  <a:lnTo>
                    <a:pt x="334" y="1034"/>
                  </a:lnTo>
                  <a:lnTo>
                    <a:pt x="101" y="1168"/>
                  </a:lnTo>
                  <a:cubicBezTo>
                    <a:pt x="67" y="1201"/>
                    <a:pt x="67" y="1201"/>
                    <a:pt x="34" y="1234"/>
                  </a:cubicBezTo>
                  <a:cubicBezTo>
                    <a:pt x="34" y="1268"/>
                    <a:pt x="1" y="1301"/>
                    <a:pt x="1" y="1334"/>
                  </a:cubicBezTo>
                  <a:lnTo>
                    <a:pt x="1" y="3569"/>
                  </a:lnTo>
                  <a:cubicBezTo>
                    <a:pt x="1" y="3603"/>
                    <a:pt x="34" y="3636"/>
                    <a:pt x="34" y="3669"/>
                  </a:cubicBezTo>
                  <a:lnTo>
                    <a:pt x="101" y="3669"/>
                  </a:lnTo>
                  <a:lnTo>
                    <a:pt x="334" y="3536"/>
                  </a:lnTo>
                  <a:cubicBezTo>
                    <a:pt x="368" y="3503"/>
                    <a:pt x="368" y="3469"/>
                    <a:pt x="401" y="3436"/>
                  </a:cubicBezTo>
                  <a:cubicBezTo>
                    <a:pt x="401" y="3402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34" y="1735"/>
                    <a:pt x="501" y="1601"/>
                  </a:cubicBezTo>
                  <a:cubicBezTo>
                    <a:pt x="568" y="1468"/>
                    <a:pt x="634" y="1401"/>
                    <a:pt x="734" y="1334"/>
                  </a:cubicBezTo>
                  <a:cubicBezTo>
                    <a:pt x="784" y="1301"/>
                    <a:pt x="826" y="1284"/>
                    <a:pt x="864" y="1284"/>
                  </a:cubicBezTo>
                  <a:cubicBezTo>
                    <a:pt x="901" y="1284"/>
                    <a:pt x="935" y="1301"/>
                    <a:pt x="968" y="1334"/>
                  </a:cubicBezTo>
                  <a:cubicBezTo>
                    <a:pt x="1035" y="1468"/>
                    <a:pt x="1068" y="1601"/>
                    <a:pt x="1035" y="1735"/>
                  </a:cubicBezTo>
                  <a:lnTo>
                    <a:pt x="1035" y="3002"/>
                  </a:lnTo>
                  <a:cubicBezTo>
                    <a:pt x="1035" y="3036"/>
                    <a:pt x="1035" y="3069"/>
                    <a:pt x="1068" y="3069"/>
                  </a:cubicBezTo>
                  <a:cubicBezTo>
                    <a:pt x="1068" y="3086"/>
                    <a:pt x="1076" y="3094"/>
                    <a:pt x="1085" y="3094"/>
                  </a:cubicBezTo>
                  <a:cubicBezTo>
                    <a:pt x="1093" y="3094"/>
                    <a:pt x="1101" y="3086"/>
                    <a:pt x="1101" y="3069"/>
                  </a:cubicBezTo>
                  <a:lnTo>
                    <a:pt x="1368" y="2935"/>
                  </a:lnTo>
                  <a:cubicBezTo>
                    <a:pt x="1368" y="2935"/>
                    <a:pt x="1402" y="2902"/>
                    <a:pt x="1402" y="2869"/>
                  </a:cubicBezTo>
                  <a:cubicBezTo>
                    <a:pt x="1435" y="2835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35" y="1301"/>
                    <a:pt x="1468" y="1134"/>
                    <a:pt x="1535" y="967"/>
                  </a:cubicBezTo>
                  <a:cubicBezTo>
                    <a:pt x="1568" y="867"/>
                    <a:pt x="1668" y="801"/>
                    <a:pt x="1735" y="734"/>
                  </a:cubicBezTo>
                  <a:cubicBezTo>
                    <a:pt x="1785" y="701"/>
                    <a:pt x="1835" y="684"/>
                    <a:pt x="1877" y="684"/>
                  </a:cubicBezTo>
                  <a:cubicBezTo>
                    <a:pt x="1919" y="684"/>
                    <a:pt x="1952" y="701"/>
                    <a:pt x="1969" y="734"/>
                  </a:cubicBezTo>
                  <a:cubicBezTo>
                    <a:pt x="2035" y="867"/>
                    <a:pt x="2069" y="1001"/>
                    <a:pt x="2069" y="1134"/>
                  </a:cubicBezTo>
                  <a:lnTo>
                    <a:pt x="2069" y="2402"/>
                  </a:lnTo>
                  <a:cubicBezTo>
                    <a:pt x="2069" y="2435"/>
                    <a:pt x="2069" y="2435"/>
                    <a:pt x="2069" y="2468"/>
                  </a:cubicBezTo>
                  <a:lnTo>
                    <a:pt x="2135" y="2468"/>
                  </a:lnTo>
                  <a:lnTo>
                    <a:pt x="2369" y="2335"/>
                  </a:lnTo>
                  <a:cubicBezTo>
                    <a:pt x="2402" y="2302"/>
                    <a:pt x="2436" y="2302"/>
                    <a:pt x="2436" y="2268"/>
                  </a:cubicBezTo>
                  <a:cubicBezTo>
                    <a:pt x="2469" y="2235"/>
                    <a:pt x="2469" y="2202"/>
                    <a:pt x="2469" y="2168"/>
                  </a:cubicBezTo>
                  <a:lnTo>
                    <a:pt x="2469" y="867"/>
                  </a:lnTo>
                  <a:cubicBezTo>
                    <a:pt x="2469" y="734"/>
                    <a:pt x="2469" y="600"/>
                    <a:pt x="2436" y="434"/>
                  </a:cubicBezTo>
                  <a:cubicBezTo>
                    <a:pt x="2436" y="334"/>
                    <a:pt x="2402" y="234"/>
                    <a:pt x="2336" y="167"/>
                  </a:cubicBezTo>
                  <a:cubicBezTo>
                    <a:pt x="2302" y="67"/>
                    <a:pt x="2236" y="33"/>
                    <a:pt x="21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2263450" y="1352450"/>
              <a:ext cx="10025" cy="89050"/>
            </a:xfrm>
            <a:custGeom>
              <a:rect b="b" l="l" r="r" t="t"/>
              <a:pathLst>
                <a:path extrusionOk="0" h="3562" w="401">
                  <a:moveTo>
                    <a:pt x="347" y="1"/>
                  </a:moveTo>
                  <a:cubicBezTo>
                    <a:pt x="334" y="1"/>
                    <a:pt x="318" y="9"/>
                    <a:pt x="301" y="26"/>
                  </a:cubicBezTo>
                  <a:lnTo>
                    <a:pt x="67" y="159"/>
                  </a:lnTo>
                  <a:cubicBezTo>
                    <a:pt x="67" y="159"/>
                    <a:pt x="34" y="192"/>
                    <a:pt x="1" y="226"/>
                  </a:cubicBezTo>
                  <a:cubicBezTo>
                    <a:pt x="1" y="259"/>
                    <a:pt x="1" y="292"/>
                    <a:pt x="1" y="326"/>
                  </a:cubicBezTo>
                  <a:lnTo>
                    <a:pt x="1" y="3461"/>
                  </a:lnTo>
                  <a:cubicBezTo>
                    <a:pt x="1" y="3495"/>
                    <a:pt x="1" y="3528"/>
                    <a:pt x="1" y="3561"/>
                  </a:cubicBezTo>
                  <a:lnTo>
                    <a:pt x="67" y="3561"/>
                  </a:lnTo>
                  <a:lnTo>
                    <a:pt x="301" y="3428"/>
                  </a:lnTo>
                  <a:cubicBezTo>
                    <a:pt x="334" y="3395"/>
                    <a:pt x="368" y="3361"/>
                    <a:pt x="368" y="3361"/>
                  </a:cubicBezTo>
                  <a:cubicBezTo>
                    <a:pt x="401" y="3295"/>
                    <a:pt x="401" y="3261"/>
                    <a:pt x="401" y="3228"/>
                  </a:cubicBezTo>
                  <a:lnTo>
                    <a:pt x="401" y="92"/>
                  </a:lnTo>
                  <a:cubicBezTo>
                    <a:pt x="401" y="59"/>
                    <a:pt x="401" y="26"/>
                    <a:pt x="368" y="26"/>
                  </a:cubicBezTo>
                  <a:cubicBezTo>
                    <a:pt x="368" y="9"/>
                    <a:pt x="359" y="1"/>
                    <a:pt x="3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319325" y="1351625"/>
              <a:ext cx="28375" cy="28800"/>
            </a:xfrm>
            <a:custGeom>
              <a:rect b="b" l="l" r="r" t="t"/>
              <a:pathLst>
                <a:path extrusionOk="0" h="1152" w="1135">
                  <a:moveTo>
                    <a:pt x="1056" y="0"/>
                  </a:moveTo>
                  <a:cubicBezTo>
                    <a:pt x="1043" y="0"/>
                    <a:pt x="1035" y="9"/>
                    <a:pt x="1035" y="25"/>
                  </a:cubicBezTo>
                  <a:lnTo>
                    <a:pt x="67" y="559"/>
                  </a:lnTo>
                  <a:cubicBezTo>
                    <a:pt x="67" y="592"/>
                    <a:pt x="34" y="626"/>
                    <a:pt x="34" y="626"/>
                  </a:cubicBezTo>
                  <a:cubicBezTo>
                    <a:pt x="1" y="659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93"/>
                    <a:pt x="1" y="1126"/>
                    <a:pt x="34" y="1126"/>
                  </a:cubicBezTo>
                  <a:cubicBezTo>
                    <a:pt x="34" y="1143"/>
                    <a:pt x="42" y="1151"/>
                    <a:pt x="51" y="1151"/>
                  </a:cubicBezTo>
                  <a:cubicBezTo>
                    <a:pt x="59" y="1151"/>
                    <a:pt x="67" y="1143"/>
                    <a:pt x="67" y="1126"/>
                  </a:cubicBezTo>
                  <a:lnTo>
                    <a:pt x="1035" y="592"/>
                  </a:lnTo>
                  <a:cubicBezTo>
                    <a:pt x="1068" y="559"/>
                    <a:pt x="1068" y="559"/>
                    <a:pt x="1101" y="526"/>
                  </a:cubicBezTo>
                  <a:cubicBezTo>
                    <a:pt x="1101" y="492"/>
                    <a:pt x="1135" y="459"/>
                    <a:pt x="1135" y="426"/>
                  </a:cubicBezTo>
                  <a:lnTo>
                    <a:pt x="1135" y="92"/>
                  </a:lnTo>
                  <a:cubicBezTo>
                    <a:pt x="1135" y="59"/>
                    <a:pt x="1101" y="25"/>
                    <a:pt x="1101" y="25"/>
                  </a:cubicBezTo>
                  <a:cubicBezTo>
                    <a:pt x="1085" y="9"/>
                    <a:pt x="1068" y="0"/>
                    <a:pt x="10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376025" y="1269675"/>
              <a:ext cx="43400" cy="106775"/>
            </a:xfrm>
            <a:custGeom>
              <a:rect b="b" l="l" r="r" t="t"/>
              <a:pathLst>
                <a:path extrusionOk="0" h="4271" w="1736">
                  <a:moveTo>
                    <a:pt x="1635" y="1"/>
                  </a:moveTo>
                  <a:lnTo>
                    <a:pt x="1369" y="168"/>
                  </a:lnTo>
                  <a:cubicBezTo>
                    <a:pt x="1369" y="168"/>
                    <a:pt x="1335" y="201"/>
                    <a:pt x="1335" y="234"/>
                  </a:cubicBezTo>
                  <a:cubicBezTo>
                    <a:pt x="1302" y="268"/>
                    <a:pt x="1302" y="301"/>
                    <a:pt x="1302" y="334"/>
                  </a:cubicBezTo>
                  <a:lnTo>
                    <a:pt x="1302" y="2303"/>
                  </a:lnTo>
                  <a:lnTo>
                    <a:pt x="435" y="835"/>
                  </a:lnTo>
                  <a:lnTo>
                    <a:pt x="401" y="768"/>
                  </a:lnTo>
                  <a:lnTo>
                    <a:pt x="301" y="768"/>
                  </a:lnTo>
                  <a:lnTo>
                    <a:pt x="101" y="902"/>
                  </a:lnTo>
                  <a:cubicBezTo>
                    <a:pt x="68" y="902"/>
                    <a:pt x="34" y="935"/>
                    <a:pt x="34" y="968"/>
                  </a:cubicBezTo>
                  <a:cubicBezTo>
                    <a:pt x="1" y="1002"/>
                    <a:pt x="1" y="1035"/>
                    <a:pt x="1" y="1068"/>
                  </a:cubicBezTo>
                  <a:lnTo>
                    <a:pt x="1" y="4171"/>
                  </a:lnTo>
                  <a:cubicBezTo>
                    <a:pt x="1" y="4204"/>
                    <a:pt x="1" y="4237"/>
                    <a:pt x="34" y="4271"/>
                  </a:cubicBezTo>
                  <a:lnTo>
                    <a:pt x="101" y="4271"/>
                  </a:lnTo>
                  <a:lnTo>
                    <a:pt x="334" y="4104"/>
                  </a:lnTo>
                  <a:cubicBezTo>
                    <a:pt x="368" y="4104"/>
                    <a:pt x="368" y="4070"/>
                    <a:pt x="401" y="4037"/>
                  </a:cubicBezTo>
                  <a:cubicBezTo>
                    <a:pt x="401" y="4004"/>
                    <a:pt x="435" y="3970"/>
                    <a:pt x="435" y="3937"/>
                  </a:cubicBezTo>
                  <a:lnTo>
                    <a:pt x="435" y="1969"/>
                  </a:lnTo>
                  <a:lnTo>
                    <a:pt x="1302" y="3437"/>
                  </a:lnTo>
                  <a:cubicBezTo>
                    <a:pt x="1302" y="3470"/>
                    <a:pt x="1335" y="3470"/>
                    <a:pt x="1335" y="3503"/>
                  </a:cubicBezTo>
                  <a:lnTo>
                    <a:pt x="1402" y="3503"/>
                  </a:lnTo>
                  <a:lnTo>
                    <a:pt x="1635" y="3370"/>
                  </a:lnTo>
                  <a:cubicBezTo>
                    <a:pt x="1669" y="3337"/>
                    <a:pt x="1669" y="3303"/>
                    <a:pt x="1702" y="3303"/>
                  </a:cubicBezTo>
                  <a:cubicBezTo>
                    <a:pt x="1702" y="3270"/>
                    <a:pt x="1735" y="3203"/>
                    <a:pt x="1735" y="3170"/>
                  </a:cubicBezTo>
                  <a:lnTo>
                    <a:pt x="1735" y="68"/>
                  </a:lnTo>
                  <a:cubicBezTo>
                    <a:pt x="1735" y="68"/>
                    <a:pt x="1702" y="34"/>
                    <a:pt x="1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428575" y="1269675"/>
              <a:ext cx="39225" cy="69250"/>
            </a:xfrm>
            <a:custGeom>
              <a:rect b="b" l="l" r="r" t="t"/>
              <a:pathLst>
                <a:path extrusionOk="0" h="2770" w="1569">
                  <a:moveTo>
                    <a:pt x="1034" y="635"/>
                  </a:moveTo>
                  <a:cubicBezTo>
                    <a:pt x="1068" y="668"/>
                    <a:pt x="1101" y="701"/>
                    <a:pt x="1135" y="735"/>
                  </a:cubicBezTo>
                  <a:cubicBezTo>
                    <a:pt x="1135" y="801"/>
                    <a:pt x="1168" y="868"/>
                    <a:pt x="1168" y="968"/>
                  </a:cubicBezTo>
                  <a:cubicBezTo>
                    <a:pt x="1168" y="1002"/>
                    <a:pt x="1168" y="1035"/>
                    <a:pt x="1168" y="1035"/>
                  </a:cubicBezTo>
                  <a:lnTo>
                    <a:pt x="1168" y="1302"/>
                  </a:lnTo>
                  <a:cubicBezTo>
                    <a:pt x="1168" y="1335"/>
                    <a:pt x="1168" y="1369"/>
                    <a:pt x="1168" y="1402"/>
                  </a:cubicBezTo>
                  <a:cubicBezTo>
                    <a:pt x="1168" y="1469"/>
                    <a:pt x="1135" y="1569"/>
                    <a:pt x="1135" y="1669"/>
                  </a:cubicBezTo>
                  <a:cubicBezTo>
                    <a:pt x="1101" y="1735"/>
                    <a:pt x="1068" y="1802"/>
                    <a:pt x="1034" y="1869"/>
                  </a:cubicBezTo>
                  <a:cubicBezTo>
                    <a:pt x="1001" y="1936"/>
                    <a:pt x="968" y="1969"/>
                    <a:pt x="934" y="2002"/>
                  </a:cubicBezTo>
                  <a:cubicBezTo>
                    <a:pt x="868" y="2036"/>
                    <a:pt x="834" y="2069"/>
                    <a:pt x="801" y="2102"/>
                  </a:cubicBezTo>
                  <a:cubicBezTo>
                    <a:pt x="734" y="2136"/>
                    <a:pt x="701" y="2136"/>
                    <a:pt x="668" y="2169"/>
                  </a:cubicBezTo>
                  <a:lnTo>
                    <a:pt x="534" y="2169"/>
                  </a:lnTo>
                  <a:cubicBezTo>
                    <a:pt x="501" y="2136"/>
                    <a:pt x="467" y="2102"/>
                    <a:pt x="467" y="2069"/>
                  </a:cubicBezTo>
                  <a:cubicBezTo>
                    <a:pt x="434" y="2002"/>
                    <a:pt x="401" y="1902"/>
                    <a:pt x="401" y="1836"/>
                  </a:cubicBezTo>
                  <a:cubicBezTo>
                    <a:pt x="401" y="1802"/>
                    <a:pt x="401" y="1769"/>
                    <a:pt x="401" y="1735"/>
                  </a:cubicBezTo>
                  <a:lnTo>
                    <a:pt x="401" y="1502"/>
                  </a:lnTo>
                  <a:cubicBezTo>
                    <a:pt x="401" y="1469"/>
                    <a:pt x="401" y="1435"/>
                    <a:pt x="401" y="1402"/>
                  </a:cubicBezTo>
                  <a:cubicBezTo>
                    <a:pt x="401" y="1302"/>
                    <a:pt x="434" y="1235"/>
                    <a:pt x="467" y="1135"/>
                  </a:cubicBezTo>
                  <a:cubicBezTo>
                    <a:pt x="467" y="1068"/>
                    <a:pt x="501" y="1002"/>
                    <a:pt x="534" y="935"/>
                  </a:cubicBezTo>
                  <a:cubicBezTo>
                    <a:pt x="567" y="868"/>
                    <a:pt x="601" y="835"/>
                    <a:pt x="668" y="768"/>
                  </a:cubicBezTo>
                  <a:cubicBezTo>
                    <a:pt x="701" y="735"/>
                    <a:pt x="734" y="701"/>
                    <a:pt x="801" y="668"/>
                  </a:cubicBezTo>
                  <a:cubicBezTo>
                    <a:pt x="834" y="668"/>
                    <a:pt x="868" y="635"/>
                    <a:pt x="934" y="635"/>
                  </a:cubicBezTo>
                  <a:close/>
                  <a:moveTo>
                    <a:pt x="1101" y="1"/>
                  </a:moveTo>
                  <a:cubicBezTo>
                    <a:pt x="1001" y="1"/>
                    <a:pt x="868" y="34"/>
                    <a:pt x="801" y="101"/>
                  </a:cubicBezTo>
                  <a:cubicBezTo>
                    <a:pt x="668" y="168"/>
                    <a:pt x="567" y="268"/>
                    <a:pt x="467" y="368"/>
                  </a:cubicBezTo>
                  <a:cubicBezTo>
                    <a:pt x="367" y="468"/>
                    <a:pt x="301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4" y="1302"/>
                    <a:pt x="0" y="1435"/>
                    <a:pt x="0" y="1602"/>
                  </a:cubicBezTo>
                  <a:lnTo>
                    <a:pt x="0" y="1702"/>
                  </a:lnTo>
                  <a:lnTo>
                    <a:pt x="0" y="1969"/>
                  </a:lnTo>
                  <a:lnTo>
                    <a:pt x="0" y="2069"/>
                  </a:lnTo>
                  <a:cubicBezTo>
                    <a:pt x="0" y="2202"/>
                    <a:pt x="34" y="2336"/>
                    <a:pt x="67" y="2469"/>
                  </a:cubicBezTo>
                  <a:cubicBezTo>
                    <a:pt x="100" y="2536"/>
                    <a:pt x="167" y="2636"/>
                    <a:pt x="234" y="2703"/>
                  </a:cubicBezTo>
                  <a:cubicBezTo>
                    <a:pt x="301" y="2736"/>
                    <a:pt x="401" y="2770"/>
                    <a:pt x="467" y="2770"/>
                  </a:cubicBezTo>
                  <a:cubicBezTo>
                    <a:pt x="601" y="2770"/>
                    <a:pt x="701" y="2736"/>
                    <a:pt x="801" y="2669"/>
                  </a:cubicBezTo>
                  <a:cubicBezTo>
                    <a:pt x="901" y="2603"/>
                    <a:pt x="1001" y="2536"/>
                    <a:pt x="1101" y="2436"/>
                  </a:cubicBezTo>
                  <a:cubicBezTo>
                    <a:pt x="1201" y="2303"/>
                    <a:pt x="1268" y="2202"/>
                    <a:pt x="1335" y="2069"/>
                  </a:cubicBezTo>
                  <a:cubicBezTo>
                    <a:pt x="1401" y="1936"/>
                    <a:pt x="1468" y="1769"/>
                    <a:pt x="1501" y="1635"/>
                  </a:cubicBezTo>
                  <a:cubicBezTo>
                    <a:pt x="1535" y="1502"/>
                    <a:pt x="1568" y="1335"/>
                    <a:pt x="1568" y="1202"/>
                  </a:cubicBezTo>
                  <a:lnTo>
                    <a:pt x="1568" y="701"/>
                  </a:lnTo>
                  <a:cubicBezTo>
                    <a:pt x="1568" y="568"/>
                    <a:pt x="1535" y="435"/>
                    <a:pt x="1501" y="334"/>
                  </a:cubicBezTo>
                  <a:cubicBezTo>
                    <a:pt x="1468" y="234"/>
                    <a:pt x="1401" y="134"/>
                    <a:pt x="1335" y="101"/>
                  </a:cubicBezTo>
                  <a:cubicBezTo>
                    <a:pt x="1268" y="34"/>
                    <a:pt x="1201" y="1"/>
                    <a:pt x="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471925" y="1227350"/>
              <a:ext cx="30900" cy="84325"/>
            </a:xfrm>
            <a:custGeom>
              <a:rect b="b" l="l" r="r" t="t"/>
              <a:pathLst>
                <a:path extrusionOk="0" h="3373" w="1236">
                  <a:moveTo>
                    <a:pt x="656" y="1"/>
                  </a:moveTo>
                  <a:cubicBezTo>
                    <a:pt x="643" y="1"/>
                    <a:pt x="635" y="9"/>
                    <a:pt x="635" y="26"/>
                  </a:cubicBezTo>
                  <a:lnTo>
                    <a:pt x="401" y="159"/>
                  </a:lnTo>
                  <a:cubicBezTo>
                    <a:pt x="368" y="159"/>
                    <a:pt x="335" y="193"/>
                    <a:pt x="335" y="226"/>
                  </a:cubicBezTo>
                  <a:cubicBezTo>
                    <a:pt x="335" y="260"/>
                    <a:pt x="301" y="293"/>
                    <a:pt x="301" y="326"/>
                  </a:cubicBezTo>
                  <a:lnTo>
                    <a:pt x="301" y="1093"/>
                  </a:lnTo>
                  <a:lnTo>
                    <a:pt x="101" y="1227"/>
                  </a:lnTo>
                  <a:cubicBezTo>
                    <a:pt x="68" y="1227"/>
                    <a:pt x="68" y="1260"/>
                    <a:pt x="34" y="1294"/>
                  </a:cubicBezTo>
                  <a:cubicBezTo>
                    <a:pt x="34" y="1327"/>
                    <a:pt x="34" y="1360"/>
                    <a:pt x="34" y="1394"/>
                  </a:cubicBezTo>
                  <a:lnTo>
                    <a:pt x="34" y="1727"/>
                  </a:lnTo>
                  <a:cubicBezTo>
                    <a:pt x="1" y="1761"/>
                    <a:pt x="34" y="1794"/>
                    <a:pt x="68" y="1794"/>
                  </a:cubicBezTo>
                  <a:cubicBezTo>
                    <a:pt x="68" y="1811"/>
                    <a:pt x="76" y="1819"/>
                    <a:pt x="84" y="1819"/>
                  </a:cubicBezTo>
                  <a:cubicBezTo>
                    <a:pt x="93" y="1819"/>
                    <a:pt x="101" y="1811"/>
                    <a:pt x="101" y="1794"/>
                  </a:cubicBezTo>
                  <a:lnTo>
                    <a:pt x="335" y="1694"/>
                  </a:lnTo>
                  <a:lnTo>
                    <a:pt x="335" y="2728"/>
                  </a:lnTo>
                  <a:cubicBezTo>
                    <a:pt x="335" y="3028"/>
                    <a:pt x="368" y="3228"/>
                    <a:pt x="468" y="3328"/>
                  </a:cubicBezTo>
                  <a:cubicBezTo>
                    <a:pt x="509" y="3356"/>
                    <a:pt x="562" y="3372"/>
                    <a:pt x="624" y="3372"/>
                  </a:cubicBezTo>
                  <a:cubicBezTo>
                    <a:pt x="712" y="3372"/>
                    <a:pt x="818" y="3340"/>
                    <a:pt x="935" y="3262"/>
                  </a:cubicBezTo>
                  <a:lnTo>
                    <a:pt x="1168" y="3128"/>
                  </a:lnTo>
                  <a:cubicBezTo>
                    <a:pt x="1168" y="3128"/>
                    <a:pt x="1202" y="3095"/>
                    <a:pt x="1202" y="3062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628"/>
                    <a:pt x="1235" y="2595"/>
                    <a:pt x="1202" y="2561"/>
                  </a:cubicBezTo>
                  <a:lnTo>
                    <a:pt x="1168" y="2561"/>
                  </a:lnTo>
                  <a:lnTo>
                    <a:pt x="968" y="2661"/>
                  </a:lnTo>
                  <a:cubicBezTo>
                    <a:pt x="911" y="2680"/>
                    <a:pt x="864" y="2700"/>
                    <a:pt x="828" y="2700"/>
                  </a:cubicBezTo>
                  <a:cubicBezTo>
                    <a:pt x="802" y="2700"/>
                    <a:pt x="782" y="2689"/>
                    <a:pt x="768" y="2661"/>
                  </a:cubicBezTo>
                  <a:cubicBezTo>
                    <a:pt x="735" y="2628"/>
                    <a:pt x="701" y="2528"/>
                    <a:pt x="735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4"/>
                    <a:pt x="1168" y="1194"/>
                    <a:pt x="1202" y="1160"/>
                  </a:cubicBezTo>
                  <a:cubicBezTo>
                    <a:pt x="1202" y="1127"/>
                    <a:pt x="1202" y="1093"/>
                    <a:pt x="1235" y="1060"/>
                  </a:cubicBezTo>
                  <a:lnTo>
                    <a:pt x="1235" y="727"/>
                  </a:lnTo>
                  <a:cubicBezTo>
                    <a:pt x="1235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5" y="9"/>
                    <a:pt x="668" y="1"/>
                    <a:pt x="6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2508625" y="1224650"/>
              <a:ext cx="38400" cy="67575"/>
            </a:xfrm>
            <a:custGeom>
              <a:rect b="b" l="l" r="r" t="t"/>
              <a:pathLst>
                <a:path extrusionOk="0" h="2703" w="1536">
                  <a:moveTo>
                    <a:pt x="935" y="601"/>
                  </a:moveTo>
                  <a:cubicBezTo>
                    <a:pt x="1001" y="601"/>
                    <a:pt x="1035" y="601"/>
                    <a:pt x="1035" y="634"/>
                  </a:cubicBezTo>
                  <a:cubicBezTo>
                    <a:pt x="1068" y="668"/>
                    <a:pt x="1101" y="701"/>
                    <a:pt x="1101" y="768"/>
                  </a:cubicBezTo>
                  <a:lnTo>
                    <a:pt x="1101" y="901"/>
                  </a:lnTo>
                  <a:lnTo>
                    <a:pt x="401" y="1302"/>
                  </a:lnTo>
                  <a:cubicBezTo>
                    <a:pt x="401" y="1235"/>
                    <a:pt x="401" y="1201"/>
                    <a:pt x="434" y="1135"/>
                  </a:cubicBezTo>
                  <a:cubicBezTo>
                    <a:pt x="434" y="1068"/>
                    <a:pt x="468" y="1001"/>
                    <a:pt x="501" y="968"/>
                  </a:cubicBezTo>
                  <a:cubicBezTo>
                    <a:pt x="534" y="901"/>
                    <a:pt x="568" y="835"/>
                    <a:pt x="601" y="801"/>
                  </a:cubicBezTo>
                  <a:cubicBezTo>
                    <a:pt x="634" y="734"/>
                    <a:pt x="701" y="701"/>
                    <a:pt x="768" y="668"/>
                  </a:cubicBezTo>
                  <a:lnTo>
                    <a:pt x="768" y="634"/>
                  </a:lnTo>
                  <a:cubicBezTo>
                    <a:pt x="801" y="601"/>
                    <a:pt x="868" y="601"/>
                    <a:pt x="935" y="601"/>
                  </a:cubicBezTo>
                  <a:close/>
                  <a:moveTo>
                    <a:pt x="1068" y="1"/>
                  </a:moveTo>
                  <a:cubicBezTo>
                    <a:pt x="968" y="1"/>
                    <a:pt x="868" y="34"/>
                    <a:pt x="768" y="67"/>
                  </a:cubicBezTo>
                  <a:cubicBezTo>
                    <a:pt x="634" y="167"/>
                    <a:pt x="534" y="234"/>
                    <a:pt x="434" y="368"/>
                  </a:cubicBezTo>
                  <a:cubicBezTo>
                    <a:pt x="334" y="501"/>
                    <a:pt x="268" y="634"/>
                    <a:pt x="201" y="768"/>
                  </a:cubicBezTo>
                  <a:cubicBezTo>
                    <a:pt x="134" y="935"/>
                    <a:pt x="67" y="1101"/>
                    <a:pt x="67" y="1268"/>
                  </a:cubicBezTo>
                  <a:cubicBezTo>
                    <a:pt x="1" y="1468"/>
                    <a:pt x="1" y="1635"/>
                    <a:pt x="1" y="1835"/>
                  </a:cubicBezTo>
                  <a:cubicBezTo>
                    <a:pt x="1" y="1969"/>
                    <a:pt x="1" y="2102"/>
                    <a:pt x="34" y="2269"/>
                  </a:cubicBezTo>
                  <a:cubicBezTo>
                    <a:pt x="67" y="2369"/>
                    <a:pt x="101" y="2502"/>
                    <a:pt x="167" y="2569"/>
                  </a:cubicBezTo>
                  <a:cubicBezTo>
                    <a:pt x="234" y="2669"/>
                    <a:pt x="334" y="2703"/>
                    <a:pt x="434" y="2703"/>
                  </a:cubicBezTo>
                  <a:cubicBezTo>
                    <a:pt x="534" y="2703"/>
                    <a:pt x="634" y="2669"/>
                    <a:pt x="735" y="2636"/>
                  </a:cubicBezTo>
                  <a:cubicBezTo>
                    <a:pt x="868" y="2569"/>
                    <a:pt x="968" y="2469"/>
                    <a:pt x="1035" y="2369"/>
                  </a:cubicBezTo>
                  <a:cubicBezTo>
                    <a:pt x="1135" y="2269"/>
                    <a:pt x="1202" y="2169"/>
                    <a:pt x="1268" y="2069"/>
                  </a:cubicBezTo>
                  <a:cubicBezTo>
                    <a:pt x="1335" y="1969"/>
                    <a:pt x="1368" y="1869"/>
                    <a:pt x="1402" y="1802"/>
                  </a:cubicBezTo>
                  <a:cubicBezTo>
                    <a:pt x="1435" y="1735"/>
                    <a:pt x="1435" y="1635"/>
                    <a:pt x="1435" y="1568"/>
                  </a:cubicBezTo>
                  <a:cubicBezTo>
                    <a:pt x="1468" y="1568"/>
                    <a:pt x="1468" y="1535"/>
                    <a:pt x="1435" y="1502"/>
                  </a:cubicBezTo>
                  <a:lnTo>
                    <a:pt x="1402" y="1502"/>
                  </a:lnTo>
                  <a:lnTo>
                    <a:pt x="1135" y="1668"/>
                  </a:lnTo>
                  <a:lnTo>
                    <a:pt x="1068" y="1702"/>
                  </a:lnTo>
                  <a:cubicBezTo>
                    <a:pt x="1068" y="1735"/>
                    <a:pt x="1035" y="1769"/>
                    <a:pt x="1035" y="1802"/>
                  </a:cubicBezTo>
                  <a:cubicBezTo>
                    <a:pt x="1001" y="1835"/>
                    <a:pt x="968" y="1869"/>
                    <a:pt x="935" y="1935"/>
                  </a:cubicBezTo>
                  <a:cubicBezTo>
                    <a:pt x="868" y="1969"/>
                    <a:pt x="835" y="2002"/>
                    <a:pt x="768" y="2035"/>
                  </a:cubicBezTo>
                  <a:cubicBezTo>
                    <a:pt x="735" y="2069"/>
                    <a:pt x="668" y="2102"/>
                    <a:pt x="634" y="2102"/>
                  </a:cubicBezTo>
                  <a:lnTo>
                    <a:pt x="501" y="2102"/>
                  </a:lnTo>
                  <a:cubicBezTo>
                    <a:pt x="468" y="2069"/>
                    <a:pt x="434" y="2035"/>
                    <a:pt x="434" y="2002"/>
                  </a:cubicBezTo>
                  <a:cubicBezTo>
                    <a:pt x="401" y="1935"/>
                    <a:pt x="401" y="1869"/>
                    <a:pt x="401" y="1835"/>
                  </a:cubicBezTo>
                  <a:lnTo>
                    <a:pt x="1435" y="1235"/>
                  </a:lnTo>
                  <a:cubicBezTo>
                    <a:pt x="1468" y="1201"/>
                    <a:pt x="1502" y="1201"/>
                    <a:pt x="1502" y="1168"/>
                  </a:cubicBezTo>
                  <a:cubicBezTo>
                    <a:pt x="1502" y="1135"/>
                    <a:pt x="1535" y="1101"/>
                    <a:pt x="1535" y="1068"/>
                  </a:cubicBezTo>
                  <a:lnTo>
                    <a:pt x="1535" y="835"/>
                  </a:lnTo>
                  <a:cubicBezTo>
                    <a:pt x="1535" y="701"/>
                    <a:pt x="1502" y="568"/>
                    <a:pt x="1468" y="434"/>
                  </a:cubicBezTo>
                  <a:cubicBezTo>
                    <a:pt x="1435" y="301"/>
                    <a:pt x="1402" y="201"/>
                    <a:pt x="1302" y="134"/>
                  </a:cubicBezTo>
                  <a:cubicBezTo>
                    <a:pt x="1268" y="67"/>
                    <a:pt x="1168" y="1"/>
                    <a:pt x="1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2552825" y="1199275"/>
              <a:ext cx="34225" cy="70775"/>
            </a:xfrm>
            <a:custGeom>
              <a:rect b="b" l="l" r="r" t="t"/>
              <a:pathLst>
                <a:path extrusionOk="0" h="2831" w="1369">
                  <a:moveTo>
                    <a:pt x="1035" y="0"/>
                  </a:moveTo>
                  <a:cubicBezTo>
                    <a:pt x="1012" y="0"/>
                    <a:pt x="990" y="4"/>
                    <a:pt x="968" y="15"/>
                  </a:cubicBezTo>
                  <a:cubicBezTo>
                    <a:pt x="868" y="15"/>
                    <a:pt x="768" y="48"/>
                    <a:pt x="668" y="115"/>
                  </a:cubicBezTo>
                  <a:cubicBezTo>
                    <a:pt x="568" y="182"/>
                    <a:pt x="501" y="248"/>
                    <a:pt x="401" y="348"/>
                  </a:cubicBezTo>
                  <a:cubicBezTo>
                    <a:pt x="334" y="415"/>
                    <a:pt x="267" y="515"/>
                    <a:pt x="201" y="615"/>
                  </a:cubicBezTo>
                  <a:cubicBezTo>
                    <a:pt x="167" y="715"/>
                    <a:pt x="101" y="849"/>
                    <a:pt x="67" y="949"/>
                  </a:cubicBezTo>
                  <a:cubicBezTo>
                    <a:pt x="34" y="1149"/>
                    <a:pt x="34" y="1316"/>
                    <a:pt x="67" y="1516"/>
                  </a:cubicBezTo>
                  <a:cubicBezTo>
                    <a:pt x="101" y="1583"/>
                    <a:pt x="101" y="1649"/>
                    <a:pt x="167" y="1683"/>
                  </a:cubicBezTo>
                  <a:cubicBezTo>
                    <a:pt x="201" y="1716"/>
                    <a:pt x="234" y="1749"/>
                    <a:pt x="301" y="1783"/>
                  </a:cubicBezTo>
                  <a:lnTo>
                    <a:pt x="534" y="1783"/>
                  </a:lnTo>
                  <a:lnTo>
                    <a:pt x="768" y="1716"/>
                  </a:lnTo>
                  <a:cubicBezTo>
                    <a:pt x="801" y="1716"/>
                    <a:pt x="868" y="1683"/>
                    <a:pt x="901" y="1683"/>
                  </a:cubicBezTo>
                  <a:lnTo>
                    <a:pt x="968" y="1683"/>
                  </a:lnTo>
                  <a:lnTo>
                    <a:pt x="968" y="1749"/>
                  </a:lnTo>
                  <a:cubicBezTo>
                    <a:pt x="968" y="1816"/>
                    <a:pt x="968" y="1850"/>
                    <a:pt x="935" y="1916"/>
                  </a:cubicBezTo>
                  <a:cubicBezTo>
                    <a:pt x="935" y="1950"/>
                    <a:pt x="901" y="1983"/>
                    <a:pt x="868" y="2016"/>
                  </a:cubicBezTo>
                  <a:cubicBezTo>
                    <a:pt x="835" y="2016"/>
                    <a:pt x="801" y="2050"/>
                    <a:pt x="768" y="2083"/>
                  </a:cubicBezTo>
                  <a:cubicBezTo>
                    <a:pt x="734" y="2116"/>
                    <a:pt x="701" y="2116"/>
                    <a:pt x="668" y="2150"/>
                  </a:cubicBezTo>
                  <a:cubicBezTo>
                    <a:pt x="634" y="2183"/>
                    <a:pt x="568" y="2216"/>
                    <a:pt x="501" y="2216"/>
                  </a:cubicBezTo>
                  <a:cubicBezTo>
                    <a:pt x="501" y="2216"/>
                    <a:pt x="468" y="2183"/>
                    <a:pt x="434" y="2183"/>
                  </a:cubicBezTo>
                  <a:lnTo>
                    <a:pt x="368" y="2150"/>
                  </a:lnTo>
                  <a:lnTo>
                    <a:pt x="301" y="2150"/>
                  </a:lnTo>
                  <a:lnTo>
                    <a:pt x="67" y="2283"/>
                  </a:lnTo>
                  <a:cubicBezTo>
                    <a:pt x="34" y="2283"/>
                    <a:pt x="34" y="2317"/>
                    <a:pt x="1" y="2350"/>
                  </a:cubicBezTo>
                  <a:cubicBezTo>
                    <a:pt x="1" y="2383"/>
                    <a:pt x="1" y="2417"/>
                    <a:pt x="1" y="2450"/>
                  </a:cubicBezTo>
                  <a:cubicBezTo>
                    <a:pt x="1" y="2517"/>
                    <a:pt x="1" y="2583"/>
                    <a:pt x="34" y="2650"/>
                  </a:cubicBezTo>
                  <a:cubicBezTo>
                    <a:pt x="67" y="2717"/>
                    <a:pt x="101" y="2750"/>
                    <a:pt x="167" y="2784"/>
                  </a:cubicBezTo>
                  <a:cubicBezTo>
                    <a:pt x="215" y="2807"/>
                    <a:pt x="262" y="2831"/>
                    <a:pt x="321" y="2831"/>
                  </a:cubicBezTo>
                  <a:cubicBezTo>
                    <a:pt x="345" y="2831"/>
                    <a:pt x="372" y="2827"/>
                    <a:pt x="401" y="2817"/>
                  </a:cubicBezTo>
                  <a:cubicBezTo>
                    <a:pt x="501" y="2817"/>
                    <a:pt x="601" y="2784"/>
                    <a:pt x="668" y="2717"/>
                  </a:cubicBezTo>
                  <a:cubicBezTo>
                    <a:pt x="801" y="2650"/>
                    <a:pt x="868" y="2583"/>
                    <a:pt x="968" y="2483"/>
                  </a:cubicBezTo>
                  <a:cubicBezTo>
                    <a:pt x="1068" y="2383"/>
                    <a:pt x="1135" y="2283"/>
                    <a:pt x="1201" y="2183"/>
                  </a:cubicBezTo>
                  <a:cubicBezTo>
                    <a:pt x="1235" y="2083"/>
                    <a:pt x="1302" y="1983"/>
                    <a:pt x="1335" y="1850"/>
                  </a:cubicBezTo>
                  <a:cubicBezTo>
                    <a:pt x="1368" y="1749"/>
                    <a:pt x="1368" y="1649"/>
                    <a:pt x="1368" y="1549"/>
                  </a:cubicBezTo>
                  <a:cubicBezTo>
                    <a:pt x="1368" y="1416"/>
                    <a:pt x="1335" y="1249"/>
                    <a:pt x="1268" y="1149"/>
                  </a:cubicBezTo>
                  <a:cubicBezTo>
                    <a:pt x="1205" y="1086"/>
                    <a:pt x="1128" y="1062"/>
                    <a:pt x="1038" y="1062"/>
                  </a:cubicBezTo>
                  <a:cubicBezTo>
                    <a:pt x="986" y="1062"/>
                    <a:pt x="929" y="1070"/>
                    <a:pt x="868" y="1082"/>
                  </a:cubicBezTo>
                  <a:lnTo>
                    <a:pt x="634" y="1149"/>
                  </a:lnTo>
                  <a:lnTo>
                    <a:pt x="501" y="1149"/>
                  </a:lnTo>
                  <a:cubicBezTo>
                    <a:pt x="468" y="1149"/>
                    <a:pt x="468" y="1116"/>
                    <a:pt x="434" y="1116"/>
                  </a:cubicBezTo>
                  <a:cubicBezTo>
                    <a:pt x="434" y="1082"/>
                    <a:pt x="434" y="1049"/>
                    <a:pt x="434" y="1016"/>
                  </a:cubicBezTo>
                  <a:cubicBezTo>
                    <a:pt x="434" y="949"/>
                    <a:pt x="468" y="882"/>
                    <a:pt x="501" y="849"/>
                  </a:cubicBezTo>
                  <a:cubicBezTo>
                    <a:pt x="568" y="782"/>
                    <a:pt x="601" y="715"/>
                    <a:pt x="668" y="682"/>
                  </a:cubicBezTo>
                  <a:cubicBezTo>
                    <a:pt x="734" y="682"/>
                    <a:pt x="768" y="649"/>
                    <a:pt x="835" y="649"/>
                  </a:cubicBezTo>
                  <a:lnTo>
                    <a:pt x="901" y="649"/>
                  </a:lnTo>
                  <a:lnTo>
                    <a:pt x="935" y="682"/>
                  </a:lnTo>
                  <a:lnTo>
                    <a:pt x="1035" y="682"/>
                  </a:lnTo>
                  <a:lnTo>
                    <a:pt x="1268" y="515"/>
                  </a:lnTo>
                  <a:cubicBezTo>
                    <a:pt x="1268" y="515"/>
                    <a:pt x="1302" y="482"/>
                    <a:pt x="1335" y="449"/>
                  </a:cubicBezTo>
                  <a:cubicBezTo>
                    <a:pt x="1335" y="415"/>
                    <a:pt x="1335" y="382"/>
                    <a:pt x="1335" y="348"/>
                  </a:cubicBezTo>
                  <a:cubicBezTo>
                    <a:pt x="1335" y="282"/>
                    <a:pt x="1335" y="215"/>
                    <a:pt x="1302" y="148"/>
                  </a:cubicBezTo>
                  <a:cubicBezTo>
                    <a:pt x="1268" y="115"/>
                    <a:pt x="1201" y="48"/>
                    <a:pt x="1168" y="15"/>
                  </a:cubicBezTo>
                  <a:cubicBezTo>
                    <a:pt x="1124" y="15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1688875" y="1619650"/>
              <a:ext cx="76750" cy="163075"/>
            </a:xfrm>
            <a:custGeom>
              <a:rect b="b" l="l" r="r" t="t"/>
              <a:pathLst>
                <a:path extrusionOk="0" h="6523" w="3070">
                  <a:moveTo>
                    <a:pt x="2881" y="0"/>
                  </a:moveTo>
                  <a:cubicBezTo>
                    <a:pt x="2836" y="0"/>
                    <a:pt x="2786" y="15"/>
                    <a:pt x="2736" y="45"/>
                  </a:cubicBezTo>
                  <a:lnTo>
                    <a:pt x="334" y="1446"/>
                  </a:lnTo>
                  <a:cubicBezTo>
                    <a:pt x="134" y="1580"/>
                    <a:pt x="1" y="1780"/>
                    <a:pt x="1" y="1980"/>
                  </a:cubicBezTo>
                  <a:lnTo>
                    <a:pt x="1" y="6283"/>
                  </a:lnTo>
                  <a:cubicBezTo>
                    <a:pt x="1" y="6430"/>
                    <a:pt x="72" y="6522"/>
                    <a:pt x="189" y="6522"/>
                  </a:cubicBezTo>
                  <a:cubicBezTo>
                    <a:pt x="232" y="6522"/>
                    <a:pt x="281" y="6510"/>
                    <a:pt x="334" y="6483"/>
                  </a:cubicBezTo>
                  <a:lnTo>
                    <a:pt x="2736" y="5116"/>
                  </a:lnTo>
                  <a:cubicBezTo>
                    <a:pt x="2903" y="4982"/>
                    <a:pt x="3036" y="4749"/>
                    <a:pt x="3069" y="4515"/>
                  </a:cubicBezTo>
                  <a:lnTo>
                    <a:pt x="3069" y="245"/>
                  </a:lnTo>
                  <a:cubicBezTo>
                    <a:pt x="3069" y="82"/>
                    <a:pt x="2988" y="0"/>
                    <a:pt x="28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442625" y="658650"/>
              <a:ext cx="55900" cy="71725"/>
            </a:xfrm>
            <a:custGeom>
              <a:rect b="b" l="l" r="r" t="t"/>
              <a:pathLst>
                <a:path extrusionOk="0" h="2869" w="2236">
                  <a:moveTo>
                    <a:pt x="1613" y="0"/>
                  </a:moveTo>
                  <a:cubicBezTo>
                    <a:pt x="1460" y="0"/>
                    <a:pt x="1287" y="51"/>
                    <a:pt x="1101" y="158"/>
                  </a:cubicBezTo>
                  <a:cubicBezTo>
                    <a:pt x="434" y="558"/>
                    <a:pt x="34" y="1292"/>
                    <a:pt x="1" y="2059"/>
                  </a:cubicBezTo>
                  <a:cubicBezTo>
                    <a:pt x="1" y="2582"/>
                    <a:pt x="255" y="2868"/>
                    <a:pt x="619" y="2868"/>
                  </a:cubicBezTo>
                  <a:cubicBezTo>
                    <a:pt x="765" y="2868"/>
                    <a:pt x="929" y="2822"/>
                    <a:pt x="1101" y="2726"/>
                  </a:cubicBezTo>
                  <a:cubicBezTo>
                    <a:pt x="1769" y="2293"/>
                    <a:pt x="2169" y="1559"/>
                    <a:pt x="2236" y="792"/>
                  </a:cubicBezTo>
                  <a:cubicBezTo>
                    <a:pt x="2236" y="296"/>
                    <a:pt x="1985" y="0"/>
                    <a:pt x="1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554375" y="593975"/>
              <a:ext cx="55075" cy="72050"/>
            </a:xfrm>
            <a:custGeom>
              <a:rect b="b" l="l" r="r" t="t"/>
              <a:pathLst>
                <a:path extrusionOk="0" h="2882" w="2203">
                  <a:moveTo>
                    <a:pt x="1599" y="1"/>
                  </a:moveTo>
                  <a:cubicBezTo>
                    <a:pt x="1451" y="1"/>
                    <a:pt x="1283" y="47"/>
                    <a:pt x="1101" y="143"/>
                  </a:cubicBezTo>
                  <a:cubicBezTo>
                    <a:pt x="434" y="577"/>
                    <a:pt x="34" y="1310"/>
                    <a:pt x="1" y="2078"/>
                  </a:cubicBezTo>
                  <a:cubicBezTo>
                    <a:pt x="1" y="2584"/>
                    <a:pt x="262" y="2881"/>
                    <a:pt x="633" y="2881"/>
                  </a:cubicBezTo>
                  <a:cubicBezTo>
                    <a:pt x="776" y="2881"/>
                    <a:pt x="935" y="2837"/>
                    <a:pt x="1101" y="2745"/>
                  </a:cubicBezTo>
                  <a:cubicBezTo>
                    <a:pt x="1768" y="2311"/>
                    <a:pt x="2169" y="1577"/>
                    <a:pt x="2202" y="810"/>
                  </a:cubicBezTo>
                  <a:cubicBezTo>
                    <a:pt x="2202" y="287"/>
                    <a:pt x="1965" y="1"/>
                    <a:pt x="15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3665300" y="529400"/>
              <a:ext cx="55875" cy="72100"/>
            </a:xfrm>
            <a:custGeom>
              <a:rect b="b" l="l" r="r" t="t"/>
              <a:pathLst>
                <a:path extrusionOk="0" h="2884" w="2235">
                  <a:moveTo>
                    <a:pt x="1625" y="0"/>
                  </a:moveTo>
                  <a:cubicBezTo>
                    <a:pt x="1476" y="0"/>
                    <a:pt x="1310" y="50"/>
                    <a:pt x="1134" y="157"/>
                  </a:cubicBezTo>
                  <a:cubicBezTo>
                    <a:pt x="467" y="591"/>
                    <a:pt x="67" y="1292"/>
                    <a:pt x="0" y="2092"/>
                  </a:cubicBezTo>
                  <a:cubicBezTo>
                    <a:pt x="0" y="2588"/>
                    <a:pt x="251" y="2883"/>
                    <a:pt x="622" y="2883"/>
                  </a:cubicBezTo>
                  <a:cubicBezTo>
                    <a:pt x="775" y="2883"/>
                    <a:pt x="949" y="2833"/>
                    <a:pt x="1134" y="2726"/>
                  </a:cubicBezTo>
                  <a:cubicBezTo>
                    <a:pt x="1801" y="2292"/>
                    <a:pt x="2202" y="1592"/>
                    <a:pt x="2235" y="791"/>
                  </a:cubicBezTo>
                  <a:cubicBezTo>
                    <a:pt x="2235" y="295"/>
                    <a:pt x="1984" y="0"/>
                    <a:pt x="16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1687200" y="20185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02" y="1"/>
                  </a:moveTo>
                  <a:cubicBezTo>
                    <a:pt x="1168" y="34"/>
                    <a:pt x="1135" y="67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5"/>
                    <a:pt x="1135" y="1994"/>
                    <a:pt x="1152" y="1994"/>
                  </a:cubicBezTo>
                  <a:cubicBezTo>
                    <a:pt x="1168" y="1994"/>
                    <a:pt x="1185" y="1985"/>
                    <a:pt x="1202" y="1969"/>
                  </a:cubicBezTo>
                  <a:cubicBezTo>
                    <a:pt x="1235" y="1969"/>
                    <a:pt x="1268" y="1902"/>
                    <a:pt x="1268" y="1869"/>
                  </a:cubicBezTo>
                  <a:cubicBezTo>
                    <a:pt x="1302" y="1835"/>
                    <a:pt x="1302" y="1769"/>
                    <a:pt x="1302" y="1735"/>
                  </a:cubicBezTo>
                  <a:cubicBezTo>
                    <a:pt x="1302" y="1702"/>
                    <a:pt x="1302" y="1669"/>
                    <a:pt x="1302" y="1635"/>
                  </a:cubicBezTo>
                  <a:cubicBezTo>
                    <a:pt x="1302" y="1635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35" y="334"/>
                  </a:lnTo>
                  <a:cubicBezTo>
                    <a:pt x="1268" y="301"/>
                    <a:pt x="1302" y="268"/>
                    <a:pt x="1302" y="201"/>
                  </a:cubicBezTo>
                  <a:cubicBezTo>
                    <a:pt x="1302" y="167"/>
                    <a:pt x="1302" y="134"/>
                    <a:pt x="1302" y="101"/>
                  </a:cubicBezTo>
                  <a:cubicBezTo>
                    <a:pt x="1302" y="67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1728075" y="2000825"/>
              <a:ext cx="24200" cy="56125"/>
            </a:xfrm>
            <a:custGeom>
              <a:rect b="b" l="l" r="r" t="t"/>
              <a:pathLst>
                <a:path extrusionOk="0" h="2245" w="968">
                  <a:moveTo>
                    <a:pt x="680" y="1"/>
                  </a:moveTo>
                  <a:cubicBezTo>
                    <a:pt x="626" y="1"/>
                    <a:pt x="567" y="26"/>
                    <a:pt x="501" y="76"/>
                  </a:cubicBezTo>
                  <a:cubicBezTo>
                    <a:pt x="434" y="109"/>
                    <a:pt x="367" y="176"/>
                    <a:pt x="301" y="209"/>
                  </a:cubicBezTo>
                  <a:cubicBezTo>
                    <a:pt x="201" y="309"/>
                    <a:pt x="100" y="443"/>
                    <a:pt x="34" y="543"/>
                  </a:cubicBezTo>
                  <a:lnTo>
                    <a:pt x="34" y="843"/>
                  </a:lnTo>
                  <a:cubicBezTo>
                    <a:pt x="0" y="876"/>
                    <a:pt x="34" y="943"/>
                    <a:pt x="67" y="977"/>
                  </a:cubicBezTo>
                  <a:lnTo>
                    <a:pt x="134" y="977"/>
                  </a:lnTo>
                  <a:cubicBezTo>
                    <a:pt x="167" y="943"/>
                    <a:pt x="201" y="910"/>
                    <a:pt x="234" y="876"/>
                  </a:cubicBezTo>
                  <a:cubicBezTo>
                    <a:pt x="234" y="810"/>
                    <a:pt x="267" y="743"/>
                    <a:pt x="267" y="676"/>
                  </a:cubicBezTo>
                  <a:lnTo>
                    <a:pt x="267" y="643"/>
                  </a:lnTo>
                  <a:cubicBezTo>
                    <a:pt x="301" y="543"/>
                    <a:pt x="401" y="476"/>
                    <a:pt x="501" y="409"/>
                  </a:cubicBezTo>
                  <a:cubicBezTo>
                    <a:pt x="534" y="393"/>
                    <a:pt x="567" y="384"/>
                    <a:pt x="597" y="384"/>
                  </a:cubicBezTo>
                  <a:cubicBezTo>
                    <a:pt x="626" y="384"/>
                    <a:pt x="651" y="393"/>
                    <a:pt x="668" y="409"/>
                  </a:cubicBezTo>
                  <a:cubicBezTo>
                    <a:pt x="734" y="443"/>
                    <a:pt x="734" y="510"/>
                    <a:pt x="734" y="576"/>
                  </a:cubicBezTo>
                  <a:cubicBezTo>
                    <a:pt x="734" y="643"/>
                    <a:pt x="701" y="743"/>
                    <a:pt x="668" y="810"/>
                  </a:cubicBezTo>
                  <a:cubicBezTo>
                    <a:pt x="601" y="943"/>
                    <a:pt x="467" y="1077"/>
                    <a:pt x="367" y="1210"/>
                  </a:cubicBezTo>
                  <a:lnTo>
                    <a:pt x="367" y="1377"/>
                  </a:lnTo>
                  <a:cubicBezTo>
                    <a:pt x="367" y="1444"/>
                    <a:pt x="367" y="1510"/>
                    <a:pt x="401" y="1544"/>
                  </a:cubicBezTo>
                  <a:cubicBezTo>
                    <a:pt x="401" y="1560"/>
                    <a:pt x="409" y="1569"/>
                    <a:pt x="422" y="1569"/>
                  </a:cubicBezTo>
                  <a:cubicBezTo>
                    <a:pt x="434" y="1569"/>
                    <a:pt x="451" y="1560"/>
                    <a:pt x="467" y="1544"/>
                  </a:cubicBezTo>
                  <a:cubicBezTo>
                    <a:pt x="501" y="1544"/>
                    <a:pt x="534" y="1510"/>
                    <a:pt x="534" y="1477"/>
                  </a:cubicBezTo>
                  <a:cubicBezTo>
                    <a:pt x="567" y="1410"/>
                    <a:pt x="567" y="1343"/>
                    <a:pt x="601" y="1310"/>
                  </a:cubicBezTo>
                  <a:cubicBezTo>
                    <a:pt x="701" y="1177"/>
                    <a:pt x="801" y="1043"/>
                    <a:pt x="901" y="876"/>
                  </a:cubicBezTo>
                  <a:cubicBezTo>
                    <a:pt x="934" y="743"/>
                    <a:pt x="968" y="610"/>
                    <a:pt x="968" y="476"/>
                  </a:cubicBezTo>
                  <a:cubicBezTo>
                    <a:pt x="968" y="343"/>
                    <a:pt x="934" y="176"/>
                    <a:pt x="834" y="76"/>
                  </a:cubicBezTo>
                  <a:cubicBezTo>
                    <a:pt x="784" y="26"/>
                    <a:pt x="734" y="1"/>
                    <a:pt x="680" y="1"/>
                  </a:cubicBezTo>
                  <a:close/>
                  <a:moveTo>
                    <a:pt x="547" y="1819"/>
                  </a:moveTo>
                  <a:cubicBezTo>
                    <a:pt x="526" y="1819"/>
                    <a:pt x="501" y="1827"/>
                    <a:pt x="467" y="1844"/>
                  </a:cubicBezTo>
                  <a:cubicBezTo>
                    <a:pt x="434" y="1877"/>
                    <a:pt x="367" y="1911"/>
                    <a:pt x="334" y="1977"/>
                  </a:cubicBezTo>
                  <a:cubicBezTo>
                    <a:pt x="334" y="2011"/>
                    <a:pt x="301" y="2077"/>
                    <a:pt x="301" y="2144"/>
                  </a:cubicBezTo>
                  <a:cubicBezTo>
                    <a:pt x="301" y="2177"/>
                    <a:pt x="334" y="2211"/>
                    <a:pt x="367" y="2244"/>
                  </a:cubicBezTo>
                  <a:cubicBezTo>
                    <a:pt x="367" y="2244"/>
                    <a:pt x="401" y="2244"/>
                    <a:pt x="467" y="2211"/>
                  </a:cubicBezTo>
                  <a:cubicBezTo>
                    <a:pt x="534" y="2177"/>
                    <a:pt x="567" y="2144"/>
                    <a:pt x="601" y="2111"/>
                  </a:cubicBezTo>
                  <a:cubicBezTo>
                    <a:pt x="634" y="2044"/>
                    <a:pt x="634" y="2011"/>
                    <a:pt x="634" y="1944"/>
                  </a:cubicBezTo>
                  <a:cubicBezTo>
                    <a:pt x="634" y="1911"/>
                    <a:pt x="634" y="1877"/>
                    <a:pt x="601" y="1844"/>
                  </a:cubicBezTo>
                  <a:cubicBezTo>
                    <a:pt x="584" y="1827"/>
                    <a:pt x="567" y="1819"/>
                    <a:pt x="547" y="181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1758100" y="1989375"/>
              <a:ext cx="32550" cy="53175"/>
            </a:xfrm>
            <a:custGeom>
              <a:rect b="b" l="l" r="r" t="t"/>
              <a:pathLst>
                <a:path extrusionOk="0" h="2127" w="1302">
                  <a:moveTo>
                    <a:pt x="1201" y="0"/>
                  </a:moveTo>
                  <a:cubicBezTo>
                    <a:pt x="1168" y="0"/>
                    <a:pt x="1134" y="0"/>
                    <a:pt x="1068" y="34"/>
                  </a:cubicBezTo>
                  <a:lnTo>
                    <a:pt x="868" y="167"/>
                  </a:lnTo>
                  <a:cubicBezTo>
                    <a:pt x="834" y="167"/>
                    <a:pt x="767" y="234"/>
                    <a:pt x="734" y="267"/>
                  </a:cubicBezTo>
                  <a:cubicBezTo>
                    <a:pt x="734" y="334"/>
                    <a:pt x="701" y="367"/>
                    <a:pt x="701" y="434"/>
                  </a:cubicBezTo>
                  <a:cubicBezTo>
                    <a:pt x="701" y="467"/>
                    <a:pt x="734" y="501"/>
                    <a:pt x="767" y="534"/>
                  </a:cubicBezTo>
                  <a:lnTo>
                    <a:pt x="634" y="801"/>
                  </a:lnTo>
                  <a:lnTo>
                    <a:pt x="501" y="701"/>
                  </a:lnTo>
                  <a:cubicBezTo>
                    <a:pt x="534" y="634"/>
                    <a:pt x="567" y="567"/>
                    <a:pt x="567" y="501"/>
                  </a:cubicBezTo>
                  <a:cubicBezTo>
                    <a:pt x="567" y="467"/>
                    <a:pt x="567" y="434"/>
                    <a:pt x="534" y="400"/>
                  </a:cubicBezTo>
                  <a:cubicBezTo>
                    <a:pt x="517" y="384"/>
                    <a:pt x="501" y="375"/>
                    <a:pt x="480" y="375"/>
                  </a:cubicBezTo>
                  <a:cubicBezTo>
                    <a:pt x="459" y="375"/>
                    <a:pt x="434" y="384"/>
                    <a:pt x="401" y="400"/>
                  </a:cubicBezTo>
                  <a:lnTo>
                    <a:pt x="200" y="534"/>
                  </a:lnTo>
                  <a:cubicBezTo>
                    <a:pt x="167" y="534"/>
                    <a:pt x="100" y="601"/>
                    <a:pt x="100" y="634"/>
                  </a:cubicBezTo>
                  <a:cubicBezTo>
                    <a:pt x="67" y="667"/>
                    <a:pt x="67" y="734"/>
                    <a:pt x="67" y="767"/>
                  </a:cubicBezTo>
                  <a:cubicBezTo>
                    <a:pt x="34" y="801"/>
                    <a:pt x="67" y="867"/>
                    <a:pt x="67" y="867"/>
                  </a:cubicBezTo>
                  <a:lnTo>
                    <a:pt x="167" y="867"/>
                  </a:lnTo>
                  <a:lnTo>
                    <a:pt x="467" y="1101"/>
                  </a:lnTo>
                  <a:lnTo>
                    <a:pt x="134" y="1768"/>
                  </a:lnTo>
                  <a:cubicBezTo>
                    <a:pt x="100" y="1768"/>
                    <a:pt x="67" y="1801"/>
                    <a:pt x="34" y="1868"/>
                  </a:cubicBezTo>
                  <a:cubicBezTo>
                    <a:pt x="34" y="1902"/>
                    <a:pt x="0" y="1935"/>
                    <a:pt x="0" y="2002"/>
                  </a:cubicBezTo>
                  <a:cubicBezTo>
                    <a:pt x="0" y="2035"/>
                    <a:pt x="34" y="2068"/>
                    <a:pt x="34" y="2102"/>
                  </a:cubicBezTo>
                  <a:cubicBezTo>
                    <a:pt x="50" y="2118"/>
                    <a:pt x="67" y="2127"/>
                    <a:pt x="88" y="2127"/>
                  </a:cubicBezTo>
                  <a:cubicBezTo>
                    <a:pt x="109" y="2127"/>
                    <a:pt x="134" y="2118"/>
                    <a:pt x="167" y="2102"/>
                  </a:cubicBezTo>
                  <a:lnTo>
                    <a:pt x="434" y="1968"/>
                  </a:lnTo>
                  <a:cubicBezTo>
                    <a:pt x="467" y="1935"/>
                    <a:pt x="501" y="1902"/>
                    <a:pt x="534" y="1835"/>
                  </a:cubicBezTo>
                  <a:cubicBezTo>
                    <a:pt x="567" y="1801"/>
                    <a:pt x="567" y="1735"/>
                    <a:pt x="567" y="1701"/>
                  </a:cubicBezTo>
                  <a:cubicBezTo>
                    <a:pt x="567" y="1668"/>
                    <a:pt x="567" y="1635"/>
                    <a:pt x="567" y="1601"/>
                  </a:cubicBezTo>
                  <a:cubicBezTo>
                    <a:pt x="534" y="1568"/>
                    <a:pt x="534" y="1568"/>
                    <a:pt x="501" y="1568"/>
                  </a:cubicBezTo>
                  <a:lnTo>
                    <a:pt x="667" y="1268"/>
                  </a:lnTo>
                  <a:lnTo>
                    <a:pt x="834" y="1401"/>
                  </a:lnTo>
                  <a:cubicBezTo>
                    <a:pt x="801" y="1401"/>
                    <a:pt x="767" y="1435"/>
                    <a:pt x="767" y="1501"/>
                  </a:cubicBezTo>
                  <a:cubicBezTo>
                    <a:pt x="734" y="1535"/>
                    <a:pt x="734" y="1568"/>
                    <a:pt x="734" y="1601"/>
                  </a:cubicBezTo>
                  <a:cubicBezTo>
                    <a:pt x="734" y="1635"/>
                    <a:pt x="734" y="1701"/>
                    <a:pt x="767" y="1735"/>
                  </a:cubicBezTo>
                  <a:cubicBezTo>
                    <a:pt x="801" y="1735"/>
                    <a:pt x="834" y="1735"/>
                    <a:pt x="901" y="1701"/>
                  </a:cubicBezTo>
                  <a:lnTo>
                    <a:pt x="1134" y="1568"/>
                  </a:lnTo>
                  <a:cubicBezTo>
                    <a:pt x="1201" y="1535"/>
                    <a:pt x="1234" y="1501"/>
                    <a:pt x="1268" y="1435"/>
                  </a:cubicBezTo>
                  <a:cubicBezTo>
                    <a:pt x="1301" y="1401"/>
                    <a:pt x="1301" y="1334"/>
                    <a:pt x="1301" y="1301"/>
                  </a:cubicBezTo>
                  <a:cubicBezTo>
                    <a:pt x="1301" y="1234"/>
                    <a:pt x="1301" y="1201"/>
                    <a:pt x="1268" y="1201"/>
                  </a:cubicBezTo>
                  <a:cubicBezTo>
                    <a:pt x="1251" y="1184"/>
                    <a:pt x="1243" y="1176"/>
                    <a:pt x="1230" y="1176"/>
                  </a:cubicBezTo>
                  <a:cubicBezTo>
                    <a:pt x="1218" y="1176"/>
                    <a:pt x="1201" y="1184"/>
                    <a:pt x="1168" y="1201"/>
                  </a:cubicBezTo>
                  <a:lnTo>
                    <a:pt x="834" y="934"/>
                  </a:lnTo>
                  <a:lnTo>
                    <a:pt x="1101" y="367"/>
                  </a:lnTo>
                  <a:cubicBezTo>
                    <a:pt x="1134" y="334"/>
                    <a:pt x="1168" y="300"/>
                    <a:pt x="1201" y="267"/>
                  </a:cubicBezTo>
                  <a:cubicBezTo>
                    <a:pt x="1234" y="200"/>
                    <a:pt x="1234" y="167"/>
                    <a:pt x="1234" y="134"/>
                  </a:cubicBezTo>
                  <a:cubicBezTo>
                    <a:pt x="1234" y="67"/>
                    <a:pt x="1234" y="34"/>
                    <a:pt x="12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1792275" y="1970400"/>
              <a:ext cx="35050" cy="54150"/>
            </a:xfrm>
            <a:custGeom>
              <a:rect b="b" l="l" r="r" t="t"/>
              <a:pathLst>
                <a:path extrusionOk="0" h="2166" w="1402">
                  <a:moveTo>
                    <a:pt x="1068" y="0"/>
                  </a:moveTo>
                  <a:cubicBezTo>
                    <a:pt x="1035" y="0"/>
                    <a:pt x="1002" y="9"/>
                    <a:pt x="968" y="25"/>
                  </a:cubicBezTo>
                  <a:cubicBezTo>
                    <a:pt x="902" y="59"/>
                    <a:pt x="868" y="92"/>
                    <a:pt x="835" y="159"/>
                  </a:cubicBezTo>
                  <a:cubicBezTo>
                    <a:pt x="801" y="192"/>
                    <a:pt x="768" y="259"/>
                    <a:pt x="735" y="326"/>
                  </a:cubicBezTo>
                  <a:cubicBezTo>
                    <a:pt x="701" y="292"/>
                    <a:pt x="668" y="259"/>
                    <a:pt x="635" y="259"/>
                  </a:cubicBezTo>
                  <a:cubicBezTo>
                    <a:pt x="601" y="259"/>
                    <a:pt x="568" y="259"/>
                    <a:pt x="535" y="292"/>
                  </a:cubicBezTo>
                  <a:cubicBezTo>
                    <a:pt x="501" y="292"/>
                    <a:pt x="468" y="326"/>
                    <a:pt x="435" y="392"/>
                  </a:cubicBezTo>
                  <a:cubicBezTo>
                    <a:pt x="401" y="426"/>
                    <a:pt x="368" y="492"/>
                    <a:pt x="334" y="559"/>
                  </a:cubicBezTo>
                  <a:lnTo>
                    <a:pt x="334" y="459"/>
                  </a:lnTo>
                  <a:lnTo>
                    <a:pt x="134" y="592"/>
                  </a:lnTo>
                  <a:cubicBezTo>
                    <a:pt x="101" y="592"/>
                    <a:pt x="68" y="659"/>
                    <a:pt x="34" y="692"/>
                  </a:cubicBezTo>
                  <a:cubicBezTo>
                    <a:pt x="1" y="726"/>
                    <a:pt x="1" y="793"/>
                    <a:pt x="1" y="859"/>
                  </a:cubicBezTo>
                  <a:cubicBezTo>
                    <a:pt x="1" y="893"/>
                    <a:pt x="1" y="926"/>
                    <a:pt x="34" y="959"/>
                  </a:cubicBezTo>
                  <a:cubicBezTo>
                    <a:pt x="51" y="976"/>
                    <a:pt x="68" y="984"/>
                    <a:pt x="84" y="984"/>
                  </a:cubicBezTo>
                  <a:cubicBezTo>
                    <a:pt x="101" y="984"/>
                    <a:pt x="118" y="976"/>
                    <a:pt x="134" y="959"/>
                  </a:cubicBezTo>
                  <a:lnTo>
                    <a:pt x="134" y="1793"/>
                  </a:lnTo>
                  <a:cubicBezTo>
                    <a:pt x="101" y="1793"/>
                    <a:pt x="68" y="1827"/>
                    <a:pt x="34" y="1893"/>
                  </a:cubicBezTo>
                  <a:cubicBezTo>
                    <a:pt x="1" y="1927"/>
                    <a:pt x="1" y="1993"/>
                    <a:pt x="1" y="2027"/>
                  </a:cubicBezTo>
                  <a:cubicBezTo>
                    <a:pt x="1" y="2060"/>
                    <a:pt x="1" y="2127"/>
                    <a:pt x="34" y="2127"/>
                  </a:cubicBezTo>
                  <a:cubicBezTo>
                    <a:pt x="48" y="2155"/>
                    <a:pt x="62" y="2165"/>
                    <a:pt x="77" y="2165"/>
                  </a:cubicBezTo>
                  <a:cubicBezTo>
                    <a:pt x="96" y="2165"/>
                    <a:pt x="115" y="2146"/>
                    <a:pt x="134" y="2127"/>
                  </a:cubicBezTo>
                  <a:lnTo>
                    <a:pt x="368" y="2027"/>
                  </a:lnTo>
                  <a:cubicBezTo>
                    <a:pt x="401" y="1993"/>
                    <a:pt x="435" y="1960"/>
                    <a:pt x="468" y="1893"/>
                  </a:cubicBezTo>
                  <a:cubicBezTo>
                    <a:pt x="501" y="1860"/>
                    <a:pt x="501" y="1827"/>
                    <a:pt x="501" y="1760"/>
                  </a:cubicBezTo>
                  <a:cubicBezTo>
                    <a:pt x="501" y="1727"/>
                    <a:pt x="501" y="1693"/>
                    <a:pt x="468" y="1660"/>
                  </a:cubicBezTo>
                  <a:cubicBezTo>
                    <a:pt x="451" y="1643"/>
                    <a:pt x="435" y="1635"/>
                    <a:pt x="418" y="1635"/>
                  </a:cubicBezTo>
                  <a:cubicBezTo>
                    <a:pt x="401" y="1635"/>
                    <a:pt x="384" y="1643"/>
                    <a:pt x="368" y="1660"/>
                  </a:cubicBezTo>
                  <a:lnTo>
                    <a:pt x="368" y="959"/>
                  </a:lnTo>
                  <a:cubicBezTo>
                    <a:pt x="401" y="893"/>
                    <a:pt x="435" y="826"/>
                    <a:pt x="468" y="759"/>
                  </a:cubicBezTo>
                  <a:cubicBezTo>
                    <a:pt x="468" y="726"/>
                    <a:pt x="501" y="692"/>
                    <a:pt x="535" y="659"/>
                  </a:cubicBezTo>
                  <a:lnTo>
                    <a:pt x="601" y="659"/>
                  </a:lnTo>
                  <a:cubicBezTo>
                    <a:pt x="601" y="692"/>
                    <a:pt x="601" y="726"/>
                    <a:pt x="601" y="759"/>
                  </a:cubicBezTo>
                  <a:lnTo>
                    <a:pt x="601" y="1893"/>
                  </a:lnTo>
                  <a:lnTo>
                    <a:pt x="801" y="1760"/>
                  </a:lnTo>
                  <a:cubicBezTo>
                    <a:pt x="868" y="1727"/>
                    <a:pt x="902" y="1693"/>
                    <a:pt x="935" y="1660"/>
                  </a:cubicBezTo>
                  <a:cubicBezTo>
                    <a:pt x="935" y="1593"/>
                    <a:pt x="968" y="1560"/>
                    <a:pt x="968" y="1493"/>
                  </a:cubicBezTo>
                  <a:cubicBezTo>
                    <a:pt x="968" y="1460"/>
                    <a:pt x="935" y="1426"/>
                    <a:pt x="935" y="1393"/>
                  </a:cubicBezTo>
                  <a:cubicBezTo>
                    <a:pt x="918" y="1376"/>
                    <a:pt x="902" y="1368"/>
                    <a:pt x="881" y="1368"/>
                  </a:cubicBezTo>
                  <a:cubicBezTo>
                    <a:pt x="860" y="1368"/>
                    <a:pt x="835" y="1376"/>
                    <a:pt x="801" y="1393"/>
                  </a:cubicBezTo>
                  <a:lnTo>
                    <a:pt x="801" y="692"/>
                  </a:lnTo>
                  <a:cubicBezTo>
                    <a:pt x="835" y="626"/>
                    <a:pt x="868" y="559"/>
                    <a:pt x="902" y="492"/>
                  </a:cubicBezTo>
                  <a:cubicBezTo>
                    <a:pt x="935" y="459"/>
                    <a:pt x="968" y="426"/>
                    <a:pt x="1002" y="392"/>
                  </a:cubicBezTo>
                  <a:lnTo>
                    <a:pt x="1035" y="392"/>
                  </a:lnTo>
                  <a:lnTo>
                    <a:pt x="1035" y="492"/>
                  </a:lnTo>
                  <a:lnTo>
                    <a:pt x="1035" y="1593"/>
                  </a:lnTo>
                  <a:lnTo>
                    <a:pt x="1268" y="1493"/>
                  </a:lnTo>
                  <a:cubicBezTo>
                    <a:pt x="1302" y="1460"/>
                    <a:pt x="1369" y="1426"/>
                    <a:pt x="1369" y="1360"/>
                  </a:cubicBezTo>
                  <a:cubicBezTo>
                    <a:pt x="1402" y="1326"/>
                    <a:pt x="1402" y="1260"/>
                    <a:pt x="1402" y="1226"/>
                  </a:cubicBezTo>
                  <a:cubicBezTo>
                    <a:pt x="1402" y="1193"/>
                    <a:pt x="1402" y="1159"/>
                    <a:pt x="1369" y="1126"/>
                  </a:cubicBezTo>
                  <a:cubicBezTo>
                    <a:pt x="1369" y="1109"/>
                    <a:pt x="1360" y="1101"/>
                    <a:pt x="1343" y="1101"/>
                  </a:cubicBezTo>
                  <a:cubicBezTo>
                    <a:pt x="1327" y="1101"/>
                    <a:pt x="1302" y="1109"/>
                    <a:pt x="1268" y="1126"/>
                  </a:cubicBezTo>
                  <a:lnTo>
                    <a:pt x="1268" y="326"/>
                  </a:lnTo>
                  <a:cubicBezTo>
                    <a:pt x="1302" y="225"/>
                    <a:pt x="1235" y="125"/>
                    <a:pt x="1168" y="25"/>
                  </a:cubicBezTo>
                  <a:cubicBezTo>
                    <a:pt x="1135" y="9"/>
                    <a:pt x="1102" y="0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1830650" y="1938500"/>
              <a:ext cx="26700" cy="63200"/>
            </a:xfrm>
            <a:custGeom>
              <a:rect b="b" l="l" r="r" t="t"/>
              <a:pathLst>
                <a:path extrusionOk="0" h="2528" w="1068">
                  <a:moveTo>
                    <a:pt x="667" y="0"/>
                  </a:moveTo>
                  <a:lnTo>
                    <a:pt x="234" y="234"/>
                  </a:lnTo>
                  <a:cubicBezTo>
                    <a:pt x="200" y="234"/>
                    <a:pt x="134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67" y="501"/>
                    <a:pt x="100" y="567"/>
                    <a:pt x="134" y="601"/>
                  </a:cubicBezTo>
                  <a:cubicBezTo>
                    <a:pt x="134" y="612"/>
                    <a:pt x="141" y="616"/>
                    <a:pt x="152" y="616"/>
                  </a:cubicBezTo>
                  <a:cubicBezTo>
                    <a:pt x="174" y="616"/>
                    <a:pt x="212" y="601"/>
                    <a:pt x="234" y="601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35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68"/>
                    <a:pt x="1068" y="1802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4" y="1677"/>
                  </a:cubicBezTo>
                  <a:cubicBezTo>
                    <a:pt x="968" y="1677"/>
                    <a:pt x="951" y="1685"/>
                    <a:pt x="934" y="1702"/>
                  </a:cubicBezTo>
                  <a:lnTo>
                    <a:pt x="667" y="186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1895700" y="1908350"/>
              <a:ext cx="34200" cy="49350"/>
            </a:xfrm>
            <a:custGeom>
              <a:rect b="b" l="l" r="r" t="t"/>
              <a:pathLst>
                <a:path extrusionOk="0" h="1974" w="1368">
                  <a:moveTo>
                    <a:pt x="1292" y="0"/>
                  </a:moveTo>
                  <a:cubicBezTo>
                    <a:pt x="1273" y="0"/>
                    <a:pt x="1254" y="20"/>
                    <a:pt x="1234" y="39"/>
                  </a:cubicBezTo>
                  <a:lnTo>
                    <a:pt x="901" y="206"/>
                  </a:lnTo>
                  <a:cubicBezTo>
                    <a:pt x="867" y="239"/>
                    <a:pt x="834" y="272"/>
                    <a:pt x="801" y="339"/>
                  </a:cubicBezTo>
                  <a:cubicBezTo>
                    <a:pt x="767" y="372"/>
                    <a:pt x="767" y="406"/>
                    <a:pt x="767" y="472"/>
                  </a:cubicBezTo>
                  <a:cubicBezTo>
                    <a:pt x="767" y="539"/>
                    <a:pt x="801" y="573"/>
                    <a:pt x="801" y="573"/>
                  </a:cubicBezTo>
                  <a:cubicBezTo>
                    <a:pt x="810" y="582"/>
                    <a:pt x="820" y="586"/>
                    <a:pt x="831" y="586"/>
                  </a:cubicBezTo>
                  <a:cubicBezTo>
                    <a:pt x="856" y="586"/>
                    <a:pt x="887" y="563"/>
                    <a:pt x="934" y="539"/>
                  </a:cubicBezTo>
                  <a:lnTo>
                    <a:pt x="934" y="539"/>
                  </a:lnTo>
                  <a:lnTo>
                    <a:pt x="701" y="1473"/>
                  </a:lnTo>
                  <a:lnTo>
                    <a:pt x="434" y="839"/>
                  </a:lnTo>
                  <a:cubicBezTo>
                    <a:pt x="467" y="806"/>
                    <a:pt x="501" y="773"/>
                    <a:pt x="567" y="739"/>
                  </a:cubicBezTo>
                  <a:cubicBezTo>
                    <a:pt x="601" y="673"/>
                    <a:pt x="601" y="606"/>
                    <a:pt x="601" y="539"/>
                  </a:cubicBezTo>
                  <a:cubicBezTo>
                    <a:pt x="601" y="506"/>
                    <a:pt x="601" y="472"/>
                    <a:pt x="567" y="439"/>
                  </a:cubicBezTo>
                  <a:cubicBezTo>
                    <a:pt x="567" y="422"/>
                    <a:pt x="551" y="414"/>
                    <a:pt x="530" y="414"/>
                  </a:cubicBezTo>
                  <a:cubicBezTo>
                    <a:pt x="509" y="414"/>
                    <a:pt x="484" y="422"/>
                    <a:pt x="467" y="439"/>
                  </a:cubicBezTo>
                  <a:lnTo>
                    <a:pt x="167" y="639"/>
                  </a:lnTo>
                  <a:cubicBezTo>
                    <a:pt x="100" y="639"/>
                    <a:pt x="67" y="673"/>
                    <a:pt x="34" y="739"/>
                  </a:cubicBezTo>
                  <a:cubicBezTo>
                    <a:pt x="34" y="773"/>
                    <a:pt x="0" y="839"/>
                    <a:pt x="0" y="873"/>
                  </a:cubicBezTo>
                  <a:cubicBezTo>
                    <a:pt x="0" y="939"/>
                    <a:pt x="0" y="973"/>
                    <a:pt x="34" y="1006"/>
                  </a:cubicBezTo>
                  <a:cubicBezTo>
                    <a:pt x="45" y="1017"/>
                    <a:pt x="56" y="1021"/>
                    <a:pt x="68" y="1021"/>
                  </a:cubicBezTo>
                  <a:cubicBezTo>
                    <a:pt x="93" y="1021"/>
                    <a:pt x="122" y="1006"/>
                    <a:pt x="167" y="1006"/>
                  </a:cubicBezTo>
                  <a:lnTo>
                    <a:pt x="200" y="1006"/>
                  </a:lnTo>
                  <a:lnTo>
                    <a:pt x="567" y="1974"/>
                  </a:lnTo>
                  <a:lnTo>
                    <a:pt x="801" y="1840"/>
                  </a:lnTo>
                  <a:lnTo>
                    <a:pt x="1201" y="406"/>
                  </a:lnTo>
                  <a:lnTo>
                    <a:pt x="1234" y="406"/>
                  </a:lnTo>
                  <a:cubicBezTo>
                    <a:pt x="1268" y="372"/>
                    <a:pt x="1301" y="339"/>
                    <a:pt x="1334" y="272"/>
                  </a:cubicBezTo>
                  <a:cubicBezTo>
                    <a:pt x="1368" y="239"/>
                    <a:pt x="1368" y="172"/>
                    <a:pt x="1368" y="139"/>
                  </a:cubicBezTo>
                  <a:cubicBezTo>
                    <a:pt x="1368" y="106"/>
                    <a:pt x="1368" y="72"/>
                    <a:pt x="1334" y="39"/>
                  </a:cubicBezTo>
                  <a:cubicBezTo>
                    <a:pt x="1320" y="1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1932375" y="189347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768" y="400"/>
                  </a:moveTo>
                  <a:cubicBezTo>
                    <a:pt x="835" y="434"/>
                    <a:pt x="902" y="500"/>
                    <a:pt x="935" y="567"/>
                  </a:cubicBezTo>
                  <a:lnTo>
                    <a:pt x="234" y="934"/>
                  </a:lnTo>
                  <a:cubicBezTo>
                    <a:pt x="268" y="834"/>
                    <a:pt x="334" y="734"/>
                    <a:pt x="368" y="634"/>
                  </a:cubicBezTo>
                  <a:cubicBezTo>
                    <a:pt x="435" y="567"/>
                    <a:pt x="501" y="500"/>
                    <a:pt x="568" y="434"/>
                  </a:cubicBezTo>
                  <a:cubicBezTo>
                    <a:pt x="635" y="400"/>
                    <a:pt x="701" y="400"/>
                    <a:pt x="768" y="400"/>
                  </a:cubicBezTo>
                  <a:close/>
                  <a:moveTo>
                    <a:pt x="868" y="0"/>
                  </a:moveTo>
                  <a:cubicBezTo>
                    <a:pt x="768" y="0"/>
                    <a:pt x="668" y="33"/>
                    <a:pt x="601" y="67"/>
                  </a:cubicBezTo>
                  <a:cubicBezTo>
                    <a:pt x="435" y="200"/>
                    <a:pt x="268" y="367"/>
                    <a:pt x="168" y="534"/>
                  </a:cubicBezTo>
                  <a:cubicBezTo>
                    <a:pt x="68" y="767"/>
                    <a:pt x="1" y="1001"/>
                    <a:pt x="1" y="1234"/>
                  </a:cubicBezTo>
                  <a:cubicBezTo>
                    <a:pt x="1" y="1434"/>
                    <a:pt x="34" y="1601"/>
                    <a:pt x="168" y="1735"/>
                  </a:cubicBezTo>
                  <a:cubicBezTo>
                    <a:pt x="218" y="1785"/>
                    <a:pt x="276" y="1810"/>
                    <a:pt x="347" y="1810"/>
                  </a:cubicBezTo>
                  <a:cubicBezTo>
                    <a:pt x="418" y="1810"/>
                    <a:pt x="501" y="1785"/>
                    <a:pt x="601" y="1735"/>
                  </a:cubicBezTo>
                  <a:cubicBezTo>
                    <a:pt x="701" y="1668"/>
                    <a:pt x="835" y="1568"/>
                    <a:pt x="902" y="1501"/>
                  </a:cubicBezTo>
                  <a:cubicBezTo>
                    <a:pt x="1002" y="1434"/>
                    <a:pt x="1068" y="1334"/>
                    <a:pt x="1135" y="1234"/>
                  </a:cubicBezTo>
                  <a:cubicBezTo>
                    <a:pt x="1168" y="1201"/>
                    <a:pt x="1168" y="1168"/>
                    <a:pt x="1168" y="1101"/>
                  </a:cubicBezTo>
                  <a:cubicBezTo>
                    <a:pt x="1168" y="1067"/>
                    <a:pt x="1168" y="1034"/>
                    <a:pt x="1135" y="1001"/>
                  </a:cubicBezTo>
                  <a:lnTo>
                    <a:pt x="1068" y="1001"/>
                  </a:lnTo>
                  <a:cubicBezTo>
                    <a:pt x="1002" y="1034"/>
                    <a:pt x="968" y="1067"/>
                    <a:pt x="935" y="1101"/>
                  </a:cubicBezTo>
                  <a:cubicBezTo>
                    <a:pt x="835" y="1201"/>
                    <a:pt x="735" y="1301"/>
                    <a:pt x="601" y="1368"/>
                  </a:cubicBezTo>
                  <a:cubicBezTo>
                    <a:pt x="552" y="1417"/>
                    <a:pt x="486" y="1448"/>
                    <a:pt x="427" y="1448"/>
                  </a:cubicBezTo>
                  <a:cubicBezTo>
                    <a:pt x="406" y="1448"/>
                    <a:pt x="386" y="1443"/>
                    <a:pt x="368" y="1434"/>
                  </a:cubicBezTo>
                  <a:cubicBezTo>
                    <a:pt x="301" y="1401"/>
                    <a:pt x="268" y="1368"/>
                    <a:pt x="234" y="1301"/>
                  </a:cubicBezTo>
                  <a:lnTo>
                    <a:pt x="1168" y="767"/>
                  </a:lnTo>
                  <a:lnTo>
                    <a:pt x="1202" y="600"/>
                  </a:lnTo>
                  <a:cubicBezTo>
                    <a:pt x="1202" y="500"/>
                    <a:pt x="1168" y="400"/>
                    <a:pt x="1168" y="300"/>
                  </a:cubicBezTo>
                  <a:cubicBezTo>
                    <a:pt x="1135" y="234"/>
                    <a:pt x="1102" y="133"/>
                    <a:pt x="1035" y="67"/>
                  </a:cubicBezTo>
                  <a:cubicBezTo>
                    <a:pt x="968" y="33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1967400" y="1870325"/>
              <a:ext cx="30050" cy="52975"/>
            </a:xfrm>
            <a:custGeom>
              <a:rect b="b" l="l" r="r" t="t"/>
              <a:pathLst>
                <a:path extrusionOk="0" h="2119" w="1202">
                  <a:moveTo>
                    <a:pt x="1018" y="0"/>
                  </a:moveTo>
                  <a:cubicBezTo>
                    <a:pt x="977" y="0"/>
                    <a:pt x="935" y="9"/>
                    <a:pt x="902" y="25"/>
                  </a:cubicBezTo>
                  <a:cubicBezTo>
                    <a:pt x="835" y="59"/>
                    <a:pt x="801" y="125"/>
                    <a:pt x="768" y="159"/>
                  </a:cubicBezTo>
                  <a:cubicBezTo>
                    <a:pt x="668" y="259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34" y="526"/>
                  </a:lnTo>
                  <a:cubicBezTo>
                    <a:pt x="168" y="526"/>
                    <a:pt x="134" y="592"/>
                    <a:pt x="101" y="626"/>
                  </a:cubicBezTo>
                  <a:cubicBezTo>
                    <a:pt x="68" y="659"/>
                    <a:pt x="68" y="726"/>
                    <a:pt x="68" y="759"/>
                  </a:cubicBezTo>
                  <a:cubicBezTo>
                    <a:pt x="68" y="826"/>
                    <a:pt x="68" y="859"/>
                    <a:pt x="101" y="893"/>
                  </a:cubicBezTo>
                  <a:cubicBezTo>
                    <a:pt x="134" y="893"/>
                    <a:pt x="168" y="893"/>
                    <a:pt x="234" y="859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3"/>
                    <a:pt x="68" y="1860"/>
                  </a:cubicBezTo>
                  <a:cubicBezTo>
                    <a:pt x="34" y="1893"/>
                    <a:pt x="1" y="1927"/>
                    <a:pt x="34" y="1993"/>
                  </a:cubicBezTo>
                  <a:cubicBezTo>
                    <a:pt x="1" y="2027"/>
                    <a:pt x="34" y="2060"/>
                    <a:pt x="68" y="2094"/>
                  </a:cubicBezTo>
                  <a:cubicBezTo>
                    <a:pt x="68" y="2110"/>
                    <a:pt x="84" y="2119"/>
                    <a:pt x="105" y="2119"/>
                  </a:cubicBezTo>
                  <a:cubicBezTo>
                    <a:pt x="126" y="2119"/>
                    <a:pt x="151" y="2110"/>
                    <a:pt x="168" y="2094"/>
                  </a:cubicBezTo>
                  <a:lnTo>
                    <a:pt x="868" y="1693"/>
                  </a:lnTo>
                  <a:cubicBezTo>
                    <a:pt x="902" y="1660"/>
                    <a:pt x="935" y="1627"/>
                    <a:pt x="968" y="1593"/>
                  </a:cubicBezTo>
                  <a:cubicBezTo>
                    <a:pt x="1002" y="1526"/>
                    <a:pt x="1002" y="1493"/>
                    <a:pt x="1002" y="1426"/>
                  </a:cubicBezTo>
                  <a:cubicBezTo>
                    <a:pt x="1002" y="1393"/>
                    <a:pt x="1002" y="1360"/>
                    <a:pt x="968" y="1326"/>
                  </a:cubicBezTo>
                  <a:cubicBezTo>
                    <a:pt x="952" y="1310"/>
                    <a:pt x="935" y="1301"/>
                    <a:pt x="918" y="1301"/>
                  </a:cubicBezTo>
                  <a:cubicBezTo>
                    <a:pt x="902" y="1301"/>
                    <a:pt x="885" y="1310"/>
                    <a:pt x="868" y="1326"/>
                  </a:cubicBezTo>
                  <a:lnTo>
                    <a:pt x="535" y="1526"/>
                  </a:lnTo>
                  <a:lnTo>
                    <a:pt x="535" y="993"/>
                  </a:lnTo>
                  <a:cubicBezTo>
                    <a:pt x="635" y="826"/>
                    <a:pt x="701" y="693"/>
                    <a:pt x="768" y="592"/>
                  </a:cubicBezTo>
                  <a:cubicBezTo>
                    <a:pt x="801" y="526"/>
                    <a:pt x="868" y="459"/>
                    <a:pt x="902" y="392"/>
                  </a:cubicBezTo>
                  <a:lnTo>
                    <a:pt x="1002" y="392"/>
                  </a:lnTo>
                  <a:cubicBezTo>
                    <a:pt x="1018" y="409"/>
                    <a:pt x="1035" y="417"/>
                    <a:pt x="1047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02" y="359"/>
                    <a:pt x="1135" y="326"/>
                    <a:pt x="1168" y="292"/>
                  </a:cubicBezTo>
                  <a:cubicBezTo>
                    <a:pt x="1202" y="259"/>
                    <a:pt x="1202" y="192"/>
                    <a:pt x="1202" y="159"/>
                  </a:cubicBezTo>
                  <a:cubicBezTo>
                    <a:pt x="1202" y="92"/>
                    <a:pt x="1168" y="59"/>
                    <a:pt x="1135" y="25"/>
                  </a:cubicBezTo>
                  <a:cubicBezTo>
                    <a:pt x="1102" y="9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2003275" y="1851975"/>
              <a:ext cx="25875" cy="49650"/>
            </a:xfrm>
            <a:custGeom>
              <a:rect b="b" l="l" r="r" t="t"/>
              <a:pathLst>
                <a:path extrusionOk="0" h="1986" w="1035">
                  <a:moveTo>
                    <a:pt x="913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59"/>
                  </a:lnTo>
                  <a:cubicBezTo>
                    <a:pt x="834" y="59"/>
                    <a:pt x="801" y="92"/>
                    <a:pt x="801" y="92"/>
                  </a:cubicBezTo>
                  <a:lnTo>
                    <a:pt x="667" y="92"/>
                  </a:lnTo>
                  <a:cubicBezTo>
                    <a:pt x="601" y="126"/>
                    <a:pt x="567" y="126"/>
                    <a:pt x="501" y="159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093"/>
                    <a:pt x="134" y="1160"/>
                  </a:cubicBezTo>
                  <a:cubicBezTo>
                    <a:pt x="159" y="1185"/>
                    <a:pt x="189" y="1196"/>
                    <a:pt x="228" y="1196"/>
                  </a:cubicBezTo>
                  <a:cubicBezTo>
                    <a:pt x="291" y="1196"/>
                    <a:pt x="377" y="1168"/>
                    <a:pt x="501" y="1126"/>
                  </a:cubicBezTo>
                  <a:cubicBezTo>
                    <a:pt x="567" y="1093"/>
                    <a:pt x="667" y="1060"/>
                    <a:pt x="734" y="1060"/>
                  </a:cubicBezTo>
                  <a:cubicBezTo>
                    <a:pt x="801" y="1060"/>
                    <a:pt x="801" y="1093"/>
                    <a:pt x="801" y="1160"/>
                  </a:cubicBezTo>
                  <a:cubicBezTo>
                    <a:pt x="801" y="1193"/>
                    <a:pt x="767" y="1226"/>
                    <a:pt x="767" y="1260"/>
                  </a:cubicBezTo>
                  <a:cubicBezTo>
                    <a:pt x="701" y="1326"/>
                    <a:pt x="601" y="1393"/>
                    <a:pt x="501" y="1460"/>
                  </a:cubicBezTo>
                  <a:cubicBezTo>
                    <a:pt x="467" y="1493"/>
                    <a:pt x="401" y="1527"/>
                    <a:pt x="334" y="1527"/>
                  </a:cubicBezTo>
                  <a:cubicBezTo>
                    <a:pt x="300" y="1527"/>
                    <a:pt x="267" y="1527"/>
                    <a:pt x="234" y="1493"/>
                  </a:cubicBezTo>
                  <a:cubicBezTo>
                    <a:pt x="234" y="1460"/>
                    <a:pt x="200" y="1427"/>
                    <a:pt x="167" y="1393"/>
                  </a:cubicBezTo>
                  <a:lnTo>
                    <a:pt x="100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0" y="1560"/>
                    <a:pt x="0" y="1627"/>
                    <a:pt x="0" y="1693"/>
                  </a:cubicBezTo>
                  <a:lnTo>
                    <a:pt x="0" y="1827"/>
                  </a:lnTo>
                  <a:cubicBezTo>
                    <a:pt x="0" y="1860"/>
                    <a:pt x="0" y="1927"/>
                    <a:pt x="34" y="1960"/>
                  </a:cubicBezTo>
                  <a:cubicBezTo>
                    <a:pt x="34" y="1977"/>
                    <a:pt x="42" y="1985"/>
                    <a:pt x="54" y="1985"/>
                  </a:cubicBezTo>
                  <a:cubicBezTo>
                    <a:pt x="67" y="1985"/>
                    <a:pt x="84" y="1977"/>
                    <a:pt x="100" y="1960"/>
                  </a:cubicBezTo>
                  <a:cubicBezTo>
                    <a:pt x="134" y="1960"/>
                    <a:pt x="134" y="1960"/>
                    <a:pt x="134" y="1927"/>
                  </a:cubicBezTo>
                  <a:cubicBezTo>
                    <a:pt x="167" y="1927"/>
                    <a:pt x="167" y="1894"/>
                    <a:pt x="200" y="1894"/>
                  </a:cubicBezTo>
                  <a:lnTo>
                    <a:pt x="334" y="1894"/>
                  </a:lnTo>
                  <a:cubicBezTo>
                    <a:pt x="401" y="1860"/>
                    <a:pt x="467" y="1860"/>
                    <a:pt x="534" y="1827"/>
                  </a:cubicBezTo>
                  <a:cubicBezTo>
                    <a:pt x="701" y="1727"/>
                    <a:pt x="834" y="1560"/>
                    <a:pt x="934" y="1393"/>
                  </a:cubicBezTo>
                  <a:cubicBezTo>
                    <a:pt x="1001" y="1293"/>
                    <a:pt x="1034" y="1160"/>
                    <a:pt x="1034" y="1026"/>
                  </a:cubicBezTo>
                  <a:cubicBezTo>
                    <a:pt x="1034" y="926"/>
                    <a:pt x="1034" y="859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300" y="826"/>
                    <a:pt x="267" y="793"/>
                    <a:pt x="267" y="793"/>
                  </a:cubicBezTo>
                  <a:cubicBezTo>
                    <a:pt x="300" y="759"/>
                    <a:pt x="300" y="726"/>
                    <a:pt x="300" y="693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3"/>
                    <a:pt x="601" y="459"/>
                    <a:pt x="667" y="459"/>
                  </a:cubicBezTo>
                  <a:lnTo>
                    <a:pt x="767" y="459"/>
                  </a:lnTo>
                  <a:cubicBezTo>
                    <a:pt x="767" y="493"/>
                    <a:pt x="767" y="526"/>
                    <a:pt x="801" y="559"/>
                  </a:cubicBezTo>
                  <a:lnTo>
                    <a:pt x="868" y="559"/>
                  </a:lnTo>
                  <a:cubicBezTo>
                    <a:pt x="934" y="526"/>
                    <a:pt x="968" y="459"/>
                    <a:pt x="968" y="426"/>
                  </a:cubicBezTo>
                  <a:cubicBezTo>
                    <a:pt x="1001" y="359"/>
                    <a:pt x="1001" y="326"/>
                    <a:pt x="968" y="259"/>
                  </a:cubicBezTo>
                  <a:lnTo>
                    <a:pt x="968" y="159"/>
                  </a:lnTo>
                  <a:cubicBezTo>
                    <a:pt x="1001" y="126"/>
                    <a:pt x="968" y="59"/>
                    <a:pt x="934" y="26"/>
                  </a:cubicBezTo>
                  <a:cubicBezTo>
                    <a:pt x="934" y="9"/>
                    <a:pt x="926" y="1"/>
                    <a:pt x="9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2037450" y="1819250"/>
              <a:ext cx="26725" cy="62350"/>
            </a:xfrm>
            <a:custGeom>
              <a:rect b="b" l="l" r="r" t="t"/>
              <a:pathLst>
                <a:path extrusionOk="0" h="2494" w="1069">
                  <a:moveTo>
                    <a:pt x="635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7"/>
                  </a:lnTo>
                  <a:lnTo>
                    <a:pt x="635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68" y="934"/>
                    <a:pt x="134" y="968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51" y="1251"/>
                    <a:pt x="168" y="1260"/>
                    <a:pt x="184" y="1260"/>
                  </a:cubicBezTo>
                  <a:cubicBezTo>
                    <a:pt x="201" y="1260"/>
                    <a:pt x="218" y="1251"/>
                    <a:pt x="234" y="1234"/>
                  </a:cubicBezTo>
                  <a:lnTo>
                    <a:pt x="435" y="1101"/>
                  </a:lnTo>
                  <a:lnTo>
                    <a:pt x="435" y="1935"/>
                  </a:lnTo>
                  <a:lnTo>
                    <a:pt x="168" y="2102"/>
                  </a:lnTo>
                  <a:cubicBezTo>
                    <a:pt x="101" y="2135"/>
                    <a:pt x="68" y="2168"/>
                    <a:pt x="34" y="2235"/>
                  </a:cubicBezTo>
                  <a:cubicBezTo>
                    <a:pt x="1" y="2269"/>
                    <a:pt x="1" y="2302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8" y="2494"/>
                    <a:pt x="88" y="2494"/>
                  </a:cubicBezTo>
                  <a:cubicBezTo>
                    <a:pt x="109" y="2494"/>
                    <a:pt x="134" y="2485"/>
                    <a:pt x="168" y="2469"/>
                  </a:cubicBezTo>
                  <a:lnTo>
                    <a:pt x="935" y="2035"/>
                  </a:lnTo>
                  <a:cubicBezTo>
                    <a:pt x="968" y="2002"/>
                    <a:pt x="1002" y="1968"/>
                    <a:pt x="1035" y="1902"/>
                  </a:cubicBezTo>
                  <a:cubicBezTo>
                    <a:pt x="1068" y="1868"/>
                    <a:pt x="1068" y="1835"/>
                    <a:pt x="1068" y="1768"/>
                  </a:cubicBezTo>
                  <a:cubicBezTo>
                    <a:pt x="1068" y="1735"/>
                    <a:pt x="1068" y="1701"/>
                    <a:pt x="1035" y="1668"/>
                  </a:cubicBezTo>
                  <a:cubicBezTo>
                    <a:pt x="1035" y="1654"/>
                    <a:pt x="1023" y="1646"/>
                    <a:pt x="1008" y="1646"/>
                  </a:cubicBezTo>
                  <a:cubicBezTo>
                    <a:pt x="985" y="1646"/>
                    <a:pt x="954" y="1662"/>
                    <a:pt x="935" y="1701"/>
                  </a:cubicBezTo>
                  <a:lnTo>
                    <a:pt x="668" y="1835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2070825" y="1813900"/>
              <a:ext cx="29200" cy="44075"/>
            </a:xfrm>
            <a:custGeom>
              <a:rect b="b" l="l" r="r" t="t"/>
              <a:pathLst>
                <a:path extrusionOk="0" h="1763" w="1168">
                  <a:moveTo>
                    <a:pt x="699" y="378"/>
                  </a:moveTo>
                  <a:cubicBezTo>
                    <a:pt x="759" y="378"/>
                    <a:pt x="826" y="407"/>
                    <a:pt x="867" y="448"/>
                  </a:cubicBezTo>
                  <a:cubicBezTo>
                    <a:pt x="934" y="548"/>
                    <a:pt x="968" y="615"/>
                    <a:pt x="934" y="715"/>
                  </a:cubicBezTo>
                  <a:cubicBezTo>
                    <a:pt x="934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51" y="1415"/>
                    <a:pt x="501" y="1432"/>
                    <a:pt x="455" y="1432"/>
                  </a:cubicBezTo>
                  <a:cubicBezTo>
                    <a:pt x="409" y="1432"/>
                    <a:pt x="367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0" y="615"/>
                    <a:pt x="467" y="514"/>
                    <a:pt x="601" y="414"/>
                  </a:cubicBezTo>
                  <a:cubicBezTo>
                    <a:pt x="626" y="389"/>
                    <a:pt x="661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8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0" y="348"/>
                  </a:cubicBezTo>
                  <a:cubicBezTo>
                    <a:pt x="100" y="615"/>
                    <a:pt x="0" y="915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00" y="1682"/>
                    <a:pt x="200" y="1749"/>
                    <a:pt x="300" y="1749"/>
                  </a:cubicBezTo>
                  <a:cubicBezTo>
                    <a:pt x="330" y="1758"/>
                    <a:pt x="359" y="1763"/>
                    <a:pt x="388" y="1763"/>
                  </a:cubicBezTo>
                  <a:cubicBezTo>
                    <a:pt x="459" y="1763"/>
                    <a:pt x="530" y="173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968" y="1282"/>
                    <a:pt x="1068" y="1148"/>
                    <a:pt x="1101" y="1015"/>
                  </a:cubicBezTo>
                  <a:cubicBezTo>
                    <a:pt x="1134" y="881"/>
                    <a:pt x="1168" y="715"/>
                    <a:pt x="1168" y="581"/>
                  </a:cubicBezTo>
                  <a:cubicBezTo>
                    <a:pt x="1168" y="448"/>
                    <a:pt x="1168" y="314"/>
                    <a:pt x="1101" y="181"/>
                  </a:cubicBezTo>
                  <a:cubicBezTo>
                    <a:pt x="1068" y="114"/>
                    <a:pt x="1001" y="47"/>
                    <a:pt x="901" y="14"/>
                  </a:cubicBezTo>
                  <a:cubicBezTo>
                    <a:pt x="871" y="4"/>
                    <a:pt x="839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2104175" y="1793800"/>
              <a:ext cx="31725" cy="49175"/>
            </a:xfrm>
            <a:custGeom>
              <a:rect b="b" l="l" r="r" t="t"/>
              <a:pathLst>
                <a:path extrusionOk="0" h="1967" w="1269">
                  <a:moveTo>
                    <a:pt x="880" y="1"/>
                  </a:moveTo>
                  <a:cubicBezTo>
                    <a:pt x="826" y="1"/>
                    <a:pt x="768" y="18"/>
                    <a:pt x="701" y="51"/>
                  </a:cubicBezTo>
                  <a:cubicBezTo>
                    <a:pt x="634" y="84"/>
                    <a:pt x="601" y="118"/>
                    <a:pt x="534" y="184"/>
                  </a:cubicBezTo>
                  <a:cubicBezTo>
                    <a:pt x="501" y="251"/>
                    <a:pt x="434" y="318"/>
                    <a:pt x="401" y="384"/>
                  </a:cubicBezTo>
                  <a:lnTo>
                    <a:pt x="401" y="251"/>
                  </a:lnTo>
                  <a:lnTo>
                    <a:pt x="201" y="384"/>
                  </a:lnTo>
                  <a:cubicBezTo>
                    <a:pt x="134" y="418"/>
                    <a:pt x="101" y="451"/>
                    <a:pt x="67" y="485"/>
                  </a:cubicBezTo>
                  <a:cubicBezTo>
                    <a:pt x="34" y="551"/>
                    <a:pt x="34" y="585"/>
                    <a:pt x="34" y="651"/>
                  </a:cubicBezTo>
                  <a:cubicBezTo>
                    <a:pt x="34" y="685"/>
                    <a:pt x="34" y="718"/>
                    <a:pt x="67" y="751"/>
                  </a:cubicBezTo>
                  <a:cubicBezTo>
                    <a:pt x="84" y="768"/>
                    <a:pt x="101" y="776"/>
                    <a:pt x="117" y="776"/>
                  </a:cubicBezTo>
                  <a:cubicBezTo>
                    <a:pt x="134" y="776"/>
                    <a:pt x="151" y="768"/>
                    <a:pt x="167" y="751"/>
                  </a:cubicBezTo>
                  <a:lnTo>
                    <a:pt x="167" y="1585"/>
                  </a:lnTo>
                  <a:cubicBezTo>
                    <a:pt x="134" y="1585"/>
                    <a:pt x="101" y="1619"/>
                    <a:pt x="67" y="1652"/>
                  </a:cubicBezTo>
                  <a:cubicBezTo>
                    <a:pt x="34" y="1719"/>
                    <a:pt x="0" y="1785"/>
                    <a:pt x="0" y="1852"/>
                  </a:cubicBezTo>
                  <a:cubicBezTo>
                    <a:pt x="0" y="1886"/>
                    <a:pt x="34" y="1919"/>
                    <a:pt x="34" y="1952"/>
                  </a:cubicBezTo>
                  <a:cubicBezTo>
                    <a:pt x="44" y="1962"/>
                    <a:pt x="53" y="1966"/>
                    <a:pt x="64" y="1966"/>
                  </a:cubicBezTo>
                  <a:cubicBezTo>
                    <a:pt x="90" y="1966"/>
                    <a:pt x="120" y="1943"/>
                    <a:pt x="167" y="1919"/>
                  </a:cubicBezTo>
                  <a:lnTo>
                    <a:pt x="434" y="1785"/>
                  </a:lnTo>
                  <a:cubicBezTo>
                    <a:pt x="467" y="1752"/>
                    <a:pt x="501" y="1719"/>
                    <a:pt x="534" y="1685"/>
                  </a:cubicBezTo>
                  <a:cubicBezTo>
                    <a:pt x="568" y="1619"/>
                    <a:pt x="568" y="1585"/>
                    <a:pt x="568" y="1519"/>
                  </a:cubicBezTo>
                  <a:cubicBezTo>
                    <a:pt x="568" y="1452"/>
                    <a:pt x="568" y="1419"/>
                    <a:pt x="534" y="1419"/>
                  </a:cubicBezTo>
                  <a:cubicBezTo>
                    <a:pt x="524" y="1409"/>
                    <a:pt x="515" y="1405"/>
                    <a:pt x="504" y="1405"/>
                  </a:cubicBezTo>
                  <a:cubicBezTo>
                    <a:pt x="478" y="1405"/>
                    <a:pt x="448" y="1428"/>
                    <a:pt x="401" y="1452"/>
                  </a:cubicBezTo>
                  <a:lnTo>
                    <a:pt x="401" y="785"/>
                  </a:lnTo>
                  <a:cubicBezTo>
                    <a:pt x="434" y="685"/>
                    <a:pt x="501" y="585"/>
                    <a:pt x="568" y="518"/>
                  </a:cubicBezTo>
                  <a:cubicBezTo>
                    <a:pt x="601" y="451"/>
                    <a:pt x="634" y="418"/>
                    <a:pt x="701" y="384"/>
                  </a:cubicBezTo>
                  <a:cubicBezTo>
                    <a:pt x="723" y="373"/>
                    <a:pt x="742" y="370"/>
                    <a:pt x="758" y="370"/>
                  </a:cubicBezTo>
                  <a:cubicBezTo>
                    <a:pt x="790" y="370"/>
                    <a:pt x="812" y="384"/>
                    <a:pt x="834" y="384"/>
                  </a:cubicBezTo>
                  <a:cubicBezTo>
                    <a:pt x="901" y="418"/>
                    <a:pt x="901" y="451"/>
                    <a:pt x="901" y="518"/>
                  </a:cubicBezTo>
                  <a:lnTo>
                    <a:pt x="901" y="1185"/>
                  </a:lnTo>
                  <a:cubicBezTo>
                    <a:pt x="834" y="1218"/>
                    <a:pt x="801" y="1252"/>
                    <a:pt x="768" y="1285"/>
                  </a:cubicBezTo>
                  <a:cubicBezTo>
                    <a:pt x="768" y="1352"/>
                    <a:pt x="734" y="1385"/>
                    <a:pt x="734" y="1452"/>
                  </a:cubicBezTo>
                  <a:cubicBezTo>
                    <a:pt x="734" y="1485"/>
                    <a:pt x="768" y="1519"/>
                    <a:pt x="768" y="1552"/>
                  </a:cubicBezTo>
                  <a:cubicBezTo>
                    <a:pt x="801" y="1552"/>
                    <a:pt x="834" y="1552"/>
                    <a:pt x="901" y="1519"/>
                  </a:cubicBezTo>
                  <a:lnTo>
                    <a:pt x="1101" y="1419"/>
                  </a:lnTo>
                  <a:cubicBezTo>
                    <a:pt x="1168" y="1385"/>
                    <a:pt x="1201" y="1352"/>
                    <a:pt x="1235" y="1285"/>
                  </a:cubicBezTo>
                  <a:cubicBezTo>
                    <a:pt x="1235" y="1252"/>
                    <a:pt x="1268" y="1185"/>
                    <a:pt x="1268" y="1152"/>
                  </a:cubicBezTo>
                  <a:cubicBezTo>
                    <a:pt x="1268" y="1118"/>
                    <a:pt x="1235" y="1085"/>
                    <a:pt x="1235" y="1052"/>
                  </a:cubicBezTo>
                  <a:cubicBezTo>
                    <a:pt x="1218" y="1035"/>
                    <a:pt x="1201" y="1027"/>
                    <a:pt x="1180" y="1027"/>
                  </a:cubicBezTo>
                  <a:cubicBezTo>
                    <a:pt x="1160" y="1027"/>
                    <a:pt x="1135" y="1035"/>
                    <a:pt x="1101" y="1052"/>
                  </a:cubicBezTo>
                  <a:lnTo>
                    <a:pt x="1101" y="384"/>
                  </a:lnTo>
                  <a:cubicBezTo>
                    <a:pt x="1135" y="284"/>
                    <a:pt x="1101" y="151"/>
                    <a:pt x="1035" y="51"/>
                  </a:cubicBezTo>
                  <a:cubicBezTo>
                    <a:pt x="984" y="18"/>
                    <a:pt x="934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2138375" y="1770875"/>
              <a:ext cx="32550" cy="40675"/>
            </a:xfrm>
            <a:custGeom>
              <a:rect b="b" l="l" r="r" t="t"/>
              <a:pathLst>
                <a:path extrusionOk="0" h="1627" w="1302">
                  <a:moveTo>
                    <a:pt x="1268" y="1"/>
                  </a:moveTo>
                  <a:cubicBezTo>
                    <a:pt x="1234" y="1"/>
                    <a:pt x="1201" y="1"/>
                    <a:pt x="1134" y="34"/>
                  </a:cubicBezTo>
                  <a:lnTo>
                    <a:pt x="167" y="568"/>
                  </a:lnTo>
                  <a:cubicBezTo>
                    <a:pt x="100" y="601"/>
                    <a:pt x="67" y="634"/>
                    <a:pt x="67" y="701"/>
                  </a:cubicBezTo>
                  <a:cubicBezTo>
                    <a:pt x="33" y="734"/>
                    <a:pt x="0" y="801"/>
                    <a:pt x="0" y="834"/>
                  </a:cubicBezTo>
                  <a:cubicBezTo>
                    <a:pt x="0" y="868"/>
                    <a:pt x="33" y="935"/>
                    <a:pt x="67" y="935"/>
                  </a:cubicBezTo>
                  <a:cubicBezTo>
                    <a:pt x="67" y="951"/>
                    <a:pt x="75" y="960"/>
                    <a:pt x="92" y="960"/>
                  </a:cubicBezTo>
                  <a:cubicBezTo>
                    <a:pt x="108" y="960"/>
                    <a:pt x="134" y="951"/>
                    <a:pt x="167" y="935"/>
                  </a:cubicBezTo>
                  <a:lnTo>
                    <a:pt x="1134" y="367"/>
                  </a:lnTo>
                  <a:cubicBezTo>
                    <a:pt x="1168" y="334"/>
                    <a:pt x="1234" y="301"/>
                    <a:pt x="1268" y="267"/>
                  </a:cubicBezTo>
                  <a:cubicBezTo>
                    <a:pt x="1268" y="201"/>
                    <a:pt x="1268" y="167"/>
                    <a:pt x="1301" y="101"/>
                  </a:cubicBezTo>
                  <a:cubicBezTo>
                    <a:pt x="1301" y="67"/>
                    <a:pt x="1268" y="34"/>
                    <a:pt x="1268" y="1"/>
                  </a:cubicBezTo>
                  <a:close/>
                  <a:moveTo>
                    <a:pt x="1213" y="643"/>
                  </a:moveTo>
                  <a:cubicBezTo>
                    <a:pt x="1193" y="643"/>
                    <a:pt x="1168" y="651"/>
                    <a:pt x="1134" y="668"/>
                  </a:cubicBezTo>
                  <a:lnTo>
                    <a:pt x="167" y="1201"/>
                  </a:lnTo>
                  <a:cubicBezTo>
                    <a:pt x="100" y="1235"/>
                    <a:pt x="67" y="1268"/>
                    <a:pt x="67" y="1335"/>
                  </a:cubicBezTo>
                  <a:cubicBezTo>
                    <a:pt x="33" y="1368"/>
                    <a:pt x="0" y="1435"/>
                    <a:pt x="0" y="1468"/>
                  </a:cubicBezTo>
                  <a:cubicBezTo>
                    <a:pt x="0" y="1502"/>
                    <a:pt x="33" y="1568"/>
                    <a:pt x="67" y="1602"/>
                  </a:cubicBezTo>
                  <a:cubicBezTo>
                    <a:pt x="67" y="1618"/>
                    <a:pt x="75" y="1627"/>
                    <a:pt x="92" y="1627"/>
                  </a:cubicBezTo>
                  <a:cubicBezTo>
                    <a:pt x="108" y="1627"/>
                    <a:pt x="134" y="1618"/>
                    <a:pt x="167" y="1602"/>
                  </a:cubicBezTo>
                  <a:lnTo>
                    <a:pt x="1134" y="1035"/>
                  </a:lnTo>
                  <a:cubicBezTo>
                    <a:pt x="1168" y="1001"/>
                    <a:pt x="1234" y="968"/>
                    <a:pt x="1268" y="901"/>
                  </a:cubicBezTo>
                  <a:cubicBezTo>
                    <a:pt x="1268" y="868"/>
                    <a:pt x="1268" y="801"/>
                    <a:pt x="1301" y="768"/>
                  </a:cubicBezTo>
                  <a:cubicBezTo>
                    <a:pt x="1301" y="734"/>
                    <a:pt x="1268" y="668"/>
                    <a:pt x="1268" y="668"/>
                  </a:cubicBezTo>
                  <a:cubicBezTo>
                    <a:pt x="1251" y="651"/>
                    <a:pt x="1234" y="643"/>
                    <a:pt x="1213" y="643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2179225" y="173752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768" y="0"/>
                  </a:moveTo>
                  <a:lnTo>
                    <a:pt x="468" y="167"/>
                  </a:lnTo>
                  <a:lnTo>
                    <a:pt x="568" y="968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4" y="1034"/>
                  </a:lnTo>
                  <a:cubicBezTo>
                    <a:pt x="634" y="1034"/>
                    <a:pt x="668" y="1001"/>
                    <a:pt x="668" y="1001"/>
                  </a:cubicBezTo>
                  <a:cubicBezTo>
                    <a:pt x="701" y="968"/>
                    <a:pt x="701" y="934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4"/>
                  </a:lnTo>
                  <a:cubicBezTo>
                    <a:pt x="101" y="1268"/>
                    <a:pt x="101" y="1301"/>
                    <a:pt x="134" y="1301"/>
                  </a:cubicBezTo>
                  <a:cubicBezTo>
                    <a:pt x="134" y="1318"/>
                    <a:pt x="142" y="1326"/>
                    <a:pt x="151" y="1326"/>
                  </a:cubicBezTo>
                  <a:cubicBezTo>
                    <a:pt x="159" y="1326"/>
                    <a:pt x="167" y="1318"/>
                    <a:pt x="167" y="1301"/>
                  </a:cubicBez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2210925" y="1718350"/>
              <a:ext cx="25025" cy="64025"/>
            </a:xfrm>
            <a:custGeom>
              <a:rect b="b" l="l" r="r" t="t"/>
              <a:pathLst>
                <a:path extrusionOk="0" h="2561" w="1001">
                  <a:moveTo>
                    <a:pt x="634" y="0"/>
                  </a:moveTo>
                  <a:lnTo>
                    <a:pt x="134" y="467"/>
                  </a:lnTo>
                  <a:cubicBezTo>
                    <a:pt x="100" y="500"/>
                    <a:pt x="67" y="534"/>
                    <a:pt x="34" y="600"/>
                  </a:cubicBezTo>
                  <a:cubicBezTo>
                    <a:pt x="34" y="634"/>
                    <a:pt x="0" y="667"/>
                    <a:pt x="0" y="734"/>
                  </a:cubicBezTo>
                  <a:cubicBezTo>
                    <a:pt x="0" y="767"/>
                    <a:pt x="34" y="801"/>
                    <a:pt x="34" y="834"/>
                  </a:cubicBezTo>
                  <a:lnTo>
                    <a:pt x="134" y="834"/>
                  </a:lnTo>
                  <a:lnTo>
                    <a:pt x="200" y="767"/>
                  </a:lnTo>
                  <a:lnTo>
                    <a:pt x="400" y="567"/>
                  </a:lnTo>
                  <a:lnTo>
                    <a:pt x="400" y="2035"/>
                  </a:lnTo>
                  <a:lnTo>
                    <a:pt x="167" y="2168"/>
                  </a:lnTo>
                  <a:cubicBezTo>
                    <a:pt x="134" y="2168"/>
                    <a:pt x="67" y="2202"/>
                    <a:pt x="67" y="2268"/>
                  </a:cubicBezTo>
                  <a:cubicBezTo>
                    <a:pt x="34" y="2302"/>
                    <a:pt x="34" y="2368"/>
                    <a:pt x="34" y="2402"/>
                  </a:cubicBezTo>
                  <a:cubicBezTo>
                    <a:pt x="0" y="2435"/>
                    <a:pt x="34" y="2502"/>
                    <a:pt x="67" y="2535"/>
                  </a:cubicBezTo>
                  <a:cubicBezTo>
                    <a:pt x="67" y="2552"/>
                    <a:pt x="75" y="2560"/>
                    <a:pt x="92" y="2560"/>
                  </a:cubicBezTo>
                  <a:cubicBezTo>
                    <a:pt x="109" y="2560"/>
                    <a:pt x="134" y="2552"/>
                    <a:pt x="167" y="2535"/>
                  </a:cubicBezTo>
                  <a:lnTo>
                    <a:pt x="867" y="2135"/>
                  </a:lnTo>
                  <a:cubicBezTo>
                    <a:pt x="901" y="2102"/>
                    <a:pt x="934" y="2068"/>
                    <a:pt x="968" y="2001"/>
                  </a:cubicBezTo>
                  <a:cubicBezTo>
                    <a:pt x="1001" y="1968"/>
                    <a:pt x="1001" y="1901"/>
                    <a:pt x="1001" y="1868"/>
                  </a:cubicBezTo>
                  <a:cubicBezTo>
                    <a:pt x="1001" y="1835"/>
                    <a:pt x="1001" y="1768"/>
                    <a:pt x="968" y="1768"/>
                  </a:cubicBezTo>
                  <a:cubicBezTo>
                    <a:pt x="951" y="1751"/>
                    <a:pt x="934" y="1743"/>
                    <a:pt x="917" y="1743"/>
                  </a:cubicBezTo>
                  <a:cubicBezTo>
                    <a:pt x="901" y="1743"/>
                    <a:pt x="884" y="1751"/>
                    <a:pt x="867" y="1768"/>
                  </a:cubicBezTo>
                  <a:lnTo>
                    <a:pt x="634" y="19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2253450" y="1745500"/>
              <a:ext cx="9200" cy="12675"/>
            </a:xfrm>
            <a:custGeom>
              <a:rect b="b" l="l" r="r" t="t"/>
              <a:pathLst>
                <a:path extrusionOk="0" h="507" w="368">
                  <a:moveTo>
                    <a:pt x="292" y="0"/>
                  </a:moveTo>
                  <a:cubicBezTo>
                    <a:pt x="260" y="0"/>
                    <a:pt x="223" y="15"/>
                    <a:pt x="201" y="15"/>
                  </a:cubicBezTo>
                  <a:cubicBezTo>
                    <a:pt x="134" y="48"/>
                    <a:pt x="100" y="115"/>
                    <a:pt x="67" y="182"/>
                  </a:cubicBezTo>
                  <a:cubicBezTo>
                    <a:pt x="34" y="215"/>
                    <a:pt x="34" y="282"/>
                    <a:pt x="34" y="348"/>
                  </a:cubicBezTo>
                  <a:cubicBezTo>
                    <a:pt x="0" y="415"/>
                    <a:pt x="34" y="448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1" y="482"/>
                  </a:cubicBezTo>
                  <a:cubicBezTo>
                    <a:pt x="234" y="448"/>
                    <a:pt x="301" y="415"/>
                    <a:pt x="334" y="348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67" y="48"/>
                    <a:pt x="334" y="15"/>
                  </a:cubicBezTo>
                  <a:cubicBezTo>
                    <a:pt x="323" y="4"/>
                    <a:pt x="308" y="0"/>
                    <a:pt x="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2280975" y="1678300"/>
              <a:ext cx="25025" cy="60425"/>
            </a:xfrm>
            <a:custGeom>
              <a:rect b="b" l="l" r="r" t="t"/>
              <a:pathLst>
                <a:path extrusionOk="0" h="2417" w="1001">
                  <a:moveTo>
                    <a:pt x="571" y="385"/>
                  </a:moveTo>
                  <a:cubicBezTo>
                    <a:pt x="601" y="385"/>
                    <a:pt x="634" y="401"/>
                    <a:pt x="667" y="435"/>
                  </a:cubicBezTo>
                  <a:cubicBezTo>
                    <a:pt x="734" y="568"/>
                    <a:pt x="767" y="701"/>
                    <a:pt x="767" y="868"/>
                  </a:cubicBezTo>
                  <a:lnTo>
                    <a:pt x="767" y="1235"/>
                  </a:lnTo>
                  <a:cubicBezTo>
                    <a:pt x="767" y="1435"/>
                    <a:pt x="734" y="1602"/>
                    <a:pt x="667" y="1802"/>
                  </a:cubicBezTo>
                  <a:cubicBezTo>
                    <a:pt x="634" y="1869"/>
                    <a:pt x="567" y="1969"/>
                    <a:pt x="501" y="2002"/>
                  </a:cubicBezTo>
                  <a:cubicBezTo>
                    <a:pt x="467" y="2036"/>
                    <a:pt x="434" y="2052"/>
                    <a:pt x="405" y="2052"/>
                  </a:cubicBezTo>
                  <a:cubicBezTo>
                    <a:pt x="375" y="2052"/>
                    <a:pt x="350" y="2036"/>
                    <a:pt x="334" y="2002"/>
                  </a:cubicBezTo>
                  <a:cubicBezTo>
                    <a:pt x="234" y="1869"/>
                    <a:pt x="200" y="1735"/>
                    <a:pt x="234" y="1569"/>
                  </a:cubicBezTo>
                  <a:lnTo>
                    <a:pt x="234" y="1202"/>
                  </a:lnTo>
                  <a:cubicBezTo>
                    <a:pt x="234" y="1002"/>
                    <a:pt x="267" y="835"/>
                    <a:pt x="334" y="635"/>
                  </a:cubicBezTo>
                  <a:cubicBezTo>
                    <a:pt x="334" y="568"/>
                    <a:pt x="400" y="468"/>
                    <a:pt x="501" y="435"/>
                  </a:cubicBezTo>
                  <a:cubicBezTo>
                    <a:pt x="517" y="401"/>
                    <a:pt x="542" y="385"/>
                    <a:pt x="571" y="385"/>
                  </a:cubicBezTo>
                  <a:close/>
                  <a:moveTo>
                    <a:pt x="734" y="1"/>
                  </a:moveTo>
                  <a:cubicBezTo>
                    <a:pt x="634" y="1"/>
                    <a:pt x="567" y="1"/>
                    <a:pt x="501" y="68"/>
                  </a:cubicBezTo>
                  <a:cubicBezTo>
                    <a:pt x="300" y="168"/>
                    <a:pt x="167" y="368"/>
                    <a:pt x="134" y="568"/>
                  </a:cubicBezTo>
                  <a:cubicBezTo>
                    <a:pt x="34" y="801"/>
                    <a:pt x="0" y="1068"/>
                    <a:pt x="0" y="1302"/>
                  </a:cubicBezTo>
                  <a:lnTo>
                    <a:pt x="0" y="1669"/>
                  </a:lnTo>
                  <a:cubicBezTo>
                    <a:pt x="0" y="1836"/>
                    <a:pt x="34" y="2002"/>
                    <a:pt x="67" y="2169"/>
                  </a:cubicBezTo>
                  <a:cubicBezTo>
                    <a:pt x="100" y="2269"/>
                    <a:pt x="167" y="2336"/>
                    <a:pt x="267" y="2403"/>
                  </a:cubicBezTo>
                  <a:cubicBezTo>
                    <a:pt x="287" y="2412"/>
                    <a:pt x="309" y="2416"/>
                    <a:pt x="333" y="2416"/>
                  </a:cubicBezTo>
                  <a:cubicBezTo>
                    <a:pt x="389" y="2416"/>
                    <a:pt x="453" y="2393"/>
                    <a:pt x="501" y="2369"/>
                  </a:cubicBezTo>
                  <a:cubicBezTo>
                    <a:pt x="667" y="2236"/>
                    <a:pt x="801" y="2036"/>
                    <a:pt x="867" y="1836"/>
                  </a:cubicBezTo>
                  <a:cubicBezTo>
                    <a:pt x="934" y="1602"/>
                    <a:pt x="968" y="1369"/>
                    <a:pt x="1001" y="1102"/>
                  </a:cubicBezTo>
                  <a:lnTo>
                    <a:pt x="1001" y="735"/>
                  </a:lnTo>
                  <a:cubicBezTo>
                    <a:pt x="1001" y="568"/>
                    <a:pt x="968" y="401"/>
                    <a:pt x="901" y="234"/>
                  </a:cubicBezTo>
                  <a:cubicBezTo>
                    <a:pt x="867" y="134"/>
                    <a:pt x="801" y="68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2317650" y="1658300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768" y="0"/>
                  </a:moveTo>
                  <a:lnTo>
                    <a:pt x="468" y="167"/>
                  </a:lnTo>
                  <a:lnTo>
                    <a:pt x="535" y="934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5" y="1034"/>
                  </a:lnTo>
                  <a:cubicBezTo>
                    <a:pt x="635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5"/>
                  </a:lnTo>
                  <a:cubicBezTo>
                    <a:pt x="101" y="1235"/>
                    <a:pt x="101" y="1268"/>
                    <a:pt x="101" y="1301"/>
                  </a:cubicBezTo>
                  <a:lnTo>
                    <a:pt x="134" y="1301"/>
                  </a:lnTo>
                  <a:cubicBezTo>
                    <a:pt x="168" y="1268"/>
                    <a:pt x="168" y="1268"/>
                    <a:pt x="201" y="1235"/>
                  </a:cubicBezTo>
                  <a:cubicBezTo>
                    <a:pt x="201" y="1201"/>
                    <a:pt x="201" y="1168"/>
                    <a:pt x="234" y="1134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2381050" y="1634100"/>
              <a:ext cx="30025" cy="45275"/>
            </a:xfrm>
            <a:custGeom>
              <a:rect b="b" l="l" r="r" t="t"/>
              <a:pathLst>
                <a:path extrusionOk="0" h="1811" w="1201">
                  <a:moveTo>
                    <a:pt x="801" y="401"/>
                  </a:moveTo>
                  <a:cubicBezTo>
                    <a:pt x="867" y="435"/>
                    <a:pt x="901" y="501"/>
                    <a:pt x="934" y="568"/>
                  </a:cubicBezTo>
                  <a:lnTo>
                    <a:pt x="267" y="935"/>
                  </a:lnTo>
                  <a:cubicBezTo>
                    <a:pt x="300" y="835"/>
                    <a:pt x="334" y="735"/>
                    <a:pt x="400" y="635"/>
                  </a:cubicBezTo>
                  <a:cubicBezTo>
                    <a:pt x="434" y="568"/>
                    <a:pt x="500" y="501"/>
                    <a:pt x="600" y="468"/>
                  </a:cubicBezTo>
                  <a:cubicBezTo>
                    <a:pt x="667" y="401"/>
                    <a:pt x="734" y="401"/>
                    <a:pt x="801" y="401"/>
                  </a:cubicBezTo>
                  <a:close/>
                  <a:moveTo>
                    <a:pt x="867" y="1"/>
                  </a:moveTo>
                  <a:cubicBezTo>
                    <a:pt x="767" y="1"/>
                    <a:pt x="701" y="34"/>
                    <a:pt x="600" y="68"/>
                  </a:cubicBezTo>
                  <a:cubicBezTo>
                    <a:pt x="434" y="168"/>
                    <a:pt x="300" y="335"/>
                    <a:pt x="200" y="535"/>
                  </a:cubicBezTo>
                  <a:cubicBezTo>
                    <a:pt x="67" y="735"/>
                    <a:pt x="33" y="1002"/>
                    <a:pt x="33" y="1235"/>
                  </a:cubicBezTo>
                  <a:cubicBezTo>
                    <a:pt x="0" y="1402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0" y="1736"/>
                  </a:cubicBezTo>
                  <a:cubicBezTo>
                    <a:pt x="734" y="1669"/>
                    <a:pt x="834" y="1569"/>
                    <a:pt x="934" y="1469"/>
                  </a:cubicBezTo>
                  <a:cubicBezTo>
                    <a:pt x="1001" y="1402"/>
                    <a:pt x="1101" y="1335"/>
                    <a:pt x="1134" y="1235"/>
                  </a:cubicBezTo>
                  <a:cubicBezTo>
                    <a:pt x="1168" y="1202"/>
                    <a:pt x="1168" y="1135"/>
                    <a:pt x="1168" y="1102"/>
                  </a:cubicBezTo>
                  <a:cubicBezTo>
                    <a:pt x="1201" y="1068"/>
                    <a:pt x="1168" y="1035"/>
                    <a:pt x="1168" y="1002"/>
                  </a:cubicBezTo>
                  <a:cubicBezTo>
                    <a:pt x="1151" y="985"/>
                    <a:pt x="1134" y="977"/>
                    <a:pt x="1117" y="977"/>
                  </a:cubicBezTo>
                  <a:cubicBezTo>
                    <a:pt x="1101" y="977"/>
                    <a:pt x="1084" y="985"/>
                    <a:pt x="1067" y="1002"/>
                  </a:cubicBezTo>
                  <a:cubicBezTo>
                    <a:pt x="1034" y="1035"/>
                    <a:pt x="1001" y="1068"/>
                    <a:pt x="967" y="1102"/>
                  </a:cubicBezTo>
                  <a:cubicBezTo>
                    <a:pt x="867" y="1202"/>
                    <a:pt x="734" y="1302"/>
                    <a:pt x="634" y="1369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0" y="1402"/>
                    <a:pt x="267" y="1335"/>
                    <a:pt x="267" y="1302"/>
                  </a:cubicBezTo>
                  <a:lnTo>
                    <a:pt x="1168" y="768"/>
                  </a:lnTo>
                  <a:lnTo>
                    <a:pt x="1201" y="568"/>
                  </a:lnTo>
                  <a:cubicBezTo>
                    <a:pt x="1201" y="468"/>
                    <a:pt x="1201" y="401"/>
                    <a:pt x="1168" y="301"/>
                  </a:cubicBezTo>
                  <a:cubicBezTo>
                    <a:pt x="1134" y="201"/>
                    <a:pt x="1101" y="134"/>
                    <a:pt x="1034" y="68"/>
                  </a:cubicBezTo>
                  <a:cubicBezTo>
                    <a:pt x="1001" y="34"/>
                    <a:pt x="934" y="1"/>
                    <a:pt x="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2415225" y="1613900"/>
              <a:ext cx="31725" cy="49225"/>
            </a:xfrm>
            <a:custGeom>
              <a:rect b="b" l="l" r="r" t="t"/>
              <a:pathLst>
                <a:path extrusionOk="0" h="1969" w="1269">
                  <a:moveTo>
                    <a:pt x="876" y="0"/>
                  </a:moveTo>
                  <a:cubicBezTo>
                    <a:pt x="826" y="0"/>
                    <a:pt x="768" y="25"/>
                    <a:pt x="701" y="75"/>
                  </a:cubicBezTo>
                  <a:cubicBezTo>
                    <a:pt x="634" y="108"/>
                    <a:pt x="568" y="142"/>
                    <a:pt x="534" y="209"/>
                  </a:cubicBezTo>
                  <a:cubicBezTo>
                    <a:pt x="468" y="275"/>
                    <a:pt x="434" y="342"/>
                    <a:pt x="401" y="409"/>
                  </a:cubicBezTo>
                  <a:lnTo>
                    <a:pt x="401" y="275"/>
                  </a:lnTo>
                  <a:lnTo>
                    <a:pt x="201" y="442"/>
                  </a:lnTo>
                  <a:cubicBezTo>
                    <a:pt x="167" y="442"/>
                    <a:pt x="101" y="442"/>
                    <a:pt x="67" y="475"/>
                  </a:cubicBezTo>
                  <a:cubicBezTo>
                    <a:pt x="34" y="509"/>
                    <a:pt x="34" y="575"/>
                    <a:pt x="34" y="609"/>
                  </a:cubicBezTo>
                  <a:cubicBezTo>
                    <a:pt x="34" y="642"/>
                    <a:pt x="34" y="709"/>
                    <a:pt x="67" y="742"/>
                  </a:cubicBezTo>
                  <a:lnTo>
                    <a:pt x="167" y="742"/>
                  </a:lnTo>
                  <a:lnTo>
                    <a:pt x="167" y="1576"/>
                  </a:lnTo>
                  <a:cubicBezTo>
                    <a:pt x="134" y="1576"/>
                    <a:pt x="101" y="1610"/>
                    <a:pt x="67" y="1643"/>
                  </a:cubicBezTo>
                  <a:cubicBezTo>
                    <a:pt x="34" y="1710"/>
                    <a:pt x="1" y="1776"/>
                    <a:pt x="1" y="1843"/>
                  </a:cubicBezTo>
                  <a:cubicBezTo>
                    <a:pt x="1" y="1876"/>
                    <a:pt x="1" y="1910"/>
                    <a:pt x="34" y="1943"/>
                  </a:cubicBezTo>
                  <a:cubicBezTo>
                    <a:pt x="51" y="1960"/>
                    <a:pt x="67" y="1968"/>
                    <a:pt x="88" y="1968"/>
                  </a:cubicBezTo>
                  <a:cubicBezTo>
                    <a:pt x="109" y="1968"/>
                    <a:pt x="134" y="1960"/>
                    <a:pt x="167" y="1943"/>
                  </a:cubicBezTo>
                  <a:lnTo>
                    <a:pt x="401" y="1776"/>
                  </a:lnTo>
                  <a:cubicBezTo>
                    <a:pt x="468" y="1743"/>
                    <a:pt x="501" y="1710"/>
                    <a:pt x="534" y="1676"/>
                  </a:cubicBezTo>
                  <a:cubicBezTo>
                    <a:pt x="534" y="1610"/>
                    <a:pt x="568" y="1576"/>
                    <a:pt x="568" y="1543"/>
                  </a:cubicBezTo>
                  <a:cubicBezTo>
                    <a:pt x="568" y="1476"/>
                    <a:pt x="534" y="1409"/>
                    <a:pt x="501" y="1409"/>
                  </a:cubicBezTo>
                  <a:cubicBezTo>
                    <a:pt x="501" y="1409"/>
                    <a:pt x="468" y="1409"/>
                    <a:pt x="401" y="1443"/>
                  </a:cubicBezTo>
                  <a:lnTo>
                    <a:pt x="401" y="809"/>
                  </a:lnTo>
                  <a:cubicBezTo>
                    <a:pt x="434" y="709"/>
                    <a:pt x="501" y="609"/>
                    <a:pt x="534" y="509"/>
                  </a:cubicBezTo>
                  <a:cubicBezTo>
                    <a:pt x="568" y="475"/>
                    <a:pt x="634" y="409"/>
                    <a:pt x="701" y="375"/>
                  </a:cubicBezTo>
                  <a:lnTo>
                    <a:pt x="835" y="375"/>
                  </a:lnTo>
                  <a:cubicBezTo>
                    <a:pt x="868" y="409"/>
                    <a:pt x="901" y="475"/>
                    <a:pt x="868" y="542"/>
                  </a:cubicBezTo>
                  <a:lnTo>
                    <a:pt x="868" y="1176"/>
                  </a:lnTo>
                  <a:cubicBezTo>
                    <a:pt x="835" y="1209"/>
                    <a:pt x="801" y="1243"/>
                    <a:pt x="768" y="1309"/>
                  </a:cubicBezTo>
                  <a:cubicBezTo>
                    <a:pt x="735" y="1343"/>
                    <a:pt x="735" y="1376"/>
                    <a:pt x="735" y="1443"/>
                  </a:cubicBezTo>
                  <a:cubicBezTo>
                    <a:pt x="735" y="1476"/>
                    <a:pt x="735" y="1509"/>
                    <a:pt x="768" y="1543"/>
                  </a:cubicBezTo>
                  <a:cubicBezTo>
                    <a:pt x="785" y="1560"/>
                    <a:pt x="801" y="1568"/>
                    <a:pt x="822" y="1568"/>
                  </a:cubicBezTo>
                  <a:cubicBezTo>
                    <a:pt x="843" y="1568"/>
                    <a:pt x="868" y="1560"/>
                    <a:pt x="901" y="1543"/>
                  </a:cubicBezTo>
                  <a:lnTo>
                    <a:pt x="1101" y="1443"/>
                  </a:lnTo>
                  <a:cubicBezTo>
                    <a:pt x="1135" y="1409"/>
                    <a:pt x="1168" y="1376"/>
                    <a:pt x="1202" y="1309"/>
                  </a:cubicBezTo>
                  <a:cubicBezTo>
                    <a:pt x="1235" y="1276"/>
                    <a:pt x="1235" y="1209"/>
                    <a:pt x="1235" y="1176"/>
                  </a:cubicBezTo>
                  <a:cubicBezTo>
                    <a:pt x="1268" y="1143"/>
                    <a:pt x="1235" y="1076"/>
                    <a:pt x="1202" y="1076"/>
                  </a:cubicBezTo>
                  <a:cubicBezTo>
                    <a:pt x="1202" y="1059"/>
                    <a:pt x="1185" y="1051"/>
                    <a:pt x="1164" y="1051"/>
                  </a:cubicBezTo>
                  <a:cubicBezTo>
                    <a:pt x="1143" y="1051"/>
                    <a:pt x="1118" y="1059"/>
                    <a:pt x="1101" y="1076"/>
                  </a:cubicBezTo>
                  <a:lnTo>
                    <a:pt x="1101" y="409"/>
                  </a:lnTo>
                  <a:cubicBezTo>
                    <a:pt x="1101" y="275"/>
                    <a:pt x="1068" y="175"/>
                    <a:pt x="1001" y="75"/>
                  </a:cubicBezTo>
                  <a:cubicBezTo>
                    <a:pt x="968" y="25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451100" y="159095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51" y="1"/>
                  </a:moveTo>
                  <a:cubicBezTo>
                    <a:pt x="1034" y="1"/>
                    <a:pt x="1017" y="9"/>
                    <a:pt x="1001" y="26"/>
                  </a:cubicBezTo>
                  <a:cubicBezTo>
                    <a:pt x="967" y="59"/>
                    <a:pt x="934" y="92"/>
                    <a:pt x="934" y="126"/>
                  </a:cubicBezTo>
                  <a:cubicBezTo>
                    <a:pt x="890" y="126"/>
                    <a:pt x="860" y="111"/>
                    <a:pt x="825" y="111"/>
                  </a:cubicBezTo>
                  <a:cubicBezTo>
                    <a:pt x="808" y="111"/>
                    <a:pt x="789" y="115"/>
                    <a:pt x="767" y="126"/>
                  </a:cubicBezTo>
                  <a:cubicBezTo>
                    <a:pt x="701" y="126"/>
                    <a:pt x="634" y="159"/>
                    <a:pt x="600" y="193"/>
                  </a:cubicBezTo>
                  <a:cubicBezTo>
                    <a:pt x="400" y="293"/>
                    <a:pt x="267" y="459"/>
                    <a:pt x="167" y="660"/>
                  </a:cubicBezTo>
                  <a:cubicBezTo>
                    <a:pt x="67" y="893"/>
                    <a:pt x="0" y="1127"/>
                    <a:pt x="0" y="1393"/>
                  </a:cubicBezTo>
                  <a:cubicBezTo>
                    <a:pt x="0" y="1660"/>
                    <a:pt x="100" y="1827"/>
                    <a:pt x="200" y="1894"/>
                  </a:cubicBezTo>
                  <a:cubicBezTo>
                    <a:pt x="236" y="1917"/>
                    <a:pt x="275" y="1928"/>
                    <a:pt x="321" y="1928"/>
                  </a:cubicBezTo>
                  <a:cubicBezTo>
                    <a:pt x="403" y="1928"/>
                    <a:pt x="505" y="1892"/>
                    <a:pt x="634" y="1827"/>
                  </a:cubicBezTo>
                  <a:cubicBezTo>
                    <a:pt x="801" y="1727"/>
                    <a:pt x="967" y="1594"/>
                    <a:pt x="1067" y="1393"/>
                  </a:cubicBezTo>
                  <a:cubicBezTo>
                    <a:pt x="1134" y="1327"/>
                    <a:pt x="1168" y="1227"/>
                    <a:pt x="1168" y="1127"/>
                  </a:cubicBezTo>
                  <a:cubicBezTo>
                    <a:pt x="1168" y="1093"/>
                    <a:pt x="1168" y="1060"/>
                    <a:pt x="1134" y="1026"/>
                  </a:cubicBezTo>
                  <a:cubicBezTo>
                    <a:pt x="1134" y="1010"/>
                    <a:pt x="1126" y="1001"/>
                    <a:pt x="1113" y="1001"/>
                  </a:cubicBezTo>
                  <a:cubicBezTo>
                    <a:pt x="1101" y="1001"/>
                    <a:pt x="1084" y="1010"/>
                    <a:pt x="1067" y="1026"/>
                  </a:cubicBezTo>
                  <a:cubicBezTo>
                    <a:pt x="1034" y="1060"/>
                    <a:pt x="1001" y="1093"/>
                    <a:pt x="967" y="1127"/>
                  </a:cubicBezTo>
                  <a:cubicBezTo>
                    <a:pt x="967" y="1193"/>
                    <a:pt x="934" y="1227"/>
                    <a:pt x="867" y="1293"/>
                  </a:cubicBezTo>
                  <a:cubicBezTo>
                    <a:pt x="801" y="1360"/>
                    <a:pt x="734" y="1427"/>
                    <a:pt x="634" y="1460"/>
                  </a:cubicBezTo>
                  <a:cubicBezTo>
                    <a:pt x="549" y="1524"/>
                    <a:pt x="478" y="1547"/>
                    <a:pt x="420" y="1547"/>
                  </a:cubicBezTo>
                  <a:cubicBezTo>
                    <a:pt x="387" y="1547"/>
                    <a:pt x="358" y="1539"/>
                    <a:pt x="334" y="1527"/>
                  </a:cubicBezTo>
                  <a:cubicBezTo>
                    <a:pt x="267" y="1460"/>
                    <a:pt x="234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400" y="726"/>
                    <a:pt x="500" y="626"/>
                    <a:pt x="600" y="559"/>
                  </a:cubicBezTo>
                  <a:cubicBezTo>
                    <a:pt x="667" y="493"/>
                    <a:pt x="734" y="493"/>
                    <a:pt x="834" y="493"/>
                  </a:cubicBezTo>
                  <a:cubicBezTo>
                    <a:pt x="867" y="493"/>
                    <a:pt x="867" y="526"/>
                    <a:pt x="901" y="593"/>
                  </a:cubicBezTo>
                  <a:cubicBezTo>
                    <a:pt x="901" y="660"/>
                    <a:pt x="901" y="693"/>
                    <a:pt x="934" y="693"/>
                  </a:cubicBezTo>
                  <a:cubicBezTo>
                    <a:pt x="945" y="704"/>
                    <a:pt x="953" y="708"/>
                    <a:pt x="959" y="708"/>
                  </a:cubicBezTo>
                  <a:cubicBezTo>
                    <a:pt x="971" y="708"/>
                    <a:pt x="978" y="693"/>
                    <a:pt x="1001" y="693"/>
                  </a:cubicBezTo>
                  <a:cubicBezTo>
                    <a:pt x="1034" y="693"/>
                    <a:pt x="1067" y="626"/>
                    <a:pt x="1101" y="593"/>
                  </a:cubicBezTo>
                  <a:cubicBezTo>
                    <a:pt x="1101" y="526"/>
                    <a:pt x="1134" y="459"/>
                    <a:pt x="1134" y="393"/>
                  </a:cubicBezTo>
                  <a:lnTo>
                    <a:pt x="1134" y="193"/>
                  </a:lnTo>
                  <a:cubicBezTo>
                    <a:pt x="1134" y="126"/>
                    <a:pt x="1101" y="59"/>
                    <a:pt x="1101" y="26"/>
                  </a:cubicBezTo>
                  <a:cubicBezTo>
                    <a:pt x="1084" y="9"/>
                    <a:pt x="1067" y="1"/>
                    <a:pt x="10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2485275" y="1574550"/>
              <a:ext cx="29225" cy="44575"/>
            </a:xfrm>
            <a:custGeom>
              <a:rect b="b" l="l" r="r" t="t"/>
              <a:pathLst>
                <a:path extrusionOk="0" h="1783" w="1169">
                  <a:moveTo>
                    <a:pt x="720" y="385"/>
                  </a:moveTo>
                  <a:cubicBezTo>
                    <a:pt x="775" y="385"/>
                    <a:pt x="831" y="412"/>
                    <a:pt x="868" y="448"/>
                  </a:cubicBezTo>
                  <a:cubicBezTo>
                    <a:pt x="935" y="548"/>
                    <a:pt x="968" y="615"/>
                    <a:pt x="935" y="715"/>
                  </a:cubicBezTo>
                  <a:cubicBezTo>
                    <a:pt x="935" y="849"/>
                    <a:pt x="901" y="982"/>
                    <a:pt x="835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51" y="1416"/>
                    <a:pt x="501" y="1432"/>
                    <a:pt x="455" y="1432"/>
                  </a:cubicBezTo>
                  <a:cubicBezTo>
                    <a:pt x="409" y="1432"/>
                    <a:pt x="368" y="1416"/>
                    <a:pt x="334" y="1382"/>
                  </a:cubicBezTo>
                  <a:cubicBezTo>
                    <a:pt x="268" y="1349"/>
                    <a:pt x="234" y="1249"/>
                    <a:pt x="234" y="1149"/>
                  </a:cubicBezTo>
                  <a:cubicBezTo>
                    <a:pt x="234" y="1015"/>
                    <a:pt x="268" y="849"/>
                    <a:pt x="334" y="748"/>
                  </a:cubicBezTo>
                  <a:cubicBezTo>
                    <a:pt x="368" y="615"/>
                    <a:pt x="468" y="515"/>
                    <a:pt x="601" y="448"/>
                  </a:cubicBezTo>
                  <a:cubicBezTo>
                    <a:pt x="631" y="403"/>
                    <a:pt x="675" y="385"/>
                    <a:pt x="720" y="385"/>
                  </a:cubicBezTo>
                  <a:close/>
                  <a:moveTo>
                    <a:pt x="793" y="1"/>
                  </a:moveTo>
                  <a:cubicBezTo>
                    <a:pt x="712" y="1"/>
                    <a:pt x="648" y="24"/>
                    <a:pt x="601" y="48"/>
                  </a:cubicBezTo>
                  <a:cubicBezTo>
                    <a:pt x="468" y="148"/>
                    <a:pt x="368" y="248"/>
                    <a:pt x="301" y="348"/>
                  </a:cubicBezTo>
                  <a:cubicBezTo>
                    <a:pt x="201" y="482"/>
                    <a:pt x="134" y="615"/>
                    <a:pt x="67" y="782"/>
                  </a:cubicBezTo>
                  <a:cubicBezTo>
                    <a:pt x="34" y="949"/>
                    <a:pt x="1" y="1082"/>
                    <a:pt x="1" y="1249"/>
                  </a:cubicBezTo>
                  <a:cubicBezTo>
                    <a:pt x="1" y="1382"/>
                    <a:pt x="34" y="1482"/>
                    <a:pt x="67" y="1582"/>
                  </a:cubicBezTo>
                  <a:cubicBezTo>
                    <a:pt x="101" y="1682"/>
                    <a:pt x="201" y="1749"/>
                    <a:pt x="301" y="1783"/>
                  </a:cubicBezTo>
                  <a:cubicBezTo>
                    <a:pt x="401" y="1783"/>
                    <a:pt x="501" y="1749"/>
                    <a:pt x="601" y="1716"/>
                  </a:cubicBezTo>
                  <a:cubicBezTo>
                    <a:pt x="701" y="1649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968" y="48"/>
                    <a:pt x="901" y="15"/>
                  </a:cubicBezTo>
                  <a:cubicBezTo>
                    <a:pt x="862" y="5"/>
                    <a:pt x="826" y="1"/>
                    <a:pt x="7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2518625" y="1534050"/>
              <a:ext cx="33400" cy="66950"/>
            </a:xfrm>
            <a:custGeom>
              <a:rect b="b" l="l" r="r" t="t"/>
              <a:pathLst>
                <a:path extrusionOk="0" h="2678" w="1336">
                  <a:moveTo>
                    <a:pt x="718" y="1251"/>
                  </a:moveTo>
                  <a:cubicBezTo>
                    <a:pt x="760" y="1251"/>
                    <a:pt x="802" y="1268"/>
                    <a:pt x="835" y="1301"/>
                  </a:cubicBezTo>
                  <a:cubicBezTo>
                    <a:pt x="902" y="1368"/>
                    <a:pt x="935" y="1501"/>
                    <a:pt x="935" y="1601"/>
                  </a:cubicBezTo>
                  <a:cubicBezTo>
                    <a:pt x="935" y="1735"/>
                    <a:pt x="902" y="1868"/>
                    <a:pt x="835" y="1968"/>
                  </a:cubicBezTo>
                  <a:cubicBezTo>
                    <a:pt x="768" y="2102"/>
                    <a:pt x="701" y="2168"/>
                    <a:pt x="601" y="2235"/>
                  </a:cubicBezTo>
                  <a:cubicBezTo>
                    <a:pt x="523" y="2274"/>
                    <a:pt x="468" y="2290"/>
                    <a:pt x="422" y="2290"/>
                  </a:cubicBezTo>
                  <a:cubicBezTo>
                    <a:pt x="390" y="2290"/>
                    <a:pt x="362" y="2282"/>
                    <a:pt x="335" y="2268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34" y="1868"/>
                    <a:pt x="268" y="1701"/>
                    <a:pt x="335" y="1568"/>
                  </a:cubicBezTo>
                  <a:cubicBezTo>
                    <a:pt x="401" y="1468"/>
                    <a:pt x="468" y="1368"/>
                    <a:pt x="601" y="1301"/>
                  </a:cubicBezTo>
                  <a:cubicBezTo>
                    <a:pt x="635" y="1268"/>
                    <a:pt x="676" y="1251"/>
                    <a:pt x="718" y="1251"/>
                  </a:cubicBezTo>
                  <a:close/>
                  <a:moveTo>
                    <a:pt x="1135" y="0"/>
                  </a:moveTo>
                  <a:lnTo>
                    <a:pt x="902" y="167"/>
                  </a:lnTo>
                  <a:cubicBezTo>
                    <a:pt x="835" y="167"/>
                    <a:pt x="802" y="200"/>
                    <a:pt x="802" y="267"/>
                  </a:cubicBezTo>
                  <a:cubicBezTo>
                    <a:pt x="768" y="300"/>
                    <a:pt x="735" y="367"/>
                    <a:pt x="735" y="400"/>
                  </a:cubicBezTo>
                  <a:cubicBezTo>
                    <a:pt x="735" y="467"/>
                    <a:pt x="768" y="500"/>
                    <a:pt x="802" y="534"/>
                  </a:cubicBezTo>
                  <a:cubicBezTo>
                    <a:pt x="802" y="545"/>
                    <a:pt x="805" y="549"/>
                    <a:pt x="813" y="549"/>
                  </a:cubicBezTo>
                  <a:cubicBezTo>
                    <a:pt x="827" y="549"/>
                    <a:pt x="857" y="534"/>
                    <a:pt x="902" y="534"/>
                  </a:cubicBezTo>
                  <a:lnTo>
                    <a:pt x="935" y="500"/>
                  </a:lnTo>
                  <a:lnTo>
                    <a:pt x="935" y="901"/>
                  </a:lnTo>
                  <a:cubicBezTo>
                    <a:pt x="913" y="901"/>
                    <a:pt x="876" y="886"/>
                    <a:pt x="834" y="886"/>
                  </a:cubicBezTo>
                  <a:cubicBezTo>
                    <a:pt x="813" y="886"/>
                    <a:pt x="790" y="890"/>
                    <a:pt x="768" y="901"/>
                  </a:cubicBezTo>
                  <a:cubicBezTo>
                    <a:pt x="701" y="901"/>
                    <a:pt x="635" y="901"/>
                    <a:pt x="601" y="934"/>
                  </a:cubicBezTo>
                  <a:cubicBezTo>
                    <a:pt x="401" y="1068"/>
                    <a:pt x="268" y="1234"/>
                    <a:pt x="168" y="1434"/>
                  </a:cubicBezTo>
                  <a:cubicBezTo>
                    <a:pt x="68" y="1635"/>
                    <a:pt x="34" y="1868"/>
                    <a:pt x="34" y="2135"/>
                  </a:cubicBezTo>
                  <a:cubicBezTo>
                    <a:pt x="1" y="2302"/>
                    <a:pt x="68" y="2469"/>
                    <a:pt x="168" y="2602"/>
                  </a:cubicBezTo>
                  <a:cubicBezTo>
                    <a:pt x="218" y="2652"/>
                    <a:pt x="284" y="2677"/>
                    <a:pt x="360" y="2677"/>
                  </a:cubicBezTo>
                  <a:cubicBezTo>
                    <a:pt x="435" y="2677"/>
                    <a:pt x="518" y="2652"/>
                    <a:pt x="601" y="2602"/>
                  </a:cubicBezTo>
                  <a:cubicBezTo>
                    <a:pt x="668" y="2569"/>
                    <a:pt x="701" y="2502"/>
                    <a:pt x="768" y="2469"/>
                  </a:cubicBezTo>
                  <a:cubicBezTo>
                    <a:pt x="835" y="2402"/>
                    <a:pt x="868" y="2335"/>
                    <a:pt x="935" y="2268"/>
                  </a:cubicBezTo>
                  <a:lnTo>
                    <a:pt x="935" y="2335"/>
                  </a:lnTo>
                  <a:lnTo>
                    <a:pt x="1202" y="2202"/>
                  </a:lnTo>
                  <a:cubicBezTo>
                    <a:pt x="1235" y="2168"/>
                    <a:pt x="1269" y="2135"/>
                    <a:pt x="1302" y="2068"/>
                  </a:cubicBezTo>
                  <a:cubicBezTo>
                    <a:pt x="1335" y="2035"/>
                    <a:pt x="1335" y="2002"/>
                    <a:pt x="1335" y="1935"/>
                  </a:cubicBezTo>
                  <a:cubicBezTo>
                    <a:pt x="1335" y="1901"/>
                    <a:pt x="1335" y="1868"/>
                    <a:pt x="1302" y="1835"/>
                  </a:cubicBezTo>
                  <a:cubicBezTo>
                    <a:pt x="1285" y="1818"/>
                    <a:pt x="1269" y="1810"/>
                    <a:pt x="1252" y="1810"/>
                  </a:cubicBezTo>
                  <a:cubicBezTo>
                    <a:pt x="1235" y="1810"/>
                    <a:pt x="1218" y="1818"/>
                    <a:pt x="1202" y="1835"/>
                  </a:cubicBezTo>
                  <a:lnTo>
                    <a:pt x="1135" y="183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2555325" y="1519875"/>
              <a:ext cx="27550" cy="63175"/>
            </a:xfrm>
            <a:custGeom>
              <a:rect b="b" l="l" r="r" t="t"/>
              <a:pathLst>
                <a:path extrusionOk="0" h="2527" w="1102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67"/>
                  </a:moveTo>
                  <a:lnTo>
                    <a:pt x="268" y="901"/>
                  </a:lnTo>
                  <a:cubicBezTo>
                    <a:pt x="201" y="934"/>
                    <a:pt x="167" y="967"/>
                    <a:pt x="134" y="1001"/>
                  </a:cubicBezTo>
                  <a:cubicBezTo>
                    <a:pt x="101" y="1067"/>
                    <a:pt x="101" y="1101"/>
                    <a:pt x="101" y="1168"/>
                  </a:cubicBezTo>
                  <a:cubicBezTo>
                    <a:pt x="101" y="1201"/>
                    <a:pt x="101" y="1234"/>
                    <a:pt x="134" y="1268"/>
                  </a:cubicBezTo>
                  <a:cubicBezTo>
                    <a:pt x="151" y="1284"/>
                    <a:pt x="167" y="1293"/>
                    <a:pt x="188" y="1293"/>
                  </a:cubicBezTo>
                  <a:cubicBezTo>
                    <a:pt x="209" y="1293"/>
                    <a:pt x="234" y="1284"/>
                    <a:pt x="268" y="1268"/>
                  </a:cubicBezTo>
                  <a:lnTo>
                    <a:pt x="434" y="1168"/>
                  </a:lnTo>
                  <a:lnTo>
                    <a:pt x="434" y="2001"/>
                  </a:lnTo>
                  <a:lnTo>
                    <a:pt x="167" y="2135"/>
                  </a:lnTo>
                  <a:cubicBezTo>
                    <a:pt x="101" y="2168"/>
                    <a:pt x="67" y="2202"/>
                    <a:pt x="34" y="2268"/>
                  </a:cubicBezTo>
                  <a:cubicBezTo>
                    <a:pt x="34" y="2302"/>
                    <a:pt x="1" y="2335"/>
                    <a:pt x="1" y="2402"/>
                  </a:cubicBezTo>
                  <a:cubicBezTo>
                    <a:pt x="1" y="2435"/>
                    <a:pt x="1" y="2468"/>
                    <a:pt x="34" y="2502"/>
                  </a:cubicBezTo>
                  <a:cubicBezTo>
                    <a:pt x="51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5" y="2068"/>
                  </a:lnTo>
                  <a:cubicBezTo>
                    <a:pt x="1035" y="2001"/>
                    <a:pt x="1068" y="1901"/>
                    <a:pt x="1068" y="1801"/>
                  </a:cubicBezTo>
                  <a:cubicBezTo>
                    <a:pt x="1101" y="1768"/>
                    <a:pt x="1068" y="1735"/>
                    <a:pt x="1035" y="1701"/>
                  </a:cubicBezTo>
                  <a:cubicBezTo>
                    <a:pt x="1035" y="1685"/>
                    <a:pt x="1026" y="1676"/>
                    <a:pt x="1010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2587850" y="1514450"/>
              <a:ext cx="30875" cy="50250"/>
            </a:xfrm>
            <a:custGeom>
              <a:rect b="b" l="l" r="r" t="t"/>
              <a:pathLst>
                <a:path extrusionOk="0" h="2010" w="1235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568" y="150"/>
                    <a:pt x="534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417"/>
                  </a:lnTo>
                  <a:cubicBezTo>
                    <a:pt x="134" y="451"/>
                    <a:pt x="67" y="484"/>
                    <a:pt x="67" y="517"/>
                  </a:cubicBezTo>
                  <a:cubicBezTo>
                    <a:pt x="34" y="584"/>
                    <a:pt x="1" y="617"/>
                    <a:pt x="1" y="684"/>
                  </a:cubicBezTo>
                  <a:cubicBezTo>
                    <a:pt x="1" y="717"/>
                    <a:pt x="34" y="751"/>
                    <a:pt x="34" y="784"/>
                  </a:cubicBezTo>
                  <a:cubicBezTo>
                    <a:pt x="51" y="801"/>
                    <a:pt x="67" y="809"/>
                    <a:pt x="88" y="809"/>
                  </a:cubicBezTo>
                  <a:cubicBezTo>
                    <a:pt x="109" y="809"/>
                    <a:pt x="134" y="801"/>
                    <a:pt x="167" y="784"/>
                  </a:cubicBezTo>
                  <a:lnTo>
                    <a:pt x="167" y="1618"/>
                  </a:lnTo>
                  <a:cubicBezTo>
                    <a:pt x="101" y="1651"/>
                    <a:pt x="67" y="1685"/>
                    <a:pt x="34" y="1718"/>
                  </a:cubicBezTo>
                  <a:cubicBezTo>
                    <a:pt x="1" y="1751"/>
                    <a:pt x="1" y="1818"/>
                    <a:pt x="1" y="1885"/>
                  </a:cubicBezTo>
                  <a:cubicBezTo>
                    <a:pt x="1" y="1918"/>
                    <a:pt x="1" y="1952"/>
                    <a:pt x="34" y="1985"/>
                  </a:cubicBezTo>
                  <a:cubicBezTo>
                    <a:pt x="34" y="2002"/>
                    <a:pt x="51" y="2010"/>
                    <a:pt x="71" y="2010"/>
                  </a:cubicBezTo>
                  <a:cubicBezTo>
                    <a:pt x="92" y="2010"/>
                    <a:pt x="117" y="2002"/>
                    <a:pt x="134" y="1985"/>
                  </a:cubicBezTo>
                  <a:lnTo>
                    <a:pt x="401" y="1818"/>
                  </a:lnTo>
                  <a:cubicBezTo>
                    <a:pt x="434" y="1785"/>
                    <a:pt x="501" y="1751"/>
                    <a:pt x="501" y="1718"/>
                  </a:cubicBezTo>
                  <a:cubicBezTo>
                    <a:pt x="534" y="1651"/>
                    <a:pt x="568" y="1618"/>
                    <a:pt x="534" y="1551"/>
                  </a:cubicBezTo>
                  <a:cubicBezTo>
                    <a:pt x="534" y="1485"/>
                    <a:pt x="534" y="1451"/>
                    <a:pt x="501" y="1451"/>
                  </a:cubicBezTo>
                  <a:cubicBezTo>
                    <a:pt x="468" y="1451"/>
                    <a:pt x="434" y="1451"/>
                    <a:pt x="368" y="1485"/>
                  </a:cubicBezTo>
                  <a:lnTo>
                    <a:pt x="368" y="817"/>
                  </a:lnTo>
                  <a:cubicBezTo>
                    <a:pt x="434" y="717"/>
                    <a:pt x="468" y="617"/>
                    <a:pt x="534" y="517"/>
                  </a:cubicBezTo>
                  <a:cubicBezTo>
                    <a:pt x="568" y="451"/>
                    <a:pt x="634" y="417"/>
                    <a:pt x="668" y="384"/>
                  </a:cubicBezTo>
                  <a:lnTo>
                    <a:pt x="835" y="384"/>
                  </a:lnTo>
                  <a:cubicBezTo>
                    <a:pt x="868" y="417"/>
                    <a:pt x="868" y="451"/>
                    <a:pt x="868" y="517"/>
                  </a:cubicBezTo>
                  <a:lnTo>
                    <a:pt x="868" y="1184"/>
                  </a:lnTo>
                  <a:cubicBezTo>
                    <a:pt x="835" y="1218"/>
                    <a:pt x="801" y="1251"/>
                    <a:pt x="768" y="1318"/>
                  </a:cubicBezTo>
                  <a:cubicBezTo>
                    <a:pt x="734" y="1351"/>
                    <a:pt x="734" y="1385"/>
                    <a:pt x="734" y="1451"/>
                  </a:cubicBezTo>
                  <a:cubicBezTo>
                    <a:pt x="734" y="1485"/>
                    <a:pt x="734" y="1518"/>
                    <a:pt x="768" y="1551"/>
                  </a:cubicBezTo>
                  <a:cubicBezTo>
                    <a:pt x="768" y="1568"/>
                    <a:pt x="784" y="1576"/>
                    <a:pt x="805" y="1576"/>
                  </a:cubicBezTo>
                  <a:cubicBezTo>
                    <a:pt x="826" y="1576"/>
                    <a:pt x="851" y="1568"/>
                    <a:pt x="868" y="1551"/>
                  </a:cubicBezTo>
                  <a:lnTo>
                    <a:pt x="1068" y="1451"/>
                  </a:lnTo>
                  <a:cubicBezTo>
                    <a:pt x="1135" y="1418"/>
                    <a:pt x="1168" y="1351"/>
                    <a:pt x="1201" y="1318"/>
                  </a:cubicBezTo>
                  <a:cubicBezTo>
                    <a:pt x="1235" y="1284"/>
                    <a:pt x="1235" y="1218"/>
                    <a:pt x="1235" y="1184"/>
                  </a:cubicBezTo>
                  <a:cubicBezTo>
                    <a:pt x="1235" y="1151"/>
                    <a:pt x="1235" y="1084"/>
                    <a:pt x="1201" y="1084"/>
                  </a:cubicBezTo>
                  <a:cubicBezTo>
                    <a:pt x="1185" y="1068"/>
                    <a:pt x="1168" y="1059"/>
                    <a:pt x="1151" y="1059"/>
                  </a:cubicBezTo>
                  <a:cubicBezTo>
                    <a:pt x="1135" y="1059"/>
                    <a:pt x="1118" y="1068"/>
                    <a:pt x="1101" y="1084"/>
                  </a:cubicBezTo>
                  <a:lnTo>
                    <a:pt x="1101" y="417"/>
                  </a:lnTo>
                  <a:cubicBezTo>
                    <a:pt x="1101" y="284"/>
                    <a:pt x="1068" y="150"/>
                    <a:pt x="1001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2622050" y="1489850"/>
              <a:ext cx="32550" cy="68200"/>
            </a:xfrm>
            <a:custGeom>
              <a:rect b="b" l="l" r="r" t="t"/>
              <a:pathLst>
                <a:path extrusionOk="0" h="2728" w="1302">
                  <a:moveTo>
                    <a:pt x="684" y="642"/>
                  </a:moveTo>
                  <a:cubicBezTo>
                    <a:pt x="726" y="642"/>
                    <a:pt x="767" y="651"/>
                    <a:pt x="801" y="667"/>
                  </a:cubicBezTo>
                  <a:cubicBezTo>
                    <a:pt x="868" y="767"/>
                    <a:pt x="901" y="867"/>
                    <a:pt x="901" y="968"/>
                  </a:cubicBezTo>
                  <a:cubicBezTo>
                    <a:pt x="901" y="1101"/>
                    <a:pt x="868" y="1234"/>
                    <a:pt x="801" y="1334"/>
                  </a:cubicBezTo>
                  <a:cubicBezTo>
                    <a:pt x="767" y="1468"/>
                    <a:pt x="667" y="1535"/>
                    <a:pt x="567" y="1601"/>
                  </a:cubicBezTo>
                  <a:cubicBezTo>
                    <a:pt x="534" y="1635"/>
                    <a:pt x="501" y="1651"/>
                    <a:pt x="467" y="1651"/>
                  </a:cubicBezTo>
                  <a:cubicBezTo>
                    <a:pt x="434" y="1651"/>
                    <a:pt x="401" y="1635"/>
                    <a:pt x="367" y="1601"/>
                  </a:cubicBezTo>
                  <a:cubicBezTo>
                    <a:pt x="300" y="1535"/>
                    <a:pt x="267" y="1435"/>
                    <a:pt x="267" y="1334"/>
                  </a:cubicBezTo>
                  <a:cubicBezTo>
                    <a:pt x="267" y="1201"/>
                    <a:pt x="300" y="1068"/>
                    <a:pt x="367" y="934"/>
                  </a:cubicBezTo>
                  <a:cubicBezTo>
                    <a:pt x="401" y="834"/>
                    <a:pt x="467" y="734"/>
                    <a:pt x="567" y="667"/>
                  </a:cubicBezTo>
                  <a:cubicBezTo>
                    <a:pt x="601" y="651"/>
                    <a:pt x="642" y="642"/>
                    <a:pt x="684" y="642"/>
                  </a:cubicBezTo>
                  <a:close/>
                  <a:moveTo>
                    <a:pt x="1268" y="0"/>
                  </a:moveTo>
                  <a:cubicBezTo>
                    <a:pt x="1234" y="0"/>
                    <a:pt x="1201" y="0"/>
                    <a:pt x="1168" y="34"/>
                  </a:cubicBezTo>
                  <a:lnTo>
                    <a:pt x="901" y="200"/>
                  </a:lnTo>
                  <a:lnTo>
                    <a:pt x="901" y="300"/>
                  </a:lnTo>
                  <a:cubicBezTo>
                    <a:pt x="834" y="267"/>
                    <a:pt x="767" y="267"/>
                    <a:pt x="734" y="267"/>
                  </a:cubicBezTo>
                  <a:cubicBezTo>
                    <a:pt x="667" y="267"/>
                    <a:pt x="601" y="300"/>
                    <a:pt x="567" y="334"/>
                  </a:cubicBezTo>
                  <a:cubicBezTo>
                    <a:pt x="401" y="434"/>
                    <a:pt x="267" y="601"/>
                    <a:pt x="167" y="801"/>
                  </a:cubicBezTo>
                  <a:cubicBezTo>
                    <a:pt x="67" y="1001"/>
                    <a:pt x="34" y="1234"/>
                    <a:pt x="0" y="1468"/>
                  </a:cubicBezTo>
                  <a:cubicBezTo>
                    <a:pt x="0" y="1635"/>
                    <a:pt x="67" y="1835"/>
                    <a:pt x="167" y="1968"/>
                  </a:cubicBezTo>
                  <a:cubicBezTo>
                    <a:pt x="234" y="2018"/>
                    <a:pt x="300" y="2043"/>
                    <a:pt x="367" y="2043"/>
                  </a:cubicBezTo>
                  <a:cubicBezTo>
                    <a:pt x="434" y="2043"/>
                    <a:pt x="501" y="2018"/>
                    <a:pt x="567" y="1968"/>
                  </a:cubicBezTo>
                  <a:cubicBezTo>
                    <a:pt x="634" y="1935"/>
                    <a:pt x="667" y="1902"/>
                    <a:pt x="734" y="1835"/>
                  </a:cubicBezTo>
                  <a:cubicBezTo>
                    <a:pt x="767" y="1768"/>
                    <a:pt x="834" y="1701"/>
                    <a:pt x="868" y="1635"/>
                  </a:cubicBezTo>
                  <a:lnTo>
                    <a:pt x="868" y="1735"/>
                  </a:lnTo>
                  <a:cubicBezTo>
                    <a:pt x="868" y="1835"/>
                    <a:pt x="868" y="1902"/>
                    <a:pt x="801" y="2002"/>
                  </a:cubicBezTo>
                  <a:cubicBezTo>
                    <a:pt x="767" y="2068"/>
                    <a:pt x="734" y="2135"/>
                    <a:pt x="667" y="2168"/>
                  </a:cubicBezTo>
                  <a:lnTo>
                    <a:pt x="401" y="2335"/>
                  </a:lnTo>
                  <a:cubicBezTo>
                    <a:pt x="367" y="2335"/>
                    <a:pt x="300" y="2402"/>
                    <a:pt x="300" y="2435"/>
                  </a:cubicBezTo>
                  <a:cubicBezTo>
                    <a:pt x="267" y="2469"/>
                    <a:pt x="267" y="2535"/>
                    <a:pt x="267" y="2569"/>
                  </a:cubicBezTo>
                  <a:cubicBezTo>
                    <a:pt x="234" y="2635"/>
                    <a:pt x="267" y="2669"/>
                    <a:pt x="300" y="2702"/>
                  </a:cubicBezTo>
                  <a:cubicBezTo>
                    <a:pt x="300" y="2719"/>
                    <a:pt x="309" y="2727"/>
                    <a:pt x="325" y="2727"/>
                  </a:cubicBezTo>
                  <a:cubicBezTo>
                    <a:pt x="342" y="2727"/>
                    <a:pt x="367" y="2719"/>
                    <a:pt x="401" y="2702"/>
                  </a:cubicBezTo>
                  <a:lnTo>
                    <a:pt x="667" y="2535"/>
                  </a:lnTo>
                  <a:cubicBezTo>
                    <a:pt x="767" y="2469"/>
                    <a:pt x="834" y="2402"/>
                    <a:pt x="901" y="2302"/>
                  </a:cubicBezTo>
                  <a:cubicBezTo>
                    <a:pt x="968" y="2202"/>
                    <a:pt x="1001" y="2102"/>
                    <a:pt x="1068" y="1968"/>
                  </a:cubicBezTo>
                  <a:cubicBezTo>
                    <a:pt x="1101" y="1868"/>
                    <a:pt x="1101" y="1768"/>
                    <a:pt x="1101" y="1635"/>
                  </a:cubicBezTo>
                  <a:lnTo>
                    <a:pt x="1101" y="400"/>
                  </a:lnTo>
                  <a:lnTo>
                    <a:pt x="1168" y="367"/>
                  </a:lnTo>
                  <a:cubicBezTo>
                    <a:pt x="1201" y="367"/>
                    <a:pt x="1234" y="300"/>
                    <a:pt x="1268" y="267"/>
                  </a:cubicBezTo>
                  <a:cubicBezTo>
                    <a:pt x="1301" y="234"/>
                    <a:pt x="1301" y="167"/>
                    <a:pt x="1301" y="134"/>
                  </a:cubicBezTo>
                  <a:cubicBezTo>
                    <a:pt x="1301" y="67"/>
                    <a:pt x="1301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2657075" y="1471700"/>
              <a:ext cx="31700" cy="40475"/>
            </a:xfrm>
            <a:custGeom>
              <a:rect b="b" l="l" r="r" t="t"/>
              <a:pathLst>
                <a:path extrusionOk="0" h="1619" w="1268">
                  <a:moveTo>
                    <a:pt x="1180" y="1"/>
                  </a:moveTo>
                  <a:cubicBezTo>
                    <a:pt x="1159" y="1"/>
                    <a:pt x="1134" y="9"/>
                    <a:pt x="1101" y="26"/>
                  </a:cubicBezTo>
                  <a:lnTo>
                    <a:pt x="134" y="593"/>
                  </a:lnTo>
                  <a:cubicBezTo>
                    <a:pt x="100" y="626"/>
                    <a:pt x="34" y="659"/>
                    <a:pt x="34" y="693"/>
                  </a:cubicBezTo>
                  <a:cubicBezTo>
                    <a:pt x="0" y="726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cubicBezTo>
                    <a:pt x="34" y="960"/>
                    <a:pt x="100" y="960"/>
                    <a:pt x="134" y="926"/>
                  </a:cubicBezTo>
                  <a:lnTo>
                    <a:pt x="1101" y="359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34" y="226"/>
                    <a:pt x="1268" y="192"/>
                    <a:pt x="1268" y="126"/>
                  </a:cubicBezTo>
                  <a:cubicBezTo>
                    <a:pt x="1268" y="92"/>
                    <a:pt x="1234" y="59"/>
                    <a:pt x="1234" y="26"/>
                  </a:cubicBezTo>
                  <a:cubicBezTo>
                    <a:pt x="1218" y="9"/>
                    <a:pt x="1201" y="1"/>
                    <a:pt x="1180" y="1"/>
                  </a:cubicBezTo>
                  <a:close/>
                  <a:moveTo>
                    <a:pt x="1180" y="634"/>
                  </a:moveTo>
                  <a:cubicBezTo>
                    <a:pt x="1159" y="634"/>
                    <a:pt x="1134" y="643"/>
                    <a:pt x="1101" y="659"/>
                  </a:cubicBezTo>
                  <a:lnTo>
                    <a:pt x="134" y="1227"/>
                  </a:lnTo>
                  <a:cubicBezTo>
                    <a:pt x="100" y="1260"/>
                    <a:pt x="34" y="1293"/>
                    <a:pt x="34" y="1327"/>
                  </a:cubicBezTo>
                  <a:cubicBezTo>
                    <a:pt x="0" y="1393"/>
                    <a:pt x="0" y="1427"/>
                    <a:pt x="0" y="1493"/>
                  </a:cubicBezTo>
                  <a:cubicBezTo>
                    <a:pt x="0" y="1527"/>
                    <a:pt x="0" y="1560"/>
                    <a:pt x="34" y="1593"/>
                  </a:cubicBezTo>
                  <a:cubicBezTo>
                    <a:pt x="34" y="1610"/>
                    <a:pt x="50" y="1618"/>
                    <a:pt x="71" y="1618"/>
                  </a:cubicBezTo>
                  <a:cubicBezTo>
                    <a:pt x="92" y="1618"/>
                    <a:pt x="117" y="1610"/>
                    <a:pt x="134" y="1593"/>
                  </a:cubicBezTo>
                  <a:lnTo>
                    <a:pt x="1101" y="1026"/>
                  </a:lnTo>
                  <a:cubicBezTo>
                    <a:pt x="1168" y="993"/>
                    <a:pt x="1201" y="960"/>
                    <a:pt x="1234" y="926"/>
                  </a:cubicBezTo>
                  <a:cubicBezTo>
                    <a:pt x="1234" y="860"/>
                    <a:pt x="1268" y="826"/>
                    <a:pt x="1268" y="760"/>
                  </a:cubicBezTo>
                  <a:cubicBezTo>
                    <a:pt x="1268" y="726"/>
                    <a:pt x="1234" y="693"/>
                    <a:pt x="1234" y="659"/>
                  </a:cubicBezTo>
                  <a:cubicBezTo>
                    <a:pt x="1218" y="643"/>
                    <a:pt x="1201" y="634"/>
                    <a:pt x="1180" y="634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2697100" y="14389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4"/>
                    <a:pt x="601" y="1034"/>
                  </a:cubicBezTo>
                  <a:lnTo>
                    <a:pt x="634" y="1034"/>
                  </a:lnTo>
                  <a:cubicBezTo>
                    <a:pt x="668" y="1001"/>
                    <a:pt x="668" y="1001"/>
                    <a:pt x="668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1" y="1268"/>
                    <a:pt x="201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725450" y="1416450"/>
              <a:ext cx="32550" cy="62575"/>
            </a:xfrm>
            <a:custGeom>
              <a:rect b="b" l="l" r="r" t="t"/>
              <a:pathLst>
                <a:path extrusionOk="0" h="2503" w="1302">
                  <a:moveTo>
                    <a:pt x="1268" y="1"/>
                  </a:moveTo>
                  <a:cubicBezTo>
                    <a:pt x="1235" y="1"/>
                    <a:pt x="1201" y="1"/>
                    <a:pt x="1168" y="34"/>
                  </a:cubicBezTo>
                  <a:lnTo>
                    <a:pt x="868" y="201"/>
                  </a:lnTo>
                  <a:cubicBezTo>
                    <a:pt x="801" y="234"/>
                    <a:pt x="768" y="268"/>
                    <a:pt x="734" y="301"/>
                  </a:cubicBezTo>
                  <a:cubicBezTo>
                    <a:pt x="701" y="368"/>
                    <a:pt x="701" y="401"/>
                    <a:pt x="701" y="468"/>
                  </a:cubicBezTo>
                  <a:cubicBezTo>
                    <a:pt x="701" y="501"/>
                    <a:pt x="701" y="534"/>
                    <a:pt x="734" y="568"/>
                  </a:cubicBezTo>
                  <a:cubicBezTo>
                    <a:pt x="751" y="584"/>
                    <a:pt x="768" y="593"/>
                    <a:pt x="789" y="593"/>
                  </a:cubicBezTo>
                  <a:cubicBezTo>
                    <a:pt x="809" y="593"/>
                    <a:pt x="834" y="584"/>
                    <a:pt x="868" y="568"/>
                  </a:cubicBezTo>
                  <a:lnTo>
                    <a:pt x="935" y="501"/>
                  </a:lnTo>
                  <a:lnTo>
                    <a:pt x="935" y="1535"/>
                  </a:lnTo>
                  <a:cubicBezTo>
                    <a:pt x="935" y="1602"/>
                    <a:pt x="935" y="1669"/>
                    <a:pt x="901" y="1735"/>
                  </a:cubicBezTo>
                  <a:cubicBezTo>
                    <a:pt x="901" y="1802"/>
                    <a:pt x="834" y="1902"/>
                    <a:pt x="801" y="1969"/>
                  </a:cubicBezTo>
                  <a:cubicBezTo>
                    <a:pt x="768" y="2002"/>
                    <a:pt x="701" y="2069"/>
                    <a:pt x="668" y="2102"/>
                  </a:cubicBezTo>
                  <a:cubicBezTo>
                    <a:pt x="634" y="2119"/>
                    <a:pt x="593" y="2127"/>
                    <a:pt x="551" y="2127"/>
                  </a:cubicBezTo>
                  <a:cubicBezTo>
                    <a:pt x="509" y="2127"/>
                    <a:pt x="468" y="2119"/>
                    <a:pt x="434" y="2102"/>
                  </a:cubicBezTo>
                  <a:cubicBezTo>
                    <a:pt x="367" y="2036"/>
                    <a:pt x="367" y="1969"/>
                    <a:pt x="367" y="1869"/>
                  </a:cubicBezTo>
                  <a:lnTo>
                    <a:pt x="367" y="868"/>
                  </a:lnTo>
                  <a:lnTo>
                    <a:pt x="434" y="801"/>
                  </a:lnTo>
                  <a:cubicBezTo>
                    <a:pt x="501" y="768"/>
                    <a:pt x="534" y="735"/>
                    <a:pt x="568" y="701"/>
                  </a:cubicBezTo>
                  <a:cubicBezTo>
                    <a:pt x="568" y="635"/>
                    <a:pt x="601" y="601"/>
                    <a:pt x="601" y="534"/>
                  </a:cubicBezTo>
                  <a:cubicBezTo>
                    <a:pt x="601" y="501"/>
                    <a:pt x="601" y="468"/>
                    <a:pt x="568" y="434"/>
                  </a:cubicBezTo>
                  <a:cubicBezTo>
                    <a:pt x="551" y="418"/>
                    <a:pt x="534" y="409"/>
                    <a:pt x="513" y="409"/>
                  </a:cubicBezTo>
                  <a:cubicBezTo>
                    <a:pt x="493" y="409"/>
                    <a:pt x="468" y="418"/>
                    <a:pt x="434" y="434"/>
                  </a:cubicBezTo>
                  <a:lnTo>
                    <a:pt x="134" y="601"/>
                  </a:lnTo>
                  <a:cubicBezTo>
                    <a:pt x="101" y="635"/>
                    <a:pt x="67" y="668"/>
                    <a:pt x="34" y="735"/>
                  </a:cubicBezTo>
                  <a:cubicBezTo>
                    <a:pt x="1" y="768"/>
                    <a:pt x="1" y="835"/>
                    <a:pt x="1" y="868"/>
                  </a:cubicBezTo>
                  <a:cubicBezTo>
                    <a:pt x="1" y="901"/>
                    <a:pt x="1" y="935"/>
                    <a:pt x="34" y="968"/>
                  </a:cubicBezTo>
                  <a:cubicBezTo>
                    <a:pt x="51" y="985"/>
                    <a:pt x="67" y="993"/>
                    <a:pt x="84" y="993"/>
                  </a:cubicBezTo>
                  <a:cubicBezTo>
                    <a:pt x="101" y="993"/>
                    <a:pt x="117" y="985"/>
                    <a:pt x="134" y="968"/>
                  </a:cubicBezTo>
                  <a:lnTo>
                    <a:pt x="134" y="1969"/>
                  </a:lnTo>
                  <a:cubicBezTo>
                    <a:pt x="134" y="2069"/>
                    <a:pt x="134" y="2169"/>
                    <a:pt x="167" y="2269"/>
                  </a:cubicBezTo>
                  <a:cubicBezTo>
                    <a:pt x="201" y="2336"/>
                    <a:pt x="234" y="2369"/>
                    <a:pt x="301" y="2436"/>
                  </a:cubicBezTo>
                  <a:cubicBezTo>
                    <a:pt x="334" y="2469"/>
                    <a:pt x="401" y="2503"/>
                    <a:pt x="468" y="2503"/>
                  </a:cubicBezTo>
                  <a:cubicBezTo>
                    <a:pt x="534" y="2503"/>
                    <a:pt x="601" y="2469"/>
                    <a:pt x="668" y="2436"/>
                  </a:cubicBezTo>
                  <a:cubicBezTo>
                    <a:pt x="801" y="2336"/>
                    <a:pt x="935" y="2202"/>
                    <a:pt x="1035" y="2036"/>
                  </a:cubicBezTo>
                  <a:cubicBezTo>
                    <a:pt x="1101" y="1835"/>
                    <a:pt x="1168" y="1602"/>
                    <a:pt x="1168" y="1402"/>
                  </a:cubicBezTo>
                  <a:lnTo>
                    <a:pt x="1168" y="401"/>
                  </a:lnTo>
                  <a:cubicBezTo>
                    <a:pt x="1235" y="368"/>
                    <a:pt x="1268" y="334"/>
                    <a:pt x="1268" y="268"/>
                  </a:cubicBezTo>
                  <a:cubicBezTo>
                    <a:pt x="1301" y="201"/>
                    <a:pt x="1301" y="168"/>
                    <a:pt x="1301" y="101"/>
                  </a:cubicBezTo>
                  <a:cubicBezTo>
                    <a:pt x="1301" y="67"/>
                    <a:pt x="1301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2761300" y="1397275"/>
              <a:ext cx="29225" cy="64875"/>
            </a:xfrm>
            <a:custGeom>
              <a:rect b="b" l="l" r="r" t="t"/>
              <a:pathLst>
                <a:path extrusionOk="0" h="2595" w="1169">
                  <a:moveTo>
                    <a:pt x="1168" y="1"/>
                  </a:moveTo>
                  <a:lnTo>
                    <a:pt x="1" y="668"/>
                  </a:lnTo>
                  <a:lnTo>
                    <a:pt x="1" y="1368"/>
                  </a:lnTo>
                  <a:cubicBezTo>
                    <a:pt x="1" y="1402"/>
                    <a:pt x="1" y="1468"/>
                    <a:pt x="34" y="1535"/>
                  </a:cubicBezTo>
                  <a:lnTo>
                    <a:pt x="134" y="1535"/>
                  </a:lnTo>
                  <a:cubicBezTo>
                    <a:pt x="168" y="1502"/>
                    <a:pt x="201" y="1468"/>
                    <a:pt x="201" y="1435"/>
                  </a:cubicBezTo>
                  <a:cubicBezTo>
                    <a:pt x="234" y="1368"/>
                    <a:pt x="234" y="1301"/>
                    <a:pt x="234" y="1235"/>
                  </a:cubicBezTo>
                  <a:lnTo>
                    <a:pt x="234" y="901"/>
                  </a:lnTo>
                  <a:lnTo>
                    <a:pt x="468" y="768"/>
                  </a:lnTo>
                  <a:lnTo>
                    <a:pt x="468" y="2102"/>
                  </a:lnTo>
                  <a:lnTo>
                    <a:pt x="334" y="2202"/>
                  </a:lnTo>
                  <a:cubicBezTo>
                    <a:pt x="268" y="2235"/>
                    <a:pt x="234" y="2269"/>
                    <a:pt x="201" y="2302"/>
                  </a:cubicBezTo>
                  <a:cubicBezTo>
                    <a:pt x="201" y="2369"/>
                    <a:pt x="168" y="2402"/>
                    <a:pt x="168" y="2469"/>
                  </a:cubicBezTo>
                  <a:cubicBezTo>
                    <a:pt x="168" y="2502"/>
                    <a:pt x="201" y="2536"/>
                    <a:pt x="201" y="2569"/>
                  </a:cubicBezTo>
                  <a:cubicBezTo>
                    <a:pt x="218" y="2586"/>
                    <a:pt x="234" y="2594"/>
                    <a:pt x="255" y="2594"/>
                  </a:cubicBezTo>
                  <a:cubicBezTo>
                    <a:pt x="276" y="2594"/>
                    <a:pt x="301" y="2586"/>
                    <a:pt x="334" y="2569"/>
                  </a:cubicBezTo>
                  <a:lnTo>
                    <a:pt x="868" y="2269"/>
                  </a:lnTo>
                  <a:cubicBezTo>
                    <a:pt x="902" y="2235"/>
                    <a:pt x="935" y="2202"/>
                    <a:pt x="968" y="2135"/>
                  </a:cubicBezTo>
                  <a:cubicBezTo>
                    <a:pt x="1002" y="2102"/>
                    <a:pt x="1002" y="2035"/>
                    <a:pt x="1002" y="2002"/>
                  </a:cubicBezTo>
                  <a:cubicBezTo>
                    <a:pt x="1002" y="1969"/>
                    <a:pt x="1002" y="1902"/>
                    <a:pt x="968" y="1902"/>
                  </a:cubicBezTo>
                  <a:cubicBezTo>
                    <a:pt x="968" y="1874"/>
                    <a:pt x="956" y="1863"/>
                    <a:pt x="940" y="1863"/>
                  </a:cubicBezTo>
                  <a:cubicBezTo>
                    <a:pt x="918" y="1863"/>
                    <a:pt x="887" y="1883"/>
                    <a:pt x="868" y="1902"/>
                  </a:cubicBezTo>
                  <a:lnTo>
                    <a:pt x="701" y="1969"/>
                  </a:lnTo>
                  <a:lnTo>
                    <a:pt x="701" y="601"/>
                  </a:lnTo>
                  <a:lnTo>
                    <a:pt x="968" y="501"/>
                  </a:lnTo>
                  <a:lnTo>
                    <a:pt x="968" y="834"/>
                  </a:lnTo>
                  <a:cubicBezTo>
                    <a:pt x="935" y="868"/>
                    <a:pt x="968" y="935"/>
                    <a:pt x="1002" y="1001"/>
                  </a:cubicBezTo>
                  <a:lnTo>
                    <a:pt x="1068" y="1001"/>
                  </a:lnTo>
                  <a:cubicBezTo>
                    <a:pt x="1102" y="968"/>
                    <a:pt x="1135" y="935"/>
                    <a:pt x="1168" y="868"/>
                  </a:cubicBezTo>
                  <a:cubicBezTo>
                    <a:pt x="1168" y="801"/>
                    <a:pt x="1168" y="734"/>
                    <a:pt x="1168" y="7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2796325" y="1375600"/>
              <a:ext cx="30900" cy="68200"/>
            </a:xfrm>
            <a:custGeom>
              <a:rect b="b" l="l" r="r" t="t"/>
              <a:pathLst>
                <a:path extrusionOk="0" h="2728" w="1236">
                  <a:moveTo>
                    <a:pt x="1235" y="0"/>
                  </a:moveTo>
                  <a:lnTo>
                    <a:pt x="168" y="601"/>
                  </a:lnTo>
                  <a:cubicBezTo>
                    <a:pt x="101" y="634"/>
                    <a:pt x="68" y="667"/>
                    <a:pt x="34" y="734"/>
                  </a:cubicBezTo>
                  <a:cubicBezTo>
                    <a:pt x="34" y="767"/>
                    <a:pt x="1" y="801"/>
                    <a:pt x="1" y="868"/>
                  </a:cubicBezTo>
                  <a:cubicBezTo>
                    <a:pt x="1" y="901"/>
                    <a:pt x="1" y="934"/>
                    <a:pt x="34" y="968"/>
                  </a:cubicBezTo>
                  <a:cubicBezTo>
                    <a:pt x="51" y="984"/>
                    <a:pt x="68" y="993"/>
                    <a:pt x="88" y="993"/>
                  </a:cubicBezTo>
                  <a:cubicBezTo>
                    <a:pt x="109" y="993"/>
                    <a:pt x="134" y="984"/>
                    <a:pt x="168" y="968"/>
                  </a:cubicBezTo>
                  <a:lnTo>
                    <a:pt x="201" y="968"/>
                  </a:lnTo>
                  <a:lnTo>
                    <a:pt x="201" y="2335"/>
                  </a:lnTo>
                  <a:lnTo>
                    <a:pt x="168" y="2335"/>
                  </a:lnTo>
                  <a:cubicBezTo>
                    <a:pt x="101" y="2369"/>
                    <a:pt x="68" y="2402"/>
                    <a:pt x="34" y="2469"/>
                  </a:cubicBezTo>
                  <a:cubicBezTo>
                    <a:pt x="34" y="2502"/>
                    <a:pt x="1" y="2535"/>
                    <a:pt x="1" y="2602"/>
                  </a:cubicBezTo>
                  <a:cubicBezTo>
                    <a:pt x="1" y="2635"/>
                    <a:pt x="1" y="2669"/>
                    <a:pt x="34" y="2702"/>
                  </a:cubicBezTo>
                  <a:cubicBezTo>
                    <a:pt x="51" y="2719"/>
                    <a:pt x="68" y="2727"/>
                    <a:pt x="88" y="2727"/>
                  </a:cubicBezTo>
                  <a:cubicBezTo>
                    <a:pt x="109" y="2727"/>
                    <a:pt x="134" y="2719"/>
                    <a:pt x="168" y="2702"/>
                  </a:cubicBezTo>
                  <a:lnTo>
                    <a:pt x="668" y="2435"/>
                  </a:lnTo>
                  <a:cubicBezTo>
                    <a:pt x="701" y="2402"/>
                    <a:pt x="735" y="2369"/>
                    <a:pt x="768" y="2302"/>
                  </a:cubicBezTo>
                  <a:cubicBezTo>
                    <a:pt x="801" y="2269"/>
                    <a:pt x="801" y="2202"/>
                    <a:pt x="801" y="2168"/>
                  </a:cubicBezTo>
                  <a:cubicBezTo>
                    <a:pt x="801" y="2135"/>
                    <a:pt x="801" y="2102"/>
                    <a:pt x="768" y="2068"/>
                  </a:cubicBezTo>
                  <a:cubicBezTo>
                    <a:pt x="751" y="2052"/>
                    <a:pt x="735" y="2043"/>
                    <a:pt x="718" y="2043"/>
                  </a:cubicBezTo>
                  <a:cubicBezTo>
                    <a:pt x="701" y="2043"/>
                    <a:pt x="685" y="2052"/>
                    <a:pt x="668" y="2068"/>
                  </a:cubicBezTo>
                  <a:lnTo>
                    <a:pt x="435" y="2202"/>
                  </a:lnTo>
                  <a:lnTo>
                    <a:pt x="435" y="1701"/>
                  </a:lnTo>
                  <a:lnTo>
                    <a:pt x="635" y="1568"/>
                  </a:lnTo>
                  <a:lnTo>
                    <a:pt x="635" y="1568"/>
                  </a:lnTo>
                  <a:cubicBezTo>
                    <a:pt x="601" y="1635"/>
                    <a:pt x="601" y="1668"/>
                    <a:pt x="635" y="1735"/>
                  </a:cubicBezTo>
                  <a:cubicBezTo>
                    <a:pt x="635" y="1758"/>
                    <a:pt x="668" y="1782"/>
                    <a:pt x="699" y="1782"/>
                  </a:cubicBezTo>
                  <a:cubicBezTo>
                    <a:pt x="712" y="1782"/>
                    <a:pt x="725" y="1778"/>
                    <a:pt x="735" y="1768"/>
                  </a:cubicBezTo>
                  <a:cubicBezTo>
                    <a:pt x="768" y="1735"/>
                    <a:pt x="768" y="1701"/>
                    <a:pt x="801" y="1668"/>
                  </a:cubicBezTo>
                  <a:cubicBezTo>
                    <a:pt x="835" y="1601"/>
                    <a:pt x="835" y="1535"/>
                    <a:pt x="835" y="1468"/>
                  </a:cubicBezTo>
                  <a:lnTo>
                    <a:pt x="835" y="1034"/>
                  </a:lnTo>
                  <a:cubicBezTo>
                    <a:pt x="835" y="1001"/>
                    <a:pt x="835" y="934"/>
                    <a:pt x="801" y="868"/>
                  </a:cubicBezTo>
                  <a:lnTo>
                    <a:pt x="735" y="868"/>
                  </a:lnTo>
                  <a:cubicBezTo>
                    <a:pt x="668" y="901"/>
                    <a:pt x="635" y="968"/>
                    <a:pt x="635" y="1034"/>
                  </a:cubicBezTo>
                  <a:cubicBezTo>
                    <a:pt x="601" y="1068"/>
                    <a:pt x="601" y="1134"/>
                    <a:pt x="635" y="1201"/>
                  </a:cubicBezTo>
                  <a:lnTo>
                    <a:pt x="435" y="1335"/>
                  </a:lnTo>
                  <a:lnTo>
                    <a:pt x="435" y="801"/>
                  </a:lnTo>
                  <a:lnTo>
                    <a:pt x="1002" y="467"/>
                  </a:lnTo>
                  <a:lnTo>
                    <a:pt x="1002" y="667"/>
                  </a:lnTo>
                  <a:cubicBezTo>
                    <a:pt x="1002" y="734"/>
                    <a:pt x="1002" y="767"/>
                    <a:pt x="1035" y="834"/>
                  </a:cubicBezTo>
                  <a:lnTo>
                    <a:pt x="1102" y="834"/>
                  </a:lnTo>
                  <a:cubicBezTo>
                    <a:pt x="1135" y="801"/>
                    <a:pt x="1168" y="767"/>
                    <a:pt x="1202" y="734"/>
                  </a:cubicBezTo>
                  <a:cubicBezTo>
                    <a:pt x="1202" y="667"/>
                    <a:pt x="1235" y="601"/>
                    <a:pt x="1235" y="53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2833025" y="1381425"/>
              <a:ext cx="24200" cy="21725"/>
            </a:xfrm>
            <a:custGeom>
              <a:rect b="b" l="l" r="r" t="t"/>
              <a:pathLst>
                <a:path extrusionOk="0" h="869" w="968">
                  <a:moveTo>
                    <a:pt x="968" y="1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68" y="3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2867225" y="1339325"/>
              <a:ext cx="25025" cy="60475"/>
            </a:xfrm>
            <a:custGeom>
              <a:rect b="b" l="l" r="r" t="t"/>
              <a:pathLst>
                <a:path extrusionOk="0" h="2419" w="1001">
                  <a:moveTo>
                    <a:pt x="597" y="359"/>
                  </a:moveTo>
                  <a:cubicBezTo>
                    <a:pt x="626" y="359"/>
                    <a:pt x="651" y="367"/>
                    <a:pt x="667" y="384"/>
                  </a:cubicBezTo>
                  <a:cubicBezTo>
                    <a:pt x="734" y="451"/>
                    <a:pt x="767" y="517"/>
                    <a:pt x="734" y="584"/>
                  </a:cubicBezTo>
                  <a:cubicBezTo>
                    <a:pt x="734" y="651"/>
                    <a:pt x="734" y="751"/>
                    <a:pt x="667" y="817"/>
                  </a:cubicBezTo>
                  <a:cubicBezTo>
                    <a:pt x="634" y="918"/>
                    <a:pt x="567" y="984"/>
                    <a:pt x="501" y="1018"/>
                  </a:cubicBezTo>
                  <a:cubicBezTo>
                    <a:pt x="467" y="1034"/>
                    <a:pt x="434" y="1043"/>
                    <a:pt x="405" y="1043"/>
                  </a:cubicBezTo>
                  <a:cubicBezTo>
                    <a:pt x="376" y="1043"/>
                    <a:pt x="350" y="1034"/>
                    <a:pt x="334" y="1018"/>
                  </a:cubicBezTo>
                  <a:cubicBezTo>
                    <a:pt x="267" y="984"/>
                    <a:pt x="267" y="918"/>
                    <a:pt x="267" y="851"/>
                  </a:cubicBezTo>
                  <a:cubicBezTo>
                    <a:pt x="267" y="751"/>
                    <a:pt x="267" y="651"/>
                    <a:pt x="334" y="584"/>
                  </a:cubicBezTo>
                  <a:cubicBezTo>
                    <a:pt x="367" y="484"/>
                    <a:pt x="434" y="417"/>
                    <a:pt x="501" y="384"/>
                  </a:cubicBezTo>
                  <a:cubicBezTo>
                    <a:pt x="534" y="367"/>
                    <a:pt x="567" y="359"/>
                    <a:pt x="597" y="359"/>
                  </a:cubicBezTo>
                  <a:close/>
                  <a:moveTo>
                    <a:pt x="601" y="1334"/>
                  </a:moveTo>
                  <a:cubicBezTo>
                    <a:pt x="634" y="1334"/>
                    <a:pt x="667" y="1351"/>
                    <a:pt x="701" y="1385"/>
                  </a:cubicBezTo>
                  <a:cubicBezTo>
                    <a:pt x="734" y="1418"/>
                    <a:pt x="767" y="1518"/>
                    <a:pt x="767" y="1585"/>
                  </a:cubicBezTo>
                  <a:cubicBezTo>
                    <a:pt x="767" y="1651"/>
                    <a:pt x="734" y="1751"/>
                    <a:pt x="701" y="1818"/>
                  </a:cubicBezTo>
                  <a:cubicBezTo>
                    <a:pt x="667" y="1885"/>
                    <a:pt x="601" y="1952"/>
                    <a:pt x="501" y="2018"/>
                  </a:cubicBezTo>
                  <a:cubicBezTo>
                    <a:pt x="453" y="2042"/>
                    <a:pt x="390" y="2065"/>
                    <a:pt x="344" y="2065"/>
                  </a:cubicBezTo>
                  <a:cubicBezTo>
                    <a:pt x="326" y="2065"/>
                    <a:pt x="310" y="2061"/>
                    <a:pt x="300" y="2052"/>
                  </a:cubicBezTo>
                  <a:cubicBezTo>
                    <a:pt x="267" y="2018"/>
                    <a:pt x="234" y="1952"/>
                    <a:pt x="234" y="1885"/>
                  </a:cubicBezTo>
                  <a:cubicBezTo>
                    <a:pt x="234" y="1785"/>
                    <a:pt x="267" y="1685"/>
                    <a:pt x="300" y="1585"/>
                  </a:cubicBezTo>
                  <a:cubicBezTo>
                    <a:pt x="367" y="1518"/>
                    <a:pt x="434" y="1418"/>
                    <a:pt x="501" y="1385"/>
                  </a:cubicBezTo>
                  <a:cubicBezTo>
                    <a:pt x="534" y="1351"/>
                    <a:pt x="567" y="1334"/>
                    <a:pt x="601" y="1334"/>
                  </a:cubicBezTo>
                  <a:close/>
                  <a:moveTo>
                    <a:pt x="701" y="0"/>
                  </a:moveTo>
                  <a:cubicBezTo>
                    <a:pt x="642" y="0"/>
                    <a:pt x="584" y="17"/>
                    <a:pt x="534" y="50"/>
                  </a:cubicBezTo>
                  <a:cubicBezTo>
                    <a:pt x="367" y="150"/>
                    <a:pt x="267" y="284"/>
                    <a:pt x="200" y="451"/>
                  </a:cubicBezTo>
                  <a:cubicBezTo>
                    <a:pt x="100" y="617"/>
                    <a:pt x="67" y="784"/>
                    <a:pt x="67" y="984"/>
                  </a:cubicBezTo>
                  <a:cubicBezTo>
                    <a:pt x="34" y="1051"/>
                    <a:pt x="67" y="1151"/>
                    <a:pt x="67" y="1218"/>
                  </a:cubicBezTo>
                  <a:cubicBezTo>
                    <a:pt x="100" y="1284"/>
                    <a:pt x="134" y="1318"/>
                    <a:pt x="200" y="1385"/>
                  </a:cubicBezTo>
                  <a:cubicBezTo>
                    <a:pt x="134" y="1485"/>
                    <a:pt x="100" y="1585"/>
                    <a:pt x="67" y="1685"/>
                  </a:cubicBezTo>
                  <a:cubicBezTo>
                    <a:pt x="34" y="1785"/>
                    <a:pt x="0" y="1885"/>
                    <a:pt x="0" y="2018"/>
                  </a:cubicBezTo>
                  <a:cubicBezTo>
                    <a:pt x="0" y="2118"/>
                    <a:pt x="34" y="2218"/>
                    <a:pt x="67" y="2285"/>
                  </a:cubicBezTo>
                  <a:cubicBezTo>
                    <a:pt x="100" y="2352"/>
                    <a:pt x="167" y="2419"/>
                    <a:pt x="234" y="2419"/>
                  </a:cubicBezTo>
                  <a:cubicBezTo>
                    <a:pt x="334" y="2419"/>
                    <a:pt x="434" y="2419"/>
                    <a:pt x="501" y="2352"/>
                  </a:cubicBezTo>
                  <a:cubicBezTo>
                    <a:pt x="601" y="2285"/>
                    <a:pt x="701" y="2218"/>
                    <a:pt x="767" y="2118"/>
                  </a:cubicBezTo>
                  <a:cubicBezTo>
                    <a:pt x="834" y="2018"/>
                    <a:pt x="901" y="1918"/>
                    <a:pt x="934" y="1785"/>
                  </a:cubicBezTo>
                  <a:cubicBezTo>
                    <a:pt x="968" y="1685"/>
                    <a:pt x="1001" y="1551"/>
                    <a:pt x="1001" y="1451"/>
                  </a:cubicBezTo>
                  <a:cubicBezTo>
                    <a:pt x="1001" y="1351"/>
                    <a:pt x="1001" y="1251"/>
                    <a:pt x="968" y="1184"/>
                  </a:cubicBezTo>
                  <a:cubicBezTo>
                    <a:pt x="934" y="1118"/>
                    <a:pt x="901" y="1051"/>
                    <a:pt x="834" y="1018"/>
                  </a:cubicBezTo>
                  <a:cubicBezTo>
                    <a:pt x="868" y="918"/>
                    <a:pt x="934" y="817"/>
                    <a:pt x="968" y="717"/>
                  </a:cubicBezTo>
                  <a:cubicBezTo>
                    <a:pt x="968" y="617"/>
                    <a:pt x="1001" y="551"/>
                    <a:pt x="1001" y="451"/>
                  </a:cubicBezTo>
                  <a:cubicBezTo>
                    <a:pt x="1001" y="317"/>
                    <a:pt x="968" y="150"/>
                    <a:pt x="868" y="50"/>
                  </a:cubicBezTo>
                  <a:cubicBezTo>
                    <a:pt x="817" y="17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2904750" y="131887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768" y="1"/>
                  </a:moveTo>
                  <a:lnTo>
                    <a:pt x="467" y="168"/>
                  </a:lnTo>
                  <a:lnTo>
                    <a:pt x="567" y="968"/>
                  </a:lnTo>
                  <a:cubicBezTo>
                    <a:pt x="567" y="1002"/>
                    <a:pt x="567" y="1002"/>
                    <a:pt x="601" y="1035"/>
                  </a:cubicBezTo>
                  <a:lnTo>
                    <a:pt x="634" y="1035"/>
                  </a:lnTo>
                  <a:cubicBezTo>
                    <a:pt x="667" y="1035"/>
                    <a:pt x="667" y="1002"/>
                    <a:pt x="701" y="1002"/>
                  </a:cubicBezTo>
                  <a:cubicBezTo>
                    <a:pt x="701" y="935"/>
                    <a:pt x="701" y="902"/>
                    <a:pt x="701" y="868"/>
                  </a:cubicBezTo>
                  <a:lnTo>
                    <a:pt x="768" y="1"/>
                  </a:lnTo>
                  <a:close/>
                  <a:moveTo>
                    <a:pt x="301" y="268"/>
                  </a:moveTo>
                  <a:lnTo>
                    <a:pt x="0" y="435"/>
                  </a:lnTo>
                  <a:lnTo>
                    <a:pt x="67" y="1235"/>
                  </a:lnTo>
                  <a:cubicBezTo>
                    <a:pt x="67" y="1269"/>
                    <a:pt x="100" y="1302"/>
                    <a:pt x="100" y="1302"/>
                  </a:cubicBezTo>
                  <a:cubicBezTo>
                    <a:pt x="100" y="1319"/>
                    <a:pt x="109" y="1327"/>
                    <a:pt x="117" y="1327"/>
                  </a:cubicBezTo>
                  <a:cubicBezTo>
                    <a:pt x="125" y="1327"/>
                    <a:pt x="134" y="1319"/>
                    <a:pt x="134" y="1302"/>
                  </a:cubicBezTo>
                  <a:cubicBezTo>
                    <a:pt x="167" y="1302"/>
                    <a:pt x="200" y="1269"/>
                    <a:pt x="200" y="1269"/>
                  </a:cubicBezTo>
                  <a:cubicBezTo>
                    <a:pt x="200" y="1235"/>
                    <a:pt x="200" y="1202"/>
                    <a:pt x="234" y="1168"/>
                  </a:cubicBezTo>
                  <a:lnTo>
                    <a:pt x="301" y="2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2937275" y="1302625"/>
              <a:ext cx="24200" cy="56450"/>
            </a:xfrm>
            <a:custGeom>
              <a:rect b="b" l="l" r="r" t="t"/>
              <a:pathLst>
                <a:path extrusionOk="0" h="2258" w="968">
                  <a:moveTo>
                    <a:pt x="680" y="0"/>
                  </a:moveTo>
                  <a:cubicBezTo>
                    <a:pt x="626" y="0"/>
                    <a:pt x="567" y="17"/>
                    <a:pt x="501" y="51"/>
                  </a:cubicBezTo>
                  <a:cubicBezTo>
                    <a:pt x="401" y="84"/>
                    <a:pt x="367" y="151"/>
                    <a:pt x="300" y="217"/>
                  </a:cubicBezTo>
                  <a:cubicBezTo>
                    <a:pt x="200" y="317"/>
                    <a:pt x="100" y="417"/>
                    <a:pt x="34" y="551"/>
                  </a:cubicBezTo>
                  <a:lnTo>
                    <a:pt x="34" y="818"/>
                  </a:lnTo>
                  <a:cubicBezTo>
                    <a:pt x="0" y="884"/>
                    <a:pt x="34" y="918"/>
                    <a:pt x="67" y="985"/>
                  </a:cubicBezTo>
                  <a:lnTo>
                    <a:pt x="134" y="985"/>
                  </a:lnTo>
                  <a:cubicBezTo>
                    <a:pt x="167" y="951"/>
                    <a:pt x="200" y="918"/>
                    <a:pt x="234" y="884"/>
                  </a:cubicBezTo>
                  <a:cubicBezTo>
                    <a:pt x="234" y="818"/>
                    <a:pt x="234" y="751"/>
                    <a:pt x="234" y="684"/>
                  </a:cubicBezTo>
                  <a:lnTo>
                    <a:pt x="234" y="618"/>
                  </a:lnTo>
                  <a:cubicBezTo>
                    <a:pt x="300" y="551"/>
                    <a:pt x="401" y="451"/>
                    <a:pt x="501" y="417"/>
                  </a:cubicBezTo>
                  <a:cubicBezTo>
                    <a:pt x="534" y="401"/>
                    <a:pt x="567" y="392"/>
                    <a:pt x="597" y="392"/>
                  </a:cubicBezTo>
                  <a:cubicBezTo>
                    <a:pt x="626" y="392"/>
                    <a:pt x="651" y="401"/>
                    <a:pt x="667" y="417"/>
                  </a:cubicBezTo>
                  <a:cubicBezTo>
                    <a:pt x="734" y="451"/>
                    <a:pt x="734" y="518"/>
                    <a:pt x="734" y="584"/>
                  </a:cubicBezTo>
                  <a:cubicBezTo>
                    <a:pt x="734" y="651"/>
                    <a:pt x="701" y="718"/>
                    <a:pt x="667" y="784"/>
                  </a:cubicBezTo>
                  <a:cubicBezTo>
                    <a:pt x="601" y="951"/>
                    <a:pt x="467" y="1085"/>
                    <a:pt x="367" y="1218"/>
                  </a:cubicBezTo>
                  <a:lnTo>
                    <a:pt x="367" y="1418"/>
                  </a:lnTo>
                  <a:cubicBezTo>
                    <a:pt x="367" y="1452"/>
                    <a:pt x="367" y="1518"/>
                    <a:pt x="401" y="1552"/>
                  </a:cubicBezTo>
                  <a:cubicBezTo>
                    <a:pt x="401" y="1568"/>
                    <a:pt x="409" y="1577"/>
                    <a:pt x="421" y="1577"/>
                  </a:cubicBezTo>
                  <a:cubicBezTo>
                    <a:pt x="434" y="1577"/>
                    <a:pt x="451" y="1568"/>
                    <a:pt x="467" y="1552"/>
                  </a:cubicBezTo>
                  <a:cubicBezTo>
                    <a:pt x="501" y="1552"/>
                    <a:pt x="534" y="1518"/>
                    <a:pt x="534" y="1485"/>
                  </a:cubicBezTo>
                  <a:cubicBezTo>
                    <a:pt x="567" y="1418"/>
                    <a:pt x="567" y="1351"/>
                    <a:pt x="601" y="1318"/>
                  </a:cubicBezTo>
                  <a:cubicBezTo>
                    <a:pt x="701" y="1185"/>
                    <a:pt x="801" y="1018"/>
                    <a:pt x="901" y="851"/>
                  </a:cubicBezTo>
                  <a:cubicBezTo>
                    <a:pt x="934" y="751"/>
                    <a:pt x="968" y="618"/>
                    <a:pt x="968" y="484"/>
                  </a:cubicBezTo>
                  <a:cubicBezTo>
                    <a:pt x="968" y="317"/>
                    <a:pt x="934" y="184"/>
                    <a:pt x="834" y="51"/>
                  </a:cubicBezTo>
                  <a:cubicBezTo>
                    <a:pt x="784" y="17"/>
                    <a:pt x="734" y="0"/>
                    <a:pt x="680" y="0"/>
                  </a:cubicBezTo>
                  <a:close/>
                  <a:moveTo>
                    <a:pt x="546" y="1827"/>
                  </a:moveTo>
                  <a:cubicBezTo>
                    <a:pt x="526" y="1827"/>
                    <a:pt x="501" y="1835"/>
                    <a:pt x="467" y="1852"/>
                  </a:cubicBezTo>
                  <a:cubicBezTo>
                    <a:pt x="434" y="1885"/>
                    <a:pt x="367" y="1919"/>
                    <a:pt x="334" y="1985"/>
                  </a:cubicBezTo>
                  <a:cubicBezTo>
                    <a:pt x="334" y="2019"/>
                    <a:pt x="300" y="2085"/>
                    <a:pt x="300" y="2119"/>
                  </a:cubicBezTo>
                  <a:cubicBezTo>
                    <a:pt x="300" y="2152"/>
                    <a:pt x="334" y="2185"/>
                    <a:pt x="334" y="2219"/>
                  </a:cubicBezTo>
                  <a:cubicBezTo>
                    <a:pt x="348" y="2247"/>
                    <a:pt x="362" y="2257"/>
                    <a:pt x="379" y="2257"/>
                  </a:cubicBezTo>
                  <a:cubicBezTo>
                    <a:pt x="401" y="2257"/>
                    <a:pt x="429" y="2238"/>
                    <a:pt x="467" y="2219"/>
                  </a:cubicBezTo>
                  <a:cubicBezTo>
                    <a:pt x="534" y="2219"/>
                    <a:pt x="567" y="2152"/>
                    <a:pt x="601" y="2119"/>
                  </a:cubicBezTo>
                  <a:cubicBezTo>
                    <a:pt x="601" y="2052"/>
                    <a:pt x="634" y="2019"/>
                    <a:pt x="634" y="1952"/>
                  </a:cubicBezTo>
                  <a:cubicBezTo>
                    <a:pt x="634" y="1919"/>
                    <a:pt x="634" y="1885"/>
                    <a:pt x="601" y="1852"/>
                  </a:cubicBezTo>
                  <a:cubicBezTo>
                    <a:pt x="584" y="1835"/>
                    <a:pt x="567" y="1827"/>
                    <a:pt x="546" y="1827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2968950" y="12947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101" y="34"/>
                    <a:pt x="68" y="67"/>
                    <a:pt x="34" y="101"/>
                  </a:cubicBezTo>
                  <a:cubicBezTo>
                    <a:pt x="34" y="134"/>
                    <a:pt x="1" y="201"/>
                    <a:pt x="1" y="234"/>
                  </a:cubicBezTo>
                  <a:cubicBezTo>
                    <a:pt x="1" y="267"/>
                    <a:pt x="1" y="301"/>
                    <a:pt x="1" y="334"/>
                  </a:cubicBezTo>
                  <a:cubicBezTo>
                    <a:pt x="34" y="334"/>
                    <a:pt x="68" y="368"/>
                    <a:pt x="101" y="368"/>
                  </a:cubicBezTo>
                  <a:lnTo>
                    <a:pt x="835" y="568"/>
                  </a:lnTo>
                  <a:lnTo>
                    <a:pt x="101" y="1635"/>
                  </a:lnTo>
                  <a:cubicBezTo>
                    <a:pt x="68" y="1668"/>
                    <a:pt x="34" y="1702"/>
                    <a:pt x="1" y="1769"/>
                  </a:cubicBezTo>
                  <a:cubicBezTo>
                    <a:pt x="1" y="1802"/>
                    <a:pt x="1" y="1835"/>
                    <a:pt x="1" y="1869"/>
                  </a:cubicBezTo>
                  <a:cubicBezTo>
                    <a:pt x="1" y="1902"/>
                    <a:pt x="34" y="1935"/>
                    <a:pt x="34" y="1969"/>
                  </a:cubicBezTo>
                  <a:cubicBezTo>
                    <a:pt x="51" y="1985"/>
                    <a:pt x="68" y="1994"/>
                    <a:pt x="84" y="1994"/>
                  </a:cubicBezTo>
                  <a:cubicBezTo>
                    <a:pt x="101" y="1994"/>
                    <a:pt x="118" y="1985"/>
                    <a:pt x="134" y="1969"/>
                  </a:cubicBezTo>
                  <a:cubicBezTo>
                    <a:pt x="168" y="1935"/>
                    <a:pt x="201" y="1902"/>
                    <a:pt x="201" y="1869"/>
                  </a:cubicBezTo>
                  <a:lnTo>
                    <a:pt x="1302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687200" y="212280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202" y="0"/>
                  </a:moveTo>
                  <a:cubicBezTo>
                    <a:pt x="1168" y="34"/>
                    <a:pt x="1135" y="67"/>
                    <a:pt x="1102" y="100"/>
                  </a:cubicBezTo>
                  <a:lnTo>
                    <a:pt x="1" y="1702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902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02" y="1702"/>
                    <a:pt x="1302" y="1702"/>
                    <a:pt x="1302" y="1668"/>
                  </a:cubicBezTo>
                  <a:cubicBezTo>
                    <a:pt x="1302" y="1635"/>
                    <a:pt x="1268" y="1635"/>
                    <a:pt x="1235" y="1635"/>
                  </a:cubicBezTo>
                  <a:lnTo>
                    <a:pt x="501" y="1401"/>
                  </a:lnTo>
                  <a:lnTo>
                    <a:pt x="1235" y="367"/>
                  </a:lnTo>
                  <a:cubicBezTo>
                    <a:pt x="1268" y="301"/>
                    <a:pt x="1302" y="267"/>
                    <a:pt x="1302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723900" y="2114450"/>
              <a:ext cx="31725" cy="50075"/>
            </a:xfrm>
            <a:custGeom>
              <a:rect b="b" l="l" r="r" t="t"/>
              <a:pathLst>
                <a:path extrusionOk="0" h="2003" w="1269">
                  <a:moveTo>
                    <a:pt x="1135" y="1"/>
                  </a:moveTo>
                  <a:lnTo>
                    <a:pt x="835" y="168"/>
                  </a:lnTo>
                  <a:cubicBezTo>
                    <a:pt x="768" y="201"/>
                    <a:pt x="734" y="234"/>
                    <a:pt x="701" y="301"/>
                  </a:cubicBezTo>
                  <a:cubicBezTo>
                    <a:pt x="668" y="334"/>
                    <a:pt x="668" y="368"/>
                    <a:pt x="668" y="434"/>
                  </a:cubicBezTo>
                  <a:cubicBezTo>
                    <a:pt x="668" y="468"/>
                    <a:pt x="668" y="501"/>
                    <a:pt x="701" y="534"/>
                  </a:cubicBezTo>
                  <a:cubicBezTo>
                    <a:pt x="718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5" y="534"/>
                  </a:cubicBezTo>
                  <a:lnTo>
                    <a:pt x="901" y="501"/>
                  </a:lnTo>
                  <a:lnTo>
                    <a:pt x="901" y="1202"/>
                  </a:lnTo>
                  <a:cubicBezTo>
                    <a:pt x="835" y="1302"/>
                    <a:pt x="768" y="1368"/>
                    <a:pt x="701" y="1468"/>
                  </a:cubicBezTo>
                  <a:cubicBezTo>
                    <a:pt x="668" y="1502"/>
                    <a:pt x="601" y="1569"/>
                    <a:pt x="568" y="1602"/>
                  </a:cubicBezTo>
                  <a:lnTo>
                    <a:pt x="468" y="1602"/>
                  </a:lnTo>
                  <a:cubicBezTo>
                    <a:pt x="434" y="1569"/>
                    <a:pt x="434" y="1535"/>
                    <a:pt x="434" y="1435"/>
                  </a:cubicBezTo>
                  <a:lnTo>
                    <a:pt x="434" y="401"/>
                  </a:lnTo>
                  <a:lnTo>
                    <a:pt x="167" y="568"/>
                  </a:lnTo>
                  <a:cubicBezTo>
                    <a:pt x="101" y="601"/>
                    <a:pt x="67" y="635"/>
                    <a:pt x="34" y="668"/>
                  </a:cubicBezTo>
                  <a:cubicBezTo>
                    <a:pt x="1" y="735"/>
                    <a:pt x="1" y="768"/>
                    <a:pt x="1" y="835"/>
                  </a:cubicBezTo>
                  <a:cubicBezTo>
                    <a:pt x="1" y="868"/>
                    <a:pt x="1" y="901"/>
                    <a:pt x="34" y="935"/>
                  </a:cubicBezTo>
                  <a:cubicBezTo>
                    <a:pt x="51" y="951"/>
                    <a:pt x="67" y="960"/>
                    <a:pt x="88" y="960"/>
                  </a:cubicBezTo>
                  <a:cubicBezTo>
                    <a:pt x="109" y="960"/>
                    <a:pt x="134" y="951"/>
                    <a:pt x="167" y="935"/>
                  </a:cubicBezTo>
                  <a:lnTo>
                    <a:pt x="201" y="901"/>
                  </a:lnTo>
                  <a:lnTo>
                    <a:pt x="201" y="1669"/>
                  </a:lnTo>
                  <a:cubicBezTo>
                    <a:pt x="201" y="1735"/>
                    <a:pt x="201" y="1802"/>
                    <a:pt x="234" y="1869"/>
                  </a:cubicBezTo>
                  <a:cubicBezTo>
                    <a:pt x="234" y="1935"/>
                    <a:pt x="301" y="1969"/>
                    <a:pt x="368" y="2002"/>
                  </a:cubicBezTo>
                  <a:cubicBezTo>
                    <a:pt x="434" y="2002"/>
                    <a:pt x="501" y="2002"/>
                    <a:pt x="568" y="1969"/>
                  </a:cubicBezTo>
                  <a:cubicBezTo>
                    <a:pt x="601" y="1902"/>
                    <a:pt x="668" y="1869"/>
                    <a:pt x="701" y="1835"/>
                  </a:cubicBezTo>
                  <a:cubicBezTo>
                    <a:pt x="801" y="1769"/>
                    <a:pt x="835" y="1669"/>
                    <a:pt x="901" y="1602"/>
                  </a:cubicBezTo>
                  <a:lnTo>
                    <a:pt x="901" y="1702"/>
                  </a:lnTo>
                  <a:lnTo>
                    <a:pt x="1135" y="1569"/>
                  </a:lnTo>
                  <a:cubicBezTo>
                    <a:pt x="1168" y="1535"/>
                    <a:pt x="1201" y="1502"/>
                    <a:pt x="1235" y="1468"/>
                  </a:cubicBezTo>
                  <a:cubicBezTo>
                    <a:pt x="1268" y="1402"/>
                    <a:pt x="1268" y="1368"/>
                    <a:pt x="1268" y="1302"/>
                  </a:cubicBezTo>
                  <a:cubicBezTo>
                    <a:pt x="1268" y="1268"/>
                    <a:pt x="1268" y="1235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761425" y="2094025"/>
              <a:ext cx="29225" cy="54175"/>
            </a:xfrm>
            <a:custGeom>
              <a:rect b="b" l="l" r="r" t="t"/>
              <a:pathLst>
                <a:path extrusionOk="0" h="2167" w="1169">
                  <a:moveTo>
                    <a:pt x="985" y="0"/>
                  </a:moveTo>
                  <a:cubicBezTo>
                    <a:pt x="943" y="0"/>
                    <a:pt x="901" y="17"/>
                    <a:pt x="868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34" y="284"/>
                    <a:pt x="568" y="417"/>
                    <a:pt x="501" y="518"/>
                  </a:cubicBezTo>
                  <a:lnTo>
                    <a:pt x="501" y="317"/>
                  </a:lnTo>
                  <a:lnTo>
                    <a:pt x="201" y="551"/>
                  </a:lnTo>
                  <a:cubicBezTo>
                    <a:pt x="134" y="584"/>
                    <a:pt x="101" y="618"/>
                    <a:pt x="67" y="684"/>
                  </a:cubicBezTo>
                  <a:cubicBezTo>
                    <a:pt x="67" y="718"/>
                    <a:pt x="34" y="751"/>
                    <a:pt x="34" y="818"/>
                  </a:cubicBezTo>
                  <a:cubicBezTo>
                    <a:pt x="34" y="851"/>
                    <a:pt x="34" y="884"/>
                    <a:pt x="67" y="918"/>
                  </a:cubicBezTo>
                  <a:cubicBezTo>
                    <a:pt x="84" y="934"/>
                    <a:pt x="101" y="943"/>
                    <a:pt x="122" y="943"/>
                  </a:cubicBezTo>
                  <a:cubicBezTo>
                    <a:pt x="142" y="943"/>
                    <a:pt x="167" y="934"/>
                    <a:pt x="201" y="918"/>
                  </a:cubicBezTo>
                  <a:lnTo>
                    <a:pt x="268" y="851"/>
                  </a:lnTo>
                  <a:lnTo>
                    <a:pt x="268" y="1685"/>
                  </a:lnTo>
                  <a:lnTo>
                    <a:pt x="134" y="1785"/>
                  </a:lnTo>
                  <a:cubicBezTo>
                    <a:pt x="101" y="1785"/>
                    <a:pt x="34" y="1852"/>
                    <a:pt x="34" y="1885"/>
                  </a:cubicBezTo>
                  <a:cubicBezTo>
                    <a:pt x="1" y="1919"/>
                    <a:pt x="1" y="1985"/>
                    <a:pt x="1" y="2019"/>
                  </a:cubicBezTo>
                  <a:cubicBezTo>
                    <a:pt x="1" y="2085"/>
                    <a:pt x="1" y="2085"/>
                    <a:pt x="34" y="2152"/>
                  </a:cubicBezTo>
                  <a:cubicBezTo>
                    <a:pt x="34" y="2163"/>
                    <a:pt x="38" y="2167"/>
                    <a:pt x="45" y="2167"/>
                  </a:cubicBezTo>
                  <a:cubicBezTo>
                    <a:pt x="60" y="2167"/>
                    <a:pt x="90" y="2152"/>
                    <a:pt x="134" y="2152"/>
                  </a:cubicBezTo>
                  <a:lnTo>
                    <a:pt x="835" y="1718"/>
                  </a:lnTo>
                  <a:cubicBezTo>
                    <a:pt x="868" y="1685"/>
                    <a:pt x="901" y="1652"/>
                    <a:pt x="935" y="1618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1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5" y="1351"/>
                  </a:cubicBezTo>
                  <a:lnTo>
                    <a:pt x="501" y="1552"/>
                  </a:lnTo>
                  <a:lnTo>
                    <a:pt x="501" y="1018"/>
                  </a:lnTo>
                  <a:cubicBezTo>
                    <a:pt x="601" y="818"/>
                    <a:pt x="668" y="684"/>
                    <a:pt x="735" y="584"/>
                  </a:cubicBezTo>
                  <a:cubicBezTo>
                    <a:pt x="768" y="518"/>
                    <a:pt x="835" y="484"/>
                    <a:pt x="868" y="417"/>
                  </a:cubicBezTo>
                  <a:lnTo>
                    <a:pt x="1035" y="417"/>
                  </a:lnTo>
                  <a:cubicBezTo>
                    <a:pt x="1068" y="384"/>
                    <a:pt x="1101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5" y="84"/>
                    <a:pt x="1101" y="51"/>
                  </a:cubicBezTo>
                  <a:cubicBezTo>
                    <a:pt x="1068" y="17"/>
                    <a:pt x="1026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795625" y="2062750"/>
              <a:ext cx="26700" cy="63200"/>
            </a:xfrm>
            <a:custGeom>
              <a:rect b="b" l="l" r="r" t="t"/>
              <a:pathLst>
                <a:path extrusionOk="0" h="2528" w="1068">
                  <a:moveTo>
                    <a:pt x="667" y="1"/>
                  </a:moveTo>
                  <a:lnTo>
                    <a:pt x="234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8"/>
                    <a:pt x="100" y="401"/>
                    <a:pt x="100" y="468"/>
                  </a:cubicBezTo>
                  <a:cubicBezTo>
                    <a:pt x="100" y="501"/>
                    <a:pt x="100" y="534"/>
                    <a:pt x="134" y="568"/>
                  </a:cubicBezTo>
                  <a:cubicBezTo>
                    <a:pt x="150" y="584"/>
                    <a:pt x="167" y="593"/>
                    <a:pt x="184" y="593"/>
                  </a:cubicBezTo>
                  <a:cubicBezTo>
                    <a:pt x="200" y="593"/>
                    <a:pt x="217" y="584"/>
                    <a:pt x="234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6"/>
                    <a:pt x="0" y="2402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69"/>
                    <a:pt x="1034" y="2002"/>
                    <a:pt x="1034" y="1969"/>
                  </a:cubicBezTo>
                  <a:cubicBezTo>
                    <a:pt x="1068" y="1935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1830650" y="2056925"/>
              <a:ext cx="25875" cy="49000"/>
            </a:xfrm>
            <a:custGeom>
              <a:rect b="b" l="l" r="r" t="t"/>
              <a:pathLst>
                <a:path extrusionOk="0" h="1960" w="1035">
                  <a:moveTo>
                    <a:pt x="868" y="0"/>
                  </a:moveTo>
                  <a:lnTo>
                    <a:pt x="834" y="33"/>
                  </a:lnTo>
                  <a:lnTo>
                    <a:pt x="801" y="67"/>
                  </a:lnTo>
                  <a:lnTo>
                    <a:pt x="667" y="67"/>
                  </a:lnTo>
                  <a:cubicBezTo>
                    <a:pt x="601" y="100"/>
                    <a:pt x="534" y="100"/>
                    <a:pt x="501" y="134"/>
                  </a:cubicBezTo>
                  <a:cubicBezTo>
                    <a:pt x="334" y="234"/>
                    <a:pt x="234" y="367"/>
                    <a:pt x="134" y="500"/>
                  </a:cubicBezTo>
                  <a:cubicBezTo>
                    <a:pt x="67" y="634"/>
                    <a:pt x="34" y="767"/>
                    <a:pt x="34" y="901"/>
                  </a:cubicBezTo>
                  <a:cubicBezTo>
                    <a:pt x="34" y="967"/>
                    <a:pt x="67" y="1068"/>
                    <a:pt x="134" y="1134"/>
                  </a:cubicBezTo>
                  <a:cubicBezTo>
                    <a:pt x="159" y="1160"/>
                    <a:pt x="190" y="1171"/>
                    <a:pt x="228" y="1171"/>
                  </a:cubicBezTo>
                  <a:cubicBezTo>
                    <a:pt x="291" y="1171"/>
                    <a:pt x="377" y="1142"/>
                    <a:pt x="501" y="1101"/>
                  </a:cubicBezTo>
                  <a:cubicBezTo>
                    <a:pt x="567" y="1068"/>
                    <a:pt x="634" y="1034"/>
                    <a:pt x="734" y="1034"/>
                  </a:cubicBezTo>
                  <a:cubicBezTo>
                    <a:pt x="801" y="1034"/>
                    <a:pt x="801" y="1068"/>
                    <a:pt x="801" y="1101"/>
                  </a:cubicBezTo>
                  <a:cubicBezTo>
                    <a:pt x="801" y="1168"/>
                    <a:pt x="768" y="1201"/>
                    <a:pt x="768" y="1201"/>
                  </a:cubicBezTo>
                  <a:cubicBezTo>
                    <a:pt x="701" y="1301"/>
                    <a:pt x="601" y="1368"/>
                    <a:pt x="501" y="1434"/>
                  </a:cubicBezTo>
                  <a:cubicBezTo>
                    <a:pt x="467" y="1468"/>
                    <a:pt x="401" y="1468"/>
                    <a:pt x="334" y="1501"/>
                  </a:cubicBezTo>
                  <a:cubicBezTo>
                    <a:pt x="301" y="1501"/>
                    <a:pt x="267" y="1501"/>
                    <a:pt x="234" y="1468"/>
                  </a:cubicBezTo>
                  <a:cubicBezTo>
                    <a:pt x="200" y="1401"/>
                    <a:pt x="200" y="1368"/>
                    <a:pt x="167" y="1368"/>
                  </a:cubicBezTo>
                  <a:lnTo>
                    <a:pt x="100" y="1368"/>
                  </a:lnTo>
                  <a:cubicBezTo>
                    <a:pt x="67" y="1401"/>
                    <a:pt x="34" y="1434"/>
                    <a:pt x="34" y="1468"/>
                  </a:cubicBezTo>
                  <a:cubicBezTo>
                    <a:pt x="0" y="1535"/>
                    <a:pt x="0" y="1601"/>
                    <a:pt x="0" y="1668"/>
                  </a:cubicBezTo>
                  <a:lnTo>
                    <a:pt x="0" y="1801"/>
                  </a:lnTo>
                  <a:cubicBezTo>
                    <a:pt x="0" y="1835"/>
                    <a:pt x="0" y="1901"/>
                    <a:pt x="34" y="1935"/>
                  </a:cubicBezTo>
                  <a:cubicBezTo>
                    <a:pt x="34" y="1951"/>
                    <a:pt x="42" y="1960"/>
                    <a:pt x="55" y="1960"/>
                  </a:cubicBezTo>
                  <a:cubicBezTo>
                    <a:pt x="67" y="1960"/>
                    <a:pt x="84" y="1951"/>
                    <a:pt x="100" y="1935"/>
                  </a:cubicBezTo>
                  <a:cubicBezTo>
                    <a:pt x="134" y="1935"/>
                    <a:pt x="134" y="1935"/>
                    <a:pt x="134" y="1901"/>
                  </a:cubicBezTo>
                  <a:cubicBezTo>
                    <a:pt x="167" y="1901"/>
                    <a:pt x="167" y="1868"/>
                    <a:pt x="167" y="1868"/>
                  </a:cubicBezTo>
                  <a:lnTo>
                    <a:pt x="334" y="1868"/>
                  </a:lnTo>
                  <a:cubicBezTo>
                    <a:pt x="401" y="1835"/>
                    <a:pt x="467" y="1801"/>
                    <a:pt x="534" y="1768"/>
                  </a:cubicBezTo>
                  <a:cubicBezTo>
                    <a:pt x="701" y="1701"/>
                    <a:pt x="834" y="1535"/>
                    <a:pt x="934" y="1368"/>
                  </a:cubicBezTo>
                  <a:cubicBezTo>
                    <a:pt x="1001" y="1234"/>
                    <a:pt x="1034" y="1134"/>
                    <a:pt x="1034" y="1001"/>
                  </a:cubicBezTo>
                  <a:cubicBezTo>
                    <a:pt x="1034" y="901"/>
                    <a:pt x="1034" y="834"/>
                    <a:pt x="968" y="767"/>
                  </a:cubicBezTo>
                  <a:cubicBezTo>
                    <a:pt x="934" y="701"/>
                    <a:pt x="868" y="667"/>
                    <a:pt x="801" y="667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4" y="801"/>
                    <a:pt x="401" y="801"/>
                    <a:pt x="334" y="801"/>
                  </a:cubicBezTo>
                  <a:cubicBezTo>
                    <a:pt x="301" y="801"/>
                    <a:pt x="301" y="767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367" y="601"/>
                    <a:pt x="434" y="534"/>
                    <a:pt x="534" y="500"/>
                  </a:cubicBezTo>
                  <a:cubicBezTo>
                    <a:pt x="567" y="467"/>
                    <a:pt x="601" y="434"/>
                    <a:pt x="667" y="434"/>
                  </a:cubicBezTo>
                  <a:lnTo>
                    <a:pt x="768" y="434"/>
                  </a:ln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4" y="559"/>
                    <a:pt x="847" y="559"/>
                  </a:cubicBezTo>
                  <a:cubicBezTo>
                    <a:pt x="859" y="559"/>
                    <a:pt x="868" y="550"/>
                    <a:pt x="868" y="534"/>
                  </a:cubicBezTo>
                  <a:cubicBezTo>
                    <a:pt x="934" y="500"/>
                    <a:pt x="968" y="467"/>
                    <a:pt x="968" y="400"/>
                  </a:cubicBezTo>
                  <a:cubicBezTo>
                    <a:pt x="968" y="334"/>
                    <a:pt x="968" y="300"/>
                    <a:pt x="968" y="234"/>
                  </a:cubicBezTo>
                  <a:lnTo>
                    <a:pt x="968" y="134"/>
                  </a:lnTo>
                  <a:cubicBezTo>
                    <a:pt x="968" y="100"/>
                    <a:pt x="968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1863175" y="203857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801" y="367"/>
                  </a:moveTo>
                  <a:cubicBezTo>
                    <a:pt x="834" y="401"/>
                    <a:pt x="901" y="467"/>
                    <a:pt x="934" y="534"/>
                  </a:cubicBezTo>
                  <a:lnTo>
                    <a:pt x="267" y="901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4"/>
                    <a:pt x="501" y="467"/>
                    <a:pt x="601" y="434"/>
                  </a:cubicBezTo>
                  <a:cubicBezTo>
                    <a:pt x="634" y="367"/>
                    <a:pt x="701" y="367"/>
                    <a:pt x="801" y="367"/>
                  </a:cubicBezTo>
                  <a:close/>
                  <a:moveTo>
                    <a:pt x="868" y="0"/>
                  </a:moveTo>
                  <a:cubicBezTo>
                    <a:pt x="767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34"/>
                    <a:pt x="0" y="1001"/>
                    <a:pt x="0" y="1234"/>
                  </a:cubicBezTo>
                  <a:cubicBezTo>
                    <a:pt x="0" y="1401"/>
                    <a:pt x="34" y="1601"/>
                    <a:pt x="167" y="1735"/>
                  </a:cubicBezTo>
                  <a:cubicBezTo>
                    <a:pt x="217" y="1785"/>
                    <a:pt x="275" y="1810"/>
                    <a:pt x="342" y="1810"/>
                  </a:cubicBezTo>
                  <a:cubicBezTo>
                    <a:pt x="409" y="1810"/>
                    <a:pt x="484" y="1785"/>
                    <a:pt x="567" y="1735"/>
                  </a:cubicBezTo>
                  <a:cubicBezTo>
                    <a:pt x="701" y="1635"/>
                    <a:pt x="801" y="1568"/>
                    <a:pt x="901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34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1" y="976"/>
                    <a:pt x="1089" y="976"/>
                  </a:cubicBezTo>
                  <a:cubicBezTo>
                    <a:pt x="1076" y="976"/>
                    <a:pt x="1068" y="984"/>
                    <a:pt x="1068" y="1001"/>
                  </a:cubicBezTo>
                  <a:cubicBezTo>
                    <a:pt x="1001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53" y="1391"/>
                    <a:pt x="490" y="1415"/>
                    <a:pt x="433" y="1415"/>
                  </a:cubicBezTo>
                  <a:cubicBezTo>
                    <a:pt x="409" y="1415"/>
                    <a:pt x="387" y="1411"/>
                    <a:pt x="367" y="1401"/>
                  </a:cubicBezTo>
                  <a:cubicBezTo>
                    <a:pt x="300" y="1401"/>
                    <a:pt x="267" y="1335"/>
                    <a:pt x="234" y="1268"/>
                  </a:cubicBezTo>
                  <a:lnTo>
                    <a:pt x="1168" y="734"/>
                  </a:lnTo>
                  <a:lnTo>
                    <a:pt x="1201" y="567"/>
                  </a:lnTo>
                  <a:cubicBezTo>
                    <a:pt x="1201" y="467"/>
                    <a:pt x="1168" y="367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1899850" y="2009375"/>
              <a:ext cx="29225" cy="52050"/>
            </a:xfrm>
            <a:custGeom>
              <a:rect b="b" l="l" r="r" t="t"/>
              <a:pathLst>
                <a:path extrusionOk="0" h="2082" w="1169">
                  <a:moveTo>
                    <a:pt x="335" y="1"/>
                  </a:moveTo>
                  <a:cubicBezTo>
                    <a:pt x="301" y="34"/>
                    <a:pt x="268" y="67"/>
                    <a:pt x="268" y="101"/>
                  </a:cubicBezTo>
                  <a:cubicBezTo>
                    <a:pt x="234" y="168"/>
                    <a:pt x="234" y="234"/>
                    <a:pt x="234" y="301"/>
                  </a:cubicBezTo>
                  <a:lnTo>
                    <a:pt x="234" y="635"/>
                  </a:lnTo>
                  <a:lnTo>
                    <a:pt x="168" y="668"/>
                  </a:lnTo>
                  <a:cubicBezTo>
                    <a:pt x="101" y="701"/>
                    <a:pt x="68" y="735"/>
                    <a:pt x="34" y="801"/>
                  </a:cubicBez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1" y="1001"/>
                    <a:pt x="34" y="1035"/>
                  </a:cubicBezTo>
                  <a:cubicBezTo>
                    <a:pt x="51" y="1051"/>
                    <a:pt x="68" y="1060"/>
                    <a:pt x="89" y="1060"/>
                  </a:cubicBezTo>
                  <a:cubicBezTo>
                    <a:pt x="109" y="1060"/>
                    <a:pt x="134" y="1051"/>
                    <a:pt x="168" y="1035"/>
                  </a:cubicBezTo>
                  <a:lnTo>
                    <a:pt x="234" y="1001"/>
                  </a:lnTo>
                  <a:lnTo>
                    <a:pt x="234" y="1769"/>
                  </a:lnTo>
                  <a:cubicBezTo>
                    <a:pt x="234" y="1869"/>
                    <a:pt x="268" y="1969"/>
                    <a:pt x="335" y="2036"/>
                  </a:cubicBezTo>
                  <a:cubicBezTo>
                    <a:pt x="365" y="2065"/>
                    <a:pt x="401" y="2082"/>
                    <a:pt x="448" y="2082"/>
                  </a:cubicBezTo>
                  <a:cubicBezTo>
                    <a:pt x="505" y="2082"/>
                    <a:pt x="576" y="2057"/>
                    <a:pt x="668" y="2002"/>
                  </a:cubicBezTo>
                  <a:cubicBezTo>
                    <a:pt x="768" y="1935"/>
                    <a:pt x="835" y="1869"/>
                    <a:pt x="935" y="1769"/>
                  </a:cubicBezTo>
                  <a:cubicBezTo>
                    <a:pt x="1002" y="1702"/>
                    <a:pt x="1102" y="1602"/>
                    <a:pt x="1135" y="1502"/>
                  </a:cubicBezTo>
                  <a:cubicBezTo>
                    <a:pt x="1168" y="1468"/>
                    <a:pt x="1168" y="1435"/>
                    <a:pt x="1168" y="1368"/>
                  </a:cubicBezTo>
                  <a:cubicBezTo>
                    <a:pt x="1168" y="1335"/>
                    <a:pt x="1168" y="1302"/>
                    <a:pt x="1135" y="1268"/>
                  </a:cubicBezTo>
                  <a:cubicBezTo>
                    <a:pt x="1135" y="1252"/>
                    <a:pt x="1127" y="1243"/>
                    <a:pt x="1114" y="1243"/>
                  </a:cubicBezTo>
                  <a:cubicBezTo>
                    <a:pt x="1102" y="1243"/>
                    <a:pt x="1085" y="1252"/>
                    <a:pt x="1068" y="1268"/>
                  </a:cubicBezTo>
                  <a:cubicBezTo>
                    <a:pt x="1035" y="1302"/>
                    <a:pt x="1002" y="1335"/>
                    <a:pt x="968" y="1368"/>
                  </a:cubicBezTo>
                  <a:cubicBezTo>
                    <a:pt x="902" y="1468"/>
                    <a:pt x="802" y="1569"/>
                    <a:pt x="668" y="1669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702"/>
                    <a:pt x="468" y="1635"/>
                    <a:pt x="468" y="1569"/>
                  </a:cubicBezTo>
                  <a:lnTo>
                    <a:pt x="468" y="868"/>
                  </a:lnTo>
                  <a:lnTo>
                    <a:pt x="868" y="601"/>
                  </a:lnTo>
                  <a:cubicBezTo>
                    <a:pt x="935" y="568"/>
                    <a:pt x="968" y="534"/>
                    <a:pt x="1002" y="501"/>
                  </a:cubicBezTo>
                  <a:cubicBezTo>
                    <a:pt x="1035" y="434"/>
                    <a:pt x="1035" y="401"/>
                    <a:pt x="1035" y="334"/>
                  </a:cubicBezTo>
                  <a:cubicBezTo>
                    <a:pt x="1035" y="301"/>
                    <a:pt x="1035" y="268"/>
                    <a:pt x="1002" y="234"/>
                  </a:cubicBezTo>
                  <a:cubicBezTo>
                    <a:pt x="985" y="218"/>
                    <a:pt x="968" y="209"/>
                    <a:pt x="947" y="209"/>
                  </a:cubicBezTo>
                  <a:cubicBezTo>
                    <a:pt x="927" y="209"/>
                    <a:pt x="902" y="218"/>
                    <a:pt x="868" y="234"/>
                  </a:cubicBezTo>
                  <a:lnTo>
                    <a:pt x="468" y="501"/>
                  </a:lnTo>
                  <a:lnTo>
                    <a:pt x="468" y="168"/>
                  </a:lnTo>
                  <a:cubicBezTo>
                    <a:pt x="468" y="101"/>
                    <a:pt x="468" y="67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1965750" y="1973975"/>
              <a:ext cx="32550" cy="53575"/>
            </a:xfrm>
            <a:custGeom>
              <a:rect b="b" l="l" r="r" t="t"/>
              <a:pathLst>
                <a:path extrusionOk="0" h="2143" w="1302">
                  <a:moveTo>
                    <a:pt x="1166" y="1"/>
                  </a:moveTo>
                  <a:cubicBezTo>
                    <a:pt x="1142" y="1"/>
                    <a:pt x="1112" y="16"/>
                    <a:pt x="1068" y="16"/>
                  </a:cubicBezTo>
                  <a:lnTo>
                    <a:pt x="867" y="149"/>
                  </a:lnTo>
                  <a:cubicBezTo>
                    <a:pt x="834" y="183"/>
                    <a:pt x="767" y="216"/>
                    <a:pt x="767" y="283"/>
                  </a:cubicBezTo>
                  <a:cubicBezTo>
                    <a:pt x="734" y="316"/>
                    <a:pt x="734" y="349"/>
                    <a:pt x="734" y="416"/>
                  </a:cubicBezTo>
                  <a:cubicBezTo>
                    <a:pt x="701" y="449"/>
                    <a:pt x="734" y="516"/>
                    <a:pt x="767" y="549"/>
                  </a:cubicBezTo>
                  <a:lnTo>
                    <a:pt x="634" y="783"/>
                  </a:lnTo>
                  <a:lnTo>
                    <a:pt x="501" y="683"/>
                  </a:lnTo>
                  <a:cubicBezTo>
                    <a:pt x="534" y="650"/>
                    <a:pt x="567" y="583"/>
                    <a:pt x="567" y="483"/>
                  </a:cubicBezTo>
                  <a:cubicBezTo>
                    <a:pt x="567" y="449"/>
                    <a:pt x="567" y="416"/>
                    <a:pt x="534" y="383"/>
                  </a:cubicBezTo>
                  <a:cubicBezTo>
                    <a:pt x="517" y="366"/>
                    <a:pt x="501" y="358"/>
                    <a:pt x="484" y="358"/>
                  </a:cubicBezTo>
                  <a:cubicBezTo>
                    <a:pt x="467" y="358"/>
                    <a:pt x="450" y="366"/>
                    <a:pt x="434" y="383"/>
                  </a:cubicBezTo>
                  <a:lnTo>
                    <a:pt x="200" y="516"/>
                  </a:lnTo>
                  <a:cubicBezTo>
                    <a:pt x="167" y="549"/>
                    <a:pt x="134" y="583"/>
                    <a:pt x="100" y="650"/>
                  </a:cubicBezTo>
                  <a:cubicBezTo>
                    <a:pt x="67" y="683"/>
                    <a:pt x="67" y="716"/>
                    <a:pt x="67" y="783"/>
                  </a:cubicBezTo>
                  <a:cubicBezTo>
                    <a:pt x="67" y="816"/>
                    <a:pt x="67" y="850"/>
                    <a:pt x="100" y="883"/>
                  </a:cubicBezTo>
                  <a:lnTo>
                    <a:pt x="167" y="883"/>
                  </a:lnTo>
                  <a:lnTo>
                    <a:pt x="467" y="1117"/>
                  </a:lnTo>
                  <a:lnTo>
                    <a:pt x="134" y="1750"/>
                  </a:lnTo>
                  <a:cubicBezTo>
                    <a:pt x="100" y="1784"/>
                    <a:pt x="67" y="1817"/>
                    <a:pt x="34" y="1850"/>
                  </a:cubicBezTo>
                  <a:cubicBezTo>
                    <a:pt x="34" y="1917"/>
                    <a:pt x="0" y="1950"/>
                    <a:pt x="0" y="1984"/>
                  </a:cubicBezTo>
                  <a:cubicBezTo>
                    <a:pt x="0" y="2051"/>
                    <a:pt x="34" y="2084"/>
                    <a:pt x="34" y="2117"/>
                  </a:cubicBezTo>
                  <a:cubicBezTo>
                    <a:pt x="50" y="2134"/>
                    <a:pt x="67" y="2142"/>
                    <a:pt x="88" y="2142"/>
                  </a:cubicBezTo>
                  <a:cubicBezTo>
                    <a:pt x="109" y="2142"/>
                    <a:pt x="134" y="2134"/>
                    <a:pt x="167" y="2117"/>
                  </a:cubicBezTo>
                  <a:lnTo>
                    <a:pt x="434" y="1950"/>
                  </a:lnTo>
                  <a:cubicBezTo>
                    <a:pt x="467" y="1917"/>
                    <a:pt x="501" y="1884"/>
                    <a:pt x="534" y="1850"/>
                  </a:cubicBezTo>
                  <a:cubicBezTo>
                    <a:pt x="567" y="1784"/>
                    <a:pt x="567" y="1750"/>
                    <a:pt x="567" y="1684"/>
                  </a:cubicBezTo>
                  <a:cubicBezTo>
                    <a:pt x="567" y="1650"/>
                    <a:pt x="567" y="1617"/>
                    <a:pt x="534" y="1584"/>
                  </a:cubicBezTo>
                  <a:lnTo>
                    <a:pt x="467" y="1584"/>
                  </a:lnTo>
                  <a:lnTo>
                    <a:pt x="634" y="1283"/>
                  </a:lnTo>
                  <a:lnTo>
                    <a:pt x="801" y="1383"/>
                  </a:lnTo>
                  <a:cubicBezTo>
                    <a:pt x="767" y="1417"/>
                    <a:pt x="767" y="1450"/>
                    <a:pt x="734" y="1517"/>
                  </a:cubicBezTo>
                  <a:cubicBezTo>
                    <a:pt x="734" y="1550"/>
                    <a:pt x="734" y="1584"/>
                    <a:pt x="734" y="1617"/>
                  </a:cubicBezTo>
                  <a:cubicBezTo>
                    <a:pt x="734" y="1650"/>
                    <a:pt x="734" y="1717"/>
                    <a:pt x="767" y="1750"/>
                  </a:cubicBezTo>
                  <a:cubicBezTo>
                    <a:pt x="767" y="1750"/>
                    <a:pt x="801" y="1750"/>
                    <a:pt x="867" y="1717"/>
                  </a:cubicBezTo>
                  <a:lnTo>
                    <a:pt x="1134" y="1550"/>
                  </a:lnTo>
                  <a:cubicBezTo>
                    <a:pt x="1168" y="1550"/>
                    <a:pt x="1234" y="1483"/>
                    <a:pt x="1234" y="1450"/>
                  </a:cubicBezTo>
                  <a:cubicBezTo>
                    <a:pt x="1268" y="1417"/>
                    <a:pt x="1268" y="1350"/>
                    <a:pt x="1268" y="1317"/>
                  </a:cubicBezTo>
                  <a:cubicBezTo>
                    <a:pt x="1301" y="1250"/>
                    <a:pt x="1268" y="1217"/>
                    <a:pt x="1234" y="1217"/>
                  </a:cubicBezTo>
                  <a:cubicBezTo>
                    <a:pt x="1234" y="1200"/>
                    <a:pt x="1226" y="1192"/>
                    <a:pt x="1214" y="1192"/>
                  </a:cubicBezTo>
                  <a:cubicBezTo>
                    <a:pt x="1201" y="1192"/>
                    <a:pt x="1184" y="1200"/>
                    <a:pt x="1168" y="1217"/>
                  </a:cubicBezTo>
                  <a:lnTo>
                    <a:pt x="801" y="950"/>
                  </a:lnTo>
                  <a:lnTo>
                    <a:pt x="1101" y="383"/>
                  </a:lnTo>
                  <a:cubicBezTo>
                    <a:pt x="1168" y="349"/>
                    <a:pt x="1168" y="316"/>
                    <a:pt x="1201" y="283"/>
                  </a:cubicBezTo>
                  <a:cubicBezTo>
                    <a:pt x="1234" y="216"/>
                    <a:pt x="1234" y="183"/>
                    <a:pt x="1234" y="149"/>
                  </a:cubicBezTo>
                  <a:cubicBezTo>
                    <a:pt x="1234" y="82"/>
                    <a:pt x="1234" y="49"/>
                    <a:pt x="1201" y="16"/>
                  </a:cubicBezTo>
                  <a:cubicBezTo>
                    <a:pt x="1190" y="5"/>
                    <a:pt x="1179" y="1"/>
                    <a:pt x="11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1999100" y="1955600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097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4" y="50"/>
                    <a:pt x="901" y="117"/>
                    <a:pt x="868" y="150"/>
                  </a:cubicBezTo>
                  <a:cubicBezTo>
                    <a:pt x="801" y="217"/>
                    <a:pt x="768" y="250"/>
                    <a:pt x="734" y="317"/>
                  </a:cubicBezTo>
                  <a:cubicBezTo>
                    <a:pt x="701" y="284"/>
                    <a:pt x="668" y="284"/>
                    <a:pt x="634" y="284"/>
                  </a:cubicBezTo>
                  <a:cubicBezTo>
                    <a:pt x="618" y="267"/>
                    <a:pt x="601" y="259"/>
                    <a:pt x="584" y="259"/>
                  </a:cubicBezTo>
                  <a:cubicBezTo>
                    <a:pt x="568" y="259"/>
                    <a:pt x="551" y="267"/>
                    <a:pt x="534" y="284"/>
                  </a:cubicBezTo>
                  <a:cubicBezTo>
                    <a:pt x="501" y="284"/>
                    <a:pt x="467" y="317"/>
                    <a:pt x="434" y="350"/>
                  </a:cubicBezTo>
                  <a:cubicBezTo>
                    <a:pt x="401" y="417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34" y="551"/>
                  </a:lnTo>
                  <a:cubicBezTo>
                    <a:pt x="101" y="584"/>
                    <a:pt x="67" y="617"/>
                    <a:pt x="34" y="684"/>
                  </a:cubicBezTo>
                  <a:cubicBezTo>
                    <a:pt x="0" y="717"/>
                    <a:pt x="0" y="784"/>
                    <a:pt x="0" y="817"/>
                  </a:cubicBezTo>
                  <a:cubicBezTo>
                    <a:pt x="0" y="851"/>
                    <a:pt x="0" y="884"/>
                    <a:pt x="34" y="918"/>
                  </a:cubicBezTo>
                  <a:cubicBezTo>
                    <a:pt x="50" y="934"/>
                    <a:pt x="67" y="943"/>
                    <a:pt x="84" y="943"/>
                  </a:cubicBezTo>
                  <a:cubicBezTo>
                    <a:pt x="101" y="943"/>
                    <a:pt x="117" y="934"/>
                    <a:pt x="134" y="918"/>
                  </a:cubicBezTo>
                  <a:lnTo>
                    <a:pt x="134" y="1751"/>
                  </a:lnTo>
                  <a:cubicBezTo>
                    <a:pt x="101" y="1785"/>
                    <a:pt x="67" y="1818"/>
                    <a:pt x="34" y="1885"/>
                  </a:cubicBezTo>
                  <a:cubicBezTo>
                    <a:pt x="0" y="1918"/>
                    <a:pt x="0" y="1952"/>
                    <a:pt x="0" y="2018"/>
                  </a:cubicBezTo>
                  <a:cubicBezTo>
                    <a:pt x="0" y="2052"/>
                    <a:pt x="0" y="2085"/>
                    <a:pt x="34" y="2118"/>
                  </a:cubicBezTo>
                  <a:cubicBezTo>
                    <a:pt x="50" y="2135"/>
                    <a:pt x="67" y="2143"/>
                    <a:pt x="84" y="2143"/>
                  </a:cubicBezTo>
                  <a:cubicBezTo>
                    <a:pt x="101" y="2143"/>
                    <a:pt x="117" y="2135"/>
                    <a:pt x="134" y="2118"/>
                  </a:cubicBezTo>
                  <a:lnTo>
                    <a:pt x="367" y="2018"/>
                  </a:lnTo>
                  <a:cubicBezTo>
                    <a:pt x="401" y="1985"/>
                    <a:pt x="434" y="1952"/>
                    <a:pt x="467" y="1885"/>
                  </a:cubicBezTo>
                  <a:cubicBezTo>
                    <a:pt x="501" y="1852"/>
                    <a:pt x="501" y="1785"/>
                    <a:pt x="501" y="1751"/>
                  </a:cubicBezTo>
                  <a:cubicBezTo>
                    <a:pt x="501" y="1718"/>
                    <a:pt x="501" y="1651"/>
                    <a:pt x="467" y="1651"/>
                  </a:cubicBezTo>
                  <a:cubicBezTo>
                    <a:pt x="451" y="1635"/>
                    <a:pt x="434" y="1626"/>
                    <a:pt x="417" y="1626"/>
                  </a:cubicBezTo>
                  <a:cubicBezTo>
                    <a:pt x="401" y="1626"/>
                    <a:pt x="384" y="1635"/>
                    <a:pt x="367" y="1651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7" y="717"/>
                  </a:cubicBezTo>
                  <a:cubicBezTo>
                    <a:pt x="467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84"/>
                    <a:pt x="601" y="717"/>
                    <a:pt x="601" y="751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1"/>
                    <a:pt x="934" y="1618"/>
                  </a:cubicBezTo>
                  <a:cubicBezTo>
                    <a:pt x="934" y="1551"/>
                    <a:pt x="968" y="1518"/>
                    <a:pt x="968" y="1451"/>
                  </a:cubicBezTo>
                  <a:cubicBezTo>
                    <a:pt x="968" y="1418"/>
                    <a:pt x="934" y="1385"/>
                    <a:pt x="934" y="1351"/>
                  </a:cubicBezTo>
                  <a:cubicBezTo>
                    <a:pt x="918" y="1334"/>
                    <a:pt x="901" y="1326"/>
                    <a:pt x="884" y="1326"/>
                  </a:cubicBezTo>
                  <a:cubicBezTo>
                    <a:pt x="868" y="1326"/>
                    <a:pt x="851" y="1334"/>
                    <a:pt x="834" y="1351"/>
                  </a:cubicBezTo>
                  <a:lnTo>
                    <a:pt x="834" y="717"/>
                  </a:lnTo>
                  <a:cubicBezTo>
                    <a:pt x="834" y="617"/>
                    <a:pt x="868" y="551"/>
                    <a:pt x="934" y="484"/>
                  </a:cubicBezTo>
                  <a:cubicBezTo>
                    <a:pt x="934" y="451"/>
                    <a:pt x="968" y="417"/>
                    <a:pt x="1001" y="417"/>
                  </a:cubicBezTo>
                  <a:lnTo>
                    <a:pt x="1035" y="417"/>
                  </a:lnTo>
                  <a:cubicBezTo>
                    <a:pt x="1068" y="451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35" y="1451"/>
                    <a:pt x="1368" y="1418"/>
                    <a:pt x="1401" y="1385"/>
                  </a:cubicBezTo>
                  <a:cubicBezTo>
                    <a:pt x="1435" y="1318"/>
                    <a:pt x="1435" y="1284"/>
                    <a:pt x="1435" y="1218"/>
                  </a:cubicBezTo>
                  <a:cubicBezTo>
                    <a:pt x="1435" y="1184"/>
                    <a:pt x="1435" y="1151"/>
                    <a:pt x="1401" y="1118"/>
                  </a:cubicBezTo>
                  <a:cubicBezTo>
                    <a:pt x="1385" y="1101"/>
                    <a:pt x="1368" y="1093"/>
                    <a:pt x="1351" y="1093"/>
                  </a:cubicBezTo>
                  <a:cubicBezTo>
                    <a:pt x="1335" y="1093"/>
                    <a:pt x="1318" y="1101"/>
                    <a:pt x="1301" y="1118"/>
                  </a:cubicBezTo>
                  <a:lnTo>
                    <a:pt x="1301" y="350"/>
                  </a:lnTo>
                  <a:cubicBezTo>
                    <a:pt x="1301" y="217"/>
                    <a:pt x="1268" y="117"/>
                    <a:pt x="1201" y="50"/>
                  </a:cubicBezTo>
                  <a:cubicBezTo>
                    <a:pt x="1168" y="17"/>
                    <a:pt x="1135" y="0"/>
                    <a:pt x="10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2037450" y="1923475"/>
              <a:ext cx="26725" cy="63200"/>
            </a:xfrm>
            <a:custGeom>
              <a:rect b="b" l="l" r="r" t="t"/>
              <a:pathLst>
                <a:path extrusionOk="0" h="2528" w="1069">
                  <a:moveTo>
                    <a:pt x="668" y="1"/>
                  </a:moveTo>
                  <a:lnTo>
                    <a:pt x="234" y="201"/>
                  </a:lnTo>
                  <a:cubicBezTo>
                    <a:pt x="201" y="234"/>
                    <a:pt x="168" y="268"/>
                    <a:pt x="134" y="334"/>
                  </a:cubicBezTo>
                  <a:cubicBezTo>
                    <a:pt x="101" y="368"/>
                    <a:pt x="101" y="435"/>
                    <a:pt x="101" y="468"/>
                  </a:cubicBezTo>
                  <a:cubicBezTo>
                    <a:pt x="101" y="501"/>
                    <a:pt x="101" y="568"/>
                    <a:pt x="134" y="568"/>
                  </a:cubicBezTo>
                  <a:cubicBezTo>
                    <a:pt x="151" y="585"/>
                    <a:pt x="168" y="593"/>
                    <a:pt x="184" y="593"/>
                  </a:cubicBezTo>
                  <a:cubicBezTo>
                    <a:pt x="201" y="593"/>
                    <a:pt x="218" y="585"/>
                    <a:pt x="234" y="568"/>
                  </a:cubicBezTo>
                  <a:lnTo>
                    <a:pt x="435" y="468"/>
                  </a:lnTo>
                  <a:lnTo>
                    <a:pt x="435" y="1969"/>
                  </a:lnTo>
                  <a:lnTo>
                    <a:pt x="168" y="2136"/>
                  </a:lnTo>
                  <a:cubicBezTo>
                    <a:pt x="101" y="2136"/>
                    <a:pt x="68" y="2203"/>
                    <a:pt x="34" y="2236"/>
                  </a:cubicBezTo>
                  <a:cubicBezTo>
                    <a:pt x="1" y="2269"/>
                    <a:pt x="1" y="2336"/>
                    <a:pt x="1" y="2369"/>
                  </a:cubicBezTo>
                  <a:cubicBezTo>
                    <a:pt x="1" y="2436"/>
                    <a:pt x="1" y="2469"/>
                    <a:pt x="34" y="2503"/>
                  </a:cubicBezTo>
                  <a:cubicBezTo>
                    <a:pt x="51" y="2519"/>
                    <a:pt x="68" y="2528"/>
                    <a:pt x="88" y="2528"/>
                  </a:cubicBezTo>
                  <a:cubicBezTo>
                    <a:pt x="109" y="2528"/>
                    <a:pt x="134" y="2519"/>
                    <a:pt x="168" y="2503"/>
                  </a:cubicBezTo>
                  <a:lnTo>
                    <a:pt x="935" y="2036"/>
                  </a:lnTo>
                  <a:cubicBezTo>
                    <a:pt x="968" y="2036"/>
                    <a:pt x="1002" y="1969"/>
                    <a:pt x="1035" y="1936"/>
                  </a:cubicBezTo>
                  <a:cubicBezTo>
                    <a:pt x="1068" y="1902"/>
                    <a:pt x="1068" y="1836"/>
                    <a:pt x="1068" y="1769"/>
                  </a:cubicBezTo>
                  <a:cubicBezTo>
                    <a:pt x="1068" y="1736"/>
                    <a:pt x="1068" y="1702"/>
                    <a:pt x="1035" y="1669"/>
                  </a:cubicBezTo>
                  <a:cubicBezTo>
                    <a:pt x="1035" y="1669"/>
                    <a:pt x="968" y="1669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069975" y="1918075"/>
              <a:ext cx="30900" cy="49425"/>
            </a:xfrm>
            <a:custGeom>
              <a:rect b="b" l="l" r="r" t="t"/>
              <a:pathLst>
                <a:path extrusionOk="0" h="1977" w="1236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5" y="83"/>
                    <a:pt x="568" y="150"/>
                    <a:pt x="535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8" y="384"/>
                  </a:lnTo>
                  <a:cubicBezTo>
                    <a:pt x="134" y="384"/>
                    <a:pt x="101" y="417"/>
                    <a:pt x="68" y="484"/>
                  </a:cubicBezTo>
                  <a:cubicBezTo>
                    <a:pt x="34" y="517"/>
                    <a:pt x="34" y="584"/>
                    <a:pt x="34" y="617"/>
                  </a:cubicBezTo>
                  <a:cubicBezTo>
                    <a:pt x="34" y="651"/>
                    <a:pt x="34" y="717"/>
                    <a:pt x="68" y="751"/>
                  </a:cubicBezTo>
                  <a:lnTo>
                    <a:pt x="168" y="751"/>
                  </a:lnTo>
                  <a:lnTo>
                    <a:pt x="168" y="1585"/>
                  </a:lnTo>
                  <a:cubicBezTo>
                    <a:pt x="134" y="1585"/>
                    <a:pt x="68" y="1618"/>
                    <a:pt x="34" y="1651"/>
                  </a:cubicBezTo>
                  <a:cubicBezTo>
                    <a:pt x="1" y="1718"/>
                    <a:pt x="1" y="1785"/>
                    <a:pt x="1" y="1851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8"/>
                    <a:pt x="68" y="1977"/>
                    <a:pt x="88" y="1977"/>
                  </a:cubicBezTo>
                  <a:cubicBezTo>
                    <a:pt x="109" y="1977"/>
                    <a:pt x="134" y="1968"/>
                    <a:pt x="168" y="1952"/>
                  </a:cubicBezTo>
                  <a:lnTo>
                    <a:pt x="401" y="1785"/>
                  </a:lnTo>
                  <a:cubicBezTo>
                    <a:pt x="468" y="1751"/>
                    <a:pt x="501" y="1718"/>
                    <a:pt x="535" y="1685"/>
                  </a:cubicBezTo>
                  <a:cubicBezTo>
                    <a:pt x="535" y="1651"/>
                    <a:pt x="568" y="1585"/>
                    <a:pt x="568" y="1551"/>
                  </a:cubicBezTo>
                  <a:cubicBezTo>
                    <a:pt x="568" y="1485"/>
                    <a:pt x="535" y="1418"/>
                    <a:pt x="501" y="1418"/>
                  </a:cubicBezTo>
                  <a:cubicBezTo>
                    <a:pt x="468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468" y="617"/>
                    <a:pt x="535" y="517"/>
                  </a:cubicBezTo>
                  <a:cubicBezTo>
                    <a:pt x="568" y="484"/>
                    <a:pt x="635" y="417"/>
                    <a:pt x="668" y="384"/>
                  </a:cubicBezTo>
                  <a:cubicBezTo>
                    <a:pt x="712" y="384"/>
                    <a:pt x="757" y="369"/>
                    <a:pt x="791" y="369"/>
                  </a:cubicBezTo>
                  <a:cubicBezTo>
                    <a:pt x="809" y="369"/>
                    <a:pt x="824" y="373"/>
                    <a:pt x="835" y="384"/>
                  </a:cubicBezTo>
                  <a:cubicBezTo>
                    <a:pt x="868" y="417"/>
                    <a:pt x="868" y="450"/>
                    <a:pt x="868" y="517"/>
                  </a:cubicBezTo>
                  <a:lnTo>
                    <a:pt x="868" y="1184"/>
                  </a:lnTo>
                  <a:cubicBezTo>
                    <a:pt x="835" y="1184"/>
                    <a:pt x="801" y="1251"/>
                    <a:pt x="768" y="1284"/>
                  </a:cubicBezTo>
                  <a:cubicBezTo>
                    <a:pt x="735" y="1318"/>
                    <a:pt x="735" y="1384"/>
                    <a:pt x="735" y="1418"/>
                  </a:cubicBezTo>
                  <a:cubicBezTo>
                    <a:pt x="735" y="1485"/>
                    <a:pt x="735" y="1518"/>
                    <a:pt x="768" y="1551"/>
                  </a:cubicBezTo>
                  <a:cubicBezTo>
                    <a:pt x="785" y="1568"/>
                    <a:pt x="801" y="1576"/>
                    <a:pt x="822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2" y="1418"/>
                  </a:lnTo>
                  <a:cubicBezTo>
                    <a:pt x="1135" y="1384"/>
                    <a:pt x="1168" y="1351"/>
                    <a:pt x="1202" y="1318"/>
                  </a:cubicBezTo>
                  <a:cubicBezTo>
                    <a:pt x="1235" y="1251"/>
                    <a:pt x="1235" y="1218"/>
                    <a:pt x="1235" y="1151"/>
                  </a:cubicBezTo>
                  <a:cubicBezTo>
                    <a:pt x="1235" y="1118"/>
                    <a:pt x="1235" y="1084"/>
                    <a:pt x="1202" y="1051"/>
                  </a:cubicBezTo>
                  <a:cubicBezTo>
                    <a:pt x="1202" y="1034"/>
                    <a:pt x="1185" y="1026"/>
                    <a:pt x="1164" y="1026"/>
                  </a:cubicBezTo>
                  <a:cubicBezTo>
                    <a:pt x="1143" y="1026"/>
                    <a:pt x="1118" y="1034"/>
                    <a:pt x="1102" y="1051"/>
                  </a:cubicBezTo>
                  <a:lnTo>
                    <a:pt x="1102" y="417"/>
                  </a:lnTo>
                  <a:cubicBezTo>
                    <a:pt x="1102" y="284"/>
                    <a:pt x="1068" y="150"/>
                    <a:pt x="1002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2106675" y="1896800"/>
              <a:ext cx="26700" cy="49225"/>
            </a:xfrm>
            <a:custGeom>
              <a:rect b="b" l="l" r="r" t="t"/>
              <a:pathLst>
                <a:path extrusionOk="0" h="1969" w="1068">
                  <a:moveTo>
                    <a:pt x="868" y="0"/>
                  </a:moveTo>
                  <a:cubicBezTo>
                    <a:pt x="868" y="0"/>
                    <a:pt x="834" y="34"/>
                    <a:pt x="834" y="34"/>
                  </a:cubicBezTo>
                  <a:lnTo>
                    <a:pt x="801" y="101"/>
                  </a:lnTo>
                  <a:lnTo>
                    <a:pt x="668" y="101"/>
                  </a:lnTo>
                  <a:cubicBezTo>
                    <a:pt x="601" y="101"/>
                    <a:pt x="568" y="134"/>
                    <a:pt x="501" y="167"/>
                  </a:cubicBezTo>
                  <a:cubicBezTo>
                    <a:pt x="367" y="267"/>
                    <a:pt x="234" y="401"/>
                    <a:pt x="134" y="534"/>
                  </a:cubicBezTo>
                  <a:cubicBezTo>
                    <a:pt x="101" y="668"/>
                    <a:pt x="67" y="768"/>
                    <a:pt x="67" y="901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2" y="1182"/>
                    <a:pt x="201" y="1190"/>
                    <a:pt x="249" y="1190"/>
                  </a:cubicBezTo>
                  <a:cubicBezTo>
                    <a:pt x="317" y="1190"/>
                    <a:pt x="403" y="1174"/>
                    <a:pt x="501" y="1135"/>
                  </a:cubicBezTo>
                  <a:cubicBezTo>
                    <a:pt x="568" y="1101"/>
                    <a:pt x="668" y="1068"/>
                    <a:pt x="734" y="1068"/>
                  </a:cubicBezTo>
                  <a:cubicBezTo>
                    <a:pt x="801" y="1068"/>
                    <a:pt x="801" y="1101"/>
                    <a:pt x="801" y="1135"/>
                  </a:cubicBezTo>
                  <a:cubicBezTo>
                    <a:pt x="801" y="1168"/>
                    <a:pt x="801" y="1201"/>
                    <a:pt x="768" y="1235"/>
                  </a:cubicBezTo>
                  <a:cubicBezTo>
                    <a:pt x="701" y="1335"/>
                    <a:pt x="634" y="1401"/>
                    <a:pt x="534" y="1468"/>
                  </a:cubicBezTo>
                  <a:cubicBezTo>
                    <a:pt x="468" y="1502"/>
                    <a:pt x="401" y="1502"/>
                    <a:pt x="367" y="1502"/>
                  </a:cubicBezTo>
                  <a:cubicBezTo>
                    <a:pt x="345" y="1513"/>
                    <a:pt x="327" y="1516"/>
                    <a:pt x="311" y="1516"/>
                  </a:cubicBezTo>
                  <a:cubicBezTo>
                    <a:pt x="278" y="1516"/>
                    <a:pt x="256" y="1502"/>
                    <a:pt x="234" y="1502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84" y="1385"/>
                    <a:pt x="167" y="1376"/>
                    <a:pt x="155" y="1376"/>
                  </a:cubicBezTo>
                  <a:cubicBezTo>
                    <a:pt x="142" y="1376"/>
                    <a:pt x="134" y="1385"/>
                    <a:pt x="134" y="1401"/>
                  </a:cubicBezTo>
                  <a:cubicBezTo>
                    <a:pt x="67" y="1435"/>
                    <a:pt x="67" y="1468"/>
                    <a:pt x="34" y="1502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5"/>
                    <a:pt x="34" y="1969"/>
                  </a:cubicBezTo>
                  <a:lnTo>
                    <a:pt x="134" y="1969"/>
                  </a:lnTo>
                  <a:lnTo>
                    <a:pt x="167" y="1935"/>
                  </a:lnTo>
                  <a:lnTo>
                    <a:pt x="201" y="1869"/>
                  </a:lnTo>
                  <a:cubicBezTo>
                    <a:pt x="217" y="1885"/>
                    <a:pt x="242" y="1894"/>
                    <a:pt x="267" y="1894"/>
                  </a:cubicBezTo>
                  <a:cubicBezTo>
                    <a:pt x="292" y="1894"/>
                    <a:pt x="317" y="1885"/>
                    <a:pt x="334" y="1869"/>
                  </a:cubicBezTo>
                  <a:cubicBezTo>
                    <a:pt x="401" y="1869"/>
                    <a:pt x="468" y="1835"/>
                    <a:pt x="534" y="1802"/>
                  </a:cubicBezTo>
                  <a:cubicBezTo>
                    <a:pt x="701" y="1702"/>
                    <a:pt x="834" y="1568"/>
                    <a:pt x="935" y="1401"/>
                  </a:cubicBezTo>
                  <a:cubicBezTo>
                    <a:pt x="1001" y="1268"/>
                    <a:pt x="1035" y="1135"/>
                    <a:pt x="1068" y="1001"/>
                  </a:cubicBezTo>
                  <a:cubicBezTo>
                    <a:pt x="1068" y="934"/>
                    <a:pt x="1035" y="868"/>
                    <a:pt x="1001" y="801"/>
                  </a:cubicBezTo>
                  <a:cubicBezTo>
                    <a:pt x="935" y="734"/>
                    <a:pt x="868" y="701"/>
                    <a:pt x="801" y="701"/>
                  </a:cubicBezTo>
                  <a:cubicBezTo>
                    <a:pt x="701" y="734"/>
                    <a:pt x="601" y="734"/>
                    <a:pt x="501" y="801"/>
                  </a:cubicBezTo>
                  <a:cubicBezTo>
                    <a:pt x="434" y="801"/>
                    <a:pt x="401" y="834"/>
                    <a:pt x="334" y="834"/>
                  </a:cubicBezTo>
                  <a:cubicBezTo>
                    <a:pt x="301" y="834"/>
                    <a:pt x="301" y="801"/>
                    <a:pt x="301" y="768"/>
                  </a:cubicBezTo>
                  <a:cubicBezTo>
                    <a:pt x="301" y="734"/>
                    <a:pt x="301" y="734"/>
                    <a:pt x="334" y="701"/>
                  </a:cubicBezTo>
                  <a:cubicBezTo>
                    <a:pt x="367" y="634"/>
                    <a:pt x="468" y="568"/>
                    <a:pt x="534" y="501"/>
                  </a:cubicBezTo>
                  <a:cubicBezTo>
                    <a:pt x="568" y="501"/>
                    <a:pt x="634" y="467"/>
                    <a:pt x="668" y="467"/>
                  </a:cubicBezTo>
                  <a:lnTo>
                    <a:pt x="768" y="467"/>
                  </a:lnTo>
                  <a:cubicBezTo>
                    <a:pt x="768" y="501"/>
                    <a:pt x="801" y="534"/>
                    <a:pt x="801" y="568"/>
                  </a:cubicBezTo>
                  <a:lnTo>
                    <a:pt x="901" y="568"/>
                  </a:lnTo>
                  <a:cubicBezTo>
                    <a:pt x="935" y="534"/>
                    <a:pt x="968" y="467"/>
                    <a:pt x="1001" y="434"/>
                  </a:cubicBezTo>
                  <a:cubicBezTo>
                    <a:pt x="1001" y="367"/>
                    <a:pt x="1001" y="301"/>
                    <a:pt x="1001" y="267"/>
                  </a:cubicBezTo>
                  <a:lnTo>
                    <a:pt x="1001" y="167"/>
                  </a:lnTo>
                  <a:cubicBezTo>
                    <a:pt x="1001" y="101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2138375" y="1875325"/>
              <a:ext cx="32550" cy="40800"/>
            </a:xfrm>
            <a:custGeom>
              <a:rect b="b" l="l" r="r" t="t"/>
              <a:pathLst>
                <a:path extrusionOk="0" h="1632" w="1302">
                  <a:moveTo>
                    <a:pt x="1213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167" y="593"/>
                  </a:lnTo>
                  <a:cubicBezTo>
                    <a:pt x="100" y="626"/>
                    <a:pt x="67" y="659"/>
                    <a:pt x="67" y="693"/>
                  </a:cubicBezTo>
                  <a:cubicBezTo>
                    <a:pt x="33" y="759"/>
                    <a:pt x="0" y="793"/>
                    <a:pt x="0" y="859"/>
                  </a:cubicBezTo>
                  <a:cubicBezTo>
                    <a:pt x="0" y="893"/>
                    <a:pt x="33" y="926"/>
                    <a:pt x="67" y="960"/>
                  </a:cubicBezTo>
                  <a:cubicBezTo>
                    <a:pt x="67" y="976"/>
                    <a:pt x="75" y="985"/>
                    <a:pt x="92" y="985"/>
                  </a:cubicBezTo>
                  <a:cubicBezTo>
                    <a:pt x="108" y="985"/>
                    <a:pt x="134" y="976"/>
                    <a:pt x="167" y="960"/>
                  </a:cubicBezTo>
                  <a:lnTo>
                    <a:pt x="1134" y="392"/>
                  </a:lnTo>
                  <a:cubicBezTo>
                    <a:pt x="1168" y="359"/>
                    <a:pt x="1234" y="326"/>
                    <a:pt x="1268" y="292"/>
                  </a:cubicBezTo>
                  <a:cubicBezTo>
                    <a:pt x="1268" y="226"/>
                    <a:pt x="1268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4" y="1"/>
                    <a:pt x="1213" y="1"/>
                  </a:cubicBezTo>
                  <a:close/>
                  <a:moveTo>
                    <a:pt x="1233" y="645"/>
                  </a:moveTo>
                  <a:cubicBezTo>
                    <a:pt x="1208" y="645"/>
                    <a:pt x="1179" y="659"/>
                    <a:pt x="1134" y="659"/>
                  </a:cubicBezTo>
                  <a:lnTo>
                    <a:pt x="167" y="1226"/>
                  </a:lnTo>
                  <a:cubicBezTo>
                    <a:pt x="100" y="1260"/>
                    <a:pt x="67" y="1293"/>
                    <a:pt x="67" y="1360"/>
                  </a:cubicBezTo>
                  <a:cubicBezTo>
                    <a:pt x="33" y="1393"/>
                    <a:pt x="0" y="1460"/>
                    <a:pt x="0" y="1493"/>
                  </a:cubicBezTo>
                  <a:cubicBezTo>
                    <a:pt x="0" y="1527"/>
                    <a:pt x="33" y="1593"/>
                    <a:pt x="67" y="1593"/>
                  </a:cubicBezTo>
                  <a:cubicBezTo>
                    <a:pt x="67" y="1622"/>
                    <a:pt x="73" y="1632"/>
                    <a:pt x="85" y="1632"/>
                  </a:cubicBezTo>
                  <a:cubicBezTo>
                    <a:pt x="101" y="1632"/>
                    <a:pt x="128" y="1613"/>
                    <a:pt x="167" y="1593"/>
                  </a:cubicBezTo>
                  <a:lnTo>
                    <a:pt x="1134" y="1060"/>
                  </a:lnTo>
                  <a:lnTo>
                    <a:pt x="1134" y="1026"/>
                  </a:lnTo>
                  <a:cubicBezTo>
                    <a:pt x="1168" y="993"/>
                    <a:pt x="1234" y="960"/>
                    <a:pt x="1268" y="926"/>
                  </a:cubicBezTo>
                  <a:cubicBezTo>
                    <a:pt x="1268" y="893"/>
                    <a:pt x="1268" y="826"/>
                    <a:pt x="1301" y="793"/>
                  </a:cubicBezTo>
                  <a:cubicBezTo>
                    <a:pt x="1301" y="759"/>
                    <a:pt x="1268" y="693"/>
                    <a:pt x="1268" y="659"/>
                  </a:cubicBezTo>
                  <a:cubicBezTo>
                    <a:pt x="1257" y="648"/>
                    <a:pt x="1245" y="645"/>
                    <a:pt x="1233" y="64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2179225" y="184260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468" y="167"/>
                  </a:lnTo>
                  <a:lnTo>
                    <a:pt x="568" y="934"/>
                  </a:lnTo>
                  <a:cubicBezTo>
                    <a:pt x="568" y="968"/>
                    <a:pt x="568" y="1001"/>
                    <a:pt x="568" y="1034"/>
                  </a:cubicBezTo>
                  <a:lnTo>
                    <a:pt x="634" y="1034"/>
                  </a:lnTo>
                  <a:cubicBezTo>
                    <a:pt x="634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300"/>
                  </a:moveTo>
                  <a:lnTo>
                    <a:pt x="1" y="467"/>
                  </a:lnTo>
                  <a:lnTo>
                    <a:pt x="101" y="1234"/>
                  </a:lnTo>
                  <a:cubicBezTo>
                    <a:pt x="134" y="1268"/>
                    <a:pt x="134" y="1301"/>
                    <a:pt x="134" y="1301"/>
                  </a:cubicBezTo>
                  <a:lnTo>
                    <a:pt x="167" y="1301"/>
                  </a:ln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30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2207575" y="182842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01" y="0"/>
                  </a:moveTo>
                  <a:lnTo>
                    <a:pt x="134" y="100"/>
                  </a:lnTo>
                  <a:cubicBezTo>
                    <a:pt x="101" y="100"/>
                    <a:pt x="67" y="167"/>
                    <a:pt x="34" y="200"/>
                  </a:cubicBezTo>
                  <a:cubicBezTo>
                    <a:pt x="1" y="234"/>
                    <a:pt x="1" y="300"/>
                    <a:pt x="1" y="334"/>
                  </a:cubicBezTo>
                  <a:cubicBezTo>
                    <a:pt x="1" y="400"/>
                    <a:pt x="1" y="434"/>
                    <a:pt x="34" y="467"/>
                  </a:cubicBezTo>
                  <a:cubicBezTo>
                    <a:pt x="34" y="478"/>
                    <a:pt x="42" y="482"/>
                    <a:pt x="53" y="482"/>
                  </a:cubicBezTo>
                  <a:cubicBezTo>
                    <a:pt x="75" y="482"/>
                    <a:pt x="112" y="467"/>
                    <a:pt x="134" y="467"/>
                  </a:cubicBezTo>
                  <a:lnTo>
                    <a:pt x="168" y="467"/>
                  </a:lnTo>
                  <a:lnTo>
                    <a:pt x="168" y="1968"/>
                  </a:lnTo>
                  <a:cubicBezTo>
                    <a:pt x="134" y="2002"/>
                    <a:pt x="101" y="2002"/>
                    <a:pt x="67" y="2035"/>
                  </a:cubicBezTo>
                  <a:cubicBezTo>
                    <a:pt x="34" y="2102"/>
                    <a:pt x="1" y="2168"/>
                    <a:pt x="1" y="2235"/>
                  </a:cubicBezTo>
                  <a:cubicBezTo>
                    <a:pt x="1" y="2268"/>
                    <a:pt x="34" y="2302"/>
                    <a:pt x="34" y="2335"/>
                  </a:cubicBezTo>
                  <a:cubicBezTo>
                    <a:pt x="51" y="2352"/>
                    <a:pt x="67" y="2360"/>
                    <a:pt x="88" y="2360"/>
                  </a:cubicBezTo>
                  <a:cubicBezTo>
                    <a:pt x="109" y="2360"/>
                    <a:pt x="134" y="2352"/>
                    <a:pt x="168" y="2335"/>
                  </a:cubicBezTo>
                  <a:lnTo>
                    <a:pt x="434" y="2202"/>
                  </a:lnTo>
                  <a:cubicBezTo>
                    <a:pt x="468" y="2168"/>
                    <a:pt x="501" y="2135"/>
                    <a:pt x="534" y="2068"/>
                  </a:cubicBezTo>
                  <a:cubicBezTo>
                    <a:pt x="568" y="2035"/>
                    <a:pt x="568" y="1968"/>
                    <a:pt x="568" y="1935"/>
                  </a:cubicBezTo>
                  <a:cubicBezTo>
                    <a:pt x="568" y="1868"/>
                    <a:pt x="568" y="1801"/>
                    <a:pt x="534" y="1801"/>
                  </a:cubicBezTo>
                  <a:cubicBezTo>
                    <a:pt x="501" y="1801"/>
                    <a:pt x="468" y="1801"/>
                    <a:pt x="401" y="1868"/>
                  </a:cubicBezTo>
                  <a:lnTo>
                    <a:pt x="401" y="1201"/>
                  </a:lnTo>
                  <a:cubicBezTo>
                    <a:pt x="468" y="1101"/>
                    <a:pt x="501" y="1001"/>
                    <a:pt x="568" y="901"/>
                  </a:cubicBezTo>
                  <a:cubicBezTo>
                    <a:pt x="601" y="867"/>
                    <a:pt x="635" y="834"/>
                    <a:pt x="701" y="801"/>
                  </a:cubicBezTo>
                  <a:cubicBezTo>
                    <a:pt x="735" y="784"/>
                    <a:pt x="760" y="776"/>
                    <a:pt x="780" y="776"/>
                  </a:cubicBezTo>
                  <a:cubicBezTo>
                    <a:pt x="801" y="776"/>
                    <a:pt x="818" y="784"/>
                    <a:pt x="835" y="801"/>
                  </a:cubicBezTo>
                  <a:cubicBezTo>
                    <a:pt x="901" y="801"/>
                    <a:pt x="901" y="867"/>
                    <a:pt x="901" y="968"/>
                  </a:cubicBezTo>
                  <a:lnTo>
                    <a:pt x="901" y="1601"/>
                  </a:lnTo>
                  <a:cubicBezTo>
                    <a:pt x="835" y="1601"/>
                    <a:pt x="801" y="1635"/>
                    <a:pt x="768" y="1668"/>
                  </a:cubicBezTo>
                  <a:cubicBezTo>
                    <a:pt x="735" y="1735"/>
                    <a:pt x="735" y="1801"/>
                    <a:pt x="735" y="1868"/>
                  </a:cubicBezTo>
                  <a:cubicBezTo>
                    <a:pt x="735" y="1902"/>
                    <a:pt x="735" y="1935"/>
                    <a:pt x="768" y="1968"/>
                  </a:cubicBezTo>
                  <a:cubicBezTo>
                    <a:pt x="768" y="1978"/>
                    <a:pt x="774" y="1982"/>
                    <a:pt x="783" y="1982"/>
                  </a:cubicBezTo>
                  <a:cubicBezTo>
                    <a:pt x="804" y="1982"/>
                    <a:pt x="844" y="1959"/>
                    <a:pt x="868" y="1935"/>
                  </a:cubicBezTo>
                  <a:lnTo>
                    <a:pt x="1135" y="1801"/>
                  </a:lnTo>
                  <a:cubicBezTo>
                    <a:pt x="1168" y="1768"/>
                    <a:pt x="1235" y="1735"/>
                    <a:pt x="1268" y="1701"/>
                  </a:cubicBezTo>
                  <a:cubicBezTo>
                    <a:pt x="1268" y="1635"/>
                    <a:pt x="1268" y="1601"/>
                    <a:pt x="1302" y="1535"/>
                  </a:cubicBezTo>
                  <a:cubicBezTo>
                    <a:pt x="1302" y="1468"/>
                    <a:pt x="1268" y="1435"/>
                    <a:pt x="1235" y="1435"/>
                  </a:cubicBezTo>
                  <a:cubicBezTo>
                    <a:pt x="1202" y="1435"/>
                    <a:pt x="1135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02" y="601"/>
                    <a:pt x="1068" y="501"/>
                  </a:cubicBezTo>
                  <a:cubicBezTo>
                    <a:pt x="1035" y="434"/>
                    <a:pt x="968" y="400"/>
                    <a:pt x="901" y="400"/>
                  </a:cubicBezTo>
                  <a:cubicBezTo>
                    <a:pt x="835" y="400"/>
                    <a:pt x="768" y="434"/>
                    <a:pt x="701" y="467"/>
                  </a:cubicBezTo>
                  <a:cubicBezTo>
                    <a:pt x="635" y="501"/>
                    <a:pt x="601" y="534"/>
                    <a:pt x="568" y="567"/>
                  </a:cubicBezTo>
                  <a:cubicBezTo>
                    <a:pt x="501" y="634"/>
                    <a:pt x="468" y="701"/>
                    <a:pt x="401" y="767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2245100" y="1810075"/>
              <a:ext cx="29225" cy="51450"/>
            </a:xfrm>
            <a:custGeom>
              <a:rect b="b" l="l" r="r" t="t"/>
              <a:pathLst>
                <a:path extrusionOk="0" h="2058" w="1169">
                  <a:moveTo>
                    <a:pt x="368" y="0"/>
                  </a:moveTo>
                  <a:cubicBezTo>
                    <a:pt x="301" y="34"/>
                    <a:pt x="301" y="67"/>
                    <a:pt x="268" y="100"/>
                  </a:cubicBezTo>
                  <a:cubicBezTo>
                    <a:pt x="234" y="167"/>
                    <a:pt x="234" y="234"/>
                    <a:pt x="234" y="301"/>
                  </a:cubicBezTo>
                  <a:lnTo>
                    <a:pt x="234" y="601"/>
                  </a:lnTo>
                  <a:lnTo>
                    <a:pt x="168" y="667"/>
                  </a:lnTo>
                  <a:cubicBezTo>
                    <a:pt x="101" y="701"/>
                    <a:pt x="68" y="734"/>
                    <a:pt x="34" y="768"/>
                  </a:cubicBezTo>
                  <a:cubicBezTo>
                    <a:pt x="1" y="834"/>
                    <a:pt x="1" y="868"/>
                    <a:pt x="1" y="934"/>
                  </a:cubicBezTo>
                  <a:cubicBezTo>
                    <a:pt x="1" y="968"/>
                    <a:pt x="1" y="1001"/>
                    <a:pt x="34" y="1034"/>
                  </a:cubicBezTo>
                  <a:cubicBezTo>
                    <a:pt x="51" y="1051"/>
                    <a:pt x="68" y="1059"/>
                    <a:pt x="88" y="1059"/>
                  </a:cubicBezTo>
                  <a:cubicBezTo>
                    <a:pt x="109" y="1059"/>
                    <a:pt x="134" y="1051"/>
                    <a:pt x="168" y="1034"/>
                  </a:cubicBezTo>
                  <a:lnTo>
                    <a:pt x="234" y="968"/>
                  </a:lnTo>
                  <a:lnTo>
                    <a:pt x="234" y="1735"/>
                  </a:lnTo>
                  <a:cubicBezTo>
                    <a:pt x="234" y="1868"/>
                    <a:pt x="268" y="1968"/>
                    <a:pt x="334" y="2035"/>
                  </a:cubicBezTo>
                  <a:cubicBezTo>
                    <a:pt x="362" y="2049"/>
                    <a:pt x="401" y="2057"/>
                    <a:pt x="447" y="2057"/>
                  </a:cubicBezTo>
                  <a:cubicBezTo>
                    <a:pt x="512" y="2057"/>
                    <a:pt x="590" y="2041"/>
                    <a:pt x="668" y="2002"/>
                  </a:cubicBezTo>
                  <a:cubicBezTo>
                    <a:pt x="768" y="1935"/>
                    <a:pt x="835" y="1835"/>
                    <a:pt x="935" y="1768"/>
                  </a:cubicBezTo>
                  <a:cubicBezTo>
                    <a:pt x="1002" y="1702"/>
                    <a:pt x="1102" y="1601"/>
                    <a:pt x="1135" y="1501"/>
                  </a:cubicBezTo>
                  <a:cubicBezTo>
                    <a:pt x="1168" y="1435"/>
                    <a:pt x="1168" y="1401"/>
                    <a:pt x="1168" y="1368"/>
                  </a:cubicBezTo>
                  <a:cubicBezTo>
                    <a:pt x="1168" y="1301"/>
                    <a:pt x="1168" y="1268"/>
                    <a:pt x="1135" y="1268"/>
                  </a:cubicBezTo>
                  <a:cubicBezTo>
                    <a:pt x="1135" y="1251"/>
                    <a:pt x="1127" y="1243"/>
                    <a:pt x="1114" y="1243"/>
                  </a:cubicBezTo>
                  <a:cubicBezTo>
                    <a:pt x="1102" y="1243"/>
                    <a:pt x="1085" y="1251"/>
                    <a:pt x="1068" y="1268"/>
                  </a:cubicBezTo>
                  <a:cubicBezTo>
                    <a:pt x="1035" y="1268"/>
                    <a:pt x="1002" y="1301"/>
                    <a:pt x="968" y="1335"/>
                  </a:cubicBezTo>
                  <a:cubicBezTo>
                    <a:pt x="901" y="1468"/>
                    <a:pt x="801" y="1568"/>
                    <a:pt x="668" y="1635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868" y="634"/>
                  </a:lnTo>
                  <a:cubicBezTo>
                    <a:pt x="935" y="601"/>
                    <a:pt x="968" y="567"/>
                    <a:pt x="1002" y="501"/>
                  </a:cubicBezTo>
                  <a:cubicBezTo>
                    <a:pt x="1035" y="467"/>
                    <a:pt x="1035" y="401"/>
                    <a:pt x="1035" y="367"/>
                  </a:cubicBezTo>
                  <a:cubicBezTo>
                    <a:pt x="1035" y="334"/>
                    <a:pt x="1035" y="301"/>
                    <a:pt x="1002" y="267"/>
                  </a:cubicBezTo>
                  <a:cubicBezTo>
                    <a:pt x="985" y="251"/>
                    <a:pt x="968" y="242"/>
                    <a:pt x="947" y="242"/>
                  </a:cubicBezTo>
                  <a:cubicBezTo>
                    <a:pt x="926" y="242"/>
                    <a:pt x="901" y="251"/>
                    <a:pt x="868" y="267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00"/>
                    <a:pt x="468" y="34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2280125" y="1789425"/>
              <a:ext cx="29225" cy="52425"/>
            </a:xfrm>
            <a:custGeom>
              <a:rect b="b" l="l" r="r" t="t"/>
              <a:pathLst>
                <a:path extrusionOk="0" h="2097" w="1169">
                  <a:moveTo>
                    <a:pt x="380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2"/>
                    <a:pt x="234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34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34" y="1077"/>
                    <a:pt x="43" y="1085"/>
                    <a:pt x="59" y="1085"/>
                  </a:cubicBezTo>
                  <a:cubicBezTo>
                    <a:pt x="76" y="1085"/>
                    <a:pt x="101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1" y="1894"/>
                    <a:pt x="234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0"/>
                    <a:pt x="835" y="1894"/>
                    <a:pt x="901" y="1794"/>
                  </a:cubicBezTo>
                  <a:cubicBezTo>
                    <a:pt x="1002" y="1727"/>
                    <a:pt x="1068" y="1627"/>
                    <a:pt x="1135" y="1527"/>
                  </a:cubicBezTo>
                  <a:cubicBezTo>
                    <a:pt x="1135" y="1493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5" y="1268"/>
                  </a:cubicBezTo>
                  <a:cubicBezTo>
                    <a:pt x="1068" y="1268"/>
                    <a:pt x="1052" y="1277"/>
                    <a:pt x="1035" y="1293"/>
                  </a:cubicBezTo>
                  <a:cubicBezTo>
                    <a:pt x="1002" y="1293"/>
                    <a:pt x="1002" y="1327"/>
                    <a:pt x="968" y="1360"/>
                  </a:cubicBezTo>
                  <a:cubicBezTo>
                    <a:pt x="868" y="1493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34" y="1694"/>
                    <a:pt x="434" y="1660"/>
                    <a:pt x="434" y="1594"/>
                  </a:cubicBezTo>
                  <a:lnTo>
                    <a:pt x="434" y="893"/>
                  </a:lnTo>
                  <a:lnTo>
                    <a:pt x="868" y="626"/>
                  </a:lnTo>
                  <a:cubicBezTo>
                    <a:pt x="901" y="593"/>
                    <a:pt x="968" y="559"/>
                    <a:pt x="968" y="493"/>
                  </a:cubicBezTo>
                  <a:cubicBezTo>
                    <a:pt x="1002" y="459"/>
                    <a:pt x="1002" y="426"/>
                    <a:pt x="1002" y="359"/>
                  </a:cubicBezTo>
                  <a:cubicBezTo>
                    <a:pt x="1035" y="326"/>
                    <a:pt x="1002" y="293"/>
                    <a:pt x="968" y="259"/>
                  </a:cubicBezTo>
                  <a:cubicBezTo>
                    <a:pt x="968" y="243"/>
                    <a:pt x="951" y="234"/>
                    <a:pt x="931" y="234"/>
                  </a:cubicBezTo>
                  <a:cubicBezTo>
                    <a:pt x="910" y="234"/>
                    <a:pt x="885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01" y="26"/>
                  </a:cubicBezTo>
                  <a:cubicBezTo>
                    <a:pt x="401" y="9"/>
                    <a:pt x="393" y="1"/>
                    <a:pt x="3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309325" y="1778175"/>
              <a:ext cx="34200" cy="69450"/>
            </a:xfrm>
            <a:custGeom>
              <a:rect b="b" l="l" r="r" t="t"/>
              <a:pathLst>
                <a:path extrusionOk="0" h="2778" w="1368">
                  <a:moveTo>
                    <a:pt x="905" y="384"/>
                  </a:moveTo>
                  <a:cubicBezTo>
                    <a:pt x="978" y="384"/>
                    <a:pt x="1048" y="428"/>
                    <a:pt x="1068" y="509"/>
                  </a:cubicBezTo>
                  <a:cubicBezTo>
                    <a:pt x="1101" y="576"/>
                    <a:pt x="1101" y="643"/>
                    <a:pt x="1101" y="676"/>
                  </a:cubicBezTo>
                  <a:cubicBezTo>
                    <a:pt x="1101" y="809"/>
                    <a:pt x="1068" y="909"/>
                    <a:pt x="1001" y="1009"/>
                  </a:cubicBezTo>
                  <a:cubicBezTo>
                    <a:pt x="968" y="1143"/>
                    <a:pt x="868" y="1210"/>
                    <a:pt x="768" y="1276"/>
                  </a:cubicBezTo>
                  <a:cubicBezTo>
                    <a:pt x="734" y="1310"/>
                    <a:pt x="692" y="1326"/>
                    <a:pt x="651" y="1326"/>
                  </a:cubicBezTo>
                  <a:cubicBezTo>
                    <a:pt x="609" y="1326"/>
                    <a:pt x="567" y="1310"/>
                    <a:pt x="534" y="1276"/>
                  </a:cubicBezTo>
                  <a:cubicBezTo>
                    <a:pt x="467" y="1243"/>
                    <a:pt x="434" y="1143"/>
                    <a:pt x="434" y="1076"/>
                  </a:cubicBezTo>
                  <a:cubicBezTo>
                    <a:pt x="434" y="976"/>
                    <a:pt x="467" y="876"/>
                    <a:pt x="501" y="776"/>
                  </a:cubicBezTo>
                  <a:cubicBezTo>
                    <a:pt x="567" y="643"/>
                    <a:pt x="634" y="509"/>
                    <a:pt x="768" y="442"/>
                  </a:cubicBezTo>
                  <a:cubicBezTo>
                    <a:pt x="807" y="403"/>
                    <a:pt x="857" y="384"/>
                    <a:pt x="905" y="384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4" y="176"/>
                    <a:pt x="601" y="209"/>
                  </a:cubicBezTo>
                  <a:cubicBezTo>
                    <a:pt x="534" y="276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00" y="509"/>
                    <a:pt x="67" y="542"/>
                    <a:pt x="34" y="576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09"/>
                    <a:pt x="34" y="843"/>
                  </a:cubicBezTo>
                  <a:cubicBezTo>
                    <a:pt x="67" y="843"/>
                    <a:pt x="100" y="843"/>
                    <a:pt x="167" y="809"/>
                  </a:cubicBezTo>
                  <a:lnTo>
                    <a:pt x="200" y="809"/>
                  </a:lnTo>
                  <a:lnTo>
                    <a:pt x="200" y="2410"/>
                  </a:lnTo>
                  <a:lnTo>
                    <a:pt x="167" y="2410"/>
                  </a:lnTo>
                  <a:cubicBezTo>
                    <a:pt x="100" y="2410"/>
                    <a:pt x="67" y="2477"/>
                    <a:pt x="34" y="2511"/>
                  </a:cubicBezTo>
                  <a:cubicBezTo>
                    <a:pt x="0" y="2544"/>
                    <a:pt x="0" y="2611"/>
                    <a:pt x="0" y="2644"/>
                  </a:cubicBezTo>
                  <a:cubicBezTo>
                    <a:pt x="0" y="2711"/>
                    <a:pt x="0" y="2744"/>
                    <a:pt x="34" y="2777"/>
                  </a:cubicBezTo>
                  <a:cubicBezTo>
                    <a:pt x="67" y="2777"/>
                    <a:pt x="100" y="2777"/>
                    <a:pt x="167" y="2744"/>
                  </a:cubicBezTo>
                  <a:lnTo>
                    <a:pt x="567" y="2511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01" y="2344"/>
                    <a:pt x="734" y="2310"/>
                    <a:pt x="734" y="2244"/>
                  </a:cubicBezTo>
                  <a:cubicBezTo>
                    <a:pt x="734" y="2210"/>
                    <a:pt x="701" y="2177"/>
                    <a:pt x="701" y="2144"/>
                  </a:cubicBezTo>
                  <a:cubicBezTo>
                    <a:pt x="667" y="2144"/>
                    <a:pt x="634" y="2144"/>
                    <a:pt x="567" y="2177"/>
                  </a:cubicBezTo>
                  <a:lnTo>
                    <a:pt x="434" y="2244"/>
                  </a:lnTo>
                  <a:lnTo>
                    <a:pt x="434" y="1677"/>
                  </a:lnTo>
                  <a:cubicBezTo>
                    <a:pt x="489" y="1690"/>
                    <a:pt x="539" y="1699"/>
                    <a:pt x="585" y="1699"/>
                  </a:cubicBezTo>
                  <a:cubicBezTo>
                    <a:pt x="650" y="1699"/>
                    <a:pt x="709" y="1682"/>
                    <a:pt x="768" y="1643"/>
                  </a:cubicBezTo>
                  <a:cubicBezTo>
                    <a:pt x="934" y="1543"/>
                    <a:pt x="1068" y="1376"/>
                    <a:pt x="1134" y="1210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6"/>
                    <a:pt x="1301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2357700" y="1761900"/>
              <a:ext cx="8350" cy="41325"/>
            </a:xfrm>
            <a:custGeom>
              <a:rect b="b" l="l" r="r" t="t"/>
              <a:pathLst>
                <a:path extrusionOk="0" h="1653" w="334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3" y="59"/>
                    <a:pt x="67" y="93"/>
                    <a:pt x="33" y="159"/>
                  </a:cubicBezTo>
                  <a:cubicBezTo>
                    <a:pt x="0" y="226"/>
                    <a:pt x="0" y="293"/>
                    <a:pt x="0" y="360"/>
                  </a:cubicBezTo>
                  <a:cubicBezTo>
                    <a:pt x="0" y="393"/>
                    <a:pt x="0" y="426"/>
                    <a:pt x="33" y="460"/>
                  </a:cubicBezTo>
                  <a:cubicBezTo>
                    <a:pt x="50" y="476"/>
                    <a:pt x="67" y="485"/>
                    <a:pt x="88" y="485"/>
                  </a:cubicBezTo>
                  <a:cubicBezTo>
                    <a:pt x="108" y="485"/>
                    <a:pt x="133" y="476"/>
                    <a:pt x="167" y="460"/>
                  </a:cubicBezTo>
                  <a:cubicBezTo>
                    <a:pt x="234" y="426"/>
                    <a:pt x="267" y="393"/>
                    <a:pt x="300" y="326"/>
                  </a:cubicBezTo>
                  <a:cubicBezTo>
                    <a:pt x="334" y="259"/>
                    <a:pt x="334" y="193"/>
                    <a:pt x="334" y="159"/>
                  </a:cubicBezTo>
                  <a:cubicBezTo>
                    <a:pt x="334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  <a:moveTo>
                    <a:pt x="234" y="1135"/>
                  </a:moveTo>
                  <a:cubicBezTo>
                    <a:pt x="209" y="1135"/>
                    <a:pt x="183" y="1143"/>
                    <a:pt x="167" y="1160"/>
                  </a:cubicBezTo>
                  <a:cubicBezTo>
                    <a:pt x="100" y="1193"/>
                    <a:pt x="67" y="1227"/>
                    <a:pt x="33" y="1294"/>
                  </a:cubicBezTo>
                  <a:cubicBezTo>
                    <a:pt x="0" y="1360"/>
                    <a:pt x="0" y="1427"/>
                    <a:pt x="0" y="1494"/>
                  </a:cubicBezTo>
                  <a:cubicBezTo>
                    <a:pt x="0" y="1527"/>
                    <a:pt x="0" y="1594"/>
                    <a:pt x="33" y="1627"/>
                  </a:cubicBezTo>
                  <a:cubicBezTo>
                    <a:pt x="50" y="1644"/>
                    <a:pt x="67" y="1652"/>
                    <a:pt x="88" y="1652"/>
                  </a:cubicBezTo>
                  <a:cubicBezTo>
                    <a:pt x="108" y="1652"/>
                    <a:pt x="133" y="1644"/>
                    <a:pt x="167" y="1627"/>
                  </a:cubicBezTo>
                  <a:cubicBezTo>
                    <a:pt x="200" y="1594"/>
                    <a:pt x="267" y="1527"/>
                    <a:pt x="300" y="1460"/>
                  </a:cubicBezTo>
                  <a:cubicBezTo>
                    <a:pt x="334" y="1427"/>
                    <a:pt x="334" y="1360"/>
                    <a:pt x="334" y="1294"/>
                  </a:cubicBezTo>
                  <a:cubicBezTo>
                    <a:pt x="334" y="1227"/>
                    <a:pt x="334" y="1193"/>
                    <a:pt x="300" y="1160"/>
                  </a:cubicBezTo>
                  <a:cubicBezTo>
                    <a:pt x="284" y="1143"/>
                    <a:pt x="259" y="1135"/>
                    <a:pt x="234" y="113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2383550" y="171417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167"/>
                    <a:pt x="767" y="234"/>
                  </a:cubicBezTo>
                  <a:lnTo>
                    <a:pt x="33" y="3069"/>
                  </a:lnTo>
                  <a:cubicBezTo>
                    <a:pt x="33" y="3102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4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169"/>
                    <a:pt x="234" y="3136"/>
                    <a:pt x="267" y="3102"/>
                  </a:cubicBezTo>
                  <a:lnTo>
                    <a:pt x="967" y="234"/>
                  </a:lnTo>
                  <a:cubicBezTo>
                    <a:pt x="1001" y="200"/>
                    <a:pt x="1001" y="134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2418575" y="169332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867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7" y="134"/>
                    <a:pt x="767" y="167"/>
                    <a:pt x="767" y="234"/>
                  </a:cubicBezTo>
                  <a:lnTo>
                    <a:pt x="33" y="3069"/>
                  </a:lnTo>
                  <a:cubicBezTo>
                    <a:pt x="0" y="3103"/>
                    <a:pt x="0" y="3169"/>
                    <a:pt x="0" y="3203"/>
                  </a:cubicBezTo>
                  <a:cubicBezTo>
                    <a:pt x="0" y="3236"/>
                    <a:pt x="0" y="3269"/>
                    <a:pt x="33" y="3303"/>
                  </a:cubicBezTo>
                  <a:cubicBezTo>
                    <a:pt x="50" y="3319"/>
                    <a:pt x="67" y="3328"/>
                    <a:pt x="79" y="3328"/>
                  </a:cubicBezTo>
                  <a:cubicBezTo>
                    <a:pt x="92" y="3328"/>
                    <a:pt x="100" y="3319"/>
                    <a:pt x="100" y="3303"/>
                  </a:cubicBezTo>
                  <a:cubicBezTo>
                    <a:pt x="134" y="3303"/>
                    <a:pt x="167" y="3269"/>
                    <a:pt x="200" y="3236"/>
                  </a:cubicBezTo>
                  <a:cubicBezTo>
                    <a:pt x="200" y="3169"/>
                    <a:pt x="234" y="3136"/>
                    <a:pt x="234" y="3103"/>
                  </a:cubicBezTo>
                  <a:lnTo>
                    <a:pt x="967" y="267"/>
                  </a:lnTo>
                  <a:cubicBezTo>
                    <a:pt x="967" y="234"/>
                    <a:pt x="967" y="167"/>
                    <a:pt x="1001" y="100"/>
                  </a:cubicBezTo>
                  <a:cubicBezTo>
                    <a:pt x="1001" y="67"/>
                    <a:pt x="967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2447750" y="1694375"/>
              <a:ext cx="35050" cy="52350"/>
            </a:xfrm>
            <a:custGeom>
              <a:rect b="b" l="l" r="r" t="t"/>
              <a:pathLst>
                <a:path extrusionOk="0" h="2094" w="1402">
                  <a:moveTo>
                    <a:pt x="1314" y="0"/>
                  </a:moveTo>
                  <a:cubicBezTo>
                    <a:pt x="1293" y="0"/>
                    <a:pt x="1268" y="8"/>
                    <a:pt x="1235" y="25"/>
                  </a:cubicBezTo>
                  <a:lnTo>
                    <a:pt x="1035" y="158"/>
                  </a:lnTo>
                  <a:cubicBezTo>
                    <a:pt x="968" y="192"/>
                    <a:pt x="935" y="225"/>
                    <a:pt x="901" y="259"/>
                  </a:cubicBezTo>
                  <a:cubicBezTo>
                    <a:pt x="868" y="325"/>
                    <a:pt x="868" y="359"/>
                    <a:pt x="868" y="392"/>
                  </a:cubicBezTo>
                  <a:cubicBezTo>
                    <a:pt x="868" y="459"/>
                    <a:pt x="901" y="525"/>
                    <a:pt x="935" y="525"/>
                  </a:cubicBezTo>
                  <a:cubicBezTo>
                    <a:pt x="935" y="525"/>
                    <a:pt x="968" y="525"/>
                    <a:pt x="1035" y="492"/>
                  </a:cubicBezTo>
                  <a:lnTo>
                    <a:pt x="1035" y="492"/>
                  </a:lnTo>
                  <a:lnTo>
                    <a:pt x="935" y="1092"/>
                  </a:lnTo>
                  <a:lnTo>
                    <a:pt x="801" y="592"/>
                  </a:lnTo>
                  <a:lnTo>
                    <a:pt x="601" y="726"/>
                  </a:lnTo>
                  <a:lnTo>
                    <a:pt x="468" y="1359"/>
                  </a:lnTo>
                  <a:lnTo>
                    <a:pt x="368" y="859"/>
                  </a:lnTo>
                  <a:cubicBezTo>
                    <a:pt x="434" y="859"/>
                    <a:pt x="468" y="826"/>
                    <a:pt x="501" y="759"/>
                  </a:cubicBezTo>
                  <a:cubicBezTo>
                    <a:pt x="534" y="726"/>
                    <a:pt x="534" y="659"/>
                    <a:pt x="534" y="592"/>
                  </a:cubicBezTo>
                  <a:cubicBezTo>
                    <a:pt x="534" y="559"/>
                    <a:pt x="534" y="525"/>
                    <a:pt x="501" y="492"/>
                  </a:cubicBezTo>
                  <a:cubicBezTo>
                    <a:pt x="484" y="475"/>
                    <a:pt x="468" y="467"/>
                    <a:pt x="451" y="467"/>
                  </a:cubicBezTo>
                  <a:cubicBezTo>
                    <a:pt x="434" y="467"/>
                    <a:pt x="418" y="475"/>
                    <a:pt x="401" y="492"/>
                  </a:cubicBezTo>
                  <a:lnTo>
                    <a:pt x="167" y="625"/>
                  </a:lnTo>
                  <a:cubicBezTo>
                    <a:pt x="134" y="659"/>
                    <a:pt x="67" y="692"/>
                    <a:pt x="67" y="726"/>
                  </a:cubicBezTo>
                  <a:cubicBezTo>
                    <a:pt x="34" y="792"/>
                    <a:pt x="34" y="826"/>
                    <a:pt x="34" y="892"/>
                  </a:cubicBezTo>
                  <a:cubicBezTo>
                    <a:pt x="1" y="926"/>
                    <a:pt x="34" y="959"/>
                    <a:pt x="67" y="992"/>
                  </a:cubicBezTo>
                  <a:cubicBezTo>
                    <a:pt x="67" y="1009"/>
                    <a:pt x="76" y="1017"/>
                    <a:pt x="88" y="1017"/>
                  </a:cubicBezTo>
                  <a:cubicBezTo>
                    <a:pt x="101" y="1017"/>
                    <a:pt x="117" y="1009"/>
                    <a:pt x="134" y="992"/>
                  </a:cubicBezTo>
                  <a:lnTo>
                    <a:pt x="334" y="2093"/>
                  </a:lnTo>
                  <a:lnTo>
                    <a:pt x="568" y="1960"/>
                  </a:lnTo>
                  <a:lnTo>
                    <a:pt x="701" y="1226"/>
                  </a:lnTo>
                  <a:lnTo>
                    <a:pt x="868" y="1793"/>
                  </a:lnTo>
                  <a:lnTo>
                    <a:pt x="1101" y="1660"/>
                  </a:lnTo>
                  <a:lnTo>
                    <a:pt x="1268" y="359"/>
                  </a:lnTo>
                  <a:cubicBezTo>
                    <a:pt x="1302" y="359"/>
                    <a:pt x="1335" y="325"/>
                    <a:pt x="1368" y="259"/>
                  </a:cubicBezTo>
                  <a:cubicBezTo>
                    <a:pt x="1368" y="225"/>
                    <a:pt x="1402" y="192"/>
                    <a:pt x="1402" y="125"/>
                  </a:cubicBezTo>
                  <a:cubicBezTo>
                    <a:pt x="1402" y="92"/>
                    <a:pt x="1368" y="58"/>
                    <a:pt x="1368" y="25"/>
                  </a:cubicBezTo>
                  <a:cubicBezTo>
                    <a:pt x="1352" y="8"/>
                    <a:pt x="1335" y="0"/>
                    <a:pt x="13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2482775" y="1673800"/>
              <a:ext cx="34225" cy="52900"/>
            </a:xfrm>
            <a:custGeom>
              <a:rect b="b" l="l" r="r" t="t"/>
              <a:pathLst>
                <a:path extrusionOk="0" h="2116" w="1369">
                  <a:moveTo>
                    <a:pt x="1306" y="0"/>
                  </a:moveTo>
                  <a:cubicBezTo>
                    <a:pt x="1282" y="0"/>
                    <a:pt x="1258" y="24"/>
                    <a:pt x="1235" y="47"/>
                  </a:cubicBezTo>
                  <a:lnTo>
                    <a:pt x="1001" y="148"/>
                  </a:lnTo>
                  <a:cubicBezTo>
                    <a:pt x="968" y="181"/>
                    <a:pt x="901" y="214"/>
                    <a:pt x="901" y="281"/>
                  </a:cubicBezTo>
                  <a:cubicBezTo>
                    <a:pt x="868" y="314"/>
                    <a:pt x="868" y="381"/>
                    <a:pt x="868" y="414"/>
                  </a:cubicBezTo>
                  <a:cubicBezTo>
                    <a:pt x="868" y="481"/>
                    <a:pt x="868" y="548"/>
                    <a:pt x="901" y="548"/>
                  </a:cubicBezTo>
                  <a:cubicBezTo>
                    <a:pt x="935" y="548"/>
                    <a:pt x="1001" y="514"/>
                    <a:pt x="1035" y="481"/>
                  </a:cubicBezTo>
                  <a:lnTo>
                    <a:pt x="1035" y="481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1"/>
                  </a:lnTo>
                  <a:cubicBezTo>
                    <a:pt x="401" y="848"/>
                    <a:pt x="434" y="815"/>
                    <a:pt x="468" y="781"/>
                  </a:cubicBezTo>
                  <a:cubicBezTo>
                    <a:pt x="501" y="715"/>
                    <a:pt x="534" y="681"/>
                    <a:pt x="534" y="615"/>
                  </a:cubicBezTo>
                  <a:cubicBezTo>
                    <a:pt x="534" y="581"/>
                    <a:pt x="501" y="548"/>
                    <a:pt x="468" y="514"/>
                  </a:cubicBezTo>
                  <a:cubicBezTo>
                    <a:pt x="468" y="503"/>
                    <a:pt x="464" y="500"/>
                    <a:pt x="456" y="500"/>
                  </a:cubicBezTo>
                  <a:cubicBezTo>
                    <a:pt x="442" y="500"/>
                    <a:pt x="412" y="514"/>
                    <a:pt x="368" y="514"/>
                  </a:cubicBezTo>
                  <a:lnTo>
                    <a:pt x="167" y="648"/>
                  </a:lnTo>
                  <a:cubicBezTo>
                    <a:pt x="101" y="681"/>
                    <a:pt x="67" y="715"/>
                    <a:pt x="34" y="781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8"/>
                    <a:pt x="1" y="981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34" y="2116"/>
                  </a:lnTo>
                  <a:lnTo>
                    <a:pt x="534" y="1982"/>
                  </a:lnTo>
                  <a:lnTo>
                    <a:pt x="701" y="1248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35" y="314"/>
                    <a:pt x="1335" y="248"/>
                  </a:cubicBezTo>
                  <a:cubicBezTo>
                    <a:pt x="1368" y="214"/>
                    <a:pt x="1368" y="181"/>
                    <a:pt x="1368" y="114"/>
                  </a:cubicBezTo>
                  <a:cubicBezTo>
                    <a:pt x="1368" y="81"/>
                    <a:pt x="1368" y="47"/>
                    <a:pt x="1335" y="14"/>
                  </a:cubicBezTo>
                  <a:cubicBezTo>
                    <a:pt x="1325" y="4"/>
                    <a:pt x="1315" y="0"/>
                    <a:pt x="13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2517800" y="1653775"/>
              <a:ext cx="34225" cy="52925"/>
            </a:xfrm>
            <a:custGeom>
              <a:rect b="b" l="l" r="r" t="t"/>
              <a:pathLst>
                <a:path extrusionOk="0" h="2117" w="1369">
                  <a:moveTo>
                    <a:pt x="1305" y="1"/>
                  </a:moveTo>
                  <a:cubicBezTo>
                    <a:pt x="1279" y="1"/>
                    <a:pt x="1249" y="24"/>
                    <a:pt x="1201" y="48"/>
                  </a:cubicBezTo>
                  <a:lnTo>
                    <a:pt x="1001" y="148"/>
                  </a:lnTo>
                  <a:cubicBezTo>
                    <a:pt x="968" y="181"/>
                    <a:pt x="901" y="215"/>
                    <a:pt x="901" y="281"/>
                  </a:cubicBezTo>
                  <a:cubicBezTo>
                    <a:pt x="868" y="315"/>
                    <a:pt x="868" y="381"/>
                    <a:pt x="868" y="415"/>
                  </a:cubicBezTo>
                  <a:cubicBezTo>
                    <a:pt x="868" y="482"/>
                    <a:pt x="901" y="515"/>
                    <a:pt x="901" y="548"/>
                  </a:cubicBezTo>
                  <a:cubicBezTo>
                    <a:pt x="935" y="548"/>
                    <a:pt x="968" y="515"/>
                    <a:pt x="1001" y="482"/>
                  </a:cubicBezTo>
                  <a:lnTo>
                    <a:pt x="1001" y="482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2"/>
                  </a:lnTo>
                  <a:cubicBezTo>
                    <a:pt x="401" y="848"/>
                    <a:pt x="434" y="815"/>
                    <a:pt x="468" y="782"/>
                  </a:cubicBezTo>
                  <a:cubicBezTo>
                    <a:pt x="501" y="715"/>
                    <a:pt x="501" y="682"/>
                    <a:pt x="501" y="615"/>
                  </a:cubicBezTo>
                  <a:cubicBezTo>
                    <a:pt x="501" y="582"/>
                    <a:pt x="501" y="548"/>
                    <a:pt x="468" y="515"/>
                  </a:cubicBezTo>
                  <a:cubicBezTo>
                    <a:pt x="468" y="498"/>
                    <a:pt x="459" y="490"/>
                    <a:pt x="443" y="490"/>
                  </a:cubicBezTo>
                  <a:cubicBezTo>
                    <a:pt x="426" y="490"/>
                    <a:pt x="401" y="498"/>
                    <a:pt x="368" y="515"/>
                  </a:cubicBezTo>
                  <a:lnTo>
                    <a:pt x="167" y="648"/>
                  </a:lnTo>
                  <a:cubicBezTo>
                    <a:pt x="101" y="682"/>
                    <a:pt x="67" y="715"/>
                    <a:pt x="34" y="748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9"/>
                    <a:pt x="1" y="982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01" y="2116"/>
                  </a:lnTo>
                  <a:lnTo>
                    <a:pt x="534" y="1983"/>
                  </a:lnTo>
                  <a:lnTo>
                    <a:pt x="701" y="1249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02" y="315"/>
                    <a:pt x="1335" y="248"/>
                  </a:cubicBezTo>
                  <a:cubicBezTo>
                    <a:pt x="1368" y="215"/>
                    <a:pt x="1368" y="181"/>
                    <a:pt x="1368" y="115"/>
                  </a:cubicBezTo>
                  <a:cubicBezTo>
                    <a:pt x="1368" y="81"/>
                    <a:pt x="1368" y="48"/>
                    <a:pt x="1335" y="15"/>
                  </a:cubicBezTo>
                  <a:cubicBezTo>
                    <a:pt x="1325" y="5"/>
                    <a:pt x="1315" y="1"/>
                    <a:pt x="1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2564500" y="1670175"/>
              <a:ext cx="9200" cy="12950"/>
            </a:xfrm>
            <a:custGeom>
              <a:rect b="b" l="l" r="r" t="t"/>
              <a:pathLst>
                <a:path extrusionOk="0" h="518" w="368">
                  <a:moveTo>
                    <a:pt x="251" y="1"/>
                  </a:moveTo>
                  <a:cubicBezTo>
                    <a:pt x="234" y="1"/>
                    <a:pt x="217" y="9"/>
                    <a:pt x="201" y="26"/>
                  </a:cubicBezTo>
                  <a:cubicBezTo>
                    <a:pt x="134" y="59"/>
                    <a:pt x="101" y="92"/>
                    <a:pt x="67" y="159"/>
                  </a:cubicBezTo>
                  <a:cubicBezTo>
                    <a:pt x="34" y="226"/>
                    <a:pt x="1" y="293"/>
                    <a:pt x="1" y="359"/>
                  </a:cubicBezTo>
                  <a:cubicBezTo>
                    <a:pt x="1" y="393"/>
                    <a:pt x="34" y="459"/>
                    <a:pt x="67" y="493"/>
                  </a:cubicBezTo>
                  <a:cubicBezTo>
                    <a:pt x="84" y="509"/>
                    <a:pt x="101" y="518"/>
                    <a:pt x="122" y="518"/>
                  </a:cubicBezTo>
                  <a:cubicBezTo>
                    <a:pt x="142" y="518"/>
                    <a:pt x="167" y="509"/>
                    <a:pt x="201" y="493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3"/>
                    <a:pt x="368" y="226"/>
                    <a:pt x="368" y="159"/>
                  </a:cubicBezTo>
                  <a:cubicBezTo>
                    <a:pt x="368" y="126"/>
                    <a:pt x="334" y="59"/>
                    <a:pt x="301" y="26"/>
                  </a:cubicBezTo>
                  <a:cubicBezTo>
                    <a:pt x="284" y="9"/>
                    <a:pt x="267" y="1"/>
                    <a:pt x="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2590350" y="1617425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868" y="1"/>
                  </a:moveTo>
                  <a:lnTo>
                    <a:pt x="835" y="34"/>
                  </a:lnTo>
                  <a:cubicBezTo>
                    <a:pt x="835" y="68"/>
                    <a:pt x="801" y="101"/>
                    <a:pt x="801" y="101"/>
                  </a:cubicBezTo>
                  <a:lnTo>
                    <a:pt x="668" y="101"/>
                  </a:lnTo>
                  <a:cubicBezTo>
                    <a:pt x="601" y="134"/>
                    <a:pt x="568" y="134"/>
                    <a:pt x="501" y="168"/>
                  </a:cubicBezTo>
                  <a:cubicBezTo>
                    <a:pt x="368" y="268"/>
                    <a:pt x="234" y="401"/>
                    <a:pt x="134" y="535"/>
                  </a:cubicBezTo>
                  <a:cubicBezTo>
                    <a:pt x="67" y="668"/>
                    <a:pt x="34" y="801"/>
                    <a:pt x="34" y="935"/>
                  </a:cubicBezTo>
                  <a:cubicBezTo>
                    <a:pt x="34" y="1002"/>
                    <a:pt x="67" y="1102"/>
                    <a:pt x="134" y="1168"/>
                  </a:cubicBezTo>
                  <a:cubicBezTo>
                    <a:pt x="160" y="1194"/>
                    <a:pt x="190" y="1205"/>
                    <a:pt x="229" y="1205"/>
                  </a:cubicBezTo>
                  <a:cubicBezTo>
                    <a:pt x="292" y="1205"/>
                    <a:pt x="377" y="1176"/>
                    <a:pt x="501" y="1135"/>
                  </a:cubicBezTo>
                  <a:cubicBezTo>
                    <a:pt x="568" y="1102"/>
                    <a:pt x="668" y="1068"/>
                    <a:pt x="735" y="1068"/>
                  </a:cubicBezTo>
                  <a:cubicBezTo>
                    <a:pt x="768" y="1068"/>
                    <a:pt x="801" y="1102"/>
                    <a:pt x="801" y="1135"/>
                  </a:cubicBezTo>
                  <a:cubicBezTo>
                    <a:pt x="801" y="1202"/>
                    <a:pt x="768" y="1235"/>
                    <a:pt x="768" y="1235"/>
                  </a:cubicBezTo>
                  <a:cubicBezTo>
                    <a:pt x="701" y="1335"/>
                    <a:pt x="601" y="1402"/>
                    <a:pt x="501" y="1469"/>
                  </a:cubicBezTo>
                  <a:cubicBezTo>
                    <a:pt x="468" y="1502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2"/>
                  </a:cubicBezTo>
                  <a:cubicBezTo>
                    <a:pt x="201" y="1435"/>
                    <a:pt x="201" y="1402"/>
                    <a:pt x="167" y="1402"/>
                  </a:cubicBezTo>
                  <a:lnTo>
                    <a:pt x="101" y="1402"/>
                  </a:lnTo>
                  <a:cubicBezTo>
                    <a:pt x="67" y="1435"/>
                    <a:pt x="34" y="1469"/>
                    <a:pt x="34" y="1502"/>
                  </a:cubicBezTo>
                  <a:cubicBezTo>
                    <a:pt x="1" y="1569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6"/>
                    <a:pt x="34" y="1969"/>
                  </a:cubicBezTo>
                  <a:cubicBezTo>
                    <a:pt x="51" y="1986"/>
                    <a:pt x="67" y="1994"/>
                    <a:pt x="80" y="1994"/>
                  </a:cubicBezTo>
                  <a:cubicBezTo>
                    <a:pt x="92" y="1994"/>
                    <a:pt x="101" y="1986"/>
                    <a:pt x="101" y="1969"/>
                  </a:cubicBezTo>
                  <a:lnTo>
                    <a:pt x="134" y="1936"/>
                  </a:lnTo>
                  <a:lnTo>
                    <a:pt x="201" y="1902"/>
                  </a:lnTo>
                  <a:lnTo>
                    <a:pt x="334" y="1902"/>
                  </a:lnTo>
                  <a:cubicBezTo>
                    <a:pt x="401" y="1869"/>
                    <a:pt x="468" y="1835"/>
                    <a:pt x="534" y="1802"/>
                  </a:cubicBezTo>
                  <a:cubicBezTo>
                    <a:pt x="701" y="1735"/>
                    <a:pt x="835" y="1569"/>
                    <a:pt x="935" y="1402"/>
                  </a:cubicBezTo>
                  <a:cubicBezTo>
                    <a:pt x="1001" y="1268"/>
                    <a:pt x="1035" y="1168"/>
                    <a:pt x="1035" y="1035"/>
                  </a:cubicBezTo>
                  <a:cubicBezTo>
                    <a:pt x="1035" y="935"/>
                    <a:pt x="1035" y="868"/>
                    <a:pt x="968" y="801"/>
                  </a:cubicBezTo>
                  <a:cubicBezTo>
                    <a:pt x="935" y="735"/>
                    <a:pt x="868" y="701"/>
                    <a:pt x="801" y="701"/>
                  </a:cubicBezTo>
                  <a:cubicBezTo>
                    <a:pt x="701" y="735"/>
                    <a:pt x="601" y="768"/>
                    <a:pt x="501" y="801"/>
                  </a:cubicBezTo>
                  <a:cubicBezTo>
                    <a:pt x="434" y="835"/>
                    <a:pt x="401" y="835"/>
                    <a:pt x="334" y="835"/>
                  </a:cubicBezTo>
                  <a:cubicBezTo>
                    <a:pt x="268" y="835"/>
                    <a:pt x="268" y="801"/>
                    <a:pt x="268" y="801"/>
                  </a:cubicBezTo>
                  <a:cubicBezTo>
                    <a:pt x="301" y="768"/>
                    <a:pt x="301" y="735"/>
                    <a:pt x="334" y="701"/>
                  </a:cubicBezTo>
                  <a:cubicBezTo>
                    <a:pt x="368" y="635"/>
                    <a:pt x="434" y="568"/>
                    <a:pt x="534" y="535"/>
                  </a:cubicBezTo>
                  <a:cubicBezTo>
                    <a:pt x="568" y="501"/>
                    <a:pt x="601" y="468"/>
                    <a:pt x="668" y="468"/>
                  </a:cubicBezTo>
                  <a:lnTo>
                    <a:pt x="768" y="468"/>
                  </a:lnTo>
                  <a:cubicBezTo>
                    <a:pt x="768" y="501"/>
                    <a:pt x="801" y="535"/>
                    <a:pt x="801" y="568"/>
                  </a:cubicBezTo>
                  <a:lnTo>
                    <a:pt x="901" y="568"/>
                  </a:lnTo>
                  <a:cubicBezTo>
                    <a:pt x="935" y="535"/>
                    <a:pt x="968" y="468"/>
                    <a:pt x="968" y="434"/>
                  </a:cubicBezTo>
                  <a:cubicBezTo>
                    <a:pt x="1001" y="368"/>
                    <a:pt x="1001" y="334"/>
                    <a:pt x="968" y="268"/>
                  </a:cubicBezTo>
                  <a:lnTo>
                    <a:pt x="968" y="168"/>
                  </a:lnTo>
                  <a:cubicBezTo>
                    <a:pt x="1001" y="134"/>
                    <a:pt x="968" y="68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2624550" y="1584900"/>
              <a:ext cx="26700" cy="62375"/>
            </a:xfrm>
            <a:custGeom>
              <a:rect b="b" l="l" r="r" t="t"/>
              <a:pathLst>
                <a:path extrusionOk="0" h="2495" w="1068">
                  <a:moveTo>
                    <a:pt x="634" y="1"/>
                  </a:moveTo>
                  <a:lnTo>
                    <a:pt x="367" y="168"/>
                  </a:lnTo>
                  <a:lnTo>
                    <a:pt x="367" y="535"/>
                  </a:lnTo>
                  <a:lnTo>
                    <a:pt x="634" y="368"/>
                  </a:lnTo>
                  <a:lnTo>
                    <a:pt x="634" y="1"/>
                  </a:lnTo>
                  <a:close/>
                  <a:moveTo>
                    <a:pt x="667" y="635"/>
                  </a:moveTo>
                  <a:lnTo>
                    <a:pt x="267" y="868"/>
                  </a:lnTo>
                  <a:cubicBezTo>
                    <a:pt x="200" y="902"/>
                    <a:pt x="167" y="935"/>
                    <a:pt x="134" y="1002"/>
                  </a:cubicBezTo>
                  <a:cubicBezTo>
                    <a:pt x="100" y="1035"/>
                    <a:pt x="100" y="1068"/>
                    <a:pt x="100" y="1135"/>
                  </a:cubicBezTo>
                  <a:cubicBezTo>
                    <a:pt x="100" y="1168"/>
                    <a:pt x="100" y="1202"/>
                    <a:pt x="134" y="1235"/>
                  </a:cubicBezTo>
                  <a:cubicBezTo>
                    <a:pt x="150" y="1252"/>
                    <a:pt x="167" y="1260"/>
                    <a:pt x="188" y="1260"/>
                  </a:cubicBezTo>
                  <a:cubicBezTo>
                    <a:pt x="209" y="1260"/>
                    <a:pt x="234" y="1252"/>
                    <a:pt x="267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02"/>
                  </a:lnTo>
                  <a:cubicBezTo>
                    <a:pt x="134" y="2136"/>
                    <a:pt x="67" y="2169"/>
                    <a:pt x="67" y="2236"/>
                  </a:cubicBezTo>
                  <a:cubicBezTo>
                    <a:pt x="34" y="2269"/>
                    <a:pt x="0" y="2336"/>
                    <a:pt x="0" y="2369"/>
                  </a:cubicBezTo>
                  <a:cubicBezTo>
                    <a:pt x="0" y="2436"/>
                    <a:pt x="34" y="2436"/>
                    <a:pt x="67" y="2469"/>
                  </a:cubicBezTo>
                  <a:cubicBezTo>
                    <a:pt x="67" y="2486"/>
                    <a:pt x="75" y="2494"/>
                    <a:pt x="92" y="2494"/>
                  </a:cubicBezTo>
                  <a:cubicBezTo>
                    <a:pt x="109" y="2494"/>
                    <a:pt x="134" y="2486"/>
                    <a:pt x="167" y="2469"/>
                  </a:cubicBezTo>
                  <a:lnTo>
                    <a:pt x="934" y="2036"/>
                  </a:lnTo>
                  <a:cubicBezTo>
                    <a:pt x="968" y="2036"/>
                    <a:pt x="1001" y="1969"/>
                    <a:pt x="1034" y="1936"/>
                  </a:cubicBezTo>
                  <a:cubicBezTo>
                    <a:pt x="1068" y="1902"/>
                    <a:pt x="1068" y="1836"/>
                    <a:pt x="1068" y="1802"/>
                  </a:cubicBezTo>
                  <a:cubicBezTo>
                    <a:pt x="1068" y="1735"/>
                    <a:pt x="1068" y="1702"/>
                    <a:pt x="1034" y="1669"/>
                  </a:cubicBezTo>
                  <a:cubicBezTo>
                    <a:pt x="1034" y="1658"/>
                    <a:pt x="1027" y="1654"/>
                    <a:pt x="1016" y="1654"/>
                  </a:cubicBezTo>
                  <a:cubicBezTo>
                    <a:pt x="994" y="1654"/>
                    <a:pt x="957" y="1669"/>
                    <a:pt x="934" y="1669"/>
                  </a:cubicBezTo>
                  <a:lnTo>
                    <a:pt x="667" y="1836"/>
                  </a:lnTo>
                  <a:lnTo>
                    <a:pt x="667" y="635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2659575" y="1570950"/>
              <a:ext cx="29200" cy="51575"/>
            </a:xfrm>
            <a:custGeom>
              <a:rect b="b" l="l" r="r" t="t"/>
              <a:pathLst>
                <a:path extrusionOk="0" h="2063" w="1168">
                  <a:moveTo>
                    <a:pt x="388" y="0"/>
                  </a:moveTo>
                  <a:cubicBezTo>
                    <a:pt x="376" y="0"/>
                    <a:pt x="367" y="9"/>
                    <a:pt x="367" y="25"/>
                  </a:cubicBezTo>
                  <a:cubicBezTo>
                    <a:pt x="301" y="25"/>
                    <a:pt x="301" y="59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26"/>
                  </a:lnTo>
                  <a:lnTo>
                    <a:pt x="167" y="692"/>
                  </a:lnTo>
                  <a:cubicBezTo>
                    <a:pt x="100" y="692"/>
                    <a:pt x="67" y="726"/>
                    <a:pt x="34" y="792"/>
                  </a:cubicBezTo>
                  <a:cubicBezTo>
                    <a:pt x="34" y="826"/>
                    <a:pt x="0" y="892"/>
                    <a:pt x="0" y="926"/>
                  </a:cubicBezTo>
                  <a:cubicBezTo>
                    <a:pt x="0" y="959"/>
                    <a:pt x="0" y="1026"/>
                    <a:pt x="34" y="1059"/>
                  </a:cubicBezTo>
                  <a:cubicBezTo>
                    <a:pt x="67" y="1059"/>
                    <a:pt x="100" y="1059"/>
                    <a:pt x="167" y="1026"/>
                  </a:cubicBezTo>
                  <a:lnTo>
                    <a:pt x="234" y="959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27"/>
                  </a:cubicBezTo>
                  <a:cubicBezTo>
                    <a:pt x="359" y="2052"/>
                    <a:pt x="395" y="2063"/>
                    <a:pt x="436" y="2063"/>
                  </a:cubicBezTo>
                  <a:cubicBezTo>
                    <a:pt x="503" y="2063"/>
                    <a:pt x="585" y="2034"/>
                    <a:pt x="667" y="1993"/>
                  </a:cubicBezTo>
                  <a:cubicBezTo>
                    <a:pt x="768" y="1927"/>
                    <a:pt x="834" y="1860"/>
                    <a:pt x="934" y="1760"/>
                  </a:cubicBezTo>
                  <a:cubicBezTo>
                    <a:pt x="1001" y="1693"/>
                    <a:pt x="1101" y="1593"/>
                    <a:pt x="1134" y="1493"/>
                  </a:cubicBezTo>
                  <a:cubicBezTo>
                    <a:pt x="1168" y="1460"/>
                    <a:pt x="1168" y="1393"/>
                    <a:pt x="1168" y="1359"/>
                  </a:cubicBezTo>
                  <a:cubicBezTo>
                    <a:pt x="1168" y="1326"/>
                    <a:pt x="1168" y="1293"/>
                    <a:pt x="1134" y="1259"/>
                  </a:cubicBezTo>
                  <a:cubicBezTo>
                    <a:pt x="1134" y="1243"/>
                    <a:pt x="1126" y="1234"/>
                    <a:pt x="1114" y="1234"/>
                  </a:cubicBezTo>
                  <a:cubicBezTo>
                    <a:pt x="1101" y="1234"/>
                    <a:pt x="1084" y="1243"/>
                    <a:pt x="1068" y="1259"/>
                  </a:cubicBezTo>
                  <a:cubicBezTo>
                    <a:pt x="1034" y="1259"/>
                    <a:pt x="1001" y="1293"/>
                    <a:pt x="968" y="1326"/>
                  </a:cubicBezTo>
                  <a:cubicBezTo>
                    <a:pt x="901" y="1460"/>
                    <a:pt x="801" y="1560"/>
                    <a:pt x="667" y="1626"/>
                  </a:cubicBezTo>
                  <a:cubicBezTo>
                    <a:pt x="567" y="1693"/>
                    <a:pt x="534" y="1693"/>
                    <a:pt x="501" y="1693"/>
                  </a:cubicBezTo>
                  <a:cubicBezTo>
                    <a:pt x="467" y="1660"/>
                    <a:pt x="467" y="1626"/>
                    <a:pt x="467" y="1560"/>
                  </a:cubicBezTo>
                  <a:lnTo>
                    <a:pt x="467" y="859"/>
                  </a:lnTo>
                  <a:lnTo>
                    <a:pt x="868" y="626"/>
                  </a:lnTo>
                  <a:cubicBezTo>
                    <a:pt x="934" y="592"/>
                    <a:pt x="968" y="559"/>
                    <a:pt x="1001" y="492"/>
                  </a:cubicBezTo>
                  <a:cubicBezTo>
                    <a:pt x="1034" y="459"/>
                    <a:pt x="1034" y="392"/>
                    <a:pt x="1034" y="359"/>
                  </a:cubicBezTo>
                  <a:cubicBezTo>
                    <a:pt x="1034" y="325"/>
                    <a:pt x="1034" y="292"/>
                    <a:pt x="1001" y="259"/>
                  </a:cubicBezTo>
                  <a:cubicBezTo>
                    <a:pt x="984" y="242"/>
                    <a:pt x="968" y="234"/>
                    <a:pt x="947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67" y="492"/>
                  </a:lnTo>
                  <a:lnTo>
                    <a:pt x="467" y="159"/>
                  </a:lnTo>
                  <a:cubicBezTo>
                    <a:pt x="467" y="125"/>
                    <a:pt x="467" y="59"/>
                    <a:pt x="434" y="25"/>
                  </a:cubicBezTo>
                  <a:cubicBezTo>
                    <a:pt x="417" y="9"/>
                    <a:pt x="401" y="0"/>
                    <a:pt x="3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2692100" y="1559550"/>
              <a:ext cx="30050" cy="45100"/>
            </a:xfrm>
            <a:custGeom>
              <a:rect b="b" l="l" r="r" t="t"/>
              <a:pathLst>
                <a:path extrusionOk="0" h="1804" w="1202">
                  <a:moveTo>
                    <a:pt x="685" y="393"/>
                  </a:moveTo>
                  <a:cubicBezTo>
                    <a:pt x="712" y="393"/>
                    <a:pt x="740" y="401"/>
                    <a:pt x="767" y="414"/>
                  </a:cubicBezTo>
                  <a:cubicBezTo>
                    <a:pt x="834" y="414"/>
                    <a:pt x="901" y="481"/>
                    <a:pt x="901" y="548"/>
                  </a:cubicBezTo>
                  <a:lnTo>
                    <a:pt x="234" y="915"/>
                  </a:lnTo>
                  <a:cubicBezTo>
                    <a:pt x="267" y="815"/>
                    <a:pt x="334" y="715"/>
                    <a:pt x="401" y="615"/>
                  </a:cubicBezTo>
                  <a:cubicBezTo>
                    <a:pt x="434" y="548"/>
                    <a:pt x="501" y="481"/>
                    <a:pt x="567" y="448"/>
                  </a:cubicBezTo>
                  <a:cubicBezTo>
                    <a:pt x="606" y="409"/>
                    <a:pt x="645" y="393"/>
                    <a:pt x="685" y="393"/>
                  </a:cubicBezTo>
                  <a:close/>
                  <a:moveTo>
                    <a:pt x="925" y="0"/>
                  </a:moveTo>
                  <a:cubicBezTo>
                    <a:pt x="907" y="0"/>
                    <a:pt x="887" y="4"/>
                    <a:pt x="868" y="14"/>
                  </a:cubicBezTo>
                  <a:cubicBezTo>
                    <a:pt x="841" y="5"/>
                    <a:pt x="814" y="1"/>
                    <a:pt x="788" y="1"/>
                  </a:cubicBezTo>
                  <a:cubicBezTo>
                    <a:pt x="716" y="1"/>
                    <a:pt x="650" y="32"/>
                    <a:pt x="601" y="81"/>
                  </a:cubicBezTo>
                  <a:cubicBezTo>
                    <a:pt x="434" y="181"/>
                    <a:pt x="267" y="348"/>
                    <a:pt x="200" y="548"/>
                  </a:cubicBezTo>
                  <a:cubicBezTo>
                    <a:pt x="67" y="748"/>
                    <a:pt x="0" y="982"/>
                    <a:pt x="0" y="1248"/>
                  </a:cubicBezTo>
                  <a:cubicBezTo>
                    <a:pt x="0" y="1415"/>
                    <a:pt x="67" y="1582"/>
                    <a:pt x="167" y="1715"/>
                  </a:cubicBezTo>
                  <a:cubicBezTo>
                    <a:pt x="214" y="1777"/>
                    <a:pt x="267" y="1803"/>
                    <a:pt x="332" y="1803"/>
                  </a:cubicBezTo>
                  <a:cubicBezTo>
                    <a:pt x="406" y="1803"/>
                    <a:pt x="494" y="1769"/>
                    <a:pt x="601" y="1715"/>
                  </a:cubicBezTo>
                  <a:cubicBezTo>
                    <a:pt x="701" y="1649"/>
                    <a:pt x="834" y="1582"/>
                    <a:pt x="934" y="1482"/>
                  </a:cubicBezTo>
                  <a:cubicBezTo>
                    <a:pt x="1001" y="1415"/>
                    <a:pt x="1068" y="1315"/>
                    <a:pt x="1134" y="1248"/>
                  </a:cubicBezTo>
                  <a:cubicBezTo>
                    <a:pt x="1168" y="1182"/>
                    <a:pt x="1168" y="1148"/>
                    <a:pt x="1168" y="1115"/>
                  </a:cubicBezTo>
                  <a:cubicBezTo>
                    <a:pt x="1168" y="1048"/>
                    <a:pt x="1168" y="1015"/>
                    <a:pt x="1134" y="982"/>
                  </a:cubicBezTo>
                  <a:lnTo>
                    <a:pt x="1068" y="982"/>
                  </a:lnTo>
                  <a:cubicBezTo>
                    <a:pt x="1034" y="1015"/>
                    <a:pt x="968" y="1048"/>
                    <a:pt x="934" y="1115"/>
                  </a:cubicBezTo>
                  <a:cubicBezTo>
                    <a:pt x="834" y="1215"/>
                    <a:pt x="734" y="1282"/>
                    <a:pt x="601" y="1382"/>
                  </a:cubicBezTo>
                  <a:cubicBezTo>
                    <a:pt x="553" y="1405"/>
                    <a:pt x="506" y="1429"/>
                    <a:pt x="447" y="1429"/>
                  </a:cubicBezTo>
                  <a:cubicBezTo>
                    <a:pt x="423" y="1429"/>
                    <a:pt x="396" y="1425"/>
                    <a:pt x="367" y="1415"/>
                  </a:cubicBezTo>
                  <a:cubicBezTo>
                    <a:pt x="300" y="1415"/>
                    <a:pt x="267" y="1348"/>
                    <a:pt x="234" y="1282"/>
                  </a:cubicBezTo>
                  <a:lnTo>
                    <a:pt x="1168" y="748"/>
                  </a:lnTo>
                  <a:lnTo>
                    <a:pt x="1201" y="581"/>
                  </a:lnTo>
                  <a:cubicBezTo>
                    <a:pt x="1201" y="481"/>
                    <a:pt x="1201" y="381"/>
                    <a:pt x="1168" y="281"/>
                  </a:cubicBezTo>
                  <a:cubicBezTo>
                    <a:pt x="1134" y="214"/>
                    <a:pt x="1101" y="114"/>
                    <a:pt x="1034" y="48"/>
                  </a:cubicBezTo>
                  <a:cubicBezTo>
                    <a:pt x="1011" y="24"/>
                    <a:pt x="970" y="0"/>
                    <a:pt x="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2724625" y="1536950"/>
              <a:ext cx="35875" cy="55275"/>
            </a:xfrm>
            <a:custGeom>
              <a:rect b="b" l="l" r="r" t="t"/>
              <a:pathLst>
                <a:path extrusionOk="0" h="2211" w="1435">
                  <a:moveTo>
                    <a:pt x="1068" y="1"/>
                  </a:moveTo>
                  <a:cubicBezTo>
                    <a:pt x="1034" y="1"/>
                    <a:pt x="1001" y="18"/>
                    <a:pt x="968" y="51"/>
                  </a:cubicBezTo>
                  <a:cubicBezTo>
                    <a:pt x="934" y="84"/>
                    <a:pt x="867" y="118"/>
                    <a:pt x="834" y="151"/>
                  </a:cubicBezTo>
                  <a:cubicBezTo>
                    <a:pt x="801" y="218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51"/>
                    <a:pt x="67" y="685"/>
                    <a:pt x="34" y="718"/>
                  </a:cubicBezTo>
                  <a:cubicBezTo>
                    <a:pt x="0" y="785"/>
                    <a:pt x="0" y="818"/>
                    <a:pt x="0" y="885"/>
                  </a:cubicBezTo>
                  <a:cubicBezTo>
                    <a:pt x="0" y="918"/>
                    <a:pt x="0" y="952"/>
                    <a:pt x="34" y="985"/>
                  </a:cubicBezTo>
                  <a:cubicBezTo>
                    <a:pt x="50" y="1002"/>
                    <a:pt x="67" y="1010"/>
                    <a:pt x="84" y="1010"/>
                  </a:cubicBezTo>
                  <a:cubicBezTo>
                    <a:pt x="100" y="1010"/>
                    <a:pt x="117" y="1002"/>
                    <a:pt x="134" y="985"/>
                  </a:cubicBezTo>
                  <a:lnTo>
                    <a:pt x="134" y="1819"/>
                  </a:lnTo>
                  <a:cubicBezTo>
                    <a:pt x="100" y="1852"/>
                    <a:pt x="67" y="1886"/>
                    <a:pt x="34" y="1919"/>
                  </a:cubicBezTo>
                  <a:cubicBezTo>
                    <a:pt x="0" y="1952"/>
                    <a:pt x="0" y="2019"/>
                    <a:pt x="0" y="2086"/>
                  </a:cubicBezTo>
                  <a:cubicBezTo>
                    <a:pt x="0" y="2119"/>
                    <a:pt x="0" y="2152"/>
                    <a:pt x="34" y="2186"/>
                  </a:cubicBezTo>
                  <a:cubicBezTo>
                    <a:pt x="50" y="2202"/>
                    <a:pt x="67" y="2211"/>
                    <a:pt x="88" y="2211"/>
                  </a:cubicBezTo>
                  <a:cubicBezTo>
                    <a:pt x="109" y="2211"/>
                    <a:pt x="134" y="2202"/>
                    <a:pt x="167" y="2186"/>
                  </a:cubicBezTo>
                  <a:lnTo>
                    <a:pt x="367" y="2052"/>
                  </a:lnTo>
                  <a:cubicBezTo>
                    <a:pt x="400" y="2019"/>
                    <a:pt x="434" y="1986"/>
                    <a:pt x="467" y="1952"/>
                  </a:cubicBezTo>
                  <a:cubicBezTo>
                    <a:pt x="501" y="1886"/>
                    <a:pt x="501" y="1852"/>
                    <a:pt x="501" y="1785"/>
                  </a:cubicBezTo>
                  <a:cubicBezTo>
                    <a:pt x="501" y="1752"/>
                    <a:pt x="501" y="1719"/>
                    <a:pt x="467" y="1685"/>
                  </a:cubicBezTo>
                  <a:cubicBezTo>
                    <a:pt x="450" y="1669"/>
                    <a:pt x="434" y="1660"/>
                    <a:pt x="417" y="1660"/>
                  </a:cubicBezTo>
                  <a:cubicBezTo>
                    <a:pt x="400" y="1660"/>
                    <a:pt x="384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51"/>
                    <a:pt x="467" y="785"/>
                  </a:cubicBezTo>
                  <a:cubicBezTo>
                    <a:pt x="467" y="751"/>
                    <a:pt x="501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01" y="1752"/>
                  </a:lnTo>
                  <a:cubicBezTo>
                    <a:pt x="867" y="1752"/>
                    <a:pt x="901" y="1685"/>
                    <a:pt x="934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9"/>
                    <a:pt x="934" y="1419"/>
                  </a:cubicBezTo>
                  <a:cubicBezTo>
                    <a:pt x="917" y="1402"/>
                    <a:pt x="901" y="1394"/>
                    <a:pt x="884" y="1394"/>
                  </a:cubicBezTo>
                  <a:cubicBezTo>
                    <a:pt x="867" y="1394"/>
                    <a:pt x="851" y="1402"/>
                    <a:pt x="834" y="1419"/>
                  </a:cubicBezTo>
                  <a:lnTo>
                    <a:pt x="834" y="718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8" y="418"/>
                    <a:pt x="1001" y="418"/>
                  </a:cubicBezTo>
                  <a:lnTo>
                    <a:pt x="1068" y="418"/>
                  </a:ln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68" y="1452"/>
                    <a:pt x="1435" y="1352"/>
                    <a:pt x="1435" y="1218"/>
                  </a:cubicBezTo>
                  <a:cubicBezTo>
                    <a:pt x="1435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47" y="1093"/>
                  </a:cubicBezTo>
                  <a:cubicBezTo>
                    <a:pt x="1326" y="1093"/>
                    <a:pt x="1301" y="1102"/>
                    <a:pt x="1268" y="1118"/>
                  </a:cubicBezTo>
                  <a:lnTo>
                    <a:pt x="1268" y="351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34" y="18"/>
                    <a:pt x="1101" y="1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2761300" y="1519800"/>
              <a:ext cx="30050" cy="46575"/>
            </a:xfrm>
            <a:custGeom>
              <a:rect b="b" l="l" r="r" t="t"/>
              <a:pathLst>
                <a:path extrusionOk="0" h="1863" w="1202">
                  <a:moveTo>
                    <a:pt x="801" y="937"/>
                  </a:moveTo>
                  <a:lnTo>
                    <a:pt x="801" y="1070"/>
                  </a:lnTo>
                  <a:cubicBezTo>
                    <a:pt x="735" y="1171"/>
                    <a:pt x="701" y="1237"/>
                    <a:pt x="601" y="1304"/>
                  </a:cubicBezTo>
                  <a:cubicBezTo>
                    <a:pt x="568" y="1371"/>
                    <a:pt x="501" y="1437"/>
                    <a:pt x="435" y="1471"/>
                  </a:cubicBezTo>
                  <a:cubicBezTo>
                    <a:pt x="401" y="1504"/>
                    <a:pt x="334" y="1504"/>
                    <a:pt x="268" y="1504"/>
                  </a:cubicBezTo>
                  <a:cubicBezTo>
                    <a:pt x="268" y="1504"/>
                    <a:pt x="234" y="1471"/>
                    <a:pt x="268" y="1437"/>
                  </a:cubicBezTo>
                  <a:cubicBezTo>
                    <a:pt x="268" y="1371"/>
                    <a:pt x="268" y="1337"/>
                    <a:pt x="301" y="1271"/>
                  </a:cubicBezTo>
                  <a:cubicBezTo>
                    <a:pt x="368" y="1171"/>
                    <a:pt x="435" y="1104"/>
                    <a:pt x="568" y="1037"/>
                  </a:cubicBezTo>
                  <a:cubicBezTo>
                    <a:pt x="635" y="970"/>
                    <a:pt x="701" y="937"/>
                    <a:pt x="801" y="937"/>
                  </a:cubicBezTo>
                  <a:close/>
                  <a:moveTo>
                    <a:pt x="800" y="0"/>
                  </a:moveTo>
                  <a:cubicBezTo>
                    <a:pt x="733" y="0"/>
                    <a:pt x="650" y="29"/>
                    <a:pt x="568" y="70"/>
                  </a:cubicBezTo>
                  <a:cubicBezTo>
                    <a:pt x="535" y="103"/>
                    <a:pt x="468" y="136"/>
                    <a:pt x="401" y="170"/>
                  </a:cubicBezTo>
                  <a:cubicBezTo>
                    <a:pt x="368" y="237"/>
                    <a:pt x="301" y="270"/>
                    <a:pt x="234" y="337"/>
                  </a:cubicBezTo>
                  <a:cubicBezTo>
                    <a:pt x="201" y="370"/>
                    <a:pt x="201" y="403"/>
                    <a:pt x="168" y="437"/>
                  </a:cubicBezTo>
                  <a:cubicBezTo>
                    <a:pt x="134" y="437"/>
                    <a:pt x="134" y="470"/>
                    <a:pt x="134" y="503"/>
                  </a:cubicBezTo>
                  <a:cubicBezTo>
                    <a:pt x="134" y="537"/>
                    <a:pt x="134" y="570"/>
                    <a:pt x="134" y="570"/>
                  </a:cubicBezTo>
                  <a:cubicBezTo>
                    <a:pt x="134" y="637"/>
                    <a:pt x="134" y="670"/>
                    <a:pt x="168" y="704"/>
                  </a:cubicBezTo>
                  <a:lnTo>
                    <a:pt x="234" y="704"/>
                  </a:lnTo>
                  <a:cubicBezTo>
                    <a:pt x="268" y="670"/>
                    <a:pt x="301" y="637"/>
                    <a:pt x="334" y="637"/>
                  </a:cubicBezTo>
                  <a:cubicBezTo>
                    <a:pt x="401" y="537"/>
                    <a:pt x="501" y="470"/>
                    <a:pt x="601" y="403"/>
                  </a:cubicBezTo>
                  <a:cubicBezTo>
                    <a:pt x="668" y="370"/>
                    <a:pt x="735" y="370"/>
                    <a:pt x="768" y="370"/>
                  </a:cubicBezTo>
                  <a:cubicBezTo>
                    <a:pt x="801" y="370"/>
                    <a:pt x="801" y="437"/>
                    <a:pt x="801" y="470"/>
                  </a:cubicBezTo>
                  <a:lnTo>
                    <a:pt x="801" y="537"/>
                  </a:lnTo>
                  <a:cubicBezTo>
                    <a:pt x="735" y="570"/>
                    <a:pt x="635" y="603"/>
                    <a:pt x="568" y="637"/>
                  </a:cubicBezTo>
                  <a:cubicBezTo>
                    <a:pt x="234" y="837"/>
                    <a:pt x="34" y="1171"/>
                    <a:pt x="1" y="1571"/>
                  </a:cubicBezTo>
                  <a:cubicBezTo>
                    <a:pt x="1" y="1671"/>
                    <a:pt x="34" y="1771"/>
                    <a:pt x="134" y="1838"/>
                  </a:cubicBezTo>
                  <a:cubicBezTo>
                    <a:pt x="184" y="1854"/>
                    <a:pt x="234" y="1863"/>
                    <a:pt x="284" y="1863"/>
                  </a:cubicBezTo>
                  <a:cubicBezTo>
                    <a:pt x="334" y="1863"/>
                    <a:pt x="384" y="1854"/>
                    <a:pt x="435" y="1838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5" y="1537"/>
                    <a:pt x="801" y="1471"/>
                  </a:cubicBezTo>
                  <a:lnTo>
                    <a:pt x="801" y="1537"/>
                  </a:lnTo>
                  <a:lnTo>
                    <a:pt x="1068" y="1404"/>
                  </a:lnTo>
                  <a:cubicBezTo>
                    <a:pt x="1102" y="1371"/>
                    <a:pt x="1135" y="1337"/>
                    <a:pt x="1168" y="1271"/>
                  </a:cubicBezTo>
                  <a:cubicBezTo>
                    <a:pt x="1202" y="1237"/>
                    <a:pt x="1202" y="1171"/>
                    <a:pt x="1202" y="1137"/>
                  </a:cubicBezTo>
                  <a:cubicBezTo>
                    <a:pt x="1202" y="1104"/>
                    <a:pt x="1202" y="1070"/>
                    <a:pt x="1168" y="1037"/>
                  </a:cubicBezTo>
                  <a:cubicBezTo>
                    <a:pt x="1152" y="1020"/>
                    <a:pt x="1135" y="1012"/>
                    <a:pt x="1118" y="1012"/>
                  </a:cubicBezTo>
                  <a:cubicBezTo>
                    <a:pt x="1102" y="1012"/>
                    <a:pt x="1085" y="1020"/>
                    <a:pt x="1068" y="1037"/>
                  </a:cubicBezTo>
                  <a:lnTo>
                    <a:pt x="1002" y="1070"/>
                  </a:lnTo>
                  <a:lnTo>
                    <a:pt x="1002" y="337"/>
                  </a:lnTo>
                  <a:cubicBezTo>
                    <a:pt x="1002" y="170"/>
                    <a:pt x="968" y="70"/>
                    <a:pt x="902" y="36"/>
                  </a:cubicBezTo>
                  <a:cubicBezTo>
                    <a:pt x="876" y="11"/>
                    <a:pt x="841" y="0"/>
                    <a:pt x="8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2793000" y="1498800"/>
              <a:ext cx="33375" cy="70075"/>
            </a:xfrm>
            <a:custGeom>
              <a:rect b="b" l="l" r="r" t="t"/>
              <a:pathLst>
                <a:path extrusionOk="0" h="2803" w="1335">
                  <a:moveTo>
                    <a:pt x="934" y="409"/>
                  </a:moveTo>
                  <a:cubicBezTo>
                    <a:pt x="1001" y="443"/>
                    <a:pt x="1035" y="476"/>
                    <a:pt x="1068" y="543"/>
                  </a:cubicBezTo>
                  <a:cubicBezTo>
                    <a:pt x="1101" y="576"/>
                    <a:pt x="1101" y="643"/>
                    <a:pt x="1101" y="710"/>
                  </a:cubicBezTo>
                  <a:cubicBezTo>
                    <a:pt x="1101" y="810"/>
                    <a:pt x="1068" y="943"/>
                    <a:pt x="1001" y="1043"/>
                  </a:cubicBezTo>
                  <a:cubicBezTo>
                    <a:pt x="968" y="1143"/>
                    <a:pt x="868" y="1243"/>
                    <a:pt x="768" y="1310"/>
                  </a:cubicBezTo>
                  <a:cubicBezTo>
                    <a:pt x="734" y="1343"/>
                    <a:pt x="693" y="1360"/>
                    <a:pt x="651" y="1360"/>
                  </a:cubicBezTo>
                  <a:cubicBezTo>
                    <a:pt x="609" y="1360"/>
                    <a:pt x="568" y="1343"/>
                    <a:pt x="534" y="1310"/>
                  </a:cubicBezTo>
                  <a:cubicBezTo>
                    <a:pt x="467" y="1243"/>
                    <a:pt x="434" y="1177"/>
                    <a:pt x="434" y="1110"/>
                  </a:cubicBezTo>
                  <a:cubicBezTo>
                    <a:pt x="434" y="1010"/>
                    <a:pt x="467" y="876"/>
                    <a:pt x="501" y="810"/>
                  </a:cubicBezTo>
                  <a:cubicBezTo>
                    <a:pt x="534" y="643"/>
                    <a:pt x="634" y="543"/>
                    <a:pt x="768" y="443"/>
                  </a:cubicBezTo>
                  <a:cubicBezTo>
                    <a:pt x="801" y="409"/>
                    <a:pt x="901" y="409"/>
                    <a:pt x="934" y="409"/>
                  </a:cubicBezTo>
                  <a:close/>
                  <a:moveTo>
                    <a:pt x="951" y="1"/>
                  </a:moveTo>
                  <a:cubicBezTo>
                    <a:pt x="876" y="1"/>
                    <a:pt x="801" y="26"/>
                    <a:pt x="734" y="76"/>
                  </a:cubicBezTo>
                  <a:cubicBezTo>
                    <a:pt x="701" y="109"/>
                    <a:pt x="634" y="176"/>
                    <a:pt x="568" y="209"/>
                  </a:cubicBezTo>
                  <a:cubicBezTo>
                    <a:pt x="501" y="276"/>
                    <a:pt x="467" y="376"/>
                    <a:pt x="401" y="443"/>
                  </a:cubicBezTo>
                  <a:lnTo>
                    <a:pt x="401" y="309"/>
                  </a:lnTo>
                  <a:lnTo>
                    <a:pt x="134" y="476"/>
                  </a:lnTo>
                  <a:cubicBezTo>
                    <a:pt x="101" y="509"/>
                    <a:pt x="67" y="543"/>
                    <a:pt x="34" y="610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10"/>
                    <a:pt x="34" y="843"/>
                  </a:cubicBezTo>
                  <a:cubicBezTo>
                    <a:pt x="50" y="860"/>
                    <a:pt x="67" y="868"/>
                    <a:pt x="84" y="868"/>
                  </a:cubicBezTo>
                  <a:cubicBezTo>
                    <a:pt x="101" y="868"/>
                    <a:pt x="117" y="860"/>
                    <a:pt x="134" y="843"/>
                  </a:cubicBezTo>
                  <a:lnTo>
                    <a:pt x="167" y="810"/>
                  </a:lnTo>
                  <a:lnTo>
                    <a:pt x="167" y="2411"/>
                  </a:lnTo>
                  <a:lnTo>
                    <a:pt x="134" y="2411"/>
                  </a:lnTo>
                  <a:cubicBezTo>
                    <a:pt x="101" y="2411"/>
                    <a:pt x="67" y="2478"/>
                    <a:pt x="34" y="2511"/>
                  </a:cubicBezTo>
                  <a:cubicBezTo>
                    <a:pt x="0" y="2544"/>
                    <a:pt x="0" y="2611"/>
                    <a:pt x="0" y="2678"/>
                  </a:cubicBezTo>
                  <a:cubicBezTo>
                    <a:pt x="0" y="2711"/>
                    <a:pt x="0" y="2744"/>
                    <a:pt x="34" y="2778"/>
                  </a:cubicBezTo>
                  <a:cubicBezTo>
                    <a:pt x="50" y="2794"/>
                    <a:pt x="67" y="2803"/>
                    <a:pt x="84" y="2803"/>
                  </a:cubicBezTo>
                  <a:cubicBezTo>
                    <a:pt x="101" y="2803"/>
                    <a:pt x="117" y="2794"/>
                    <a:pt x="134" y="2778"/>
                  </a:cubicBezTo>
                  <a:lnTo>
                    <a:pt x="568" y="2544"/>
                  </a:lnTo>
                  <a:cubicBezTo>
                    <a:pt x="601" y="2511"/>
                    <a:pt x="668" y="2478"/>
                    <a:pt x="668" y="2411"/>
                  </a:cubicBezTo>
                  <a:cubicBezTo>
                    <a:pt x="701" y="2377"/>
                    <a:pt x="701" y="2311"/>
                    <a:pt x="701" y="2277"/>
                  </a:cubicBezTo>
                  <a:cubicBezTo>
                    <a:pt x="734" y="2244"/>
                    <a:pt x="701" y="2177"/>
                    <a:pt x="668" y="2177"/>
                  </a:cubicBezTo>
                  <a:cubicBezTo>
                    <a:pt x="668" y="2161"/>
                    <a:pt x="651" y="2152"/>
                    <a:pt x="630" y="2152"/>
                  </a:cubicBezTo>
                  <a:cubicBezTo>
                    <a:pt x="609" y="2152"/>
                    <a:pt x="584" y="2161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601" y="1710"/>
                  </a:lnTo>
                  <a:cubicBezTo>
                    <a:pt x="668" y="1710"/>
                    <a:pt x="734" y="1677"/>
                    <a:pt x="768" y="1644"/>
                  </a:cubicBezTo>
                  <a:cubicBezTo>
                    <a:pt x="934" y="1544"/>
                    <a:pt x="1068" y="1410"/>
                    <a:pt x="1135" y="1243"/>
                  </a:cubicBezTo>
                  <a:cubicBezTo>
                    <a:pt x="1268" y="1010"/>
                    <a:pt x="1335" y="776"/>
                    <a:pt x="1335" y="543"/>
                  </a:cubicBezTo>
                  <a:cubicBezTo>
                    <a:pt x="1335" y="376"/>
                    <a:pt x="1301" y="209"/>
                    <a:pt x="1168" y="76"/>
                  </a:cubicBezTo>
                  <a:cubicBezTo>
                    <a:pt x="1101" y="26"/>
                    <a:pt x="1026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2832200" y="1477550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913" y="0"/>
                  </a:moveTo>
                  <a:cubicBezTo>
                    <a:pt x="901" y="0"/>
                    <a:pt x="884" y="8"/>
                    <a:pt x="868" y="25"/>
                  </a:cubicBezTo>
                  <a:lnTo>
                    <a:pt x="834" y="59"/>
                  </a:lnTo>
                  <a:cubicBezTo>
                    <a:pt x="834" y="92"/>
                    <a:pt x="801" y="92"/>
                    <a:pt x="801" y="125"/>
                  </a:cubicBezTo>
                  <a:cubicBezTo>
                    <a:pt x="767" y="109"/>
                    <a:pt x="742" y="100"/>
                    <a:pt x="722" y="100"/>
                  </a:cubicBezTo>
                  <a:cubicBezTo>
                    <a:pt x="701" y="100"/>
                    <a:pt x="684" y="109"/>
                    <a:pt x="667" y="125"/>
                  </a:cubicBezTo>
                  <a:cubicBezTo>
                    <a:pt x="601" y="125"/>
                    <a:pt x="567" y="159"/>
                    <a:pt x="501" y="192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61" y="1206"/>
                    <a:pt x="195" y="1215"/>
                    <a:pt x="238" y="1215"/>
                  </a:cubicBezTo>
                  <a:cubicBezTo>
                    <a:pt x="300" y="1215"/>
                    <a:pt x="383" y="1198"/>
                    <a:pt x="501" y="1159"/>
                  </a:cubicBezTo>
                  <a:cubicBezTo>
                    <a:pt x="567" y="1093"/>
                    <a:pt x="667" y="1093"/>
                    <a:pt x="734" y="1093"/>
                  </a:cubicBezTo>
                  <a:cubicBezTo>
                    <a:pt x="767" y="1093"/>
                    <a:pt x="801" y="1126"/>
                    <a:pt x="801" y="1159"/>
                  </a:cubicBezTo>
                  <a:cubicBezTo>
                    <a:pt x="801" y="1193"/>
                    <a:pt x="767" y="1226"/>
                    <a:pt x="767" y="1259"/>
                  </a:cubicBezTo>
                  <a:cubicBezTo>
                    <a:pt x="701" y="1359"/>
                    <a:pt x="601" y="1426"/>
                    <a:pt x="501" y="1460"/>
                  </a:cubicBezTo>
                  <a:cubicBezTo>
                    <a:pt x="467" y="1493"/>
                    <a:pt x="401" y="1526"/>
                    <a:pt x="334" y="1526"/>
                  </a:cubicBezTo>
                  <a:cubicBezTo>
                    <a:pt x="324" y="1536"/>
                    <a:pt x="314" y="1540"/>
                    <a:pt x="305" y="1540"/>
                  </a:cubicBezTo>
                  <a:cubicBezTo>
                    <a:pt x="281" y="1540"/>
                    <a:pt x="257" y="1516"/>
                    <a:pt x="234" y="1493"/>
                  </a:cubicBezTo>
                  <a:cubicBezTo>
                    <a:pt x="200" y="1460"/>
                    <a:pt x="200" y="1426"/>
                    <a:pt x="167" y="1426"/>
                  </a:cubicBezTo>
                  <a:cubicBezTo>
                    <a:pt x="167" y="1409"/>
                    <a:pt x="159" y="1401"/>
                    <a:pt x="146" y="1401"/>
                  </a:cubicBezTo>
                  <a:cubicBezTo>
                    <a:pt x="134" y="1401"/>
                    <a:pt x="117" y="1409"/>
                    <a:pt x="100" y="1426"/>
                  </a:cubicBezTo>
                  <a:cubicBezTo>
                    <a:pt x="67" y="1426"/>
                    <a:pt x="34" y="1460"/>
                    <a:pt x="34" y="1526"/>
                  </a:cubicBezTo>
                  <a:cubicBezTo>
                    <a:pt x="0" y="1560"/>
                    <a:pt x="0" y="1626"/>
                    <a:pt x="0" y="1726"/>
                  </a:cubicBezTo>
                  <a:lnTo>
                    <a:pt x="0" y="1826"/>
                  </a:lnTo>
                  <a:cubicBezTo>
                    <a:pt x="0" y="1893"/>
                    <a:pt x="0" y="1960"/>
                    <a:pt x="34" y="1993"/>
                  </a:cubicBezTo>
                  <a:lnTo>
                    <a:pt x="100" y="1993"/>
                  </a:lnTo>
                  <a:cubicBezTo>
                    <a:pt x="134" y="1993"/>
                    <a:pt x="134" y="1960"/>
                    <a:pt x="167" y="1960"/>
                  </a:cubicBezTo>
                  <a:lnTo>
                    <a:pt x="200" y="1893"/>
                  </a:lnTo>
                  <a:cubicBezTo>
                    <a:pt x="217" y="1910"/>
                    <a:pt x="242" y="1918"/>
                    <a:pt x="267" y="1918"/>
                  </a:cubicBezTo>
                  <a:cubicBezTo>
                    <a:pt x="292" y="1918"/>
                    <a:pt x="317" y="1910"/>
                    <a:pt x="334" y="1893"/>
                  </a:cubicBezTo>
                  <a:cubicBezTo>
                    <a:pt x="401" y="1893"/>
                    <a:pt x="467" y="1860"/>
                    <a:pt x="534" y="1826"/>
                  </a:cubicBezTo>
                  <a:cubicBezTo>
                    <a:pt x="701" y="1726"/>
                    <a:pt x="834" y="1593"/>
                    <a:pt x="934" y="1426"/>
                  </a:cubicBezTo>
                  <a:cubicBezTo>
                    <a:pt x="1001" y="1293"/>
                    <a:pt x="1034" y="1159"/>
                    <a:pt x="1034" y="1026"/>
                  </a:cubicBezTo>
                  <a:cubicBezTo>
                    <a:pt x="1034" y="959"/>
                    <a:pt x="1034" y="859"/>
                    <a:pt x="968" y="826"/>
                  </a:cubicBezTo>
                  <a:cubicBezTo>
                    <a:pt x="934" y="759"/>
                    <a:pt x="868" y="726"/>
                    <a:pt x="801" y="726"/>
                  </a:cubicBezTo>
                  <a:cubicBezTo>
                    <a:pt x="701" y="759"/>
                    <a:pt x="601" y="759"/>
                    <a:pt x="501" y="826"/>
                  </a:cubicBezTo>
                  <a:cubicBezTo>
                    <a:pt x="434" y="826"/>
                    <a:pt x="401" y="859"/>
                    <a:pt x="334" y="859"/>
                  </a:cubicBezTo>
                  <a:cubicBezTo>
                    <a:pt x="267" y="859"/>
                    <a:pt x="267" y="826"/>
                    <a:pt x="267" y="792"/>
                  </a:cubicBezTo>
                  <a:cubicBezTo>
                    <a:pt x="300" y="759"/>
                    <a:pt x="300" y="726"/>
                    <a:pt x="334" y="726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2"/>
                    <a:pt x="601" y="492"/>
                    <a:pt x="667" y="492"/>
                  </a:cubicBezTo>
                  <a:cubicBezTo>
                    <a:pt x="684" y="475"/>
                    <a:pt x="701" y="467"/>
                    <a:pt x="717" y="467"/>
                  </a:cubicBezTo>
                  <a:cubicBezTo>
                    <a:pt x="734" y="467"/>
                    <a:pt x="751" y="475"/>
                    <a:pt x="767" y="492"/>
                  </a:cubicBezTo>
                  <a:cubicBezTo>
                    <a:pt x="767" y="526"/>
                    <a:pt x="767" y="559"/>
                    <a:pt x="801" y="592"/>
                  </a:cubicBezTo>
                  <a:lnTo>
                    <a:pt x="868" y="592"/>
                  </a:lnTo>
                  <a:cubicBezTo>
                    <a:pt x="934" y="559"/>
                    <a:pt x="968" y="492"/>
                    <a:pt x="968" y="459"/>
                  </a:cubicBezTo>
                  <a:cubicBezTo>
                    <a:pt x="968" y="392"/>
                    <a:pt x="968" y="325"/>
                    <a:pt x="968" y="292"/>
                  </a:cubicBezTo>
                  <a:lnTo>
                    <a:pt x="968" y="192"/>
                  </a:lnTo>
                  <a:cubicBezTo>
                    <a:pt x="968" y="125"/>
                    <a:pt x="968" y="92"/>
                    <a:pt x="934" y="25"/>
                  </a:cubicBezTo>
                  <a:cubicBezTo>
                    <a:pt x="934" y="8"/>
                    <a:pt x="926" y="0"/>
                    <a:pt x="9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2875550" y="1490875"/>
              <a:ext cx="9200" cy="12950"/>
            </a:xfrm>
            <a:custGeom>
              <a:rect b="b" l="l" r="r" t="t"/>
              <a:pathLst>
                <a:path extrusionOk="0" h="518" w="368">
                  <a:moveTo>
                    <a:pt x="247" y="1"/>
                  </a:moveTo>
                  <a:cubicBezTo>
                    <a:pt x="226" y="1"/>
                    <a:pt x="201" y="9"/>
                    <a:pt x="168" y="26"/>
                  </a:cubicBezTo>
                  <a:cubicBezTo>
                    <a:pt x="134" y="59"/>
                    <a:pt x="68" y="93"/>
                    <a:pt x="34" y="159"/>
                  </a:cubicBezTo>
                  <a:cubicBezTo>
                    <a:pt x="34" y="226"/>
                    <a:pt x="1" y="293"/>
                    <a:pt x="1" y="326"/>
                  </a:cubicBezTo>
                  <a:cubicBezTo>
                    <a:pt x="1" y="393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8" y="493"/>
                  </a:cubicBezTo>
                  <a:cubicBezTo>
                    <a:pt x="234" y="460"/>
                    <a:pt x="268" y="393"/>
                    <a:pt x="301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8" y="93"/>
                    <a:pt x="334" y="59"/>
                    <a:pt x="301" y="26"/>
                  </a:cubicBezTo>
                  <a:cubicBezTo>
                    <a:pt x="284" y="9"/>
                    <a:pt x="268" y="1"/>
                    <a:pt x="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2899750" y="1439800"/>
              <a:ext cx="29200" cy="44550"/>
            </a:xfrm>
            <a:custGeom>
              <a:rect b="b" l="l" r="r" t="t"/>
              <a:pathLst>
                <a:path extrusionOk="0" h="1782" w="1168">
                  <a:moveTo>
                    <a:pt x="719" y="388"/>
                  </a:moveTo>
                  <a:cubicBezTo>
                    <a:pt x="774" y="388"/>
                    <a:pt x="831" y="413"/>
                    <a:pt x="867" y="468"/>
                  </a:cubicBezTo>
                  <a:cubicBezTo>
                    <a:pt x="934" y="534"/>
                    <a:pt x="968" y="635"/>
                    <a:pt x="934" y="735"/>
                  </a:cubicBezTo>
                  <a:cubicBezTo>
                    <a:pt x="934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767" y="1"/>
                    <a:pt x="667" y="1"/>
                    <a:pt x="601" y="67"/>
                  </a:cubicBezTo>
                  <a:cubicBezTo>
                    <a:pt x="467" y="134"/>
                    <a:pt x="367" y="234"/>
                    <a:pt x="300" y="368"/>
                  </a:cubicBezTo>
                  <a:cubicBezTo>
                    <a:pt x="200" y="501"/>
                    <a:pt x="134" y="635"/>
                    <a:pt x="67" y="801"/>
                  </a:cubicBezTo>
                  <a:cubicBezTo>
                    <a:pt x="34" y="935"/>
                    <a:pt x="0" y="1102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0" y="1769"/>
                  </a:cubicBezTo>
                  <a:cubicBezTo>
                    <a:pt x="327" y="1778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968" y="1302"/>
                    <a:pt x="1068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2934775" y="1416675"/>
              <a:ext cx="29200" cy="52975"/>
            </a:xfrm>
            <a:custGeom>
              <a:rect b="b" l="l" r="r" t="t"/>
              <a:pathLst>
                <a:path extrusionOk="0" h="2119" w="1168">
                  <a:moveTo>
                    <a:pt x="1001" y="0"/>
                  </a:moveTo>
                  <a:cubicBezTo>
                    <a:pt x="968" y="0"/>
                    <a:pt x="934" y="8"/>
                    <a:pt x="901" y="25"/>
                  </a:cubicBezTo>
                  <a:cubicBezTo>
                    <a:pt x="834" y="58"/>
                    <a:pt x="801" y="92"/>
                    <a:pt x="734" y="159"/>
                  </a:cubicBezTo>
                  <a:cubicBezTo>
                    <a:pt x="667" y="259"/>
                    <a:pt x="601" y="392"/>
                    <a:pt x="534" y="492"/>
                  </a:cubicBezTo>
                  <a:lnTo>
                    <a:pt x="534" y="292"/>
                  </a:lnTo>
                  <a:lnTo>
                    <a:pt x="200" y="492"/>
                  </a:lnTo>
                  <a:cubicBezTo>
                    <a:pt x="167" y="525"/>
                    <a:pt x="134" y="559"/>
                    <a:pt x="100" y="626"/>
                  </a:cubicBezTo>
                  <a:cubicBezTo>
                    <a:pt x="67" y="659"/>
                    <a:pt x="67" y="692"/>
                    <a:pt x="67" y="759"/>
                  </a:cubicBezTo>
                  <a:cubicBezTo>
                    <a:pt x="67" y="792"/>
                    <a:pt x="67" y="826"/>
                    <a:pt x="100" y="859"/>
                  </a:cubicBezTo>
                  <a:cubicBezTo>
                    <a:pt x="117" y="876"/>
                    <a:pt x="134" y="884"/>
                    <a:pt x="150" y="884"/>
                  </a:cubicBezTo>
                  <a:cubicBezTo>
                    <a:pt x="167" y="884"/>
                    <a:pt x="184" y="876"/>
                    <a:pt x="200" y="859"/>
                  </a:cubicBezTo>
                  <a:lnTo>
                    <a:pt x="300" y="826"/>
                  </a:lnTo>
                  <a:lnTo>
                    <a:pt x="300" y="1660"/>
                  </a:lnTo>
                  <a:lnTo>
                    <a:pt x="167" y="1726"/>
                  </a:lnTo>
                  <a:cubicBezTo>
                    <a:pt x="100" y="1760"/>
                    <a:pt x="67" y="1793"/>
                    <a:pt x="34" y="1826"/>
                  </a:cubicBezTo>
                  <a:cubicBezTo>
                    <a:pt x="0" y="1893"/>
                    <a:pt x="0" y="1926"/>
                    <a:pt x="0" y="1993"/>
                  </a:cubicBezTo>
                  <a:cubicBezTo>
                    <a:pt x="0" y="2027"/>
                    <a:pt x="0" y="2060"/>
                    <a:pt x="34" y="2093"/>
                  </a:cubicBezTo>
                  <a:cubicBezTo>
                    <a:pt x="50" y="2110"/>
                    <a:pt x="67" y="2118"/>
                    <a:pt x="88" y="2118"/>
                  </a:cubicBezTo>
                  <a:cubicBezTo>
                    <a:pt x="109" y="2118"/>
                    <a:pt x="134" y="2110"/>
                    <a:pt x="167" y="2093"/>
                  </a:cubicBezTo>
                  <a:lnTo>
                    <a:pt x="834" y="1693"/>
                  </a:lnTo>
                  <a:cubicBezTo>
                    <a:pt x="901" y="1660"/>
                    <a:pt x="934" y="1626"/>
                    <a:pt x="968" y="1593"/>
                  </a:cubicBezTo>
                  <a:cubicBezTo>
                    <a:pt x="968" y="1526"/>
                    <a:pt x="1001" y="1493"/>
                    <a:pt x="1001" y="1426"/>
                  </a:cubicBezTo>
                  <a:cubicBezTo>
                    <a:pt x="1001" y="1393"/>
                    <a:pt x="968" y="1359"/>
                    <a:pt x="968" y="1326"/>
                  </a:cubicBezTo>
                  <a:cubicBezTo>
                    <a:pt x="951" y="1309"/>
                    <a:pt x="934" y="1301"/>
                    <a:pt x="913" y="1301"/>
                  </a:cubicBezTo>
                  <a:cubicBezTo>
                    <a:pt x="892" y="1301"/>
                    <a:pt x="867" y="1309"/>
                    <a:pt x="834" y="1326"/>
                  </a:cubicBezTo>
                  <a:lnTo>
                    <a:pt x="501" y="1526"/>
                  </a:lnTo>
                  <a:lnTo>
                    <a:pt x="501" y="992"/>
                  </a:lnTo>
                  <a:cubicBezTo>
                    <a:pt x="601" y="826"/>
                    <a:pt x="701" y="659"/>
                    <a:pt x="767" y="559"/>
                  </a:cubicBezTo>
                  <a:cubicBezTo>
                    <a:pt x="801" y="492"/>
                    <a:pt x="834" y="459"/>
                    <a:pt x="901" y="392"/>
                  </a:cubicBezTo>
                  <a:cubicBezTo>
                    <a:pt x="917" y="375"/>
                    <a:pt x="926" y="367"/>
                    <a:pt x="934" y="367"/>
                  </a:cubicBezTo>
                  <a:cubicBezTo>
                    <a:pt x="943" y="367"/>
                    <a:pt x="951" y="375"/>
                    <a:pt x="968" y="392"/>
                  </a:cubicBezTo>
                  <a:cubicBezTo>
                    <a:pt x="984" y="409"/>
                    <a:pt x="1001" y="417"/>
                    <a:pt x="1018" y="417"/>
                  </a:cubicBezTo>
                  <a:cubicBezTo>
                    <a:pt x="1034" y="417"/>
                    <a:pt x="1051" y="409"/>
                    <a:pt x="1068" y="392"/>
                  </a:cubicBezTo>
                  <a:cubicBezTo>
                    <a:pt x="1101" y="392"/>
                    <a:pt x="1134" y="325"/>
                    <a:pt x="1134" y="292"/>
                  </a:cubicBezTo>
                  <a:cubicBezTo>
                    <a:pt x="1168" y="259"/>
                    <a:pt x="1168" y="192"/>
                    <a:pt x="1168" y="159"/>
                  </a:cubicBezTo>
                  <a:cubicBezTo>
                    <a:pt x="1168" y="92"/>
                    <a:pt x="1168" y="58"/>
                    <a:pt x="1101" y="25"/>
                  </a:cubicBezTo>
                  <a:cubicBezTo>
                    <a:pt x="1068" y="8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2968125" y="1394975"/>
              <a:ext cx="31725" cy="68000"/>
            </a:xfrm>
            <a:custGeom>
              <a:rect b="b" l="l" r="r" t="t"/>
              <a:pathLst>
                <a:path extrusionOk="0" h="2720" w="1269">
                  <a:moveTo>
                    <a:pt x="655" y="643"/>
                  </a:moveTo>
                  <a:cubicBezTo>
                    <a:pt x="693" y="643"/>
                    <a:pt x="734" y="660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cubicBezTo>
                    <a:pt x="868" y="1093"/>
                    <a:pt x="834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2" y="1652"/>
                    <a:pt x="451" y="1652"/>
                  </a:cubicBezTo>
                  <a:cubicBezTo>
                    <a:pt x="409" y="1652"/>
                    <a:pt x="367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26"/>
                    <a:pt x="568" y="693"/>
                  </a:cubicBezTo>
                  <a:cubicBezTo>
                    <a:pt x="584" y="660"/>
                    <a:pt x="618" y="643"/>
                    <a:pt x="655" y="643"/>
                  </a:cubicBezTo>
                  <a:close/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01" y="226"/>
                  </a:cubicBezTo>
                  <a:cubicBezTo>
                    <a:pt x="668" y="226"/>
                    <a:pt x="601" y="259"/>
                    <a:pt x="534" y="293"/>
                  </a:cubicBezTo>
                  <a:cubicBezTo>
                    <a:pt x="367" y="393"/>
                    <a:pt x="234" y="560"/>
                    <a:pt x="167" y="760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4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8" y="1827"/>
                    <a:pt x="701" y="1794"/>
                  </a:cubicBezTo>
                  <a:cubicBezTo>
                    <a:pt x="768" y="1727"/>
                    <a:pt x="801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4" y="1927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27"/>
                  </a:lnTo>
                  <a:cubicBezTo>
                    <a:pt x="334" y="2361"/>
                    <a:pt x="301" y="2394"/>
                    <a:pt x="267" y="2461"/>
                  </a:cubicBezTo>
                  <a:cubicBezTo>
                    <a:pt x="267" y="2494"/>
                    <a:pt x="234" y="2561"/>
                    <a:pt x="234" y="2594"/>
                  </a:cubicBezTo>
                  <a:cubicBezTo>
                    <a:pt x="234" y="2628"/>
                    <a:pt x="234" y="2661"/>
                    <a:pt x="267" y="2694"/>
                  </a:cubicBezTo>
                  <a:cubicBezTo>
                    <a:pt x="284" y="2711"/>
                    <a:pt x="301" y="2719"/>
                    <a:pt x="322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34" y="2561"/>
                  </a:lnTo>
                  <a:cubicBezTo>
                    <a:pt x="734" y="2494"/>
                    <a:pt x="834" y="2428"/>
                    <a:pt x="868" y="2327"/>
                  </a:cubicBezTo>
                  <a:cubicBezTo>
                    <a:pt x="934" y="2227"/>
                    <a:pt x="1001" y="2127"/>
                    <a:pt x="1035" y="1994"/>
                  </a:cubicBezTo>
                  <a:cubicBezTo>
                    <a:pt x="1068" y="1894"/>
                    <a:pt x="1101" y="1760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268" y="93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3005650" y="13547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868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8" y="134"/>
                    <a:pt x="768" y="167"/>
                    <a:pt x="768" y="234"/>
                  </a:cubicBezTo>
                  <a:lnTo>
                    <a:pt x="34" y="3069"/>
                  </a:lnTo>
                  <a:cubicBezTo>
                    <a:pt x="1" y="3103"/>
                    <a:pt x="1" y="3169"/>
                    <a:pt x="1" y="3203"/>
                  </a:cubicBezTo>
                  <a:cubicBezTo>
                    <a:pt x="1" y="3236"/>
                    <a:pt x="1" y="3269"/>
                    <a:pt x="34" y="3303"/>
                  </a:cubicBezTo>
                  <a:cubicBezTo>
                    <a:pt x="51" y="3319"/>
                    <a:pt x="67" y="3328"/>
                    <a:pt x="80" y="3328"/>
                  </a:cubicBezTo>
                  <a:cubicBezTo>
                    <a:pt x="92" y="3328"/>
                    <a:pt x="101" y="3319"/>
                    <a:pt x="101" y="3303"/>
                  </a:cubicBezTo>
                  <a:cubicBezTo>
                    <a:pt x="134" y="3303"/>
                    <a:pt x="167" y="3269"/>
                    <a:pt x="201" y="3236"/>
                  </a:cubicBezTo>
                  <a:cubicBezTo>
                    <a:pt x="201" y="3169"/>
                    <a:pt x="234" y="3136"/>
                    <a:pt x="234" y="3103"/>
                  </a:cubicBezTo>
                  <a:lnTo>
                    <a:pt x="968" y="267"/>
                  </a:lnTo>
                  <a:cubicBezTo>
                    <a:pt x="968" y="200"/>
                    <a:pt x="968" y="167"/>
                    <a:pt x="1001" y="100"/>
                  </a:cubicBezTo>
                  <a:cubicBezTo>
                    <a:pt x="1001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3039000" y="1358925"/>
              <a:ext cx="26725" cy="49225"/>
            </a:xfrm>
            <a:custGeom>
              <a:rect b="b" l="l" r="r" t="t"/>
              <a:pathLst>
                <a:path extrusionOk="0" h="1969" w="1069">
                  <a:moveTo>
                    <a:pt x="901" y="0"/>
                  </a:moveTo>
                  <a:cubicBezTo>
                    <a:pt x="868" y="0"/>
                    <a:pt x="868" y="0"/>
                    <a:pt x="868" y="33"/>
                  </a:cubicBezTo>
                  <a:cubicBezTo>
                    <a:pt x="835" y="33"/>
                    <a:pt x="835" y="67"/>
                    <a:pt x="801" y="100"/>
                  </a:cubicBezTo>
                  <a:cubicBezTo>
                    <a:pt x="785" y="83"/>
                    <a:pt x="768" y="75"/>
                    <a:pt x="747" y="75"/>
                  </a:cubicBezTo>
                  <a:cubicBezTo>
                    <a:pt x="726" y="75"/>
                    <a:pt x="701" y="83"/>
                    <a:pt x="668" y="100"/>
                  </a:cubicBezTo>
                  <a:cubicBezTo>
                    <a:pt x="635" y="100"/>
                    <a:pt x="568" y="134"/>
                    <a:pt x="535" y="134"/>
                  </a:cubicBezTo>
                  <a:cubicBezTo>
                    <a:pt x="368" y="234"/>
                    <a:pt x="234" y="367"/>
                    <a:pt x="168" y="534"/>
                  </a:cubicBezTo>
                  <a:cubicBezTo>
                    <a:pt x="101" y="634"/>
                    <a:pt x="68" y="767"/>
                    <a:pt x="68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59" y="1180"/>
                    <a:pt x="192" y="1188"/>
                    <a:pt x="233" y="1188"/>
                  </a:cubicBezTo>
                  <a:cubicBezTo>
                    <a:pt x="303" y="1188"/>
                    <a:pt x="395" y="1164"/>
                    <a:pt x="501" y="1101"/>
                  </a:cubicBezTo>
                  <a:cubicBezTo>
                    <a:pt x="601" y="1068"/>
                    <a:pt x="668" y="1034"/>
                    <a:pt x="768" y="1034"/>
                  </a:cubicBezTo>
                  <a:cubicBezTo>
                    <a:pt x="801" y="1068"/>
                    <a:pt x="835" y="1101"/>
                    <a:pt x="801" y="1134"/>
                  </a:cubicBezTo>
                  <a:cubicBezTo>
                    <a:pt x="801" y="1168"/>
                    <a:pt x="801" y="1201"/>
                    <a:pt x="768" y="1234"/>
                  </a:cubicBezTo>
                  <a:cubicBezTo>
                    <a:pt x="701" y="1301"/>
                    <a:pt x="635" y="1401"/>
                    <a:pt x="535" y="1434"/>
                  </a:cubicBezTo>
                  <a:cubicBezTo>
                    <a:pt x="468" y="1468"/>
                    <a:pt x="434" y="1501"/>
                    <a:pt x="368" y="1501"/>
                  </a:cubicBezTo>
                  <a:cubicBezTo>
                    <a:pt x="301" y="1501"/>
                    <a:pt x="268" y="1501"/>
                    <a:pt x="234" y="1468"/>
                  </a:cubicBezTo>
                  <a:cubicBezTo>
                    <a:pt x="234" y="1434"/>
                    <a:pt x="201" y="1368"/>
                    <a:pt x="201" y="1368"/>
                  </a:cubicBezTo>
                  <a:lnTo>
                    <a:pt x="134" y="1368"/>
                  </a:lnTo>
                  <a:cubicBezTo>
                    <a:pt x="101" y="1401"/>
                    <a:pt x="68" y="1434"/>
                    <a:pt x="34" y="1468"/>
                  </a:cubicBezTo>
                  <a:cubicBezTo>
                    <a:pt x="34" y="1535"/>
                    <a:pt x="1" y="1601"/>
                    <a:pt x="1" y="1668"/>
                  </a:cubicBezTo>
                  <a:lnTo>
                    <a:pt x="1" y="1801"/>
                  </a:lnTo>
                  <a:cubicBezTo>
                    <a:pt x="1" y="1835"/>
                    <a:pt x="1" y="1901"/>
                    <a:pt x="34" y="1968"/>
                  </a:cubicBezTo>
                  <a:lnTo>
                    <a:pt x="134" y="1968"/>
                  </a:lnTo>
                  <a:cubicBezTo>
                    <a:pt x="134" y="1935"/>
                    <a:pt x="168" y="1935"/>
                    <a:pt x="168" y="1935"/>
                  </a:cubicBezTo>
                  <a:cubicBezTo>
                    <a:pt x="168" y="1901"/>
                    <a:pt x="201" y="1868"/>
                    <a:pt x="201" y="1868"/>
                  </a:cubicBezTo>
                  <a:lnTo>
                    <a:pt x="368" y="1868"/>
                  </a:lnTo>
                  <a:cubicBezTo>
                    <a:pt x="434" y="1835"/>
                    <a:pt x="468" y="1835"/>
                    <a:pt x="535" y="1801"/>
                  </a:cubicBezTo>
                  <a:cubicBezTo>
                    <a:pt x="701" y="1701"/>
                    <a:pt x="868" y="1535"/>
                    <a:pt x="968" y="1368"/>
                  </a:cubicBezTo>
                  <a:cubicBezTo>
                    <a:pt x="1035" y="1268"/>
                    <a:pt x="1068" y="1134"/>
                    <a:pt x="1068" y="1001"/>
                  </a:cubicBezTo>
                  <a:cubicBezTo>
                    <a:pt x="1068" y="901"/>
                    <a:pt x="1035" y="834"/>
                    <a:pt x="1002" y="767"/>
                  </a:cubicBezTo>
                  <a:cubicBezTo>
                    <a:pt x="977" y="718"/>
                    <a:pt x="935" y="688"/>
                    <a:pt x="888" y="688"/>
                  </a:cubicBezTo>
                  <a:cubicBezTo>
                    <a:pt x="870" y="688"/>
                    <a:pt x="853" y="692"/>
                    <a:pt x="835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68" y="801"/>
                    <a:pt x="401" y="801"/>
                    <a:pt x="334" y="801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401" y="601"/>
                    <a:pt x="468" y="534"/>
                    <a:pt x="535" y="500"/>
                  </a:cubicBezTo>
                  <a:cubicBezTo>
                    <a:pt x="568" y="467"/>
                    <a:pt x="635" y="434"/>
                    <a:pt x="668" y="434"/>
                  </a:cubicBezTo>
                  <a:lnTo>
                    <a:pt x="801" y="434"/>
                  </a:lnTo>
                  <a:cubicBezTo>
                    <a:pt x="768" y="467"/>
                    <a:pt x="801" y="500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1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34"/>
                    <a:pt x="1002" y="300"/>
                    <a:pt x="1002" y="234"/>
                  </a:cubicBezTo>
                  <a:lnTo>
                    <a:pt x="1002" y="167"/>
                  </a:lnTo>
                  <a:cubicBezTo>
                    <a:pt x="1002" y="100"/>
                    <a:pt x="1002" y="33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3073200" y="133660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68" y="59"/>
                    <a:pt x="934" y="93"/>
                    <a:pt x="901" y="126"/>
                  </a:cubicBezTo>
                  <a:lnTo>
                    <a:pt x="734" y="126"/>
                  </a:lnTo>
                  <a:cubicBezTo>
                    <a:pt x="701" y="126"/>
                    <a:pt x="634" y="159"/>
                    <a:pt x="568" y="193"/>
                  </a:cubicBezTo>
                  <a:cubicBezTo>
                    <a:pt x="401" y="293"/>
                    <a:pt x="234" y="493"/>
                    <a:pt x="167" y="693"/>
                  </a:cubicBezTo>
                  <a:cubicBezTo>
                    <a:pt x="34" y="893"/>
                    <a:pt x="0" y="1160"/>
                    <a:pt x="0" y="1393"/>
                  </a:cubicBezTo>
                  <a:cubicBezTo>
                    <a:pt x="0" y="1660"/>
                    <a:pt x="101" y="1827"/>
                    <a:pt x="201" y="1894"/>
                  </a:cubicBezTo>
                  <a:cubicBezTo>
                    <a:pt x="236" y="1917"/>
                    <a:pt x="276" y="1929"/>
                    <a:pt x="320" y="1929"/>
                  </a:cubicBezTo>
                  <a:cubicBezTo>
                    <a:pt x="399" y="1929"/>
                    <a:pt x="493" y="1892"/>
                    <a:pt x="601" y="1827"/>
                  </a:cubicBezTo>
                  <a:cubicBezTo>
                    <a:pt x="801" y="1727"/>
                    <a:pt x="934" y="1594"/>
                    <a:pt x="1068" y="1427"/>
                  </a:cubicBezTo>
                  <a:cubicBezTo>
                    <a:pt x="1101" y="1327"/>
                    <a:pt x="1135" y="1227"/>
                    <a:pt x="1168" y="1127"/>
                  </a:cubicBezTo>
                  <a:cubicBezTo>
                    <a:pt x="1168" y="1093"/>
                    <a:pt x="1135" y="1060"/>
                    <a:pt x="1135" y="1027"/>
                  </a:cubicBezTo>
                  <a:cubicBezTo>
                    <a:pt x="1118" y="1010"/>
                    <a:pt x="1101" y="1002"/>
                    <a:pt x="1085" y="1002"/>
                  </a:cubicBezTo>
                  <a:cubicBezTo>
                    <a:pt x="1068" y="1002"/>
                    <a:pt x="1051" y="1010"/>
                    <a:pt x="1035" y="1027"/>
                  </a:cubicBezTo>
                  <a:cubicBezTo>
                    <a:pt x="1001" y="1060"/>
                    <a:pt x="968" y="1093"/>
                    <a:pt x="968" y="1127"/>
                  </a:cubicBezTo>
                  <a:cubicBezTo>
                    <a:pt x="934" y="1193"/>
                    <a:pt x="901" y="1227"/>
                    <a:pt x="868" y="1293"/>
                  </a:cubicBezTo>
                  <a:cubicBezTo>
                    <a:pt x="801" y="1360"/>
                    <a:pt x="701" y="1427"/>
                    <a:pt x="634" y="1460"/>
                  </a:cubicBezTo>
                  <a:cubicBezTo>
                    <a:pt x="512" y="1509"/>
                    <a:pt x="426" y="1540"/>
                    <a:pt x="375" y="1540"/>
                  </a:cubicBezTo>
                  <a:cubicBezTo>
                    <a:pt x="357" y="1540"/>
                    <a:pt x="343" y="1536"/>
                    <a:pt x="334" y="1527"/>
                  </a:cubicBezTo>
                  <a:cubicBezTo>
                    <a:pt x="234" y="1460"/>
                    <a:pt x="201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367" y="726"/>
                    <a:pt x="467" y="626"/>
                    <a:pt x="568" y="560"/>
                  </a:cubicBezTo>
                  <a:cubicBezTo>
                    <a:pt x="634" y="493"/>
                    <a:pt x="734" y="493"/>
                    <a:pt x="801" y="493"/>
                  </a:cubicBezTo>
                  <a:cubicBezTo>
                    <a:pt x="834" y="493"/>
                    <a:pt x="868" y="560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cubicBezTo>
                    <a:pt x="918" y="710"/>
                    <a:pt x="934" y="718"/>
                    <a:pt x="951" y="718"/>
                  </a:cubicBezTo>
                  <a:cubicBezTo>
                    <a:pt x="968" y="718"/>
                    <a:pt x="984" y="710"/>
                    <a:pt x="1001" y="693"/>
                  </a:cubicBezTo>
                  <a:cubicBezTo>
                    <a:pt x="1035" y="693"/>
                    <a:pt x="1068" y="660"/>
                    <a:pt x="1068" y="593"/>
                  </a:cubicBezTo>
                  <a:cubicBezTo>
                    <a:pt x="1101" y="526"/>
                    <a:pt x="1101" y="459"/>
                    <a:pt x="1101" y="393"/>
                  </a:cubicBezTo>
                  <a:lnTo>
                    <a:pt x="1101" y="193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3104900" y="1310550"/>
              <a:ext cx="32525" cy="58200"/>
            </a:xfrm>
            <a:custGeom>
              <a:rect b="b" l="l" r="r" t="t"/>
              <a:pathLst>
                <a:path extrusionOk="0" h="2328" w="1301">
                  <a:moveTo>
                    <a:pt x="434" y="0"/>
                  </a:moveTo>
                  <a:lnTo>
                    <a:pt x="167" y="134"/>
                  </a:lnTo>
                  <a:cubicBezTo>
                    <a:pt x="133" y="167"/>
                    <a:pt x="67" y="201"/>
                    <a:pt x="33" y="234"/>
                  </a:cubicBezTo>
                  <a:cubicBezTo>
                    <a:pt x="33" y="301"/>
                    <a:pt x="33" y="334"/>
                    <a:pt x="0" y="401"/>
                  </a:cubicBezTo>
                  <a:cubicBezTo>
                    <a:pt x="0" y="434"/>
                    <a:pt x="33" y="467"/>
                    <a:pt x="33" y="501"/>
                  </a:cubicBezTo>
                  <a:cubicBezTo>
                    <a:pt x="50" y="517"/>
                    <a:pt x="67" y="526"/>
                    <a:pt x="88" y="526"/>
                  </a:cubicBezTo>
                  <a:cubicBezTo>
                    <a:pt x="108" y="526"/>
                    <a:pt x="133" y="517"/>
                    <a:pt x="167" y="501"/>
                  </a:cubicBezTo>
                  <a:lnTo>
                    <a:pt x="200" y="467"/>
                  </a:lnTo>
                  <a:lnTo>
                    <a:pt x="200" y="1935"/>
                  </a:lnTo>
                  <a:cubicBezTo>
                    <a:pt x="167" y="1935"/>
                    <a:pt x="133" y="1968"/>
                    <a:pt x="100" y="2002"/>
                  </a:cubicBezTo>
                  <a:cubicBezTo>
                    <a:pt x="67" y="2069"/>
                    <a:pt x="33" y="2135"/>
                    <a:pt x="33" y="2202"/>
                  </a:cubicBezTo>
                  <a:cubicBezTo>
                    <a:pt x="33" y="2235"/>
                    <a:pt x="33" y="2269"/>
                    <a:pt x="67" y="2302"/>
                  </a:cubicBezTo>
                  <a:cubicBezTo>
                    <a:pt x="83" y="2319"/>
                    <a:pt x="100" y="2327"/>
                    <a:pt x="121" y="2327"/>
                  </a:cubicBezTo>
                  <a:cubicBezTo>
                    <a:pt x="142" y="2327"/>
                    <a:pt x="167" y="2319"/>
                    <a:pt x="200" y="2302"/>
                  </a:cubicBezTo>
                  <a:lnTo>
                    <a:pt x="434" y="2169"/>
                  </a:lnTo>
                  <a:cubicBezTo>
                    <a:pt x="500" y="2135"/>
                    <a:pt x="534" y="2102"/>
                    <a:pt x="567" y="2035"/>
                  </a:cubicBezTo>
                  <a:cubicBezTo>
                    <a:pt x="600" y="2002"/>
                    <a:pt x="600" y="1935"/>
                    <a:pt x="600" y="1902"/>
                  </a:cubicBezTo>
                  <a:cubicBezTo>
                    <a:pt x="600" y="1835"/>
                    <a:pt x="600" y="1768"/>
                    <a:pt x="534" y="1768"/>
                  </a:cubicBezTo>
                  <a:cubicBezTo>
                    <a:pt x="500" y="1768"/>
                    <a:pt x="467" y="1802"/>
                    <a:pt x="434" y="1802"/>
                  </a:cubicBezTo>
                  <a:lnTo>
                    <a:pt x="434" y="1168"/>
                  </a:lnTo>
                  <a:cubicBezTo>
                    <a:pt x="467" y="1068"/>
                    <a:pt x="534" y="968"/>
                    <a:pt x="600" y="868"/>
                  </a:cubicBezTo>
                  <a:cubicBezTo>
                    <a:pt x="634" y="834"/>
                    <a:pt x="667" y="801"/>
                    <a:pt x="734" y="768"/>
                  </a:cubicBezTo>
                  <a:cubicBezTo>
                    <a:pt x="767" y="751"/>
                    <a:pt x="792" y="743"/>
                    <a:pt x="813" y="743"/>
                  </a:cubicBezTo>
                  <a:cubicBezTo>
                    <a:pt x="834" y="743"/>
                    <a:pt x="851" y="751"/>
                    <a:pt x="867" y="768"/>
                  </a:cubicBezTo>
                  <a:cubicBezTo>
                    <a:pt x="901" y="768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7" y="1568"/>
                    <a:pt x="834" y="1602"/>
                    <a:pt x="801" y="1635"/>
                  </a:cubicBezTo>
                  <a:cubicBezTo>
                    <a:pt x="767" y="1702"/>
                    <a:pt x="734" y="1768"/>
                    <a:pt x="734" y="1835"/>
                  </a:cubicBezTo>
                  <a:cubicBezTo>
                    <a:pt x="734" y="1868"/>
                    <a:pt x="767" y="1902"/>
                    <a:pt x="767" y="1935"/>
                  </a:cubicBezTo>
                  <a:cubicBezTo>
                    <a:pt x="784" y="1952"/>
                    <a:pt x="801" y="1960"/>
                    <a:pt x="821" y="1960"/>
                  </a:cubicBezTo>
                  <a:cubicBezTo>
                    <a:pt x="842" y="1960"/>
                    <a:pt x="867" y="1952"/>
                    <a:pt x="901" y="1935"/>
                  </a:cubicBezTo>
                  <a:lnTo>
                    <a:pt x="1168" y="1768"/>
                  </a:lnTo>
                  <a:cubicBezTo>
                    <a:pt x="1201" y="1735"/>
                    <a:pt x="1234" y="1702"/>
                    <a:pt x="1268" y="1668"/>
                  </a:cubicBezTo>
                  <a:cubicBezTo>
                    <a:pt x="1301" y="1602"/>
                    <a:pt x="1301" y="1568"/>
                    <a:pt x="1301" y="1535"/>
                  </a:cubicBezTo>
                  <a:cubicBezTo>
                    <a:pt x="1301" y="1435"/>
                    <a:pt x="1268" y="1401"/>
                    <a:pt x="1268" y="1401"/>
                  </a:cubicBezTo>
                  <a:cubicBezTo>
                    <a:pt x="1234" y="1401"/>
                    <a:pt x="1201" y="1401"/>
                    <a:pt x="1134" y="1435"/>
                  </a:cubicBezTo>
                  <a:lnTo>
                    <a:pt x="1134" y="768"/>
                  </a:lnTo>
                  <a:cubicBezTo>
                    <a:pt x="1134" y="668"/>
                    <a:pt x="1134" y="567"/>
                    <a:pt x="1101" y="501"/>
                  </a:cubicBezTo>
                  <a:cubicBezTo>
                    <a:pt x="1067" y="434"/>
                    <a:pt x="1001" y="401"/>
                    <a:pt x="934" y="367"/>
                  </a:cubicBezTo>
                  <a:cubicBezTo>
                    <a:pt x="867" y="367"/>
                    <a:pt x="767" y="401"/>
                    <a:pt x="734" y="434"/>
                  </a:cubicBezTo>
                  <a:cubicBezTo>
                    <a:pt x="667" y="467"/>
                    <a:pt x="634" y="501"/>
                    <a:pt x="567" y="567"/>
                  </a:cubicBezTo>
                  <a:cubicBezTo>
                    <a:pt x="534" y="601"/>
                    <a:pt x="467" y="668"/>
                    <a:pt x="434" y="7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3140750" y="1300550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742" y="387"/>
                  </a:moveTo>
                  <a:cubicBezTo>
                    <a:pt x="762" y="387"/>
                    <a:pt x="781" y="391"/>
                    <a:pt x="801" y="400"/>
                  </a:cubicBezTo>
                  <a:cubicBezTo>
                    <a:pt x="868" y="400"/>
                    <a:pt x="934" y="467"/>
                    <a:pt x="934" y="534"/>
                  </a:cubicBezTo>
                  <a:lnTo>
                    <a:pt x="267" y="934"/>
                  </a:lnTo>
                  <a:cubicBezTo>
                    <a:pt x="301" y="801"/>
                    <a:pt x="367" y="701"/>
                    <a:pt x="401" y="634"/>
                  </a:cubicBezTo>
                  <a:cubicBezTo>
                    <a:pt x="467" y="534"/>
                    <a:pt x="534" y="467"/>
                    <a:pt x="601" y="434"/>
                  </a:cubicBezTo>
                  <a:cubicBezTo>
                    <a:pt x="648" y="410"/>
                    <a:pt x="695" y="387"/>
                    <a:pt x="742" y="387"/>
                  </a:cubicBezTo>
                  <a:close/>
                  <a:moveTo>
                    <a:pt x="868" y="0"/>
                  </a:moveTo>
                  <a:cubicBezTo>
                    <a:pt x="768" y="0"/>
                    <a:pt x="701" y="33"/>
                    <a:pt x="634" y="67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0" y="767"/>
                    <a:pt x="34" y="1001"/>
                    <a:pt x="34" y="1234"/>
                  </a:cubicBezTo>
                  <a:cubicBezTo>
                    <a:pt x="0" y="1434"/>
                    <a:pt x="67" y="1601"/>
                    <a:pt x="201" y="1735"/>
                  </a:cubicBezTo>
                  <a:cubicBezTo>
                    <a:pt x="234" y="1785"/>
                    <a:pt x="292" y="1810"/>
                    <a:pt x="363" y="1810"/>
                  </a:cubicBezTo>
                  <a:cubicBezTo>
                    <a:pt x="434" y="1810"/>
                    <a:pt x="517" y="1785"/>
                    <a:pt x="601" y="1735"/>
                  </a:cubicBezTo>
                  <a:cubicBezTo>
                    <a:pt x="734" y="1668"/>
                    <a:pt x="834" y="1568"/>
                    <a:pt x="934" y="1468"/>
                  </a:cubicBezTo>
                  <a:cubicBezTo>
                    <a:pt x="1034" y="1401"/>
                    <a:pt x="1101" y="1334"/>
                    <a:pt x="1168" y="1234"/>
                  </a:cubicBezTo>
                  <a:cubicBezTo>
                    <a:pt x="1168" y="1201"/>
                    <a:pt x="1168" y="1134"/>
                    <a:pt x="1201" y="1101"/>
                  </a:cubicBezTo>
                  <a:cubicBezTo>
                    <a:pt x="1201" y="1068"/>
                    <a:pt x="1168" y="1034"/>
                    <a:pt x="1168" y="1001"/>
                  </a:cubicBezTo>
                  <a:cubicBezTo>
                    <a:pt x="1151" y="984"/>
                    <a:pt x="1135" y="976"/>
                    <a:pt x="1118" y="976"/>
                  </a:cubicBezTo>
                  <a:cubicBezTo>
                    <a:pt x="1101" y="976"/>
                    <a:pt x="1084" y="984"/>
                    <a:pt x="1068" y="1001"/>
                  </a:cubicBezTo>
                  <a:cubicBezTo>
                    <a:pt x="1034" y="1034"/>
                    <a:pt x="1001" y="1068"/>
                    <a:pt x="968" y="1101"/>
                  </a:cubicBezTo>
                  <a:cubicBezTo>
                    <a:pt x="868" y="1201"/>
                    <a:pt x="734" y="1301"/>
                    <a:pt x="634" y="1368"/>
                  </a:cubicBezTo>
                  <a:cubicBezTo>
                    <a:pt x="567" y="1434"/>
                    <a:pt x="467" y="1434"/>
                    <a:pt x="367" y="1434"/>
                  </a:cubicBezTo>
                  <a:cubicBezTo>
                    <a:pt x="301" y="1401"/>
                    <a:pt x="267" y="1368"/>
                    <a:pt x="267" y="1301"/>
                  </a:cubicBezTo>
                  <a:lnTo>
                    <a:pt x="1201" y="734"/>
                  </a:lnTo>
                  <a:lnTo>
                    <a:pt x="1201" y="567"/>
                  </a:lnTo>
                  <a:cubicBezTo>
                    <a:pt x="1201" y="500"/>
                    <a:pt x="1201" y="400"/>
                    <a:pt x="1168" y="300"/>
                  </a:cubicBezTo>
                  <a:cubicBezTo>
                    <a:pt x="1135" y="200"/>
                    <a:pt x="1101" y="134"/>
                    <a:pt x="1034" y="67"/>
                  </a:cubicBezTo>
                  <a:cubicBezTo>
                    <a:pt x="1001" y="33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3173275" y="1277600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089" y="1"/>
                  </a:moveTo>
                  <a:cubicBezTo>
                    <a:pt x="1051" y="1"/>
                    <a:pt x="1018" y="17"/>
                    <a:pt x="1001" y="51"/>
                  </a:cubicBezTo>
                  <a:cubicBezTo>
                    <a:pt x="934" y="84"/>
                    <a:pt x="901" y="118"/>
                    <a:pt x="868" y="151"/>
                  </a:cubicBezTo>
                  <a:cubicBezTo>
                    <a:pt x="801" y="218"/>
                    <a:pt x="768" y="251"/>
                    <a:pt x="734" y="318"/>
                  </a:cubicBezTo>
                  <a:cubicBezTo>
                    <a:pt x="701" y="318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1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51"/>
                  </a:lnTo>
                  <a:cubicBezTo>
                    <a:pt x="100" y="585"/>
                    <a:pt x="67" y="618"/>
                    <a:pt x="34" y="685"/>
                  </a:cubicBezTo>
                  <a:cubicBezTo>
                    <a:pt x="34" y="718"/>
                    <a:pt x="0" y="785"/>
                    <a:pt x="0" y="818"/>
                  </a:cubicBezTo>
                  <a:cubicBezTo>
                    <a:pt x="0" y="851"/>
                    <a:pt x="34" y="885"/>
                    <a:pt x="34" y="918"/>
                  </a:cubicBezTo>
                  <a:cubicBezTo>
                    <a:pt x="50" y="935"/>
                    <a:pt x="67" y="943"/>
                    <a:pt x="88" y="943"/>
                  </a:cubicBezTo>
                  <a:cubicBezTo>
                    <a:pt x="109" y="943"/>
                    <a:pt x="134" y="935"/>
                    <a:pt x="167" y="918"/>
                  </a:cubicBezTo>
                  <a:lnTo>
                    <a:pt x="167" y="1752"/>
                  </a:lnTo>
                  <a:cubicBezTo>
                    <a:pt x="100" y="1785"/>
                    <a:pt x="67" y="1819"/>
                    <a:pt x="34" y="1885"/>
                  </a:cubicBezTo>
                  <a:cubicBezTo>
                    <a:pt x="34" y="1919"/>
                    <a:pt x="0" y="1952"/>
                    <a:pt x="0" y="2019"/>
                  </a:cubicBezTo>
                  <a:cubicBezTo>
                    <a:pt x="0" y="2052"/>
                    <a:pt x="34" y="2086"/>
                    <a:pt x="34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367" y="2019"/>
                  </a:lnTo>
                  <a:cubicBezTo>
                    <a:pt x="401" y="1986"/>
                    <a:pt x="467" y="1952"/>
                    <a:pt x="501" y="1885"/>
                  </a:cubicBezTo>
                  <a:cubicBezTo>
                    <a:pt x="501" y="1852"/>
                    <a:pt x="534" y="1785"/>
                    <a:pt x="534" y="1752"/>
                  </a:cubicBezTo>
                  <a:cubicBezTo>
                    <a:pt x="534" y="1685"/>
                    <a:pt x="501" y="1685"/>
                    <a:pt x="501" y="1652"/>
                  </a:cubicBezTo>
                  <a:cubicBezTo>
                    <a:pt x="484" y="1635"/>
                    <a:pt x="467" y="1627"/>
                    <a:pt x="446" y="1627"/>
                  </a:cubicBezTo>
                  <a:cubicBezTo>
                    <a:pt x="426" y="1627"/>
                    <a:pt x="401" y="1635"/>
                    <a:pt x="367" y="1652"/>
                  </a:cubicBezTo>
                  <a:lnTo>
                    <a:pt x="367" y="951"/>
                  </a:lnTo>
                  <a:cubicBezTo>
                    <a:pt x="401" y="851"/>
                    <a:pt x="434" y="785"/>
                    <a:pt x="467" y="718"/>
                  </a:cubicBezTo>
                  <a:cubicBezTo>
                    <a:pt x="501" y="685"/>
                    <a:pt x="534" y="651"/>
                    <a:pt x="567" y="651"/>
                  </a:cubicBezTo>
                  <a:cubicBezTo>
                    <a:pt x="567" y="635"/>
                    <a:pt x="576" y="626"/>
                    <a:pt x="584" y="626"/>
                  </a:cubicBezTo>
                  <a:cubicBezTo>
                    <a:pt x="592" y="626"/>
                    <a:pt x="601" y="635"/>
                    <a:pt x="601" y="651"/>
                  </a:cubicBezTo>
                  <a:lnTo>
                    <a:pt x="601" y="751"/>
                  </a:lnTo>
                  <a:lnTo>
                    <a:pt x="601" y="1852"/>
                  </a:lnTo>
                  <a:lnTo>
                    <a:pt x="834" y="1752"/>
                  </a:lnTo>
                  <a:cubicBezTo>
                    <a:pt x="868" y="1719"/>
                    <a:pt x="901" y="1652"/>
                    <a:pt x="934" y="1619"/>
                  </a:cubicBezTo>
                  <a:cubicBezTo>
                    <a:pt x="968" y="1585"/>
                    <a:pt x="968" y="1519"/>
                    <a:pt x="968" y="1485"/>
                  </a:cubicBezTo>
                  <a:cubicBezTo>
                    <a:pt x="968" y="1418"/>
                    <a:pt x="968" y="1385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3" y="1360"/>
                    <a:pt x="868" y="1368"/>
                    <a:pt x="834" y="1385"/>
                  </a:cubicBezTo>
                  <a:lnTo>
                    <a:pt x="834" y="685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8"/>
                    <a:pt x="1001" y="418"/>
                  </a:cubicBezTo>
                  <a:cubicBezTo>
                    <a:pt x="1023" y="418"/>
                    <a:pt x="1046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5" y="1452"/>
                    <a:pt x="1368" y="1418"/>
                    <a:pt x="1401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35" y="1185"/>
                    <a:pt x="1435" y="1152"/>
                    <a:pt x="1401" y="1118"/>
                  </a:cubicBezTo>
                  <a:cubicBezTo>
                    <a:pt x="1385" y="1102"/>
                    <a:pt x="1368" y="1093"/>
                    <a:pt x="1351" y="1093"/>
                  </a:cubicBezTo>
                  <a:cubicBezTo>
                    <a:pt x="1335" y="1093"/>
                    <a:pt x="1318" y="1102"/>
                    <a:pt x="1301" y="1118"/>
                  </a:cubicBezTo>
                  <a:lnTo>
                    <a:pt x="1301" y="351"/>
                  </a:lnTo>
                  <a:cubicBezTo>
                    <a:pt x="1301" y="218"/>
                    <a:pt x="1268" y="118"/>
                    <a:pt x="1201" y="51"/>
                  </a:cubicBezTo>
                  <a:cubicBezTo>
                    <a:pt x="1168" y="17"/>
                    <a:pt x="1126" y="1"/>
                    <a:pt x="10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3210800" y="1260850"/>
              <a:ext cx="30050" cy="46800"/>
            </a:xfrm>
            <a:custGeom>
              <a:rect b="b" l="l" r="r" t="t"/>
              <a:pathLst>
                <a:path extrusionOk="0" h="1872" w="1202">
                  <a:moveTo>
                    <a:pt x="768" y="921"/>
                  </a:moveTo>
                  <a:lnTo>
                    <a:pt x="768" y="1054"/>
                  </a:lnTo>
                  <a:cubicBezTo>
                    <a:pt x="734" y="1154"/>
                    <a:pt x="668" y="1221"/>
                    <a:pt x="601" y="1321"/>
                  </a:cubicBezTo>
                  <a:cubicBezTo>
                    <a:pt x="534" y="1355"/>
                    <a:pt x="467" y="1421"/>
                    <a:pt x="401" y="1455"/>
                  </a:cubicBezTo>
                  <a:cubicBezTo>
                    <a:pt x="377" y="1478"/>
                    <a:pt x="337" y="1502"/>
                    <a:pt x="303" y="1502"/>
                  </a:cubicBezTo>
                  <a:cubicBezTo>
                    <a:pt x="290" y="1502"/>
                    <a:pt x="277" y="1498"/>
                    <a:pt x="267" y="1488"/>
                  </a:cubicBezTo>
                  <a:cubicBezTo>
                    <a:pt x="234" y="1488"/>
                    <a:pt x="234" y="1455"/>
                    <a:pt x="234" y="1421"/>
                  </a:cubicBezTo>
                  <a:cubicBezTo>
                    <a:pt x="234" y="1355"/>
                    <a:pt x="267" y="1321"/>
                    <a:pt x="301" y="1255"/>
                  </a:cubicBezTo>
                  <a:cubicBezTo>
                    <a:pt x="334" y="1154"/>
                    <a:pt x="434" y="1088"/>
                    <a:pt x="534" y="1021"/>
                  </a:cubicBezTo>
                  <a:cubicBezTo>
                    <a:pt x="601" y="988"/>
                    <a:pt x="701" y="921"/>
                    <a:pt x="768" y="921"/>
                  </a:cubicBezTo>
                  <a:close/>
                  <a:moveTo>
                    <a:pt x="779" y="0"/>
                  </a:moveTo>
                  <a:cubicBezTo>
                    <a:pt x="719" y="0"/>
                    <a:pt x="640" y="24"/>
                    <a:pt x="534" y="87"/>
                  </a:cubicBezTo>
                  <a:cubicBezTo>
                    <a:pt x="501" y="120"/>
                    <a:pt x="434" y="154"/>
                    <a:pt x="401" y="187"/>
                  </a:cubicBezTo>
                  <a:cubicBezTo>
                    <a:pt x="334" y="254"/>
                    <a:pt x="267" y="287"/>
                    <a:pt x="234" y="354"/>
                  </a:cubicBezTo>
                  <a:cubicBezTo>
                    <a:pt x="201" y="387"/>
                    <a:pt x="167" y="421"/>
                    <a:pt x="134" y="454"/>
                  </a:cubicBezTo>
                  <a:cubicBezTo>
                    <a:pt x="134" y="454"/>
                    <a:pt x="100" y="487"/>
                    <a:pt x="100" y="521"/>
                  </a:cubicBezTo>
                  <a:cubicBezTo>
                    <a:pt x="100" y="521"/>
                    <a:pt x="100" y="554"/>
                    <a:pt x="100" y="587"/>
                  </a:cubicBezTo>
                  <a:cubicBezTo>
                    <a:pt x="100" y="621"/>
                    <a:pt x="100" y="687"/>
                    <a:pt x="134" y="721"/>
                  </a:cubicBezTo>
                  <a:lnTo>
                    <a:pt x="201" y="721"/>
                  </a:lnTo>
                  <a:cubicBezTo>
                    <a:pt x="234" y="687"/>
                    <a:pt x="267" y="654"/>
                    <a:pt x="301" y="621"/>
                  </a:cubicBezTo>
                  <a:cubicBezTo>
                    <a:pt x="401" y="554"/>
                    <a:pt x="467" y="487"/>
                    <a:pt x="567" y="421"/>
                  </a:cubicBezTo>
                  <a:cubicBezTo>
                    <a:pt x="634" y="387"/>
                    <a:pt x="701" y="387"/>
                    <a:pt x="734" y="387"/>
                  </a:cubicBezTo>
                  <a:cubicBezTo>
                    <a:pt x="768" y="387"/>
                    <a:pt x="801" y="421"/>
                    <a:pt x="768" y="487"/>
                  </a:cubicBezTo>
                  <a:lnTo>
                    <a:pt x="768" y="554"/>
                  </a:lnTo>
                  <a:cubicBezTo>
                    <a:pt x="701" y="587"/>
                    <a:pt x="634" y="621"/>
                    <a:pt x="534" y="654"/>
                  </a:cubicBezTo>
                  <a:cubicBezTo>
                    <a:pt x="234" y="854"/>
                    <a:pt x="0" y="1188"/>
                    <a:pt x="0" y="1588"/>
                  </a:cubicBezTo>
                  <a:cubicBezTo>
                    <a:pt x="0" y="1688"/>
                    <a:pt x="34" y="1788"/>
                    <a:pt x="100" y="1822"/>
                  </a:cubicBezTo>
                  <a:cubicBezTo>
                    <a:pt x="150" y="1855"/>
                    <a:pt x="201" y="1872"/>
                    <a:pt x="251" y="1872"/>
                  </a:cubicBezTo>
                  <a:cubicBezTo>
                    <a:pt x="301" y="1872"/>
                    <a:pt x="351" y="1855"/>
                    <a:pt x="401" y="1822"/>
                  </a:cubicBezTo>
                  <a:cubicBezTo>
                    <a:pt x="567" y="1722"/>
                    <a:pt x="668" y="1588"/>
                    <a:pt x="768" y="1455"/>
                  </a:cubicBezTo>
                  <a:lnTo>
                    <a:pt x="768" y="1555"/>
                  </a:lnTo>
                  <a:lnTo>
                    <a:pt x="1034" y="1421"/>
                  </a:lnTo>
                  <a:cubicBezTo>
                    <a:pt x="1101" y="1388"/>
                    <a:pt x="1135" y="1355"/>
                    <a:pt x="1135" y="1288"/>
                  </a:cubicBezTo>
                  <a:cubicBezTo>
                    <a:pt x="1168" y="1255"/>
                    <a:pt x="1201" y="1188"/>
                    <a:pt x="1201" y="1154"/>
                  </a:cubicBezTo>
                  <a:cubicBezTo>
                    <a:pt x="1201" y="1121"/>
                    <a:pt x="1168" y="1054"/>
                    <a:pt x="1135" y="1054"/>
                  </a:cubicBezTo>
                  <a:cubicBezTo>
                    <a:pt x="1135" y="1038"/>
                    <a:pt x="1126" y="1029"/>
                    <a:pt x="1110" y="1029"/>
                  </a:cubicBezTo>
                  <a:cubicBezTo>
                    <a:pt x="1093" y="1029"/>
                    <a:pt x="1068" y="1038"/>
                    <a:pt x="1034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3" y="8"/>
                    <a:pt x="814" y="0"/>
                    <a:pt x="77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3246650" y="1238000"/>
              <a:ext cx="25875" cy="50675"/>
            </a:xfrm>
            <a:custGeom>
              <a:rect b="b" l="l" r="r" t="t"/>
              <a:pathLst>
                <a:path extrusionOk="0" h="2027" w="1035">
                  <a:moveTo>
                    <a:pt x="868" y="0"/>
                  </a:moveTo>
                  <a:cubicBezTo>
                    <a:pt x="868" y="34"/>
                    <a:pt x="835" y="34"/>
                    <a:pt x="835" y="34"/>
                  </a:cubicBezTo>
                  <a:cubicBezTo>
                    <a:pt x="835" y="67"/>
                    <a:pt x="801" y="100"/>
                    <a:pt x="801" y="100"/>
                  </a:cubicBezTo>
                  <a:lnTo>
                    <a:pt x="668" y="100"/>
                  </a:lnTo>
                  <a:cubicBezTo>
                    <a:pt x="601" y="134"/>
                    <a:pt x="568" y="134"/>
                    <a:pt x="501" y="167"/>
                  </a:cubicBezTo>
                  <a:cubicBezTo>
                    <a:pt x="368" y="267"/>
                    <a:pt x="234" y="401"/>
                    <a:pt x="134" y="534"/>
                  </a:cubicBezTo>
                  <a:cubicBezTo>
                    <a:pt x="67" y="667"/>
                    <a:pt x="34" y="801"/>
                    <a:pt x="34" y="934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0" y="1193"/>
                    <a:pt x="190" y="1204"/>
                    <a:pt x="229" y="1204"/>
                  </a:cubicBezTo>
                  <a:cubicBezTo>
                    <a:pt x="292" y="1204"/>
                    <a:pt x="377" y="1176"/>
                    <a:pt x="501" y="1134"/>
                  </a:cubicBezTo>
                  <a:cubicBezTo>
                    <a:pt x="568" y="1101"/>
                    <a:pt x="635" y="1068"/>
                    <a:pt x="735" y="1068"/>
                  </a:cubicBezTo>
                  <a:cubicBezTo>
                    <a:pt x="801" y="1068"/>
                    <a:pt x="801" y="1101"/>
                    <a:pt x="801" y="1134"/>
                  </a:cubicBezTo>
                  <a:cubicBezTo>
                    <a:pt x="801" y="1168"/>
                    <a:pt x="768" y="1235"/>
                    <a:pt x="768" y="1235"/>
                  </a:cubicBezTo>
                  <a:cubicBezTo>
                    <a:pt x="701" y="1335"/>
                    <a:pt x="601" y="1401"/>
                    <a:pt x="501" y="1468"/>
                  </a:cubicBezTo>
                  <a:cubicBezTo>
                    <a:pt x="468" y="1501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1"/>
                  </a:cubicBezTo>
                  <a:cubicBezTo>
                    <a:pt x="201" y="1468"/>
                    <a:pt x="201" y="1435"/>
                    <a:pt x="168" y="1401"/>
                  </a:cubicBezTo>
                  <a:lnTo>
                    <a:pt x="101" y="1401"/>
                  </a:lnTo>
                  <a:cubicBezTo>
                    <a:pt x="67" y="1435"/>
                    <a:pt x="34" y="1468"/>
                    <a:pt x="34" y="1501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68"/>
                  </a:lnTo>
                  <a:cubicBezTo>
                    <a:pt x="1" y="1902"/>
                    <a:pt x="1" y="1968"/>
                    <a:pt x="34" y="2002"/>
                  </a:cubicBezTo>
                  <a:cubicBezTo>
                    <a:pt x="34" y="2018"/>
                    <a:pt x="51" y="2027"/>
                    <a:pt x="67" y="2027"/>
                  </a:cubicBezTo>
                  <a:cubicBezTo>
                    <a:pt x="84" y="2027"/>
                    <a:pt x="101" y="2018"/>
                    <a:pt x="101" y="2002"/>
                  </a:cubicBezTo>
                  <a:cubicBezTo>
                    <a:pt x="134" y="2002"/>
                    <a:pt x="134" y="2002"/>
                    <a:pt x="134" y="1968"/>
                  </a:cubicBezTo>
                  <a:cubicBezTo>
                    <a:pt x="168" y="1968"/>
                    <a:pt x="168" y="1935"/>
                    <a:pt x="201" y="1935"/>
                  </a:cubicBezTo>
                  <a:lnTo>
                    <a:pt x="334" y="1935"/>
                  </a:lnTo>
                  <a:cubicBezTo>
                    <a:pt x="401" y="1902"/>
                    <a:pt x="468" y="1868"/>
                    <a:pt x="534" y="1835"/>
                  </a:cubicBezTo>
                  <a:cubicBezTo>
                    <a:pt x="701" y="1735"/>
                    <a:pt x="835" y="1601"/>
                    <a:pt x="935" y="1435"/>
                  </a:cubicBezTo>
                  <a:cubicBezTo>
                    <a:pt x="1001" y="1301"/>
                    <a:pt x="1035" y="1168"/>
                    <a:pt x="1035" y="1034"/>
                  </a:cubicBezTo>
                  <a:cubicBezTo>
                    <a:pt x="1035" y="968"/>
                    <a:pt x="1035" y="901"/>
                    <a:pt x="968" y="834"/>
                  </a:cubicBezTo>
                  <a:cubicBezTo>
                    <a:pt x="935" y="768"/>
                    <a:pt x="868" y="734"/>
                    <a:pt x="801" y="734"/>
                  </a:cubicBezTo>
                  <a:cubicBezTo>
                    <a:pt x="701" y="734"/>
                    <a:pt x="601" y="768"/>
                    <a:pt x="501" y="834"/>
                  </a:cubicBezTo>
                  <a:cubicBezTo>
                    <a:pt x="434" y="834"/>
                    <a:pt x="368" y="868"/>
                    <a:pt x="334" y="868"/>
                  </a:cubicBezTo>
                  <a:cubicBezTo>
                    <a:pt x="268" y="868"/>
                    <a:pt x="268" y="834"/>
                    <a:pt x="268" y="801"/>
                  </a:cubicBezTo>
                  <a:cubicBezTo>
                    <a:pt x="268" y="768"/>
                    <a:pt x="301" y="768"/>
                    <a:pt x="301" y="734"/>
                  </a:cubicBezTo>
                  <a:cubicBezTo>
                    <a:pt x="368" y="667"/>
                    <a:pt x="434" y="601"/>
                    <a:pt x="534" y="534"/>
                  </a:cubicBezTo>
                  <a:cubicBezTo>
                    <a:pt x="568" y="534"/>
                    <a:pt x="601" y="501"/>
                    <a:pt x="668" y="501"/>
                  </a:cubicBezTo>
                  <a:lnTo>
                    <a:pt x="768" y="501"/>
                  </a:lnTo>
                  <a:cubicBezTo>
                    <a:pt x="768" y="534"/>
                    <a:pt x="801" y="534"/>
                    <a:pt x="801" y="567"/>
                  </a:cubicBezTo>
                  <a:lnTo>
                    <a:pt x="868" y="567"/>
                  </a:lnTo>
                  <a:cubicBezTo>
                    <a:pt x="935" y="534"/>
                    <a:pt x="968" y="467"/>
                    <a:pt x="968" y="434"/>
                  </a:cubicBezTo>
                  <a:cubicBezTo>
                    <a:pt x="968" y="367"/>
                    <a:pt x="968" y="301"/>
                    <a:pt x="968" y="267"/>
                  </a:cubicBezTo>
                  <a:lnTo>
                    <a:pt x="968" y="167"/>
                  </a:lnTo>
                  <a:cubicBezTo>
                    <a:pt x="968" y="134"/>
                    <a:pt x="968" y="67"/>
                    <a:pt x="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3282525" y="1195475"/>
              <a:ext cx="24200" cy="83200"/>
            </a:xfrm>
            <a:custGeom>
              <a:rect b="b" l="l" r="r" t="t"/>
              <a:pathLst>
                <a:path extrusionOk="0" h="3328" w="968">
                  <a:moveTo>
                    <a:pt x="867" y="0"/>
                  </a:moveTo>
                  <a:cubicBezTo>
                    <a:pt x="834" y="33"/>
                    <a:pt x="801" y="33"/>
                    <a:pt x="801" y="67"/>
                  </a:cubicBezTo>
                  <a:cubicBezTo>
                    <a:pt x="767" y="134"/>
                    <a:pt x="767" y="167"/>
                    <a:pt x="734" y="234"/>
                  </a:cubicBezTo>
                  <a:lnTo>
                    <a:pt x="33" y="3069"/>
                  </a:lnTo>
                  <a:cubicBezTo>
                    <a:pt x="0" y="3102"/>
                    <a:pt x="0" y="3169"/>
                    <a:pt x="0" y="3202"/>
                  </a:cubicBezTo>
                  <a:cubicBezTo>
                    <a:pt x="0" y="3236"/>
                    <a:pt x="0" y="3269"/>
                    <a:pt x="33" y="3302"/>
                  </a:cubicBezTo>
                  <a:cubicBezTo>
                    <a:pt x="33" y="3319"/>
                    <a:pt x="50" y="3327"/>
                    <a:pt x="67" y="3327"/>
                  </a:cubicBezTo>
                  <a:cubicBezTo>
                    <a:pt x="84" y="3327"/>
                    <a:pt x="100" y="3319"/>
                    <a:pt x="100" y="3302"/>
                  </a:cubicBezTo>
                  <a:cubicBezTo>
                    <a:pt x="134" y="3269"/>
                    <a:pt x="167" y="3236"/>
                    <a:pt x="167" y="3236"/>
                  </a:cubicBezTo>
                  <a:cubicBezTo>
                    <a:pt x="200" y="3169"/>
                    <a:pt x="200" y="3136"/>
                    <a:pt x="234" y="3069"/>
                  </a:cubicBezTo>
                  <a:lnTo>
                    <a:pt x="967" y="234"/>
                  </a:lnTo>
                  <a:cubicBezTo>
                    <a:pt x="967" y="200"/>
                    <a:pt x="967" y="134"/>
                    <a:pt x="967" y="100"/>
                  </a:cubicBezTo>
                  <a:cubicBezTo>
                    <a:pt x="967" y="67"/>
                    <a:pt x="967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3315875" y="1199000"/>
              <a:ext cx="25875" cy="49025"/>
            </a:xfrm>
            <a:custGeom>
              <a:rect b="b" l="l" r="r" t="t"/>
              <a:pathLst>
                <a:path extrusionOk="0" h="1961" w="1035">
                  <a:moveTo>
                    <a:pt x="918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26"/>
                  </a:lnTo>
                  <a:lnTo>
                    <a:pt x="801" y="93"/>
                  </a:lnTo>
                  <a:lnTo>
                    <a:pt x="668" y="93"/>
                  </a:lnTo>
                  <a:cubicBezTo>
                    <a:pt x="601" y="126"/>
                    <a:pt x="567" y="126"/>
                    <a:pt x="534" y="159"/>
                  </a:cubicBezTo>
                  <a:cubicBezTo>
                    <a:pt x="367" y="259"/>
                    <a:pt x="234" y="393"/>
                    <a:pt x="167" y="526"/>
                  </a:cubicBezTo>
                  <a:cubicBezTo>
                    <a:pt x="100" y="660"/>
                    <a:pt x="34" y="793"/>
                    <a:pt x="34" y="927"/>
                  </a:cubicBezTo>
                  <a:cubicBezTo>
                    <a:pt x="34" y="993"/>
                    <a:pt x="67" y="1093"/>
                    <a:pt x="134" y="1160"/>
                  </a:cubicBezTo>
                  <a:cubicBezTo>
                    <a:pt x="159" y="1185"/>
                    <a:pt x="195" y="1196"/>
                    <a:pt x="238" y="1196"/>
                  </a:cubicBezTo>
                  <a:cubicBezTo>
                    <a:pt x="307" y="1196"/>
                    <a:pt x="398" y="1168"/>
                    <a:pt x="501" y="1127"/>
                  </a:cubicBezTo>
                  <a:cubicBezTo>
                    <a:pt x="567" y="1093"/>
                    <a:pt x="668" y="1060"/>
                    <a:pt x="734" y="1060"/>
                  </a:cubicBezTo>
                  <a:cubicBezTo>
                    <a:pt x="801" y="1060"/>
                    <a:pt x="801" y="1093"/>
                    <a:pt x="801" y="1127"/>
                  </a:cubicBezTo>
                  <a:cubicBezTo>
                    <a:pt x="801" y="1160"/>
                    <a:pt x="801" y="1227"/>
                    <a:pt x="768" y="1227"/>
                  </a:cubicBezTo>
                  <a:cubicBezTo>
                    <a:pt x="701" y="1327"/>
                    <a:pt x="601" y="1394"/>
                    <a:pt x="534" y="1460"/>
                  </a:cubicBezTo>
                  <a:cubicBezTo>
                    <a:pt x="467" y="1494"/>
                    <a:pt x="401" y="1494"/>
                    <a:pt x="367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cubicBezTo>
                    <a:pt x="184" y="1377"/>
                    <a:pt x="167" y="1368"/>
                    <a:pt x="155" y="1368"/>
                  </a:cubicBezTo>
                  <a:cubicBezTo>
                    <a:pt x="142" y="1368"/>
                    <a:pt x="134" y="1377"/>
                    <a:pt x="134" y="1394"/>
                  </a:cubicBezTo>
                  <a:cubicBezTo>
                    <a:pt x="67" y="1427"/>
                    <a:pt x="34" y="1460"/>
                    <a:pt x="34" y="1494"/>
                  </a:cubicBezTo>
                  <a:cubicBezTo>
                    <a:pt x="0" y="1560"/>
                    <a:pt x="0" y="1627"/>
                    <a:pt x="0" y="1694"/>
                  </a:cubicBezTo>
                  <a:lnTo>
                    <a:pt x="0" y="1794"/>
                  </a:lnTo>
                  <a:cubicBezTo>
                    <a:pt x="0" y="1861"/>
                    <a:pt x="0" y="1927"/>
                    <a:pt x="34" y="1961"/>
                  </a:cubicBezTo>
                  <a:lnTo>
                    <a:pt x="134" y="1961"/>
                  </a:lnTo>
                  <a:cubicBezTo>
                    <a:pt x="134" y="1961"/>
                    <a:pt x="134" y="1961"/>
                    <a:pt x="167" y="1927"/>
                  </a:cubicBezTo>
                  <a:cubicBezTo>
                    <a:pt x="167" y="1927"/>
                    <a:pt x="167" y="1894"/>
                    <a:pt x="201" y="1894"/>
                  </a:cubicBezTo>
                  <a:lnTo>
                    <a:pt x="334" y="1894"/>
                  </a:lnTo>
                  <a:cubicBezTo>
                    <a:pt x="401" y="1861"/>
                    <a:pt x="467" y="1827"/>
                    <a:pt x="534" y="1794"/>
                  </a:cubicBezTo>
                  <a:cubicBezTo>
                    <a:pt x="701" y="1694"/>
                    <a:pt x="834" y="1560"/>
                    <a:pt x="934" y="1394"/>
                  </a:cubicBezTo>
                  <a:cubicBezTo>
                    <a:pt x="1001" y="1260"/>
                    <a:pt x="1034" y="1127"/>
                    <a:pt x="1034" y="1027"/>
                  </a:cubicBezTo>
                  <a:cubicBezTo>
                    <a:pt x="1034" y="927"/>
                    <a:pt x="1001" y="860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567" y="760"/>
                    <a:pt x="467" y="793"/>
                  </a:cubicBezTo>
                  <a:cubicBezTo>
                    <a:pt x="434" y="826"/>
                    <a:pt x="367" y="826"/>
                    <a:pt x="334" y="826"/>
                  </a:cubicBezTo>
                  <a:cubicBezTo>
                    <a:pt x="267" y="826"/>
                    <a:pt x="267" y="793"/>
                    <a:pt x="267" y="793"/>
                  </a:cubicBezTo>
                  <a:cubicBezTo>
                    <a:pt x="267" y="760"/>
                    <a:pt x="301" y="726"/>
                    <a:pt x="301" y="693"/>
                  </a:cubicBezTo>
                  <a:cubicBezTo>
                    <a:pt x="367" y="626"/>
                    <a:pt x="434" y="560"/>
                    <a:pt x="534" y="493"/>
                  </a:cubicBezTo>
                  <a:cubicBezTo>
                    <a:pt x="567" y="493"/>
                    <a:pt x="601" y="460"/>
                    <a:pt x="634" y="460"/>
                  </a:cubicBezTo>
                  <a:lnTo>
                    <a:pt x="768" y="460"/>
                  </a:lnTo>
                  <a:cubicBezTo>
                    <a:pt x="768" y="493"/>
                    <a:pt x="801" y="526"/>
                    <a:pt x="834" y="560"/>
                  </a:cubicBezTo>
                  <a:lnTo>
                    <a:pt x="901" y="560"/>
                  </a:lnTo>
                  <a:cubicBezTo>
                    <a:pt x="934" y="526"/>
                    <a:pt x="968" y="493"/>
                    <a:pt x="1001" y="426"/>
                  </a:cubicBezTo>
                  <a:cubicBezTo>
                    <a:pt x="1001" y="359"/>
                    <a:pt x="1001" y="326"/>
                    <a:pt x="1001" y="259"/>
                  </a:cubicBezTo>
                  <a:lnTo>
                    <a:pt x="1001" y="159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4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3350075" y="1166275"/>
              <a:ext cx="26700" cy="62950"/>
            </a:xfrm>
            <a:custGeom>
              <a:rect b="b" l="l" r="r" t="t"/>
              <a:pathLst>
                <a:path extrusionOk="0" h="2518" w="1068">
                  <a:moveTo>
                    <a:pt x="600" y="1"/>
                  </a:moveTo>
                  <a:lnTo>
                    <a:pt x="334" y="167"/>
                  </a:lnTo>
                  <a:lnTo>
                    <a:pt x="334" y="501"/>
                  </a:lnTo>
                  <a:lnTo>
                    <a:pt x="600" y="368"/>
                  </a:lnTo>
                  <a:lnTo>
                    <a:pt x="600" y="1"/>
                  </a:lnTo>
                  <a:close/>
                  <a:moveTo>
                    <a:pt x="634" y="634"/>
                  </a:moveTo>
                  <a:lnTo>
                    <a:pt x="234" y="868"/>
                  </a:lnTo>
                  <a:cubicBezTo>
                    <a:pt x="200" y="901"/>
                    <a:pt x="133" y="935"/>
                    <a:pt x="133" y="968"/>
                  </a:cubicBezTo>
                  <a:cubicBezTo>
                    <a:pt x="100" y="1035"/>
                    <a:pt x="67" y="1068"/>
                    <a:pt x="67" y="1135"/>
                  </a:cubicBezTo>
                  <a:cubicBezTo>
                    <a:pt x="67" y="1168"/>
                    <a:pt x="100" y="1201"/>
                    <a:pt x="133" y="1235"/>
                  </a:cubicBezTo>
                  <a:cubicBezTo>
                    <a:pt x="133" y="1251"/>
                    <a:pt x="142" y="1260"/>
                    <a:pt x="158" y="1260"/>
                  </a:cubicBezTo>
                  <a:cubicBezTo>
                    <a:pt x="175" y="1260"/>
                    <a:pt x="200" y="1251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33" y="2135"/>
                  </a:lnTo>
                  <a:cubicBezTo>
                    <a:pt x="100" y="2135"/>
                    <a:pt x="67" y="2202"/>
                    <a:pt x="33" y="2236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3" y="2502"/>
                  </a:cubicBezTo>
                  <a:cubicBezTo>
                    <a:pt x="45" y="2513"/>
                    <a:pt x="56" y="2517"/>
                    <a:pt x="67" y="2517"/>
                  </a:cubicBezTo>
                  <a:cubicBezTo>
                    <a:pt x="89" y="2517"/>
                    <a:pt x="111" y="2502"/>
                    <a:pt x="133" y="2502"/>
                  </a:cubicBezTo>
                  <a:lnTo>
                    <a:pt x="901" y="2035"/>
                  </a:lnTo>
                  <a:cubicBezTo>
                    <a:pt x="967" y="2002"/>
                    <a:pt x="1001" y="1969"/>
                    <a:pt x="1034" y="1935"/>
                  </a:cubicBezTo>
                  <a:cubicBezTo>
                    <a:pt x="1067" y="1869"/>
                    <a:pt x="1067" y="1835"/>
                    <a:pt x="1067" y="1769"/>
                  </a:cubicBezTo>
                  <a:cubicBezTo>
                    <a:pt x="1067" y="1735"/>
                    <a:pt x="1067" y="1702"/>
                    <a:pt x="1034" y="1668"/>
                  </a:cubicBezTo>
                  <a:cubicBezTo>
                    <a:pt x="1017" y="1652"/>
                    <a:pt x="1001" y="1643"/>
                    <a:pt x="980" y="1643"/>
                  </a:cubicBezTo>
                  <a:cubicBezTo>
                    <a:pt x="959" y="1643"/>
                    <a:pt x="934" y="1652"/>
                    <a:pt x="901" y="1668"/>
                  </a:cubicBezTo>
                  <a:lnTo>
                    <a:pt x="634" y="1835"/>
                  </a:lnTo>
                  <a:lnTo>
                    <a:pt x="634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3385100" y="1151275"/>
              <a:ext cx="29200" cy="52625"/>
            </a:xfrm>
            <a:custGeom>
              <a:rect b="b" l="l" r="r" t="t"/>
              <a:pathLst>
                <a:path extrusionOk="0" h="2105" w="1168">
                  <a:moveTo>
                    <a:pt x="334" y="0"/>
                  </a:moveTo>
                  <a:cubicBezTo>
                    <a:pt x="300" y="34"/>
                    <a:pt x="267" y="67"/>
                    <a:pt x="267" y="134"/>
                  </a:cubicBezTo>
                  <a:cubicBezTo>
                    <a:pt x="234" y="200"/>
                    <a:pt x="234" y="267"/>
                    <a:pt x="234" y="300"/>
                  </a:cubicBezTo>
                  <a:lnTo>
                    <a:pt x="234" y="634"/>
                  </a:lnTo>
                  <a:lnTo>
                    <a:pt x="133" y="667"/>
                  </a:lnTo>
                  <a:cubicBezTo>
                    <a:pt x="67" y="734"/>
                    <a:pt x="0" y="834"/>
                    <a:pt x="0" y="934"/>
                  </a:cubicBezTo>
                  <a:cubicBezTo>
                    <a:pt x="0" y="968"/>
                    <a:pt x="0" y="1034"/>
                    <a:pt x="33" y="1034"/>
                  </a:cubicBezTo>
                  <a:cubicBezTo>
                    <a:pt x="47" y="1062"/>
                    <a:pt x="62" y="1073"/>
                    <a:pt x="76" y="1073"/>
                  </a:cubicBezTo>
                  <a:cubicBezTo>
                    <a:pt x="95" y="1073"/>
                    <a:pt x="114" y="1053"/>
                    <a:pt x="133" y="1034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00" y="1902"/>
                    <a:pt x="267" y="2002"/>
                    <a:pt x="334" y="2068"/>
                  </a:cubicBezTo>
                  <a:cubicBezTo>
                    <a:pt x="359" y="2094"/>
                    <a:pt x="389" y="2105"/>
                    <a:pt x="427" y="2105"/>
                  </a:cubicBezTo>
                  <a:cubicBezTo>
                    <a:pt x="487" y="2105"/>
                    <a:pt x="564" y="2076"/>
                    <a:pt x="667" y="2035"/>
                  </a:cubicBezTo>
                  <a:cubicBezTo>
                    <a:pt x="734" y="1968"/>
                    <a:pt x="834" y="1902"/>
                    <a:pt x="934" y="1801"/>
                  </a:cubicBezTo>
                  <a:cubicBezTo>
                    <a:pt x="1001" y="1735"/>
                    <a:pt x="1067" y="1635"/>
                    <a:pt x="1134" y="1535"/>
                  </a:cubicBezTo>
                  <a:cubicBezTo>
                    <a:pt x="1168" y="1501"/>
                    <a:pt x="1168" y="1435"/>
                    <a:pt x="1168" y="1401"/>
                  </a:cubicBezTo>
                  <a:cubicBezTo>
                    <a:pt x="1168" y="1368"/>
                    <a:pt x="1168" y="1301"/>
                    <a:pt x="1134" y="1301"/>
                  </a:cubicBezTo>
                  <a:cubicBezTo>
                    <a:pt x="1118" y="1284"/>
                    <a:pt x="1101" y="1276"/>
                    <a:pt x="1088" y="1276"/>
                  </a:cubicBezTo>
                  <a:cubicBezTo>
                    <a:pt x="1076" y="1276"/>
                    <a:pt x="1067" y="1284"/>
                    <a:pt x="1067" y="1301"/>
                  </a:cubicBezTo>
                  <a:cubicBezTo>
                    <a:pt x="1034" y="1301"/>
                    <a:pt x="1001" y="1334"/>
                    <a:pt x="967" y="1368"/>
                  </a:cubicBezTo>
                  <a:cubicBezTo>
                    <a:pt x="901" y="1501"/>
                    <a:pt x="767" y="1601"/>
                    <a:pt x="667" y="1668"/>
                  </a:cubicBezTo>
                  <a:cubicBezTo>
                    <a:pt x="567" y="1735"/>
                    <a:pt x="500" y="1735"/>
                    <a:pt x="500" y="1735"/>
                  </a:cubicBezTo>
                  <a:cubicBezTo>
                    <a:pt x="467" y="1701"/>
                    <a:pt x="467" y="1668"/>
                    <a:pt x="467" y="1601"/>
                  </a:cubicBezTo>
                  <a:lnTo>
                    <a:pt x="467" y="901"/>
                  </a:lnTo>
                  <a:lnTo>
                    <a:pt x="867" y="601"/>
                  </a:lnTo>
                  <a:cubicBezTo>
                    <a:pt x="934" y="601"/>
                    <a:pt x="967" y="534"/>
                    <a:pt x="1001" y="501"/>
                  </a:cubicBezTo>
                  <a:cubicBezTo>
                    <a:pt x="1001" y="467"/>
                    <a:pt x="1034" y="400"/>
                    <a:pt x="1034" y="367"/>
                  </a:cubicBezTo>
                  <a:cubicBezTo>
                    <a:pt x="1034" y="300"/>
                    <a:pt x="1001" y="267"/>
                    <a:pt x="1001" y="234"/>
                  </a:cubicBezTo>
                  <a:cubicBezTo>
                    <a:pt x="984" y="217"/>
                    <a:pt x="967" y="209"/>
                    <a:pt x="947" y="209"/>
                  </a:cubicBezTo>
                  <a:cubicBezTo>
                    <a:pt x="926" y="209"/>
                    <a:pt x="901" y="217"/>
                    <a:pt x="867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467" y="134"/>
                    <a:pt x="434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3416775" y="1140425"/>
              <a:ext cx="30050" cy="45600"/>
            </a:xfrm>
            <a:custGeom>
              <a:rect b="b" l="l" r="r" t="t"/>
              <a:pathLst>
                <a:path extrusionOk="0" h="1824" w="1202">
                  <a:moveTo>
                    <a:pt x="801" y="401"/>
                  </a:moveTo>
                  <a:cubicBezTo>
                    <a:pt x="868" y="434"/>
                    <a:pt x="935" y="501"/>
                    <a:pt x="935" y="568"/>
                  </a:cubicBezTo>
                  <a:lnTo>
                    <a:pt x="267" y="935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68" y="568"/>
                    <a:pt x="534" y="501"/>
                    <a:pt x="601" y="468"/>
                  </a:cubicBezTo>
                  <a:cubicBezTo>
                    <a:pt x="668" y="401"/>
                    <a:pt x="734" y="401"/>
                    <a:pt x="801" y="401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34"/>
                    <a:pt x="601" y="101"/>
                  </a:cubicBezTo>
                  <a:cubicBezTo>
                    <a:pt x="434" y="201"/>
                    <a:pt x="301" y="367"/>
                    <a:pt x="201" y="568"/>
                  </a:cubicBezTo>
                  <a:cubicBezTo>
                    <a:pt x="67" y="768"/>
                    <a:pt x="1" y="1001"/>
                    <a:pt x="34" y="1268"/>
                  </a:cubicBezTo>
                  <a:cubicBezTo>
                    <a:pt x="1" y="1435"/>
                    <a:pt x="67" y="1602"/>
                    <a:pt x="167" y="1735"/>
                  </a:cubicBezTo>
                  <a:cubicBezTo>
                    <a:pt x="229" y="1797"/>
                    <a:pt x="291" y="1823"/>
                    <a:pt x="360" y="1823"/>
                  </a:cubicBezTo>
                  <a:cubicBezTo>
                    <a:pt x="439" y="1823"/>
                    <a:pt x="527" y="1789"/>
                    <a:pt x="634" y="1735"/>
                  </a:cubicBezTo>
                  <a:cubicBezTo>
                    <a:pt x="734" y="1668"/>
                    <a:pt x="835" y="1602"/>
                    <a:pt x="935" y="1502"/>
                  </a:cubicBezTo>
                  <a:cubicBezTo>
                    <a:pt x="1035" y="1435"/>
                    <a:pt x="1101" y="1335"/>
                    <a:pt x="1168" y="1235"/>
                  </a:cubicBezTo>
                  <a:cubicBezTo>
                    <a:pt x="1168" y="1201"/>
                    <a:pt x="1201" y="1168"/>
                    <a:pt x="1201" y="1101"/>
                  </a:cubicBezTo>
                  <a:cubicBezTo>
                    <a:pt x="1201" y="1068"/>
                    <a:pt x="1201" y="1035"/>
                    <a:pt x="1168" y="1001"/>
                  </a:cubicBezTo>
                  <a:lnTo>
                    <a:pt x="1101" y="1001"/>
                  </a:lnTo>
                  <a:cubicBezTo>
                    <a:pt x="1035" y="1035"/>
                    <a:pt x="1001" y="1068"/>
                    <a:pt x="968" y="1101"/>
                  </a:cubicBezTo>
                  <a:cubicBezTo>
                    <a:pt x="868" y="1235"/>
                    <a:pt x="768" y="1301"/>
                    <a:pt x="634" y="1402"/>
                  </a:cubicBezTo>
                  <a:cubicBezTo>
                    <a:pt x="587" y="1425"/>
                    <a:pt x="523" y="1449"/>
                    <a:pt x="466" y="1449"/>
                  </a:cubicBezTo>
                  <a:cubicBezTo>
                    <a:pt x="443" y="1449"/>
                    <a:pt x="420" y="1445"/>
                    <a:pt x="401" y="1435"/>
                  </a:cubicBezTo>
                  <a:cubicBezTo>
                    <a:pt x="334" y="1435"/>
                    <a:pt x="267" y="1368"/>
                    <a:pt x="267" y="1301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5" y="234"/>
                    <a:pt x="1101" y="134"/>
                    <a:pt x="1035" y="67"/>
                  </a:cubicBezTo>
                  <a:cubicBezTo>
                    <a:pt x="1001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3449300" y="1118325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101" y="1"/>
                  </a:moveTo>
                  <a:cubicBezTo>
                    <a:pt x="1068" y="1"/>
                    <a:pt x="1035" y="17"/>
                    <a:pt x="1001" y="51"/>
                  </a:cubicBezTo>
                  <a:cubicBezTo>
                    <a:pt x="935" y="51"/>
                    <a:pt x="901" y="117"/>
                    <a:pt x="868" y="151"/>
                  </a:cubicBezTo>
                  <a:cubicBezTo>
                    <a:pt x="834" y="217"/>
                    <a:pt x="768" y="251"/>
                    <a:pt x="768" y="317"/>
                  </a:cubicBezTo>
                  <a:cubicBezTo>
                    <a:pt x="734" y="284"/>
                    <a:pt x="701" y="284"/>
                    <a:pt x="668" y="284"/>
                  </a:cubicBezTo>
                  <a:cubicBezTo>
                    <a:pt x="651" y="267"/>
                    <a:pt x="634" y="259"/>
                    <a:pt x="618" y="259"/>
                  </a:cubicBezTo>
                  <a:cubicBezTo>
                    <a:pt x="601" y="259"/>
                    <a:pt x="584" y="267"/>
                    <a:pt x="568" y="284"/>
                  </a:cubicBezTo>
                  <a:cubicBezTo>
                    <a:pt x="501" y="284"/>
                    <a:pt x="468" y="317"/>
                    <a:pt x="468" y="351"/>
                  </a:cubicBezTo>
                  <a:cubicBezTo>
                    <a:pt x="401" y="418"/>
                    <a:pt x="367" y="484"/>
                    <a:pt x="367" y="518"/>
                  </a:cubicBezTo>
                  <a:lnTo>
                    <a:pt x="367" y="418"/>
                  </a:lnTo>
                  <a:lnTo>
                    <a:pt x="167" y="551"/>
                  </a:lnTo>
                  <a:cubicBezTo>
                    <a:pt x="101" y="584"/>
                    <a:pt x="67" y="618"/>
                    <a:pt x="34" y="684"/>
                  </a:cubicBezTo>
                  <a:cubicBezTo>
                    <a:pt x="34" y="718"/>
                    <a:pt x="1" y="751"/>
                    <a:pt x="1" y="818"/>
                  </a:cubicBezTo>
                  <a:cubicBezTo>
                    <a:pt x="1" y="851"/>
                    <a:pt x="34" y="885"/>
                    <a:pt x="34" y="918"/>
                  </a:cubicBezTo>
                  <a:cubicBezTo>
                    <a:pt x="51" y="935"/>
                    <a:pt x="67" y="943"/>
                    <a:pt x="84" y="943"/>
                  </a:cubicBezTo>
                  <a:cubicBezTo>
                    <a:pt x="101" y="943"/>
                    <a:pt x="117" y="935"/>
                    <a:pt x="134" y="918"/>
                  </a:cubicBezTo>
                  <a:lnTo>
                    <a:pt x="134" y="1752"/>
                  </a:lnTo>
                  <a:cubicBezTo>
                    <a:pt x="101" y="1785"/>
                    <a:pt x="67" y="1819"/>
                    <a:pt x="34" y="1852"/>
                  </a:cubicBezTo>
                  <a:cubicBezTo>
                    <a:pt x="34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7" y="2144"/>
                    <a:pt x="88" y="2144"/>
                  </a:cubicBezTo>
                  <a:cubicBezTo>
                    <a:pt x="109" y="2144"/>
                    <a:pt x="134" y="2135"/>
                    <a:pt x="167" y="2119"/>
                  </a:cubicBezTo>
                  <a:lnTo>
                    <a:pt x="367" y="1985"/>
                  </a:lnTo>
                  <a:cubicBezTo>
                    <a:pt x="401" y="1985"/>
                    <a:pt x="468" y="1919"/>
                    <a:pt x="468" y="1885"/>
                  </a:cubicBezTo>
                  <a:cubicBezTo>
                    <a:pt x="501" y="1852"/>
                    <a:pt x="501" y="1785"/>
                    <a:pt x="501" y="1752"/>
                  </a:cubicBezTo>
                  <a:cubicBezTo>
                    <a:pt x="534" y="1685"/>
                    <a:pt x="501" y="1652"/>
                    <a:pt x="468" y="1618"/>
                  </a:cubicBezTo>
                  <a:cubicBezTo>
                    <a:pt x="468" y="1607"/>
                    <a:pt x="464" y="1604"/>
                    <a:pt x="456" y="1604"/>
                  </a:cubicBezTo>
                  <a:cubicBezTo>
                    <a:pt x="442" y="1604"/>
                    <a:pt x="412" y="1618"/>
                    <a:pt x="367" y="1618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8" y="718"/>
                  </a:cubicBezTo>
                  <a:cubicBezTo>
                    <a:pt x="501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51"/>
                    <a:pt x="601" y="684"/>
                    <a:pt x="601" y="718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2"/>
                    <a:pt x="935" y="1585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2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4" y="1352"/>
                  </a:cubicBezTo>
                  <a:lnTo>
                    <a:pt x="834" y="651"/>
                  </a:lnTo>
                  <a:cubicBezTo>
                    <a:pt x="868" y="584"/>
                    <a:pt x="901" y="484"/>
                    <a:pt x="935" y="418"/>
                  </a:cubicBezTo>
                  <a:cubicBezTo>
                    <a:pt x="935" y="384"/>
                    <a:pt x="968" y="384"/>
                    <a:pt x="1001" y="351"/>
                  </a:cubicBezTo>
                  <a:lnTo>
                    <a:pt x="1068" y="351"/>
                  </a:lnTo>
                  <a:cubicBezTo>
                    <a:pt x="1068" y="384"/>
                    <a:pt x="1068" y="418"/>
                    <a:pt x="1068" y="451"/>
                  </a:cubicBezTo>
                  <a:lnTo>
                    <a:pt x="1068" y="1552"/>
                  </a:lnTo>
                  <a:lnTo>
                    <a:pt x="1301" y="1452"/>
                  </a:lnTo>
                  <a:cubicBezTo>
                    <a:pt x="1335" y="1418"/>
                    <a:pt x="1368" y="1385"/>
                    <a:pt x="1402" y="1318"/>
                  </a:cubicBezTo>
                  <a:cubicBezTo>
                    <a:pt x="1435" y="1285"/>
                    <a:pt x="1435" y="1218"/>
                    <a:pt x="1435" y="1185"/>
                  </a:cubicBezTo>
                  <a:cubicBezTo>
                    <a:pt x="1435" y="1151"/>
                    <a:pt x="1435" y="1085"/>
                    <a:pt x="1402" y="1085"/>
                  </a:cubicBezTo>
                  <a:cubicBezTo>
                    <a:pt x="1385" y="1068"/>
                    <a:pt x="1368" y="1060"/>
                    <a:pt x="1352" y="1060"/>
                  </a:cubicBezTo>
                  <a:cubicBezTo>
                    <a:pt x="1335" y="1060"/>
                    <a:pt x="1318" y="1068"/>
                    <a:pt x="1301" y="1085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35" y="1"/>
                    <a:pt x="11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3486825" y="1100725"/>
              <a:ext cx="30050" cy="47025"/>
            </a:xfrm>
            <a:custGeom>
              <a:rect b="b" l="l" r="r" t="t"/>
              <a:pathLst>
                <a:path extrusionOk="0" h="1881" w="1202">
                  <a:moveTo>
                    <a:pt x="801" y="955"/>
                  </a:moveTo>
                  <a:lnTo>
                    <a:pt x="801" y="1088"/>
                  </a:lnTo>
                  <a:cubicBezTo>
                    <a:pt x="734" y="1188"/>
                    <a:pt x="668" y="1255"/>
                    <a:pt x="601" y="1322"/>
                  </a:cubicBezTo>
                  <a:cubicBezTo>
                    <a:pt x="568" y="1388"/>
                    <a:pt x="501" y="1455"/>
                    <a:pt x="434" y="1488"/>
                  </a:cubicBezTo>
                  <a:cubicBezTo>
                    <a:pt x="368" y="1522"/>
                    <a:pt x="301" y="1522"/>
                    <a:pt x="267" y="1522"/>
                  </a:cubicBezTo>
                  <a:cubicBezTo>
                    <a:pt x="234" y="1522"/>
                    <a:pt x="234" y="1488"/>
                    <a:pt x="234" y="1455"/>
                  </a:cubicBezTo>
                  <a:cubicBezTo>
                    <a:pt x="234" y="1388"/>
                    <a:pt x="267" y="1322"/>
                    <a:pt x="301" y="1288"/>
                  </a:cubicBezTo>
                  <a:cubicBezTo>
                    <a:pt x="368" y="1188"/>
                    <a:pt x="434" y="1088"/>
                    <a:pt x="534" y="1055"/>
                  </a:cubicBezTo>
                  <a:cubicBezTo>
                    <a:pt x="601" y="988"/>
                    <a:pt x="701" y="955"/>
                    <a:pt x="801" y="955"/>
                  </a:cubicBezTo>
                  <a:close/>
                  <a:moveTo>
                    <a:pt x="790" y="1"/>
                  </a:moveTo>
                  <a:cubicBezTo>
                    <a:pt x="723" y="1"/>
                    <a:pt x="652" y="24"/>
                    <a:pt x="568" y="87"/>
                  </a:cubicBezTo>
                  <a:cubicBezTo>
                    <a:pt x="501" y="121"/>
                    <a:pt x="468" y="154"/>
                    <a:pt x="401" y="188"/>
                  </a:cubicBezTo>
                  <a:cubicBezTo>
                    <a:pt x="334" y="254"/>
                    <a:pt x="267" y="288"/>
                    <a:pt x="234" y="354"/>
                  </a:cubicBezTo>
                  <a:lnTo>
                    <a:pt x="134" y="454"/>
                  </a:lnTo>
                  <a:cubicBezTo>
                    <a:pt x="134" y="454"/>
                    <a:pt x="134" y="488"/>
                    <a:pt x="134" y="521"/>
                  </a:cubicBezTo>
                  <a:cubicBezTo>
                    <a:pt x="101" y="554"/>
                    <a:pt x="101" y="554"/>
                    <a:pt x="134" y="588"/>
                  </a:cubicBezTo>
                  <a:cubicBezTo>
                    <a:pt x="101" y="621"/>
                    <a:pt x="134" y="688"/>
                    <a:pt x="134" y="721"/>
                  </a:cubicBezTo>
                  <a:lnTo>
                    <a:pt x="234" y="721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4"/>
                    <a:pt x="501" y="488"/>
                    <a:pt x="568" y="421"/>
                  </a:cubicBezTo>
                  <a:cubicBezTo>
                    <a:pt x="668" y="388"/>
                    <a:pt x="734" y="388"/>
                    <a:pt x="734" y="388"/>
                  </a:cubicBezTo>
                  <a:cubicBezTo>
                    <a:pt x="768" y="388"/>
                    <a:pt x="801" y="421"/>
                    <a:pt x="801" y="488"/>
                  </a:cubicBezTo>
                  <a:lnTo>
                    <a:pt x="801" y="554"/>
                  </a:lnTo>
                  <a:cubicBezTo>
                    <a:pt x="701" y="588"/>
                    <a:pt x="634" y="621"/>
                    <a:pt x="568" y="655"/>
                  </a:cubicBezTo>
                  <a:cubicBezTo>
                    <a:pt x="234" y="855"/>
                    <a:pt x="34" y="1188"/>
                    <a:pt x="1" y="1589"/>
                  </a:cubicBezTo>
                  <a:cubicBezTo>
                    <a:pt x="1" y="1689"/>
                    <a:pt x="34" y="1789"/>
                    <a:pt x="134" y="1855"/>
                  </a:cubicBezTo>
                  <a:cubicBezTo>
                    <a:pt x="167" y="1872"/>
                    <a:pt x="217" y="1880"/>
                    <a:pt x="267" y="1880"/>
                  </a:cubicBezTo>
                  <a:cubicBezTo>
                    <a:pt x="318" y="1880"/>
                    <a:pt x="368" y="1872"/>
                    <a:pt x="401" y="1855"/>
                  </a:cubicBezTo>
                  <a:cubicBezTo>
                    <a:pt x="468" y="1789"/>
                    <a:pt x="534" y="1755"/>
                    <a:pt x="601" y="1689"/>
                  </a:cubicBezTo>
                  <a:cubicBezTo>
                    <a:pt x="668" y="1622"/>
                    <a:pt x="734" y="1555"/>
                    <a:pt x="801" y="1488"/>
                  </a:cubicBezTo>
                  <a:lnTo>
                    <a:pt x="801" y="1555"/>
                  </a:lnTo>
                  <a:lnTo>
                    <a:pt x="1035" y="1422"/>
                  </a:lnTo>
                  <a:cubicBezTo>
                    <a:pt x="1101" y="1388"/>
                    <a:pt x="1135" y="1355"/>
                    <a:pt x="1168" y="1288"/>
                  </a:cubicBezTo>
                  <a:cubicBezTo>
                    <a:pt x="1168" y="1255"/>
                    <a:pt x="1201" y="1188"/>
                    <a:pt x="1201" y="1155"/>
                  </a:cubicBezTo>
                  <a:cubicBezTo>
                    <a:pt x="1201" y="1122"/>
                    <a:pt x="1201" y="1088"/>
                    <a:pt x="1168" y="1055"/>
                  </a:cubicBezTo>
                  <a:cubicBezTo>
                    <a:pt x="1151" y="1038"/>
                    <a:pt x="1135" y="1030"/>
                    <a:pt x="1114" y="1030"/>
                  </a:cubicBezTo>
                  <a:cubicBezTo>
                    <a:pt x="1093" y="1030"/>
                    <a:pt x="1068" y="1038"/>
                    <a:pt x="1035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7"/>
                    <a:pt x="901" y="21"/>
                  </a:cubicBezTo>
                  <a:cubicBezTo>
                    <a:pt x="865" y="9"/>
                    <a:pt x="828" y="1"/>
                    <a:pt x="79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3517675" y="1079550"/>
              <a:ext cx="34225" cy="70700"/>
            </a:xfrm>
            <a:custGeom>
              <a:rect b="b" l="l" r="r" t="t"/>
              <a:pathLst>
                <a:path extrusionOk="0" h="2828" w="1369">
                  <a:moveTo>
                    <a:pt x="943" y="420"/>
                  </a:moveTo>
                  <a:cubicBezTo>
                    <a:pt x="962" y="420"/>
                    <a:pt x="982" y="424"/>
                    <a:pt x="1002" y="434"/>
                  </a:cubicBezTo>
                  <a:cubicBezTo>
                    <a:pt x="1035" y="434"/>
                    <a:pt x="1068" y="501"/>
                    <a:pt x="1102" y="534"/>
                  </a:cubicBezTo>
                  <a:cubicBezTo>
                    <a:pt x="1135" y="601"/>
                    <a:pt x="1135" y="668"/>
                    <a:pt x="1135" y="701"/>
                  </a:cubicBezTo>
                  <a:cubicBezTo>
                    <a:pt x="1135" y="834"/>
                    <a:pt x="1102" y="934"/>
                    <a:pt x="1035" y="1035"/>
                  </a:cubicBezTo>
                  <a:cubicBezTo>
                    <a:pt x="1002" y="1168"/>
                    <a:pt x="901" y="1268"/>
                    <a:pt x="801" y="1335"/>
                  </a:cubicBezTo>
                  <a:cubicBezTo>
                    <a:pt x="768" y="1351"/>
                    <a:pt x="726" y="1360"/>
                    <a:pt x="685" y="1360"/>
                  </a:cubicBezTo>
                  <a:cubicBezTo>
                    <a:pt x="643" y="1360"/>
                    <a:pt x="601" y="1351"/>
                    <a:pt x="568" y="1335"/>
                  </a:cubicBezTo>
                  <a:cubicBezTo>
                    <a:pt x="501" y="1268"/>
                    <a:pt x="468" y="1201"/>
                    <a:pt x="468" y="1101"/>
                  </a:cubicBezTo>
                  <a:cubicBezTo>
                    <a:pt x="468" y="1001"/>
                    <a:pt x="501" y="901"/>
                    <a:pt x="535" y="801"/>
                  </a:cubicBezTo>
                  <a:cubicBezTo>
                    <a:pt x="568" y="668"/>
                    <a:pt x="668" y="534"/>
                    <a:pt x="801" y="467"/>
                  </a:cubicBezTo>
                  <a:cubicBezTo>
                    <a:pt x="849" y="444"/>
                    <a:pt x="896" y="420"/>
                    <a:pt x="943" y="420"/>
                  </a:cubicBezTo>
                  <a:close/>
                  <a:moveTo>
                    <a:pt x="985" y="0"/>
                  </a:moveTo>
                  <a:cubicBezTo>
                    <a:pt x="910" y="0"/>
                    <a:pt x="835" y="34"/>
                    <a:pt x="768" y="100"/>
                  </a:cubicBezTo>
                  <a:cubicBezTo>
                    <a:pt x="701" y="134"/>
                    <a:pt x="668" y="167"/>
                    <a:pt x="601" y="234"/>
                  </a:cubicBezTo>
                  <a:cubicBezTo>
                    <a:pt x="535" y="301"/>
                    <a:pt x="501" y="367"/>
                    <a:pt x="434" y="467"/>
                  </a:cubicBezTo>
                  <a:lnTo>
                    <a:pt x="434" y="334"/>
                  </a:lnTo>
                  <a:lnTo>
                    <a:pt x="168" y="501"/>
                  </a:lnTo>
                  <a:cubicBezTo>
                    <a:pt x="134" y="501"/>
                    <a:pt x="68" y="568"/>
                    <a:pt x="68" y="601"/>
                  </a:cubicBezTo>
                  <a:cubicBezTo>
                    <a:pt x="34" y="634"/>
                    <a:pt x="34" y="701"/>
                    <a:pt x="34" y="734"/>
                  </a:cubicBezTo>
                  <a:cubicBezTo>
                    <a:pt x="1" y="801"/>
                    <a:pt x="34" y="834"/>
                    <a:pt x="68" y="868"/>
                  </a:cubicBezTo>
                  <a:cubicBezTo>
                    <a:pt x="68" y="879"/>
                    <a:pt x="75" y="883"/>
                    <a:pt x="86" y="883"/>
                  </a:cubicBezTo>
                  <a:cubicBezTo>
                    <a:pt x="108" y="883"/>
                    <a:pt x="145" y="868"/>
                    <a:pt x="168" y="868"/>
                  </a:cubicBezTo>
                  <a:lnTo>
                    <a:pt x="201" y="834"/>
                  </a:lnTo>
                  <a:lnTo>
                    <a:pt x="201" y="2402"/>
                  </a:lnTo>
                  <a:lnTo>
                    <a:pt x="168" y="2436"/>
                  </a:lnTo>
                  <a:cubicBezTo>
                    <a:pt x="134" y="2436"/>
                    <a:pt x="101" y="2502"/>
                    <a:pt x="68" y="2536"/>
                  </a:cubicBezTo>
                  <a:cubicBezTo>
                    <a:pt x="34" y="2569"/>
                    <a:pt x="34" y="2636"/>
                    <a:pt x="34" y="2702"/>
                  </a:cubicBezTo>
                  <a:cubicBezTo>
                    <a:pt x="34" y="2736"/>
                    <a:pt x="34" y="2769"/>
                    <a:pt x="68" y="2802"/>
                  </a:cubicBezTo>
                  <a:cubicBezTo>
                    <a:pt x="68" y="2819"/>
                    <a:pt x="84" y="2827"/>
                    <a:pt x="105" y="2827"/>
                  </a:cubicBezTo>
                  <a:cubicBezTo>
                    <a:pt x="126" y="2827"/>
                    <a:pt x="151" y="2819"/>
                    <a:pt x="168" y="2802"/>
                  </a:cubicBezTo>
                  <a:lnTo>
                    <a:pt x="601" y="2569"/>
                  </a:lnTo>
                  <a:cubicBezTo>
                    <a:pt x="635" y="2536"/>
                    <a:pt x="668" y="2502"/>
                    <a:pt x="701" y="2436"/>
                  </a:cubicBezTo>
                  <a:cubicBezTo>
                    <a:pt x="735" y="2402"/>
                    <a:pt x="735" y="2335"/>
                    <a:pt x="735" y="2302"/>
                  </a:cubicBezTo>
                  <a:cubicBezTo>
                    <a:pt x="735" y="2269"/>
                    <a:pt x="735" y="2235"/>
                    <a:pt x="701" y="2202"/>
                  </a:cubicBezTo>
                  <a:cubicBezTo>
                    <a:pt x="685" y="2185"/>
                    <a:pt x="668" y="2177"/>
                    <a:pt x="651" y="2177"/>
                  </a:cubicBezTo>
                  <a:cubicBezTo>
                    <a:pt x="635" y="2177"/>
                    <a:pt x="618" y="2185"/>
                    <a:pt x="601" y="2202"/>
                  </a:cubicBezTo>
                  <a:lnTo>
                    <a:pt x="468" y="2269"/>
                  </a:lnTo>
                  <a:lnTo>
                    <a:pt x="468" y="1702"/>
                  </a:lnTo>
                  <a:cubicBezTo>
                    <a:pt x="490" y="1702"/>
                    <a:pt x="527" y="1716"/>
                    <a:pt x="569" y="1716"/>
                  </a:cubicBezTo>
                  <a:cubicBezTo>
                    <a:pt x="590" y="1716"/>
                    <a:pt x="612" y="1713"/>
                    <a:pt x="635" y="1702"/>
                  </a:cubicBezTo>
                  <a:cubicBezTo>
                    <a:pt x="701" y="1702"/>
                    <a:pt x="735" y="1668"/>
                    <a:pt x="801" y="1635"/>
                  </a:cubicBezTo>
                  <a:cubicBezTo>
                    <a:pt x="968" y="1535"/>
                    <a:pt x="1068" y="1401"/>
                    <a:pt x="1168" y="1235"/>
                  </a:cubicBezTo>
                  <a:cubicBezTo>
                    <a:pt x="1268" y="1035"/>
                    <a:pt x="1368" y="801"/>
                    <a:pt x="1368" y="534"/>
                  </a:cubicBezTo>
                  <a:cubicBezTo>
                    <a:pt x="1368" y="367"/>
                    <a:pt x="1302" y="201"/>
                    <a:pt x="1202" y="100"/>
                  </a:cubicBezTo>
                  <a:cubicBezTo>
                    <a:pt x="1135" y="34"/>
                    <a:pt x="1060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3557700" y="1035550"/>
              <a:ext cx="25900" cy="83225"/>
            </a:xfrm>
            <a:custGeom>
              <a:rect b="b" l="l" r="r" t="t"/>
              <a:pathLst>
                <a:path extrusionOk="0" h="3329" w="1036">
                  <a:moveTo>
                    <a:pt x="947" y="1"/>
                  </a:moveTo>
                  <a:cubicBezTo>
                    <a:pt x="935" y="1"/>
                    <a:pt x="918" y="9"/>
                    <a:pt x="902" y="26"/>
                  </a:cubicBezTo>
                  <a:cubicBezTo>
                    <a:pt x="868" y="26"/>
                    <a:pt x="835" y="59"/>
                    <a:pt x="835" y="93"/>
                  </a:cubicBezTo>
                  <a:cubicBezTo>
                    <a:pt x="802" y="126"/>
                    <a:pt x="802" y="193"/>
                    <a:pt x="802" y="226"/>
                  </a:cubicBezTo>
                  <a:lnTo>
                    <a:pt x="34" y="3061"/>
                  </a:lnTo>
                  <a:cubicBezTo>
                    <a:pt x="34" y="3128"/>
                    <a:pt x="34" y="3161"/>
                    <a:pt x="34" y="3228"/>
                  </a:cubicBezTo>
                  <a:cubicBezTo>
                    <a:pt x="1" y="3262"/>
                    <a:pt x="34" y="3295"/>
                    <a:pt x="68" y="3328"/>
                  </a:cubicBezTo>
                  <a:lnTo>
                    <a:pt x="134" y="3328"/>
                  </a:lnTo>
                  <a:cubicBezTo>
                    <a:pt x="168" y="3295"/>
                    <a:pt x="201" y="3262"/>
                    <a:pt x="201" y="3228"/>
                  </a:cubicBezTo>
                  <a:cubicBezTo>
                    <a:pt x="234" y="3195"/>
                    <a:pt x="234" y="3128"/>
                    <a:pt x="268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93"/>
                  </a:cubicBezTo>
                  <a:cubicBezTo>
                    <a:pt x="1035" y="59"/>
                    <a:pt x="1002" y="26"/>
                    <a:pt x="968" y="26"/>
                  </a:cubicBezTo>
                  <a:cubicBezTo>
                    <a:pt x="968" y="9"/>
                    <a:pt x="960" y="1"/>
                    <a:pt x="9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92725" y="1025000"/>
              <a:ext cx="25050" cy="60400"/>
            </a:xfrm>
            <a:custGeom>
              <a:rect b="b" l="l" r="r" t="t"/>
              <a:pathLst>
                <a:path extrusionOk="0" h="2416" w="1002">
                  <a:moveTo>
                    <a:pt x="572" y="393"/>
                  </a:moveTo>
                  <a:cubicBezTo>
                    <a:pt x="601" y="393"/>
                    <a:pt x="629" y="409"/>
                    <a:pt x="668" y="448"/>
                  </a:cubicBezTo>
                  <a:cubicBezTo>
                    <a:pt x="735" y="581"/>
                    <a:pt x="768" y="715"/>
                    <a:pt x="768" y="881"/>
                  </a:cubicBezTo>
                  <a:lnTo>
                    <a:pt x="768" y="1248"/>
                  </a:lnTo>
                  <a:cubicBezTo>
                    <a:pt x="768" y="1449"/>
                    <a:pt x="735" y="1615"/>
                    <a:pt x="668" y="1782"/>
                  </a:cubicBezTo>
                  <a:cubicBezTo>
                    <a:pt x="635" y="1882"/>
                    <a:pt x="568" y="1949"/>
                    <a:pt x="501" y="2016"/>
                  </a:cubicBezTo>
                  <a:cubicBezTo>
                    <a:pt x="474" y="2029"/>
                    <a:pt x="446" y="2038"/>
                    <a:pt x="421" y="2038"/>
                  </a:cubicBezTo>
                  <a:cubicBezTo>
                    <a:pt x="385" y="2038"/>
                    <a:pt x="354" y="2021"/>
                    <a:pt x="335" y="1982"/>
                  </a:cubicBezTo>
                  <a:cubicBezTo>
                    <a:pt x="268" y="1882"/>
                    <a:pt x="234" y="1715"/>
                    <a:pt x="234" y="1582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5" y="648"/>
                  </a:cubicBezTo>
                  <a:cubicBezTo>
                    <a:pt x="368" y="548"/>
                    <a:pt x="401" y="481"/>
                    <a:pt x="501" y="414"/>
                  </a:cubicBezTo>
                  <a:cubicBezTo>
                    <a:pt x="529" y="401"/>
                    <a:pt x="551" y="393"/>
                    <a:pt x="572" y="393"/>
                  </a:cubicBezTo>
                  <a:close/>
                  <a:moveTo>
                    <a:pt x="655" y="0"/>
                  </a:moveTo>
                  <a:cubicBezTo>
                    <a:pt x="596" y="0"/>
                    <a:pt x="549" y="24"/>
                    <a:pt x="501" y="48"/>
                  </a:cubicBezTo>
                  <a:cubicBezTo>
                    <a:pt x="301" y="181"/>
                    <a:pt x="168" y="381"/>
                    <a:pt x="134" y="581"/>
                  </a:cubicBezTo>
                  <a:cubicBezTo>
                    <a:pt x="34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68" y="2182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35" y="2416"/>
                    <a:pt x="435" y="2416"/>
                    <a:pt x="501" y="2383"/>
                  </a:cubicBezTo>
                  <a:cubicBezTo>
                    <a:pt x="668" y="2249"/>
                    <a:pt x="802" y="2049"/>
                    <a:pt x="868" y="1849"/>
                  </a:cubicBezTo>
                  <a:cubicBezTo>
                    <a:pt x="935" y="1615"/>
                    <a:pt x="1002" y="1382"/>
                    <a:pt x="1002" y="1115"/>
                  </a:cubicBezTo>
                  <a:lnTo>
                    <a:pt x="1002" y="748"/>
                  </a:lnTo>
                  <a:cubicBezTo>
                    <a:pt x="1002" y="581"/>
                    <a:pt x="968" y="414"/>
                    <a:pt x="902" y="248"/>
                  </a:cubicBezTo>
                  <a:cubicBezTo>
                    <a:pt x="868" y="148"/>
                    <a:pt x="802" y="81"/>
                    <a:pt x="735" y="14"/>
                  </a:cubicBezTo>
                  <a:cubicBezTo>
                    <a:pt x="706" y="4"/>
                    <a:pt x="679" y="0"/>
                    <a:pt x="6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635275" y="1052225"/>
              <a:ext cx="9200" cy="12975"/>
            </a:xfrm>
            <a:custGeom>
              <a:rect b="b" l="l" r="r" t="t"/>
              <a:pathLst>
                <a:path extrusionOk="0" h="519" w="368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4" y="59"/>
                    <a:pt x="67" y="93"/>
                    <a:pt x="34" y="159"/>
                  </a:cubicBezTo>
                  <a:cubicBezTo>
                    <a:pt x="34" y="226"/>
                    <a:pt x="0" y="293"/>
                    <a:pt x="0" y="360"/>
                  </a:cubicBezTo>
                  <a:cubicBezTo>
                    <a:pt x="0" y="393"/>
                    <a:pt x="0" y="460"/>
                    <a:pt x="34" y="493"/>
                  </a:cubicBezTo>
                  <a:cubicBezTo>
                    <a:pt x="50" y="510"/>
                    <a:pt x="75" y="518"/>
                    <a:pt x="100" y="518"/>
                  </a:cubicBezTo>
                  <a:cubicBezTo>
                    <a:pt x="125" y="518"/>
                    <a:pt x="150" y="510"/>
                    <a:pt x="167" y="493"/>
                  </a:cubicBezTo>
                  <a:cubicBezTo>
                    <a:pt x="234" y="460"/>
                    <a:pt x="267" y="393"/>
                    <a:pt x="300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7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62775" y="985525"/>
              <a:ext cx="25050" cy="62900"/>
            </a:xfrm>
            <a:custGeom>
              <a:rect b="b" l="l" r="r" t="t"/>
              <a:pathLst>
                <a:path extrusionOk="0" h="2516" w="1002">
                  <a:moveTo>
                    <a:pt x="564" y="367"/>
                  </a:moveTo>
                  <a:cubicBezTo>
                    <a:pt x="593" y="367"/>
                    <a:pt x="618" y="376"/>
                    <a:pt x="635" y="392"/>
                  </a:cubicBezTo>
                  <a:cubicBezTo>
                    <a:pt x="701" y="459"/>
                    <a:pt x="735" y="559"/>
                    <a:pt x="768" y="659"/>
                  </a:cubicBezTo>
                  <a:cubicBezTo>
                    <a:pt x="735" y="893"/>
                    <a:pt x="635" y="1093"/>
                    <a:pt x="468" y="1226"/>
                  </a:cubicBezTo>
                  <a:cubicBezTo>
                    <a:pt x="455" y="1252"/>
                    <a:pt x="433" y="1263"/>
                    <a:pt x="410" y="1263"/>
                  </a:cubicBezTo>
                  <a:cubicBezTo>
                    <a:pt x="373" y="1263"/>
                    <a:pt x="335" y="1234"/>
                    <a:pt x="335" y="1193"/>
                  </a:cubicBezTo>
                  <a:cubicBezTo>
                    <a:pt x="268" y="1126"/>
                    <a:pt x="234" y="1026"/>
                    <a:pt x="234" y="926"/>
                  </a:cubicBezTo>
                  <a:cubicBezTo>
                    <a:pt x="234" y="826"/>
                    <a:pt x="268" y="693"/>
                    <a:pt x="301" y="592"/>
                  </a:cubicBezTo>
                  <a:cubicBezTo>
                    <a:pt x="335" y="492"/>
                    <a:pt x="401" y="426"/>
                    <a:pt x="468" y="392"/>
                  </a:cubicBezTo>
                  <a:cubicBezTo>
                    <a:pt x="501" y="376"/>
                    <a:pt x="535" y="367"/>
                    <a:pt x="564" y="367"/>
                  </a:cubicBezTo>
                  <a:close/>
                  <a:moveTo>
                    <a:pt x="618" y="0"/>
                  </a:moveTo>
                  <a:cubicBezTo>
                    <a:pt x="568" y="0"/>
                    <a:pt x="518" y="9"/>
                    <a:pt x="468" y="25"/>
                  </a:cubicBezTo>
                  <a:cubicBezTo>
                    <a:pt x="301" y="159"/>
                    <a:pt x="168" y="326"/>
                    <a:pt x="101" y="526"/>
                  </a:cubicBezTo>
                  <a:cubicBezTo>
                    <a:pt x="34" y="693"/>
                    <a:pt x="1" y="893"/>
                    <a:pt x="1" y="1059"/>
                  </a:cubicBezTo>
                  <a:cubicBezTo>
                    <a:pt x="1" y="1226"/>
                    <a:pt x="34" y="1393"/>
                    <a:pt x="168" y="1526"/>
                  </a:cubicBezTo>
                  <a:cubicBezTo>
                    <a:pt x="211" y="1591"/>
                    <a:pt x="282" y="1628"/>
                    <a:pt x="354" y="1628"/>
                  </a:cubicBezTo>
                  <a:cubicBezTo>
                    <a:pt x="393" y="1628"/>
                    <a:pt x="433" y="1617"/>
                    <a:pt x="468" y="1593"/>
                  </a:cubicBezTo>
                  <a:cubicBezTo>
                    <a:pt x="535" y="1560"/>
                    <a:pt x="568" y="1493"/>
                    <a:pt x="635" y="1460"/>
                  </a:cubicBezTo>
                  <a:cubicBezTo>
                    <a:pt x="668" y="1360"/>
                    <a:pt x="735" y="1293"/>
                    <a:pt x="768" y="1193"/>
                  </a:cubicBezTo>
                  <a:lnTo>
                    <a:pt x="768" y="1193"/>
                  </a:lnTo>
                  <a:cubicBezTo>
                    <a:pt x="768" y="1393"/>
                    <a:pt x="701" y="1593"/>
                    <a:pt x="601" y="1793"/>
                  </a:cubicBezTo>
                  <a:cubicBezTo>
                    <a:pt x="535" y="1927"/>
                    <a:pt x="401" y="2060"/>
                    <a:pt x="268" y="2160"/>
                  </a:cubicBezTo>
                  <a:lnTo>
                    <a:pt x="201" y="2160"/>
                  </a:lnTo>
                  <a:cubicBezTo>
                    <a:pt x="184" y="2144"/>
                    <a:pt x="168" y="2135"/>
                    <a:pt x="155" y="2135"/>
                  </a:cubicBezTo>
                  <a:cubicBezTo>
                    <a:pt x="143" y="2135"/>
                    <a:pt x="134" y="2144"/>
                    <a:pt x="134" y="2160"/>
                  </a:cubicBezTo>
                  <a:cubicBezTo>
                    <a:pt x="101" y="2160"/>
                    <a:pt x="68" y="2194"/>
                    <a:pt x="34" y="2227"/>
                  </a:cubicBezTo>
                  <a:cubicBezTo>
                    <a:pt x="34" y="2294"/>
                    <a:pt x="1" y="2327"/>
                    <a:pt x="1" y="2394"/>
                  </a:cubicBezTo>
                  <a:cubicBezTo>
                    <a:pt x="1" y="2460"/>
                    <a:pt x="34" y="2494"/>
                    <a:pt x="68" y="2494"/>
                  </a:cubicBezTo>
                  <a:cubicBezTo>
                    <a:pt x="82" y="2508"/>
                    <a:pt x="107" y="2516"/>
                    <a:pt x="136" y="2516"/>
                  </a:cubicBezTo>
                  <a:cubicBezTo>
                    <a:pt x="178" y="2516"/>
                    <a:pt x="229" y="2500"/>
                    <a:pt x="268" y="2460"/>
                  </a:cubicBezTo>
                  <a:cubicBezTo>
                    <a:pt x="468" y="2327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26"/>
                  </a:cubicBezTo>
                  <a:cubicBezTo>
                    <a:pt x="1002" y="759"/>
                    <a:pt x="968" y="559"/>
                    <a:pt x="935" y="359"/>
                  </a:cubicBezTo>
                  <a:cubicBezTo>
                    <a:pt x="935" y="226"/>
                    <a:pt x="868" y="125"/>
                    <a:pt x="768" y="25"/>
                  </a:cubicBezTo>
                  <a:cubicBezTo>
                    <a:pt x="718" y="9"/>
                    <a:pt x="668" y="0"/>
                    <a:pt x="6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3698650" y="96530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5"/>
                    <a:pt x="601" y="1035"/>
                  </a:cubicBezTo>
                  <a:lnTo>
                    <a:pt x="634" y="1035"/>
                  </a:lnTo>
                  <a:cubicBezTo>
                    <a:pt x="667" y="1001"/>
                    <a:pt x="667" y="1001"/>
                    <a:pt x="667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0" y="1268"/>
                    <a:pt x="200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3728675" y="9603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0"/>
                  </a:moveTo>
                  <a:cubicBezTo>
                    <a:pt x="100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1"/>
                    <a:pt x="0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601"/>
                  </a:lnTo>
                  <a:lnTo>
                    <a:pt x="67" y="1635"/>
                  </a:lnTo>
                  <a:cubicBezTo>
                    <a:pt x="34" y="1668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68"/>
                    <a:pt x="34" y="1968"/>
                  </a:cubicBezTo>
                  <a:cubicBezTo>
                    <a:pt x="50" y="1985"/>
                    <a:pt x="67" y="1993"/>
                    <a:pt x="79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2"/>
                    <a:pt x="200" y="1868"/>
                  </a:cubicBezTo>
                  <a:lnTo>
                    <a:pt x="1301" y="3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857325" y="212947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168" y="0"/>
                  </a:moveTo>
                  <a:cubicBezTo>
                    <a:pt x="1135" y="34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35" y="1601"/>
                  </a:cubicBezTo>
                  <a:lnTo>
                    <a:pt x="501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268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894025" y="2120300"/>
              <a:ext cx="31725" cy="50050"/>
            </a:xfrm>
            <a:custGeom>
              <a:rect b="b" l="l" r="r" t="t"/>
              <a:pathLst>
                <a:path extrusionOk="0" h="2002" w="1269">
                  <a:moveTo>
                    <a:pt x="1135" y="0"/>
                  </a:moveTo>
                  <a:lnTo>
                    <a:pt x="801" y="200"/>
                  </a:lnTo>
                  <a:cubicBezTo>
                    <a:pt x="768" y="234"/>
                    <a:pt x="734" y="267"/>
                    <a:pt x="701" y="300"/>
                  </a:cubicBezTo>
                  <a:cubicBezTo>
                    <a:pt x="668" y="367"/>
                    <a:pt x="668" y="401"/>
                    <a:pt x="668" y="467"/>
                  </a:cubicBezTo>
                  <a:cubicBezTo>
                    <a:pt x="668" y="501"/>
                    <a:pt x="668" y="534"/>
                    <a:pt x="701" y="567"/>
                  </a:cubicBezTo>
                  <a:cubicBezTo>
                    <a:pt x="701" y="567"/>
                    <a:pt x="768" y="567"/>
                    <a:pt x="801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8" y="1401"/>
                    <a:pt x="701" y="1468"/>
                  </a:cubicBezTo>
                  <a:cubicBezTo>
                    <a:pt x="668" y="1535"/>
                    <a:pt x="601" y="1568"/>
                    <a:pt x="534" y="1601"/>
                  </a:cubicBezTo>
                  <a:cubicBezTo>
                    <a:pt x="512" y="1601"/>
                    <a:pt x="490" y="1616"/>
                    <a:pt x="467" y="1616"/>
                  </a:cubicBezTo>
                  <a:cubicBezTo>
                    <a:pt x="456" y="1616"/>
                    <a:pt x="445" y="1612"/>
                    <a:pt x="434" y="1601"/>
                  </a:cubicBezTo>
                  <a:cubicBezTo>
                    <a:pt x="401" y="1568"/>
                    <a:pt x="401" y="1535"/>
                    <a:pt x="401" y="1468"/>
                  </a:cubicBezTo>
                  <a:lnTo>
                    <a:pt x="401" y="434"/>
                  </a:ln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01"/>
                    <a:pt x="34" y="934"/>
                  </a:cubicBezTo>
                  <a:cubicBezTo>
                    <a:pt x="34" y="951"/>
                    <a:pt x="50" y="959"/>
                    <a:pt x="71" y="959"/>
                  </a:cubicBezTo>
                  <a:cubicBezTo>
                    <a:pt x="92" y="959"/>
                    <a:pt x="117" y="951"/>
                    <a:pt x="134" y="934"/>
                  </a:cubicBezTo>
                  <a:lnTo>
                    <a:pt x="167" y="901"/>
                  </a:lnTo>
                  <a:lnTo>
                    <a:pt x="167" y="1668"/>
                  </a:lnTo>
                  <a:cubicBezTo>
                    <a:pt x="167" y="1735"/>
                    <a:pt x="201" y="1802"/>
                    <a:pt x="201" y="1868"/>
                  </a:cubicBezTo>
                  <a:cubicBezTo>
                    <a:pt x="234" y="1935"/>
                    <a:pt x="267" y="1968"/>
                    <a:pt x="334" y="2002"/>
                  </a:cubicBezTo>
                  <a:cubicBezTo>
                    <a:pt x="401" y="2002"/>
                    <a:pt x="467" y="2002"/>
                    <a:pt x="534" y="1968"/>
                  </a:cubicBezTo>
                  <a:cubicBezTo>
                    <a:pt x="601" y="1935"/>
                    <a:pt x="668" y="1868"/>
                    <a:pt x="701" y="1835"/>
                  </a:cubicBezTo>
                  <a:cubicBezTo>
                    <a:pt x="768" y="1768"/>
                    <a:pt x="834" y="1701"/>
                    <a:pt x="901" y="1635"/>
                  </a:cubicBezTo>
                  <a:lnTo>
                    <a:pt x="901" y="1701"/>
                  </a:lnTo>
                  <a:lnTo>
                    <a:pt x="1101" y="1568"/>
                  </a:lnTo>
                  <a:cubicBezTo>
                    <a:pt x="1168" y="1535"/>
                    <a:pt x="1201" y="1501"/>
                    <a:pt x="1235" y="1468"/>
                  </a:cubicBezTo>
                  <a:cubicBezTo>
                    <a:pt x="1235" y="1401"/>
                    <a:pt x="1268" y="1368"/>
                    <a:pt x="1268" y="1335"/>
                  </a:cubicBezTo>
                  <a:cubicBezTo>
                    <a:pt x="1268" y="1268"/>
                    <a:pt x="1268" y="1234"/>
                    <a:pt x="1235" y="1201"/>
                  </a:cubicBezTo>
                  <a:cubicBezTo>
                    <a:pt x="1218" y="1184"/>
                    <a:pt x="1201" y="1176"/>
                    <a:pt x="1185" y="1176"/>
                  </a:cubicBezTo>
                  <a:cubicBezTo>
                    <a:pt x="1168" y="1176"/>
                    <a:pt x="1151" y="1184"/>
                    <a:pt x="1135" y="1201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1930725" y="2100700"/>
              <a:ext cx="29200" cy="52775"/>
            </a:xfrm>
            <a:custGeom>
              <a:rect b="b" l="l" r="r" t="t"/>
              <a:pathLst>
                <a:path extrusionOk="0" h="2111" w="1168">
                  <a:moveTo>
                    <a:pt x="988" y="0"/>
                  </a:moveTo>
                  <a:cubicBezTo>
                    <a:pt x="951" y="0"/>
                    <a:pt x="917" y="17"/>
                    <a:pt x="901" y="50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417"/>
                    <a:pt x="501" y="517"/>
                  </a:cubicBezTo>
                  <a:lnTo>
                    <a:pt x="501" y="317"/>
                  </a:lnTo>
                  <a:lnTo>
                    <a:pt x="200" y="517"/>
                  </a:lnTo>
                  <a:cubicBezTo>
                    <a:pt x="134" y="517"/>
                    <a:pt x="100" y="584"/>
                    <a:pt x="67" y="617"/>
                  </a:cubicBezTo>
                  <a:cubicBezTo>
                    <a:pt x="67" y="651"/>
                    <a:pt x="34" y="718"/>
                    <a:pt x="34" y="751"/>
                  </a:cubicBezTo>
                  <a:cubicBezTo>
                    <a:pt x="34" y="818"/>
                    <a:pt x="67" y="851"/>
                    <a:pt x="67" y="884"/>
                  </a:cubicBezTo>
                  <a:cubicBezTo>
                    <a:pt x="100" y="884"/>
                    <a:pt x="134" y="884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8"/>
                  </a:lnTo>
                  <a:cubicBezTo>
                    <a:pt x="34" y="1785"/>
                    <a:pt x="0" y="1885"/>
                    <a:pt x="0" y="1985"/>
                  </a:cubicBezTo>
                  <a:cubicBezTo>
                    <a:pt x="0" y="2018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1"/>
                    <a:pt x="934" y="1318"/>
                  </a:cubicBezTo>
                  <a:cubicBezTo>
                    <a:pt x="934" y="1318"/>
                    <a:pt x="867" y="1318"/>
                    <a:pt x="834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567" y="851"/>
                    <a:pt x="667" y="718"/>
                    <a:pt x="734" y="584"/>
                  </a:cubicBezTo>
                  <a:cubicBezTo>
                    <a:pt x="767" y="517"/>
                    <a:pt x="834" y="451"/>
                    <a:pt x="867" y="417"/>
                  </a:cubicBezTo>
                  <a:cubicBezTo>
                    <a:pt x="884" y="401"/>
                    <a:pt x="901" y="392"/>
                    <a:pt x="917" y="392"/>
                  </a:cubicBezTo>
                  <a:cubicBezTo>
                    <a:pt x="934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1" y="384"/>
                    <a:pt x="1134" y="351"/>
                    <a:pt x="1134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4" y="50"/>
                    <a:pt x="1101" y="50"/>
                  </a:cubicBezTo>
                  <a:cubicBezTo>
                    <a:pt x="1068" y="17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1965750" y="2069425"/>
              <a:ext cx="27525" cy="63200"/>
            </a:xfrm>
            <a:custGeom>
              <a:rect b="b" l="l" r="r" t="t"/>
              <a:pathLst>
                <a:path extrusionOk="0" h="2528" w="1101">
                  <a:moveTo>
                    <a:pt x="634" y="0"/>
                  </a:moveTo>
                  <a:lnTo>
                    <a:pt x="267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100" y="501"/>
                    <a:pt x="100" y="568"/>
                    <a:pt x="134" y="568"/>
                  </a:cubicBezTo>
                  <a:cubicBezTo>
                    <a:pt x="148" y="596"/>
                    <a:pt x="162" y="606"/>
                    <a:pt x="178" y="606"/>
                  </a:cubicBezTo>
                  <a:cubicBezTo>
                    <a:pt x="201" y="606"/>
                    <a:pt x="228" y="587"/>
                    <a:pt x="267" y="568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5"/>
                    <a:pt x="0" y="2402"/>
                  </a:cubicBezTo>
                  <a:cubicBezTo>
                    <a:pt x="0" y="2436"/>
                    <a:pt x="34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34" y="2002"/>
                    <a:pt x="1068" y="1935"/>
                  </a:cubicBezTo>
                  <a:cubicBezTo>
                    <a:pt x="1068" y="1902"/>
                    <a:pt x="1068" y="1835"/>
                    <a:pt x="1101" y="1802"/>
                  </a:cubicBezTo>
                  <a:cubicBezTo>
                    <a:pt x="1101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999100" y="2063575"/>
              <a:ext cx="32550" cy="49875"/>
            </a:xfrm>
            <a:custGeom>
              <a:rect b="b" l="l" r="r" t="t"/>
              <a:pathLst>
                <a:path extrusionOk="0" h="1995" w="1302">
                  <a:moveTo>
                    <a:pt x="134" y="1"/>
                  </a:moveTo>
                  <a:cubicBezTo>
                    <a:pt x="101" y="34"/>
                    <a:pt x="67" y="68"/>
                    <a:pt x="34" y="101"/>
                  </a:cubicBezTo>
                  <a:cubicBezTo>
                    <a:pt x="34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5"/>
                  </a:cubicBezTo>
                  <a:cubicBezTo>
                    <a:pt x="34" y="335"/>
                    <a:pt x="67" y="368"/>
                    <a:pt x="101" y="368"/>
                  </a:cubicBezTo>
                  <a:lnTo>
                    <a:pt x="834" y="568"/>
                  </a:lnTo>
                  <a:lnTo>
                    <a:pt x="101" y="1635"/>
                  </a:lnTo>
                  <a:cubicBezTo>
                    <a:pt x="67" y="1669"/>
                    <a:pt x="34" y="1702"/>
                    <a:pt x="0" y="1769"/>
                  </a:cubicBezTo>
                  <a:cubicBezTo>
                    <a:pt x="0" y="1802"/>
                    <a:pt x="0" y="1836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1" y="1994"/>
                    <a:pt x="117" y="1986"/>
                    <a:pt x="134" y="1969"/>
                  </a:cubicBezTo>
                  <a:cubicBezTo>
                    <a:pt x="167" y="1936"/>
                    <a:pt x="201" y="1902"/>
                    <a:pt x="201" y="1869"/>
                  </a:cubicBezTo>
                  <a:lnTo>
                    <a:pt x="1301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027450" y="2136150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1201" y="0"/>
                  </a:moveTo>
                  <a:cubicBezTo>
                    <a:pt x="1168" y="33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101" y="1968"/>
                  </a:lnTo>
                  <a:cubicBezTo>
                    <a:pt x="1118" y="1985"/>
                    <a:pt x="1135" y="1993"/>
                    <a:pt x="1151" y="1993"/>
                  </a:cubicBezTo>
                  <a:cubicBezTo>
                    <a:pt x="1168" y="1993"/>
                    <a:pt x="1185" y="1985"/>
                    <a:pt x="1201" y="1968"/>
                  </a:cubicBezTo>
                  <a:cubicBezTo>
                    <a:pt x="1235" y="1968"/>
                    <a:pt x="1235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668"/>
                    <a:pt x="1268" y="1601"/>
                    <a:pt x="1201" y="1601"/>
                  </a:cubicBezTo>
                  <a:lnTo>
                    <a:pt x="468" y="1401"/>
                  </a:lnTo>
                  <a:lnTo>
                    <a:pt x="1268" y="367"/>
                  </a:lnTo>
                  <a:cubicBezTo>
                    <a:pt x="1268" y="300"/>
                    <a:pt x="1302" y="267"/>
                    <a:pt x="1335" y="234"/>
                  </a:cubicBezTo>
                  <a:cubicBezTo>
                    <a:pt x="1335" y="200"/>
                    <a:pt x="1335" y="167"/>
                    <a:pt x="1335" y="133"/>
                  </a:cubicBezTo>
                  <a:cubicBezTo>
                    <a:pt x="1335" y="67"/>
                    <a:pt x="1302" y="33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066650" y="2116125"/>
              <a:ext cx="26700" cy="62975"/>
            </a:xfrm>
            <a:custGeom>
              <a:rect b="b" l="l" r="r" t="t"/>
              <a:pathLst>
                <a:path extrusionOk="0" h="2519" w="1068">
                  <a:moveTo>
                    <a:pt x="634" y="0"/>
                  </a:moveTo>
                  <a:lnTo>
                    <a:pt x="234" y="201"/>
                  </a:lnTo>
                  <a:cubicBezTo>
                    <a:pt x="167" y="234"/>
                    <a:pt x="134" y="267"/>
                    <a:pt x="100" y="334"/>
                  </a:cubicBezTo>
                  <a:cubicBezTo>
                    <a:pt x="100" y="367"/>
                    <a:pt x="67" y="401"/>
                    <a:pt x="67" y="467"/>
                  </a:cubicBezTo>
                  <a:cubicBezTo>
                    <a:pt x="67" y="501"/>
                    <a:pt x="100" y="534"/>
                    <a:pt x="100" y="568"/>
                  </a:cubicBezTo>
                  <a:cubicBezTo>
                    <a:pt x="112" y="579"/>
                    <a:pt x="123" y="582"/>
                    <a:pt x="135" y="582"/>
                  </a:cubicBezTo>
                  <a:cubicBezTo>
                    <a:pt x="160" y="582"/>
                    <a:pt x="189" y="568"/>
                    <a:pt x="234" y="568"/>
                  </a:cubicBezTo>
                  <a:lnTo>
                    <a:pt x="401" y="434"/>
                  </a:lnTo>
                  <a:lnTo>
                    <a:pt x="401" y="1969"/>
                  </a:lnTo>
                  <a:lnTo>
                    <a:pt x="134" y="2102"/>
                  </a:lnTo>
                  <a:cubicBezTo>
                    <a:pt x="100" y="2135"/>
                    <a:pt x="34" y="2169"/>
                    <a:pt x="34" y="2235"/>
                  </a:cubicBezTo>
                  <a:cubicBezTo>
                    <a:pt x="0" y="2269"/>
                    <a:pt x="0" y="2335"/>
                    <a:pt x="0" y="2369"/>
                  </a:cubicBezTo>
                  <a:cubicBezTo>
                    <a:pt x="0" y="2402"/>
                    <a:pt x="0" y="2469"/>
                    <a:pt x="34" y="2469"/>
                  </a:cubicBezTo>
                  <a:cubicBezTo>
                    <a:pt x="34" y="2502"/>
                    <a:pt x="50" y="2519"/>
                    <a:pt x="71" y="2519"/>
                  </a:cubicBezTo>
                  <a:cubicBezTo>
                    <a:pt x="92" y="2519"/>
                    <a:pt x="117" y="2502"/>
                    <a:pt x="134" y="2469"/>
                  </a:cubicBezTo>
                  <a:lnTo>
                    <a:pt x="901" y="2035"/>
                  </a:lnTo>
                  <a:cubicBezTo>
                    <a:pt x="968" y="2002"/>
                    <a:pt x="1001" y="1969"/>
                    <a:pt x="1034" y="1935"/>
                  </a:cubicBezTo>
                  <a:cubicBezTo>
                    <a:pt x="1034" y="1868"/>
                    <a:pt x="1068" y="1835"/>
                    <a:pt x="1068" y="1768"/>
                  </a:cubicBezTo>
                  <a:cubicBezTo>
                    <a:pt x="1068" y="1735"/>
                    <a:pt x="1068" y="1702"/>
                    <a:pt x="1034" y="1668"/>
                  </a:cubicBezTo>
                  <a:cubicBezTo>
                    <a:pt x="1001" y="1668"/>
                    <a:pt x="968" y="1668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100000" y="2110800"/>
              <a:ext cx="29225" cy="44550"/>
            </a:xfrm>
            <a:custGeom>
              <a:rect b="b" l="l" r="r" t="t"/>
              <a:pathLst>
                <a:path extrusionOk="0" h="1782" w="1169">
                  <a:moveTo>
                    <a:pt x="704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01" y="547"/>
                    <a:pt x="935" y="647"/>
                    <a:pt x="935" y="747"/>
                  </a:cubicBezTo>
                  <a:cubicBezTo>
                    <a:pt x="935" y="881"/>
                    <a:pt x="901" y="981"/>
                    <a:pt x="801" y="1114"/>
                  </a:cubicBezTo>
                  <a:cubicBezTo>
                    <a:pt x="768" y="1214"/>
                    <a:pt x="668" y="1314"/>
                    <a:pt x="568" y="1414"/>
                  </a:cubicBezTo>
                  <a:cubicBezTo>
                    <a:pt x="518" y="1431"/>
                    <a:pt x="468" y="1439"/>
                    <a:pt x="422" y="1439"/>
                  </a:cubicBezTo>
                  <a:cubicBezTo>
                    <a:pt x="376" y="1439"/>
                    <a:pt x="334" y="1431"/>
                    <a:pt x="301" y="1414"/>
                  </a:cubicBezTo>
                  <a:cubicBezTo>
                    <a:pt x="234" y="1348"/>
                    <a:pt x="201" y="1248"/>
                    <a:pt x="201" y="1147"/>
                  </a:cubicBezTo>
                  <a:cubicBezTo>
                    <a:pt x="201" y="1014"/>
                    <a:pt x="268" y="881"/>
                    <a:pt x="334" y="747"/>
                  </a:cubicBezTo>
                  <a:cubicBezTo>
                    <a:pt x="368" y="614"/>
                    <a:pt x="468" y="514"/>
                    <a:pt x="568" y="447"/>
                  </a:cubicBezTo>
                  <a:cubicBezTo>
                    <a:pt x="610" y="405"/>
                    <a:pt x="657" y="387"/>
                    <a:pt x="704" y="387"/>
                  </a:cubicBezTo>
                  <a:close/>
                  <a:moveTo>
                    <a:pt x="788" y="0"/>
                  </a:moveTo>
                  <a:cubicBezTo>
                    <a:pt x="714" y="0"/>
                    <a:pt x="641" y="31"/>
                    <a:pt x="568" y="80"/>
                  </a:cubicBezTo>
                  <a:cubicBezTo>
                    <a:pt x="468" y="147"/>
                    <a:pt x="368" y="247"/>
                    <a:pt x="268" y="347"/>
                  </a:cubicBezTo>
                  <a:cubicBezTo>
                    <a:pt x="167" y="480"/>
                    <a:pt x="101" y="647"/>
                    <a:pt x="67" y="781"/>
                  </a:cubicBezTo>
                  <a:cubicBezTo>
                    <a:pt x="1" y="947"/>
                    <a:pt x="1" y="1081"/>
                    <a:pt x="1" y="1248"/>
                  </a:cubicBezTo>
                  <a:cubicBezTo>
                    <a:pt x="1" y="1381"/>
                    <a:pt x="1" y="1481"/>
                    <a:pt x="67" y="1614"/>
                  </a:cubicBezTo>
                  <a:cubicBezTo>
                    <a:pt x="101" y="1681"/>
                    <a:pt x="167" y="1748"/>
                    <a:pt x="268" y="1781"/>
                  </a:cubicBezTo>
                  <a:cubicBezTo>
                    <a:pt x="368" y="1781"/>
                    <a:pt x="501" y="1781"/>
                    <a:pt x="568" y="1715"/>
                  </a:cubicBezTo>
                  <a:cubicBezTo>
                    <a:pt x="701" y="1648"/>
                    <a:pt x="801" y="1548"/>
                    <a:pt x="868" y="1448"/>
                  </a:cubicBezTo>
                  <a:cubicBezTo>
                    <a:pt x="968" y="1314"/>
                    <a:pt x="1035" y="1147"/>
                    <a:pt x="1101" y="1014"/>
                  </a:cubicBezTo>
                  <a:cubicBezTo>
                    <a:pt x="1135" y="881"/>
                    <a:pt x="1168" y="747"/>
                    <a:pt x="1168" y="614"/>
                  </a:cubicBezTo>
                  <a:cubicBezTo>
                    <a:pt x="1168" y="447"/>
                    <a:pt x="1135" y="314"/>
                    <a:pt x="1101" y="213"/>
                  </a:cubicBezTo>
                  <a:cubicBezTo>
                    <a:pt x="1035" y="113"/>
                    <a:pt x="968" y="47"/>
                    <a:pt x="868" y="13"/>
                  </a:cubicBezTo>
                  <a:cubicBezTo>
                    <a:pt x="841" y="4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2135025" y="2087775"/>
              <a:ext cx="29225" cy="47600"/>
            </a:xfrm>
            <a:custGeom>
              <a:rect b="b" l="l" r="r" t="t"/>
              <a:pathLst>
                <a:path extrusionOk="0" h="1904" w="1169">
                  <a:moveTo>
                    <a:pt x="1001" y="0"/>
                  </a:moveTo>
                  <a:cubicBezTo>
                    <a:pt x="968" y="34"/>
                    <a:pt x="935" y="67"/>
                    <a:pt x="901" y="134"/>
                  </a:cubicBezTo>
                  <a:cubicBezTo>
                    <a:pt x="868" y="100"/>
                    <a:pt x="801" y="100"/>
                    <a:pt x="735" y="100"/>
                  </a:cubicBezTo>
                  <a:cubicBezTo>
                    <a:pt x="701" y="134"/>
                    <a:pt x="634" y="134"/>
                    <a:pt x="568" y="167"/>
                  </a:cubicBezTo>
                  <a:cubicBezTo>
                    <a:pt x="401" y="301"/>
                    <a:pt x="234" y="467"/>
                    <a:pt x="167" y="667"/>
                  </a:cubicBezTo>
                  <a:cubicBezTo>
                    <a:pt x="34" y="901"/>
                    <a:pt x="1" y="1134"/>
                    <a:pt x="1" y="1368"/>
                  </a:cubicBezTo>
                  <a:cubicBezTo>
                    <a:pt x="1" y="1635"/>
                    <a:pt x="67" y="1802"/>
                    <a:pt x="201" y="1868"/>
                  </a:cubicBezTo>
                  <a:cubicBezTo>
                    <a:pt x="248" y="1892"/>
                    <a:pt x="300" y="1903"/>
                    <a:pt x="351" y="1903"/>
                  </a:cubicBezTo>
                  <a:cubicBezTo>
                    <a:pt x="444" y="1903"/>
                    <a:pt x="536" y="1866"/>
                    <a:pt x="601" y="1802"/>
                  </a:cubicBezTo>
                  <a:cubicBezTo>
                    <a:pt x="801" y="1702"/>
                    <a:pt x="935" y="1568"/>
                    <a:pt x="1068" y="1401"/>
                  </a:cubicBezTo>
                  <a:cubicBezTo>
                    <a:pt x="1101" y="1301"/>
                    <a:pt x="1168" y="1201"/>
                    <a:pt x="1168" y="1101"/>
                  </a:cubicBezTo>
                  <a:cubicBezTo>
                    <a:pt x="1168" y="1068"/>
                    <a:pt x="1135" y="1034"/>
                    <a:pt x="1135" y="1001"/>
                  </a:cubicBezTo>
                  <a:lnTo>
                    <a:pt x="1035" y="1001"/>
                  </a:lnTo>
                  <a:cubicBezTo>
                    <a:pt x="1001" y="1034"/>
                    <a:pt x="968" y="1068"/>
                    <a:pt x="968" y="1134"/>
                  </a:cubicBezTo>
                  <a:cubicBezTo>
                    <a:pt x="935" y="1168"/>
                    <a:pt x="901" y="1235"/>
                    <a:pt x="868" y="1268"/>
                  </a:cubicBezTo>
                  <a:cubicBezTo>
                    <a:pt x="801" y="1335"/>
                    <a:pt x="701" y="1401"/>
                    <a:pt x="634" y="1468"/>
                  </a:cubicBezTo>
                  <a:cubicBezTo>
                    <a:pt x="556" y="1507"/>
                    <a:pt x="478" y="1523"/>
                    <a:pt x="420" y="1523"/>
                  </a:cubicBezTo>
                  <a:cubicBezTo>
                    <a:pt x="379" y="1523"/>
                    <a:pt x="348" y="1515"/>
                    <a:pt x="334" y="1501"/>
                  </a:cubicBezTo>
                  <a:cubicBezTo>
                    <a:pt x="268" y="1468"/>
                    <a:pt x="234" y="1368"/>
                    <a:pt x="234" y="1235"/>
                  </a:cubicBezTo>
                  <a:cubicBezTo>
                    <a:pt x="234" y="1101"/>
                    <a:pt x="268" y="968"/>
                    <a:pt x="334" y="834"/>
                  </a:cubicBezTo>
                  <a:cubicBezTo>
                    <a:pt x="368" y="701"/>
                    <a:pt x="468" y="601"/>
                    <a:pt x="568" y="534"/>
                  </a:cubicBezTo>
                  <a:cubicBezTo>
                    <a:pt x="634" y="501"/>
                    <a:pt x="735" y="467"/>
                    <a:pt x="801" y="467"/>
                  </a:cubicBezTo>
                  <a:cubicBezTo>
                    <a:pt x="835" y="501"/>
                    <a:pt x="868" y="534"/>
                    <a:pt x="868" y="601"/>
                  </a:cubicBezTo>
                  <a:cubicBezTo>
                    <a:pt x="868" y="634"/>
                    <a:pt x="901" y="701"/>
                    <a:pt x="901" y="701"/>
                  </a:cubicBezTo>
                  <a:lnTo>
                    <a:pt x="1001" y="701"/>
                  </a:lnTo>
                  <a:cubicBezTo>
                    <a:pt x="1035" y="667"/>
                    <a:pt x="1068" y="634"/>
                    <a:pt x="1068" y="601"/>
                  </a:cubicBezTo>
                  <a:cubicBezTo>
                    <a:pt x="1101" y="534"/>
                    <a:pt x="1101" y="467"/>
                    <a:pt x="1101" y="401"/>
                  </a:cubicBezTo>
                  <a:lnTo>
                    <a:pt x="1101" y="167"/>
                  </a:lnTo>
                  <a:cubicBezTo>
                    <a:pt x="1101" y="100"/>
                    <a:pt x="1101" y="67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169225" y="20702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67" y="34"/>
                    <a:pt x="67" y="68"/>
                    <a:pt x="34" y="101"/>
                  </a:cubicBezTo>
                  <a:cubicBezTo>
                    <a:pt x="0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0" y="334"/>
                    <a:pt x="34" y="368"/>
                    <a:pt x="67" y="368"/>
                  </a:cubicBezTo>
                  <a:lnTo>
                    <a:pt x="801" y="568"/>
                  </a:lnTo>
                  <a:lnTo>
                    <a:pt x="67" y="1635"/>
                  </a:lnTo>
                  <a:cubicBezTo>
                    <a:pt x="34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0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167" y="1902"/>
                    <a:pt x="200" y="1869"/>
                  </a:cubicBezTo>
                  <a:lnTo>
                    <a:pt x="1301" y="30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201750" y="2041900"/>
              <a:ext cx="31700" cy="58200"/>
            </a:xfrm>
            <a:custGeom>
              <a:rect b="b" l="l" r="r" t="t"/>
              <a:pathLst>
                <a:path extrusionOk="0" h="2328" w="1268">
                  <a:moveTo>
                    <a:pt x="401" y="1"/>
                  </a:moveTo>
                  <a:lnTo>
                    <a:pt x="134" y="134"/>
                  </a:lnTo>
                  <a:cubicBezTo>
                    <a:pt x="100" y="167"/>
                    <a:pt x="34" y="201"/>
                    <a:pt x="34" y="268"/>
                  </a:cubicBezTo>
                  <a:cubicBezTo>
                    <a:pt x="0" y="301"/>
                    <a:pt x="0" y="334"/>
                    <a:pt x="0" y="401"/>
                  </a:cubicBezTo>
                  <a:cubicBezTo>
                    <a:pt x="0" y="401"/>
                    <a:pt x="0" y="434"/>
                    <a:pt x="0" y="434"/>
                  </a:cubicBezTo>
                  <a:cubicBezTo>
                    <a:pt x="34" y="434"/>
                    <a:pt x="67" y="434"/>
                    <a:pt x="134" y="401"/>
                  </a:cubicBezTo>
                  <a:lnTo>
                    <a:pt x="167" y="401"/>
                  </a:lnTo>
                  <a:lnTo>
                    <a:pt x="167" y="1902"/>
                  </a:lnTo>
                  <a:cubicBezTo>
                    <a:pt x="134" y="1935"/>
                    <a:pt x="100" y="1969"/>
                    <a:pt x="67" y="2002"/>
                  </a:cubicBezTo>
                  <a:cubicBezTo>
                    <a:pt x="34" y="2069"/>
                    <a:pt x="0" y="2136"/>
                    <a:pt x="0" y="2202"/>
                  </a:cubicBezTo>
                  <a:cubicBezTo>
                    <a:pt x="0" y="2236"/>
                    <a:pt x="0" y="2269"/>
                    <a:pt x="34" y="2302"/>
                  </a:cubicBezTo>
                  <a:cubicBezTo>
                    <a:pt x="50" y="2319"/>
                    <a:pt x="67" y="2327"/>
                    <a:pt x="88" y="2327"/>
                  </a:cubicBezTo>
                  <a:cubicBezTo>
                    <a:pt x="109" y="2327"/>
                    <a:pt x="134" y="2319"/>
                    <a:pt x="167" y="2302"/>
                  </a:cubicBezTo>
                  <a:lnTo>
                    <a:pt x="401" y="2136"/>
                  </a:lnTo>
                  <a:cubicBezTo>
                    <a:pt x="467" y="2102"/>
                    <a:pt x="501" y="2069"/>
                    <a:pt x="534" y="2035"/>
                  </a:cubicBezTo>
                  <a:cubicBezTo>
                    <a:pt x="567" y="1969"/>
                    <a:pt x="567" y="1935"/>
                    <a:pt x="567" y="1869"/>
                  </a:cubicBezTo>
                  <a:cubicBezTo>
                    <a:pt x="567" y="1802"/>
                    <a:pt x="534" y="1769"/>
                    <a:pt x="501" y="1769"/>
                  </a:cubicBezTo>
                  <a:cubicBezTo>
                    <a:pt x="501" y="1769"/>
                    <a:pt x="467" y="1769"/>
                    <a:pt x="401" y="1802"/>
                  </a:cubicBezTo>
                  <a:lnTo>
                    <a:pt x="401" y="1135"/>
                  </a:lnTo>
                  <a:cubicBezTo>
                    <a:pt x="434" y="1068"/>
                    <a:pt x="501" y="968"/>
                    <a:pt x="567" y="868"/>
                  </a:cubicBezTo>
                  <a:cubicBezTo>
                    <a:pt x="601" y="801"/>
                    <a:pt x="634" y="768"/>
                    <a:pt x="701" y="735"/>
                  </a:cubicBezTo>
                  <a:lnTo>
                    <a:pt x="834" y="735"/>
                  </a:lnTo>
                  <a:cubicBezTo>
                    <a:pt x="868" y="768"/>
                    <a:pt x="868" y="835"/>
                    <a:pt x="868" y="901"/>
                  </a:cubicBezTo>
                  <a:lnTo>
                    <a:pt x="868" y="1535"/>
                  </a:lnTo>
                  <a:cubicBezTo>
                    <a:pt x="834" y="1568"/>
                    <a:pt x="801" y="1602"/>
                    <a:pt x="767" y="1635"/>
                  </a:cubicBezTo>
                  <a:cubicBezTo>
                    <a:pt x="734" y="1669"/>
                    <a:pt x="701" y="1735"/>
                    <a:pt x="734" y="1802"/>
                  </a:cubicBezTo>
                  <a:cubicBezTo>
                    <a:pt x="701" y="1835"/>
                    <a:pt x="734" y="1902"/>
                    <a:pt x="734" y="1935"/>
                  </a:cubicBezTo>
                  <a:cubicBezTo>
                    <a:pt x="751" y="1952"/>
                    <a:pt x="767" y="1960"/>
                    <a:pt x="788" y="1960"/>
                  </a:cubicBezTo>
                  <a:cubicBezTo>
                    <a:pt x="809" y="1960"/>
                    <a:pt x="834" y="1952"/>
                    <a:pt x="868" y="1935"/>
                  </a:cubicBezTo>
                  <a:lnTo>
                    <a:pt x="1134" y="1769"/>
                  </a:lnTo>
                  <a:cubicBezTo>
                    <a:pt x="1168" y="1735"/>
                    <a:pt x="1201" y="1702"/>
                    <a:pt x="1234" y="1669"/>
                  </a:cubicBezTo>
                  <a:cubicBezTo>
                    <a:pt x="1268" y="1602"/>
                    <a:pt x="1268" y="1568"/>
                    <a:pt x="1268" y="1502"/>
                  </a:cubicBezTo>
                  <a:cubicBezTo>
                    <a:pt x="1268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01" y="668"/>
                    <a:pt x="1101" y="568"/>
                    <a:pt x="1068" y="468"/>
                  </a:cubicBezTo>
                  <a:cubicBezTo>
                    <a:pt x="1034" y="434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4"/>
                  </a:cubicBezTo>
                  <a:cubicBezTo>
                    <a:pt x="634" y="468"/>
                    <a:pt x="601" y="501"/>
                    <a:pt x="534" y="534"/>
                  </a:cubicBezTo>
                  <a:cubicBezTo>
                    <a:pt x="501" y="601"/>
                    <a:pt x="434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239275" y="2023550"/>
              <a:ext cx="30050" cy="50575"/>
            </a:xfrm>
            <a:custGeom>
              <a:rect b="b" l="l" r="r" t="t"/>
              <a:pathLst>
                <a:path extrusionOk="0" h="2023" w="1202">
                  <a:moveTo>
                    <a:pt x="367" y="1"/>
                  </a:moveTo>
                  <a:cubicBezTo>
                    <a:pt x="334" y="34"/>
                    <a:pt x="301" y="68"/>
                    <a:pt x="267" y="101"/>
                  </a:cubicBezTo>
                  <a:cubicBezTo>
                    <a:pt x="267" y="168"/>
                    <a:pt x="234" y="234"/>
                    <a:pt x="234" y="301"/>
                  </a:cubicBezTo>
                  <a:lnTo>
                    <a:pt x="234" y="568"/>
                  </a:lnTo>
                  <a:lnTo>
                    <a:pt x="167" y="635"/>
                  </a:lnTo>
                  <a:cubicBezTo>
                    <a:pt x="100" y="635"/>
                    <a:pt x="67" y="701"/>
                    <a:pt x="34" y="735"/>
                  </a:cubicBezTo>
                  <a:cubicBezTo>
                    <a:pt x="34" y="768"/>
                    <a:pt x="0" y="835"/>
                    <a:pt x="0" y="868"/>
                  </a:cubicBezTo>
                  <a:cubicBezTo>
                    <a:pt x="0" y="935"/>
                    <a:pt x="34" y="968"/>
                    <a:pt x="34" y="1002"/>
                  </a:cubicBezTo>
                  <a:cubicBezTo>
                    <a:pt x="50" y="1018"/>
                    <a:pt x="67" y="1027"/>
                    <a:pt x="88" y="1027"/>
                  </a:cubicBezTo>
                  <a:cubicBezTo>
                    <a:pt x="109" y="1027"/>
                    <a:pt x="134" y="1018"/>
                    <a:pt x="167" y="1002"/>
                  </a:cubicBezTo>
                  <a:lnTo>
                    <a:pt x="234" y="935"/>
                  </a:lnTo>
                  <a:lnTo>
                    <a:pt x="234" y="1702"/>
                  </a:lnTo>
                  <a:cubicBezTo>
                    <a:pt x="234" y="1802"/>
                    <a:pt x="267" y="1902"/>
                    <a:pt x="334" y="2002"/>
                  </a:cubicBezTo>
                  <a:cubicBezTo>
                    <a:pt x="371" y="2014"/>
                    <a:pt x="407" y="2022"/>
                    <a:pt x="445" y="2022"/>
                  </a:cubicBezTo>
                  <a:cubicBezTo>
                    <a:pt x="512" y="2022"/>
                    <a:pt x="583" y="1999"/>
                    <a:pt x="667" y="1936"/>
                  </a:cubicBezTo>
                  <a:cubicBezTo>
                    <a:pt x="768" y="1869"/>
                    <a:pt x="868" y="1802"/>
                    <a:pt x="934" y="1735"/>
                  </a:cubicBezTo>
                  <a:cubicBezTo>
                    <a:pt x="1034" y="1635"/>
                    <a:pt x="1101" y="1569"/>
                    <a:pt x="1168" y="1469"/>
                  </a:cubicBezTo>
                  <a:cubicBezTo>
                    <a:pt x="1168" y="1402"/>
                    <a:pt x="1168" y="1368"/>
                    <a:pt x="1168" y="1302"/>
                  </a:cubicBezTo>
                  <a:cubicBezTo>
                    <a:pt x="1201" y="1268"/>
                    <a:pt x="1168" y="1235"/>
                    <a:pt x="1168" y="1202"/>
                  </a:cubicBezTo>
                  <a:lnTo>
                    <a:pt x="1068" y="1202"/>
                  </a:lnTo>
                  <a:cubicBezTo>
                    <a:pt x="1034" y="1235"/>
                    <a:pt x="1001" y="1268"/>
                    <a:pt x="1001" y="1302"/>
                  </a:cubicBezTo>
                  <a:cubicBezTo>
                    <a:pt x="901" y="1435"/>
                    <a:pt x="801" y="1535"/>
                    <a:pt x="667" y="1602"/>
                  </a:cubicBezTo>
                  <a:cubicBezTo>
                    <a:pt x="620" y="1626"/>
                    <a:pt x="573" y="1649"/>
                    <a:pt x="538" y="1649"/>
                  </a:cubicBezTo>
                  <a:cubicBezTo>
                    <a:pt x="523" y="1649"/>
                    <a:pt x="510" y="1645"/>
                    <a:pt x="501" y="1635"/>
                  </a:cubicBezTo>
                  <a:cubicBezTo>
                    <a:pt x="467" y="1635"/>
                    <a:pt x="467" y="1602"/>
                    <a:pt x="467" y="1502"/>
                  </a:cubicBezTo>
                  <a:lnTo>
                    <a:pt x="467" y="801"/>
                  </a:lnTo>
                  <a:lnTo>
                    <a:pt x="901" y="601"/>
                  </a:lnTo>
                  <a:cubicBezTo>
                    <a:pt x="934" y="568"/>
                    <a:pt x="968" y="535"/>
                    <a:pt x="1001" y="501"/>
                  </a:cubicBezTo>
                  <a:cubicBezTo>
                    <a:pt x="1034" y="434"/>
                    <a:pt x="1034" y="401"/>
                    <a:pt x="1034" y="334"/>
                  </a:cubicBezTo>
                  <a:cubicBezTo>
                    <a:pt x="1034" y="301"/>
                    <a:pt x="1034" y="268"/>
                    <a:pt x="1001" y="234"/>
                  </a:cubicBezTo>
                  <a:cubicBezTo>
                    <a:pt x="984" y="218"/>
                    <a:pt x="968" y="209"/>
                    <a:pt x="951" y="209"/>
                  </a:cubicBezTo>
                  <a:cubicBezTo>
                    <a:pt x="934" y="209"/>
                    <a:pt x="918" y="218"/>
                    <a:pt x="901" y="234"/>
                  </a:cubicBezTo>
                  <a:lnTo>
                    <a:pt x="467" y="468"/>
                  </a:lnTo>
                  <a:lnTo>
                    <a:pt x="467" y="168"/>
                  </a:lnTo>
                  <a:cubicBezTo>
                    <a:pt x="467" y="101"/>
                    <a:pt x="467" y="68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274300" y="2002075"/>
              <a:ext cx="29200" cy="52025"/>
            </a:xfrm>
            <a:custGeom>
              <a:rect b="b" l="l" r="r" t="t"/>
              <a:pathLst>
                <a:path extrusionOk="0" h="2081" w="1168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0" y="826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77"/>
                    <a:pt x="50" y="1085"/>
                    <a:pt x="71" y="1085"/>
                  </a:cubicBezTo>
                  <a:cubicBezTo>
                    <a:pt x="92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1"/>
                    <a:pt x="267" y="1994"/>
                    <a:pt x="334" y="2061"/>
                  </a:cubicBezTo>
                  <a:cubicBezTo>
                    <a:pt x="358" y="2073"/>
                    <a:pt x="387" y="2081"/>
                    <a:pt x="421" y="2081"/>
                  </a:cubicBezTo>
                  <a:cubicBezTo>
                    <a:pt x="478" y="2081"/>
                    <a:pt x="549" y="2057"/>
                    <a:pt x="634" y="1994"/>
                  </a:cubicBezTo>
                  <a:cubicBezTo>
                    <a:pt x="734" y="1927"/>
                    <a:pt x="834" y="1861"/>
                    <a:pt x="901" y="1794"/>
                  </a:cubicBezTo>
                  <a:cubicBezTo>
                    <a:pt x="1001" y="1694"/>
                    <a:pt x="1068" y="1627"/>
                    <a:pt x="1134" y="1527"/>
                  </a:cubicBezTo>
                  <a:cubicBezTo>
                    <a:pt x="1168" y="1460"/>
                    <a:pt x="1168" y="1427"/>
                    <a:pt x="1168" y="1394"/>
                  </a:cubicBezTo>
                  <a:cubicBezTo>
                    <a:pt x="1168" y="1327"/>
                    <a:pt x="1168" y="1293"/>
                    <a:pt x="1134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4" y="1660"/>
                  </a:cubicBezTo>
                  <a:cubicBezTo>
                    <a:pt x="587" y="1684"/>
                    <a:pt x="540" y="1708"/>
                    <a:pt x="504" y="1708"/>
                  </a:cubicBezTo>
                  <a:cubicBezTo>
                    <a:pt x="490" y="1708"/>
                    <a:pt x="477" y="1703"/>
                    <a:pt x="467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526"/>
                  </a:cubicBezTo>
                  <a:cubicBezTo>
                    <a:pt x="1001" y="460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93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2303475" y="1990000"/>
              <a:ext cx="34225" cy="70275"/>
            </a:xfrm>
            <a:custGeom>
              <a:rect b="b" l="l" r="r" t="t"/>
              <a:pathLst>
                <a:path extrusionOk="0" h="2811" w="1369">
                  <a:moveTo>
                    <a:pt x="968" y="409"/>
                  </a:moveTo>
                  <a:cubicBezTo>
                    <a:pt x="1002" y="442"/>
                    <a:pt x="1068" y="476"/>
                    <a:pt x="1068" y="542"/>
                  </a:cubicBezTo>
                  <a:cubicBezTo>
                    <a:pt x="1102" y="609"/>
                    <a:pt x="1102" y="642"/>
                    <a:pt x="1102" y="709"/>
                  </a:cubicBezTo>
                  <a:cubicBezTo>
                    <a:pt x="1102" y="842"/>
                    <a:pt x="1068" y="943"/>
                    <a:pt x="1002" y="1043"/>
                  </a:cubicBezTo>
                  <a:cubicBezTo>
                    <a:pt x="968" y="1143"/>
                    <a:pt x="868" y="1243"/>
                    <a:pt x="768" y="1309"/>
                  </a:cubicBezTo>
                  <a:cubicBezTo>
                    <a:pt x="735" y="1343"/>
                    <a:pt x="693" y="1359"/>
                    <a:pt x="651" y="1359"/>
                  </a:cubicBezTo>
                  <a:cubicBezTo>
                    <a:pt x="610" y="1359"/>
                    <a:pt x="568" y="1343"/>
                    <a:pt x="535" y="1309"/>
                  </a:cubicBezTo>
                  <a:cubicBezTo>
                    <a:pt x="468" y="1276"/>
                    <a:pt x="434" y="1176"/>
                    <a:pt x="434" y="1109"/>
                  </a:cubicBezTo>
                  <a:cubicBezTo>
                    <a:pt x="434" y="1009"/>
                    <a:pt x="468" y="909"/>
                    <a:pt x="501" y="809"/>
                  </a:cubicBezTo>
                  <a:cubicBezTo>
                    <a:pt x="568" y="676"/>
                    <a:pt x="635" y="542"/>
                    <a:pt x="768" y="442"/>
                  </a:cubicBezTo>
                  <a:cubicBezTo>
                    <a:pt x="835" y="409"/>
                    <a:pt x="901" y="409"/>
                    <a:pt x="968" y="409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5" y="142"/>
                    <a:pt x="601" y="209"/>
                  </a:cubicBezTo>
                  <a:cubicBezTo>
                    <a:pt x="535" y="275"/>
                    <a:pt x="468" y="342"/>
                    <a:pt x="434" y="442"/>
                  </a:cubicBezTo>
                  <a:lnTo>
                    <a:pt x="434" y="309"/>
                  </a:lnTo>
                  <a:lnTo>
                    <a:pt x="168" y="476"/>
                  </a:lnTo>
                  <a:cubicBezTo>
                    <a:pt x="101" y="509"/>
                    <a:pt x="68" y="542"/>
                    <a:pt x="34" y="576"/>
                  </a:cubicBezTo>
                  <a:cubicBezTo>
                    <a:pt x="1" y="642"/>
                    <a:pt x="1" y="676"/>
                    <a:pt x="1" y="742"/>
                  </a:cubicBezTo>
                  <a:cubicBezTo>
                    <a:pt x="1" y="776"/>
                    <a:pt x="1" y="809"/>
                    <a:pt x="34" y="842"/>
                  </a:cubicBezTo>
                  <a:cubicBezTo>
                    <a:pt x="51" y="859"/>
                    <a:pt x="68" y="867"/>
                    <a:pt x="88" y="867"/>
                  </a:cubicBezTo>
                  <a:cubicBezTo>
                    <a:pt x="109" y="867"/>
                    <a:pt x="134" y="859"/>
                    <a:pt x="168" y="842"/>
                  </a:cubicBezTo>
                  <a:lnTo>
                    <a:pt x="201" y="809"/>
                  </a:lnTo>
                  <a:lnTo>
                    <a:pt x="201" y="2410"/>
                  </a:lnTo>
                  <a:lnTo>
                    <a:pt x="168" y="2444"/>
                  </a:lnTo>
                  <a:cubicBezTo>
                    <a:pt x="101" y="2477"/>
                    <a:pt x="68" y="2510"/>
                    <a:pt x="34" y="2544"/>
                  </a:cubicBezTo>
                  <a:cubicBezTo>
                    <a:pt x="34" y="2610"/>
                    <a:pt x="1" y="2644"/>
                    <a:pt x="1" y="2710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68" y="2811"/>
                    <a:pt x="101" y="2811"/>
                    <a:pt x="168" y="2777"/>
                  </a:cubicBezTo>
                  <a:lnTo>
                    <a:pt x="568" y="2544"/>
                  </a:lnTo>
                  <a:cubicBezTo>
                    <a:pt x="635" y="2544"/>
                    <a:pt x="668" y="2477"/>
                    <a:pt x="701" y="2444"/>
                  </a:cubicBezTo>
                  <a:cubicBezTo>
                    <a:pt x="701" y="2410"/>
                    <a:pt x="735" y="2344"/>
                    <a:pt x="735" y="2310"/>
                  </a:cubicBezTo>
                  <a:cubicBezTo>
                    <a:pt x="735" y="2243"/>
                    <a:pt x="735" y="2243"/>
                    <a:pt x="701" y="2177"/>
                  </a:cubicBezTo>
                  <a:cubicBezTo>
                    <a:pt x="690" y="2166"/>
                    <a:pt x="679" y="2162"/>
                    <a:pt x="667" y="2162"/>
                  </a:cubicBezTo>
                  <a:cubicBezTo>
                    <a:pt x="642" y="2162"/>
                    <a:pt x="612" y="2177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cubicBezTo>
                    <a:pt x="501" y="1710"/>
                    <a:pt x="568" y="1676"/>
                    <a:pt x="601" y="1676"/>
                  </a:cubicBezTo>
                  <a:cubicBezTo>
                    <a:pt x="668" y="1676"/>
                    <a:pt x="735" y="1643"/>
                    <a:pt x="801" y="1610"/>
                  </a:cubicBezTo>
                  <a:cubicBezTo>
                    <a:pt x="935" y="1510"/>
                    <a:pt x="1068" y="1376"/>
                    <a:pt x="1135" y="1209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5"/>
                    <a:pt x="1302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2342675" y="1969550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68" y="26"/>
                    <a:pt x="835" y="59"/>
                    <a:pt x="835" y="59"/>
                  </a:cubicBezTo>
                  <a:lnTo>
                    <a:pt x="801" y="126"/>
                  </a:lnTo>
                  <a:cubicBezTo>
                    <a:pt x="784" y="109"/>
                    <a:pt x="759" y="101"/>
                    <a:pt x="734" y="101"/>
                  </a:cubicBezTo>
                  <a:cubicBezTo>
                    <a:pt x="709" y="101"/>
                    <a:pt x="684" y="109"/>
                    <a:pt x="668" y="126"/>
                  </a:cubicBezTo>
                  <a:cubicBezTo>
                    <a:pt x="601" y="126"/>
                    <a:pt x="568" y="159"/>
                    <a:pt x="501" y="193"/>
                  </a:cubicBezTo>
                  <a:cubicBezTo>
                    <a:pt x="368" y="259"/>
                    <a:pt x="234" y="393"/>
                    <a:pt x="134" y="560"/>
                  </a:cubicBezTo>
                  <a:cubicBezTo>
                    <a:pt x="101" y="660"/>
                    <a:pt x="67" y="793"/>
                    <a:pt x="34" y="927"/>
                  </a:cubicBezTo>
                  <a:cubicBezTo>
                    <a:pt x="34" y="1027"/>
                    <a:pt x="67" y="1127"/>
                    <a:pt x="134" y="1193"/>
                  </a:cubicBezTo>
                  <a:cubicBezTo>
                    <a:pt x="158" y="1206"/>
                    <a:pt x="192" y="1213"/>
                    <a:pt x="232" y="1213"/>
                  </a:cubicBezTo>
                  <a:cubicBezTo>
                    <a:pt x="303" y="1213"/>
                    <a:pt x="395" y="1190"/>
                    <a:pt x="501" y="1127"/>
                  </a:cubicBezTo>
                  <a:cubicBezTo>
                    <a:pt x="568" y="1093"/>
                    <a:pt x="668" y="1093"/>
                    <a:pt x="734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801" y="1227"/>
                    <a:pt x="768" y="1260"/>
                  </a:cubicBezTo>
                  <a:cubicBezTo>
                    <a:pt x="701" y="1360"/>
                    <a:pt x="634" y="1427"/>
                    <a:pt x="534" y="1460"/>
                  </a:cubicBezTo>
                  <a:cubicBezTo>
                    <a:pt x="468" y="1494"/>
                    <a:pt x="401" y="1527"/>
                    <a:pt x="368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lnTo>
                    <a:pt x="101" y="1394"/>
                  </a:lnTo>
                  <a:cubicBezTo>
                    <a:pt x="67" y="1427"/>
                    <a:pt x="67" y="1460"/>
                    <a:pt x="34" y="1494"/>
                  </a:cubicBezTo>
                  <a:cubicBezTo>
                    <a:pt x="1" y="1560"/>
                    <a:pt x="1" y="1627"/>
                    <a:pt x="1" y="1694"/>
                  </a:cubicBezTo>
                  <a:lnTo>
                    <a:pt x="1" y="1827"/>
                  </a:lnTo>
                  <a:cubicBezTo>
                    <a:pt x="1" y="1861"/>
                    <a:pt x="1" y="1927"/>
                    <a:pt x="34" y="1994"/>
                  </a:cubicBezTo>
                  <a:lnTo>
                    <a:pt x="134" y="1994"/>
                  </a:lnTo>
                  <a:cubicBezTo>
                    <a:pt x="134" y="1961"/>
                    <a:pt x="134" y="1961"/>
                    <a:pt x="167" y="1961"/>
                  </a:cubicBezTo>
                  <a:lnTo>
                    <a:pt x="201" y="1894"/>
                  </a:lnTo>
                  <a:lnTo>
                    <a:pt x="368" y="1894"/>
                  </a:lnTo>
                  <a:cubicBezTo>
                    <a:pt x="401" y="1894"/>
                    <a:pt x="468" y="1861"/>
                    <a:pt x="534" y="1827"/>
                  </a:cubicBezTo>
                  <a:cubicBezTo>
                    <a:pt x="701" y="1727"/>
                    <a:pt x="835" y="1560"/>
                    <a:pt x="935" y="1394"/>
                  </a:cubicBezTo>
                  <a:cubicBezTo>
                    <a:pt x="1001" y="1294"/>
                    <a:pt x="1068" y="1160"/>
                    <a:pt x="1068" y="1027"/>
                  </a:cubicBezTo>
                  <a:cubicBezTo>
                    <a:pt x="1068" y="927"/>
                    <a:pt x="1035" y="860"/>
                    <a:pt x="1001" y="793"/>
                  </a:cubicBezTo>
                  <a:cubicBezTo>
                    <a:pt x="952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60"/>
                    <a:pt x="501" y="793"/>
                  </a:cubicBezTo>
                  <a:cubicBezTo>
                    <a:pt x="434" y="827"/>
                    <a:pt x="401" y="827"/>
                    <a:pt x="334" y="827"/>
                  </a:cubicBezTo>
                  <a:cubicBezTo>
                    <a:pt x="301" y="827"/>
                    <a:pt x="301" y="827"/>
                    <a:pt x="301" y="793"/>
                  </a:cubicBezTo>
                  <a:cubicBezTo>
                    <a:pt x="301" y="760"/>
                    <a:pt x="301" y="726"/>
                    <a:pt x="334" y="693"/>
                  </a:cubicBezTo>
                  <a:cubicBezTo>
                    <a:pt x="368" y="626"/>
                    <a:pt x="468" y="560"/>
                    <a:pt x="534" y="526"/>
                  </a:cubicBezTo>
                  <a:cubicBezTo>
                    <a:pt x="568" y="493"/>
                    <a:pt x="634" y="493"/>
                    <a:pt x="668" y="460"/>
                  </a:cubicBezTo>
                  <a:lnTo>
                    <a:pt x="768" y="460"/>
                  </a:lnTo>
                  <a:cubicBezTo>
                    <a:pt x="768" y="493"/>
                    <a:pt x="801" y="560"/>
                    <a:pt x="801" y="560"/>
                  </a:cubicBezTo>
                  <a:cubicBezTo>
                    <a:pt x="818" y="576"/>
                    <a:pt x="835" y="585"/>
                    <a:pt x="851" y="585"/>
                  </a:cubicBezTo>
                  <a:cubicBezTo>
                    <a:pt x="868" y="585"/>
                    <a:pt x="885" y="576"/>
                    <a:pt x="901" y="560"/>
                  </a:cubicBezTo>
                  <a:cubicBezTo>
                    <a:pt x="935" y="526"/>
                    <a:pt x="968" y="493"/>
                    <a:pt x="1001" y="426"/>
                  </a:cubicBezTo>
                  <a:cubicBezTo>
                    <a:pt x="1001" y="393"/>
                    <a:pt x="1001" y="326"/>
                    <a:pt x="1001" y="259"/>
                  </a:cubicBezTo>
                  <a:lnTo>
                    <a:pt x="1001" y="193"/>
                  </a:lnTo>
                  <a:cubicBezTo>
                    <a:pt x="1001" y="126"/>
                    <a:pt x="968" y="93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2386050" y="1953975"/>
              <a:ext cx="9200" cy="41875"/>
            </a:xfrm>
            <a:custGeom>
              <a:rect b="b" l="l" r="r" t="t"/>
              <a:pathLst>
                <a:path extrusionOk="0" h="1675" w="368">
                  <a:moveTo>
                    <a:pt x="267" y="0"/>
                  </a:moveTo>
                  <a:cubicBezTo>
                    <a:pt x="245" y="0"/>
                    <a:pt x="223" y="15"/>
                    <a:pt x="200" y="15"/>
                  </a:cubicBezTo>
                  <a:cubicBezTo>
                    <a:pt x="134" y="49"/>
                    <a:pt x="100" y="115"/>
                    <a:pt x="67" y="182"/>
                  </a:cubicBezTo>
                  <a:cubicBezTo>
                    <a:pt x="34" y="215"/>
                    <a:pt x="0" y="282"/>
                    <a:pt x="0" y="349"/>
                  </a:cubicBezTo>
                  <a:cubicBezTo>
                    <a:pt x="0" y="415"/>
                    <a:pt x="34" y="449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0" y="482"/>
                  </a:cubicBezTo>
                  <a:cubicBezTo>
                    <a:pt x="234" y="449"/>
                    <a:pt x="267" y="415"/>
                    <a:pt x="300" y="349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34" y="49"/>
                    <a:pt x="300" y="15"/>
                  </a:cubicBezTo>
                  <a:cubicBezTo>
                    <a:pt x="289" y="4"/>
                    <a:pt x="278" y="0"/>
                    <a:pt x="267" y="0"/>
                  </a:cubicBezTo>
                  <a:close/>
                  <a:moveTo>
                    <a:pt x="246" y="1158"/>
                  </a:moveTo>
                  <a:cubicBezTo>
                    <a:pt x="225" y="1158"/>
                    <a:pt x="200" y="1166"/>
                    <a:pt x="167" y="1183"/>
                  </a:cubicBezTo>
                  <a:cubicBezTo>
                    <a:pt x="134" y="1216"/>
                    <a:pt x="67" y="1249"/>
                    <a:pt x="67" y="1316"/>
                  </a:cubicBezTo>
                  <a:cubicBezTo>
                    <a:pt x="34" y="1383"/>
                    <a:pt x="0" y="1450"/>
                    <a:pt x="0" y="1516"/>
                  </a:cubicBezTo>
                  <a:cubicBezTo>
                    <a:pt x="0" y="1550"/>
                    <a:pt x="34" y="1616"/>
                    <a:pt x="67" y="1650"/>
                  </a:cubicBezTo>
                  <a:cubicBezTo>
                    <a:pt x="84" y="1666"/>
                    <a:pt x="100" y="1675"/>
                    <a:pt x="117" y="1675"/>
                  </a:cubicBezTo>
                  <a:cubicBezTo>
                    <a:pt x="134" y="1675"/>
                    <a:pt x="150" y="1666"/>
                    <a:pt x="167" y="1650"/>
                  </a:cubicBezTo>
                  <a:cubicBezTo>
                    <a:pt x="234" y="1616"/>
                    <a:pt x="267" y="1550"/>
                    <a:pt x="300" y="1516"/>
                  </a:cubicBezTo>
                  <a:cubicBezTo>
                    <a:pt x="334" y="1450"/>
                    <a:pt x="334" y="1383"/>
                    <a:pt x="367" y="1316"/>
                  </a:cubicBezTo>
                  <a:cubicBezTo>
                    <a:pt x="367" y="1249"/>
                    <a:pt x="334" y="1216"/>
                    <a:pt x="300" y="1183"/>
                  </a:cubicBezTo>
                  <a:cubicBezTo>
                    <a:pt x="284" y="1166"/>
                    <a:pt x="267" y="1158"/>
                    <a:pt x="246" y="115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2725" y="1906175"/>
              <a:ext cx="25050" cy="82375"/>
            </a:xfrm>
            <a:custGeom>
              <a:rect b="b" l="l" r="r" t="t"/>
              <a:pathLst>
                <a:path extrusionOk="0" h="3295" w="1002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26"/>
                    <a:pt x="835" y="59"/>
                    <a:pt x="801" y="92"/>
                  </a:cubicBezTo>
                  <a:cubicBezTo>
                    <a:pt x="801" y="126"/>
                    <a:pt x="768" y="193"/>
                    <a:pt x="768" y="226"/>
                  </a:cubicBezTo>
                  <a:lnTo>
                    <a:pt x="34" y="3061"/>
                  </a:lnTo>
                  <a:cubicBezTo>
                    <a:pt x="1" y="3095"/>
                    <a:pt x="1" y="3161"/>
                    <a:pt x="1" y="3228"/>
                  </a:cubicBezTo>
                  <a:cubicBezTo>
                    <a:pt x="1" y="3261"/>
                    <a:pt x="1" y="3295"/>
                    <a:pt x="34" y="3295"/>
                  </a:cubicBezTo>
                  <a:lnTo>
                    <a:pt x="134" y="3295"/>
                  </a:lnTo>
                  <a:cubicBezTo>
                    <a:pt x="134" y="3295"/>
                    <a:pt x="167" y="3261"/>
                    <a:pt x="201" y="3228"/>
                  </a:cubicBezTo>
                  <a:cubicBezTo>
                    <a:pt x="201" y="3195"/>
                    <a:pt x="234" y="3128"/>
                    <a:pt x="234" y="3095"/>
                  </a:cubicBezTo>
                  <a:lnTo>
                    <a:pt x="968" y="259"/>
                  </a:lnTo>
                  <a:cubicBezTo>
                    <a:pt x="968" y="193"/>
                    <a:pt x="1001" y="159"/>
                    <a:pt x="1001" y="92"/>
                  </a:cubicBezTo>
                  <a:cubicBezTo>
                    <a:pt x="1001" y="59"/>
                    <a:pt x="968" y="26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446925" y="1886800"/>
              <a:ext cx="25025" cy="82575"/>
            </a:xfrm>
            <a:custGeom>
              <a:rect b="b" l="l" r="r" t="t"/>
              <a:pathLst>
                <a:path extrusionOk="0" h="3303" w="1001">
                  <a:moveTo>
                    <a:pt x="901" y="0"/>
                  </a:moveTo>
                  <a:cubicBezTo>
                    <a:pt x="868" y="0"/>
                    <a:pt x="834" y="34"/>
                    <a:pt x="834" y="67"/>
                  </a:cubicBezTo>
                  <a:cubicBezTo>
                    <a:pt x="801" y="100"/>
                    <a:pt x="767" y="167"/>
                    <a:pt x="767" y="200"/>
                  </a:cubicBezTo>
                  <a:lnTo>
                    <a:pt x="34" y="3036"/>
                  </a:lnTo>
                  <a:cubicBezTo>
                    <a:pt x="34" y="3102"/>
                    <a:pt x="34" y="3136"/>
                    <a:pt x="34" y="3203"/>
                  </a:cubicBezTo>
                  <a:cubicBezTo>
                    <a:pt x="0" y="3236"/>
                    <a:pt x="34" y="3269"/>
                    <a:pt x="67" y="3303"/>
                  </a:cubicBezTo>
                  <a:lnTo>
                    <a:pt x="134" y="3303"/>
                  </a:lnTo>
                  <a:cubicBezTo>
                    <a:pt x="167" y="3269"/>
                    <a:pt x="200" y="3236"/>
                    <a:pt x="200" y="3203"/>
                  </a:cubicBezTo>
                  <a:cubicBezTo>
                    <a:pt x="234" y="3169"/>
                    <a:pt x="234" y="3102"/>
                    <a:pt x="267" y="3069"/>
                  </a:cubicBezTo>
                  <a:lnTo>
                    <a:pt x="968" y="234"/>
                  </a:lnTo>
                  <a:cubicBezTo>
                    <a:pt x="1001" y="200"/>
                    <a:pt x="1001" y="134"/>
                    <a:pt x="1001" y="67"/>
                  </a:cubicBezTo>
                  <a:cubicBezTo>
                    <a:pt x="1001" y="34"/>
                    <a:pt x="1001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476950" y="1888875"/>
              <a:ext cx="35875" cy="54450"/>
            </a:xfrm>
            <a:custGeom>
              <a:rect b="b" l="l" r="r" t="t"/>
              <a:pathLst>
                <a:path extrusionOk="0" h="2178" w="1435">
                  <a:moveTo>
                    <a:pt x="1088" y="1"/>
                  </a:moveTo>
                  <a:cubicBezTo>
                    <a:pt x="1051" y="1"/>
                    <a:pt x="1017" y="17"/>
                    <a:pt x="1001" y="51"/>
                  </a:cubicBezTo>
                  <a:cubicBezTo>
                    <a:pt x="934" y="51"/>
                    <a:pt x="901" y="117"/>
                    <a:pt x="867" y="151"/>
                  </a:cubicBezTo>
                  <a:cubicBezTo>
                    <a:pt x="801" y="217"/>
                    <a:pt x="767" y="251"/>
                    <a:pt x="734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34" y="267"/>
                    <a:pt x="609" y="259"/>
                    <a:pt x="588" y="259"/>
                  </a:cubicBezTo>
                  <a:cubicBezTo>
                    <a:pt x="567" y="259"/>
                    <a:pt x="550" y="267"/>
                    <a:pt x="534" y="284"/>
                  </a:cubicBezTo>
                  <a:cubicBezTo>
                    <a:pt x="500" y="284"/>
                    <a:pt x="467" y="317"/>
                    <a:pt x="434" y="384"/>
                  </a:cubicBezTo>
                  <a:cubicBezTo>
                    <a:pt x="400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84"/>
                  </a:lnTo>
                  <a:cubicBezTo>
                    <a:pt x="134" y="618"/>
                    <a:pt x="67" y="651"/>
                    <a:pt x="67" y="718"/>
                  </a:cubicBezTo>
                  <a:cubicBezTo>
                    <a:pt x="33" y="751"/>
                    <a:pt x="33" y="818"/>
                    <a:pt x="33" y="851"/>
                  </a:cubicBezTo>
                  <a:cubicBezTo>
                    <a:pt x="0" y="885"/>
                    <a:pt x="33" y="918"/>
                    <a:pt x="67" y="951"/>
                  </a:cubicBezTo>
                  <a:cubicBezTo>
                    <a:pt x="67" y="968"/>
                    <a:pt x="75" y="976"/>
                    <a:pt x="92" y="976"/>
                  </a:cubicBezTo>
                  <a:cubicBezTo>
                    <a:pt x="109" y="976"/>
                    <a:pt x="134" y="968"/>
                    <a:pt x="167" y="951"/>
                  </a:cubicBezTo>
                  <a:lnTo>
                    <a:pt x="167" y="1785"/>
                  </a:lnTo>
                  <a:cubicBezTo>
                    <a:pt x="100" y="1819"/>
                    <a:pt x="67" y="1852"/>
                    <a:pt x="67" y="1919"/>
                  </a:cubicBezTo>
                  <a:cubicBezTo>
                    <a:pt x="33" y="1952"/>
                    <a:pt x="33" y="1985"/>
                    <a:pt x="33" y="2052"/>
                  </a:cubicBezTo>
                  <a:cubicBezTo>
                    <a:pt x="0" y="2085"/>
                    <a:pt x="33" y="2119"/>
                    <a:pt x="67" y="2152"/>
                  </a:cubicBezTo>
                  <a:cubicBezTo>
                    <a:pt x="67" y="2169"/>
                    <a:pt x="83" y="2177"/>
                    <a:pt x="104" y="2177"/>
                  </a:cubicBezTo>
                  <a:cubicBezTo>
                    <a:pt x="125" y="2177"/>
                    <a:pt x="150" y="2169"/>
                    <a:pt x="167" y="2152"/>
                  </a:cubicBezTo>
                  <a:lnTo>
                    <a:pt x="367" y="2052"/>
                  </a:lnTo>
                  <a:cubicBezTo>
                    <a:pt x="434" y="2019"/>
                    <a:pt x="467" y="1952"/>
                    <a:pt x="500" y="1919"/>
                  </a:cubicBezTo>
                  <a:cubicBezTo>
                    <a:pt x="500" y="1885"/>
                    <a:pt x="534" y="1819"/>
                    <a:pt x="534" y="1785"/>
                  </a:cubicBezTo>
                  <a:cubicBezTo>
                    <a:pt x="534" y="1718"/>
                    <a:pt x="534" y="1685"/>
                    <a:pt x="500" y="1685"/>
                  </a:cubicBezTo>
                  <a:cubicBezTo>
                    <a:pt x="484" y="1668"/>
                    <a:pt x="467" y="1660"/>
                    <a:pt x="450" y="1660"/>
                  </a:cubicBezTo>
                  <a:cubicBezTo>
                    <a:pt x="434" y="1660"/>
                    <a:pt x="417" y="1668"/>
                    <a:pt x="400" y="1685"/>
                  </a:cubicBezTo>
                  <a:lnTo>
                    <a:pt x="400" y="985"/>
                  </a:lnTo>
                  <a:cubicBezTo>
                    <a:pt x="400" y="885"/>
                    <a:pt x="434" y="818"/>
                    <a:pt x="467" y="751"/>
                  </a:cubicBezTo>
                  <a:cubicBezTo>
                    <a:pt x="500" y="718"/>
                    <a:pt x="534" y="684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52"/>
                  </a:lnTo>
                  <a:cubicBezTo>
                    <a:pt x="867" y="1718"/>
                    <a:pt x="934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8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2" y="1360"/>
                    <a:pt x="867" y="1368"/>
                    <a:pt x="834" y="1385"/>
                  </a:cubicBezTo>
                  <a:lnTo>
                    <a:pt x="834" y="684"/>
                  </a:lnTo>
                  <a:cubicBezTo>
                    <a:pt x="867" y="618"/>
                    <a:pt x="901" y="518"/>
                    <a:pt x="934" y="451"/>
                  </a:cubicBezTo>
                  <a:cubicBezTo>
                    <a:pt x="967" y="418"/>
                    <a:pt x="967" y="418"/>
                    <a:pt x="1001" y="384"/>
                  </a:cubicBezTo>
                  <a:lnTo>
                    <a:pt x="1068" y="384"/>
                  </a:lnTo>
                  <a:lnTo>
                    <a:pt x="1068" y="484"/>
                  </a:lnTo>
                  <a:lnTo>
                    <a:pt x="1068" y="1585"/>
                  </a:lnTo>
                  <a:lnTo>
                    <a:pt x="1301" y="1485"/>
                  </a:lnTo>
                  <a:cubicBezTo>
                    <a:pt x="1334" y="1452"/>
                    <a:pt x="1368" y="1418"/>
                    <a:pt x="1401" y="1352"/>
                  </a:cubicBezTo>
                  <a:cubicBezTo>
                    <a:pt x="1434" y="1318"/>
                    <a:pt x="1434" y="1251"/>
                    <a:pt x="1434" y="1218"/>
                  </a:cubicBezTo>
                  <a:cubicBezTo>
                    <a:pt x="1434" y="1185"/>
                    <a:pt x="1434" y="1118"/>
                    <a:pt x="1401" y="1118"/>
                  </a:cubicBezTo>
                  <a:cubicBezTo>
                    <a:pt x="1384" y="1101"/>
                    <a:pt x="1368" y="1093"/>
                    <a:pt x="1351" y="1093"/>
                  </a:cubicBezTo>
                  <a:cubicBezTo>
                    <a:pt x="1334" y="1093"/>
                    <a:pt x="1318" y="1101"/>
                    <a:pt x="1301" y="1118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26" y="1"/>
                    <a:pt x="10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512800" y="1867250"/>
              <a:ext cx="32550" cy="72725"/>
            </a:xfrm>
            <a:custGeom>
              <a:rect b="b" l="l" r="r" t="t"/>
              <a:pathLst>
                <a:path extrusionOk="0" h="2909" w="1302">
                  <a:moveTo>
                    <a:pt x="1233" y="0"/>
                  </a:moveTo>
                  <a:cubicBezTo>
                    <a:pt x="1209" y="0"/>
                    <a:pt x="1179" y="15"/>
                    <a:pt x="1135" y="15"/>
                  </a:cubicBezTo>
                  <a:lnTo>
                    <a:pt x="934" y="148"/>
                  </a:lnTo>
                  <a:cubicBezTo>
                    <a:pt x="868" y="182"/>
                    <a:pt x="834" y="215"/>
                    <a:pt x="801" y="282"/>
                  </a:cubicBezTo>
                  <a:cubicBezTo>
                    <a:pt x="801" y="315"/>
                    <a:pt x="768" y="349"/>
                    <a:pt x="768" y="415"/>
                  </a:cubicBezTo>
                  <a:cubicBezTo>
                    <a:pt x="768" y="449"/>
                    <a:pt x="768" y="482"/>
                    <a:pt x="801" y="515"/>
                  </a:cubicBezTo>
                  <a:cubicBezTo>
                    <a:pt x="818" y="532"/>
                    <a:pt x="834" y="540"/>
                    <a:pt x="851" y="540"/>
                  </a:cubicBezTo>
                  <a:cubicBezTo>
                    <a:pt x="868" y="540"/>
                    <a:pt x="884" y="532"/>
                    <a:pt x="901" y="515"/>
                  </a:cubicBezTo>
                  <a:lnTo>
                    <a:pt x="901" y="515"/>
                  </a:lnTo>
                  <a:lnTo>
                    <a:pt x="668" y="1483"/>
                  </a:lnTo>
                  <a:lnTo>
                    <a:pt x="367" y="816"/>
                  </a:lnTo>
                  <a:cubicBezTo>
                    <a:pt x="434" y="782"/>
                    <a:pt x="467" y="749"/>
                    <a:pt x="501" y="715"/>
                  </a:cubicBezTo>
                  <a:cubicBezTo>
                    <a:pt x="501" y="682"/>
                    <a:pt x="534" y="615"/>
                    <a:pt x="534" y="582"/>
                  </a:cubicBezTo>
                  <a:cubicBezTo>
                    <a:pt x="534" y="515"/>
                    <a:pt x="534" y="482"/>
                    <a:pt x="501" y="449"/>
                  </a:cubicBezTo>
                  <a:cubicBezTo>
                    <a:pt x="467" y="449"/>
                    <a:pt x="434" y="449"/>
                    <a:pt x="367" y="482"/>
                  </a:cubicBezTo>
                  <a:lnTo>
                    <a:pt x="167" y="615"/>
                  </a:lnTo>
                  <a:cubicBezTo>
                    <a:pt x="134" y="615"/>
                    <a:pt x="67" y="682"/>
                    <a:pt x="67" y="715"/>
                  </a:cubicBezTo>
                  <a:cubicBezTo>
                    <a:pt x="34" y="749"/>
                    <a:pt x="0" y="816"/>
                    <a:pt x="0" y="849"/>
                  </a:cubicBezTo>
                  <a:cubicBezTo>
                    <a:pt x="0" y="882"/>
                    <a:pt x="0" y="916"/>
                    <a:pt x="34" y="949"/>
                  </a:cubicBezTo>
                  <a:cubicBezTo>
                    <a:pt x="50" y="966"/>
                    <a:pt x="67" y="974"/>
                    <a:pt x="84" y="974"/>
                  </a:cubicBezTo>
                  <a:cubicBezTo>
                    <a:pt x="101" y="974"/>
                    <a:pt x="117" y="966"/>
                    <a:pt x="134" y="949"/>
                  </a:cubicBezTo>
                  <a:lnTo>
                    <a:pt x="501" y="1916"/>
                  </a:lnTo>
                  <a:lnTo>
                    <a:pt x="401" y="2383"/>
                  </a:lnTo>
                  <a:lnTo>
                    <a:pt x="167" y="2517"/>
                  </a:lnTo>
                  <a:cubicBezTo>
                    <a:pt x="134" y="2550"/>
                    <a:pt x="67" y="2583"/>
                    <a:pt x="67" y="2617"/>
                  </a:cubicBezTo>
                  <a:cubicBezTo>
                    <a:pt x="34" y="2684"/>
                    <a:pt x="34" y="2717"/>
                    <a:pt x="34" y="2784"/>
                  </a:cubicBezTo>
                  <a:cubicBezTo>
                    <a:pt x="0" y="2817"/>
                    <a:pt x="34" y="2850"/>
                    <a:pt x="67" y="2884"/>
                  </a:cubicBezTo>
                  <a:cubicBezTo>
                    <a:pt x="67" y="2900"/>
                    <a:pt x="76" y="2909"/>
                    <a:pt x="92" y="2909"/>
                  </a:cubicBezTo>
                  <a:cubicBezTo>
                    <a:pt x="109" y="2909"/>
                    <a:pt x="134" y="2900"/>
                    <a:pt x="167" y="2884"/>
                  </a:cubicBezTo>
                  <a:lnTo>
                    <a:pt x="668" y="2583"/>
                  </a:lnTo>
                  <a:cubicBezTo>
                    <a:pt x="701" y="2550"/>
                    <a:pt x="768" y="2517"/>
                    <a:pt x="768" y="2483"/>
                  </a:cubicBezTo>
                  <a:cubicBezTo>
                    <a:pt x="801" y="2417"/>
                    <a:pt x="801" y="2383"/>
                    <a:pt x="801" y="2350"/>
                  </a:cubicBezTo>
                  <a:cubicBezTo>
                    <a:pt x="801" y="2283"/>
                    <a:pt x="768" y="2217"/>
                    <a:pt x="768" y="2217"/>
                  </a:cubicBezTo>
                  <a:cubicBezTo>
                    <a:pt x="734" y="2217"/>
                    <a:pt x="701" y="2217"/>
                    <a:pt x="668" y="2250"/>
                  </a:cubicBezTo>
                  <a:lnTo>
                    <a:pt x="1168" y="382"/>
                  </a:lnTo>
                  <a:cubicBezTo>
                    <a:pt x="1201" y="349"/>
                    <a:pt x="1235" y="315"/>
                    <a:pt x="1268" y="282"/>
                  </a:cubicBezTo>
                  <a:cubicBezTo>
                    <a:pt x="1268" y="215"/>
                    <a:pt x="1301" y="182"/>
                    <a:pt x="1301" y="148"/>
                  </a:cubicBezTo>
                  <a:cubicBezTo>
                    <a:pt x="1301" y="82"/>
                    <a:pt x="1268" y="48"/>
                    <a:pt x="1268" y="15"/>
                  </a:cubicBezTo>
                  <a:cubicBezTo>
                    <a:pt x="1257" y="4"/>
                    <a:pt x="1246" y="0"/>
                    <a:pt x="1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544500" y="1851550"/>
              <a:ext cx="33375" cy="69250"/>
            </a:xfrm>
            <a:custGeom>
              <a:rect b="b" l="l" r="r" t="t"/>
              <a:pathLst>
                <a:path extrusionOk="0" h="2770" w="1335">
                  <a:moveTo>
                    <a:pt x="910" y="362"/>
                  </a:moveTo>
                  <a:cubicBezTo>
                    <a:pt x="928" y="362"/>
                    <a:pt x="948" y="366"/>
                    <a:pt x="967" y="376"/>
                  </a:cubicBezTo>
                  <a:cubicBezTo>
                    <a:pt x="1034" y="409"/>
                    <a:pt x="1067" y="443"/>
                    <a:pt x="1101" y="510"/>
                  </a:cubicBezTo>
                  <a:cubicBezTo>
                    <a:pt x="1101" y="543"/>
                    <a:pt x="1134" y="610"/>
                    <a:pt x="1134" y="676"/>
                  </a:cubicBezTo>
                  <a:cubicBezTo>
                    <a:pt x="1134" y="776"/>
                    <a:pt x="1101" y="910"/>
                    <a:pt x="1034" y="1010"/>
                  </a:cubicBezTo>
                  <a:cubicBezTo>
                    <a:pt x="967" y="1110"/>
                    <a:pt x="901" y="1210"/>
                    <a:pt x="801" y="1277"/>
                  </a:cubicBezTo>
                  <a:cubicBezTo>
                    <a:pt x="767" y="1293"/>
                    <a:pt x="726" y="1302"/>
                    <a:pt x="684" y="1302"/>
                  </a:cubicBezTo>
                  <a:cubicBezTo>
                    <a:pt x="642" y="1302"/>
                    <a:pt x="600" y="1293"/>
                    <a:pt x="567" y="1277"/>
                  </a:cubicBezTo>
                  <a:cubicBezTo>
                    <a:pt x="467" y="1210"/>
                    <a:pt x="434" y="1143"/>
                    <a:pt x="467" y="1043"/>
                  </a:cubicBezTo>
                  <a:cubicBezTo>
                    <a:pt x="467" y="943"/>
                    <a:pt x="467" y="843"/>
                    <a:pt x="534" y="776"/>
                  </a:cubicBezTo>
                  <a:cubicBezTo>
                    <a:pt x="567" y="610"/>
                    <a:pt x="667" y="476"/>
                    <a:pt x="801" y="409"/>
                  </a:cubicBezTo>
                  <a:cubicBezTo>
                    <a:pt x="824" y="386"/>
                    <a:pt x="864" y="362"/>
                    <a:pt x="910" y="362"/>
                  </a:cubicBezTo>
                  <a:close/>
                  <a:moveTo>
                    <a:pt x="980" y="1"/>
                  </a:moveTo>
                  <a:cubicBezTo>
                    <a:pt x="909" y="1"/>
                    <a:pt x="834" y="26"/>
                    <a:pt x="767" y="76"/>
                  </a:cubicBezTo>
                  <a:cubicBezTo>
                    <a:pt x="701" y="109"/>
                    <a:pt x="667" y="143"/>
                    <a:pt x="600" y="209"/>
                  </a:cubicBezTo>
                  <a:cubicBezTo>
                    <a:pt x="534" y="276"/>
                    <a:pt x="467" y="343"/>
                    <a:pt x="434" y="409"/>
                  </a:cubicBezTo>
                  <a:lnTo>
                    <a:pt x="434" y="309"/>
                  </a:lnTo>
                  <a:lnTo>
                    <a:pt x="167" y="443"/>
                  </a:lnTo>
                  <a:cubicBezTo>
                    <a:pt x="133" y="476"/>
                    <a:pt x="67" y="510"/>
                    <a:pt x="67" y="576"/>
                  </a:cubicBezTo>
                  <a:cubicBezTo>
                    <a:pt x="33" y="610"/>
                    <a:pt x="0" y="676"/>
                    <a:pt x="33" y="710"/>
                  </a:cubicBezTo>
                  <a:cubicBezTo>
                    <a:pt x="0" y="743"/>
                    <a:pt x="33" y="810"/>
                    <a:pt x="67" y="810"/>
                  </a:cubicBezTo>
                  <a:cubicBezTo>
                    <a:pt x="67" y="838"/>
                    <a:pt x="79" y="848"/>
                    <a:pt x="95" y="848"/>
                  </a:cubicBezTo>
                  <a:cubicBezTo>
                    <a:pt x="117" y="848"/>
                    <a:pt x="148" y="829"/>
                    <a:pt x="167" y="810"/>
                  </a:cubicBezTo>
                  <a:lnTo>
                    <a:pt x="200" y="810"/>
                  </a:lnTo>
                  <a:lnTo>
                    <a:pt x="200" y="2378"/>
                  </a:lnTo>
                  <a:lnTo>
                    <a:pt x="167" y="2378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578"/>
                    <a:pt x="33" y="2644"/>
                  </a:cubicBezTo>
                  <a:cubicBezTo>
                    <a:pt x="0" y="2678"/>
                    <a:pt x="33" y="2711"/>
                    <a:pt x="67" y="2744"/>
                  </a:cubicBezTo>
                  <a:cubicBezTo>
                    <a:pt x="67" y="2761"/>
                    <a:pt x="83" y="2770"/>
                    <a:pt x="104" y="2770"/>
                  </a:cubicBezTo>
                  <a:cubicBezTo>
                    <a:pt x="125" y="2770"/>
                    <a:pt x="150" y="2761"/>
                    <a:pt x="167" y="2744"/>
                  </a:cubicBezTo>
                  <a:lnTo>
                    <a:pt x="600" y="2511"/>
                  </a:lnTo>
                  <a:cubicBezTo>
                    <a:pt x="634" y="2478"/>
                    <a:pt x="667" y="2444"/>
                    <a:pt x="701" y="2411"/>
                  </a:cubicBezTo>
                  <a:cubicBezTo>
                    <a:pt x="734" y="2344"/>
                    <a:pt x="734" y="2311"/>
                    <a:pt x="734" y="2244"/>
                  </a:cubicBezTo>
                  <a:cubicBezTo>
                    <a:pt x="734" y="2211"/>
                    <a:pt x="734" y="2177"/>
                    <a:pt x="701" y="2144"/>
                  </a:cubicBezTo>
                  <a:cubicBezTo>
                    <a:pt x="684" y="2127"/>
                    <a:pt x="667" y="2119"/>
                    <a:pt x="650" y="2119"/>
                  </a:cubicBezTo>
                  <a:cubicBezTo>
                    <a:pt x="634" y="2119"/>
                    <a:pt x="617" y="2127"/>
                    <a:pt x="600" y="2144"/>
                  </a:cubicBezTo>
                  <a:lnTo>
                    <a:pt x="467" y="2211"/>
                  </a:lnTo>
                  <a:lnTo>
                    <a:pt x="467" y="1644"/>
                  </a:lnTo>
                  <a:cubicBezTo>
                    <a:pt x="500" y="1677"/>
                    <a:pt x="567" y="1677"/>
                    <a:pt x="600" y="1677"/>
                  </a:cubicBezTo>
                  <a:cubicBezTo>
                    <a:pt x="667" y="1644"/>
                    <a:pt x="734" y="1644"/>
                    <a:pt x="767" y="1610"/>
                  </a:cubicBezTo>
                  <a:cubicBezTo>
                    <a:pt x="934" y="1510"/>
                    <a:pt x="1067" y="1377"/>
                    <a:pt x="1134" y="1210"/>
                  </a:cubicBezTo>
                  <a:cubicBezTo>
                    <a:pt x="1268" y="1010"/>
                    <a:pt x="1334" y="743"/>
                    <a:pt x="1334" y="510"/>
                  </a:cubicBezTo>
                  <a:cubicBezTo>
                    <a:pt x="1334" y="343"/>
                    <a:pt x="1301" y="176"/>
                    <a:pt x="1168" y="76"/>
                  </a:cubicBezTo>
                  <a:cubicBezTo>
                    <a:pt x="1117" y="26"/>
                    <a:pt x="1051" y="1"/>
                    <a:pt x="9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582850" y="1832500"/>
              <a:ext cx="30875" cy="46525"/>
            </a:xfrm>
            <a:custGeom>
              <a:rect b="b" l="l" r="r" t="t"/>
              <a:pathLst>
                <a:path extrusionOk="0" h="1861" w="1235">
                  <a:moveTo>
                    <a:pt x="801" y="905"/>
                  </a:moveTo>
                  <a:lnTo>
                    <a:pt x="801" y="1071"/>
                  </a:lnTo>
                  <a:cubicBezTo>
                    <a:pt x="734" y="1138"/>
                    <a:pt x="701" y="1205"/>
                    <a:pt x="634" y="1305"/>
                  </a:cubicBezTo>
                  <a:cubicBezTo>
                    <a:pt x="568" y="1338"/>
                    <a:pt x="501" y="1405"/>
                    <a:pt x="434" y="1438"/>
                  </a:cubicBezTo>
                  <a:cubicBezTo>
                    <a:pt x="411" y="1462"/>
                    <a:pt x="370" y="1486"/>
                    <a:pt x="325" y="1486"/>
                  </a:cubicBezTo>
                  <a:cubicBezTo>
                    <a:pt x="306" y="1486"/>
                    <a:pt x="287" y="1481"/>
                    <a:pt x="267" y="1472"/>
                  </a:cubicBezTo>
                  <a:cubicBezTo>
                    <a:pt x="267" y="1472"/>
                    <a:pt x="267" y="1438"/>
                    <a:pt x="267" y="1405"/>
                  </a:cubicBezTo>
                  <a:cubicBezTo>
                    <a:pt x="267" y="1372"/>
                    <a:pt x="267" y="1305"/>
                    <a:pt x="301" y="1238"/>
                  </a:cubicBezTo>
                  <a:cubicBezTo>
                    <a:pt x="367" y="1138"/>
                    <a:pt x="467" y="1071"/>
                    <a:pt x="568" y="1005"/>
                  </a:cubicBezTo>
                  <a:cubicBezTo>
                    <a:pt x="634" y="971"/>
                    <a:pt x="701" y="938"/>
                    <a:pt x="801" y="905"/>
                  </a:cubicBezTo>
                  <a:close/>
                  <a:moveTo>
                    <a:pt x="808" y="1"/>
                  </a:moveTo>
                  <a:cubicBezTo>
                    <a:pt x="748" y="1"/>
                    <a:pt x="671" y="29"/>
                    <a:pt x="568" y="71"/>
                  </a:cubicBezTo>
                  <a:cubicBezTo>
                    <a:pt x="534" y="104"/>
                    <a:pt x="467" y="137"/>
                    <a:pt x="434" y="204"/>
                  </a:cubicBezTo>
                  <a:cubicBezTo>
                    <a:pt x="367" y="237"/>
                    <a:pt x="301" y="304"/>
                    <a:pt x="234" y="338"/>
                  </a:cubicBezTo>
                  <a:cubicBezTo>
                    <a:pt x="234" y="371"/>
                    <a:pt x="201" y="404"/>
                    <a:pt x="167" y="438"/>
                  </a:cubicBezTo>
                  <a:cubicBezTo>
                    <a:pt x="167" y="471"/>
                    <a:pt x="134" y="471"/>
                    <a:pt x="134" y="504"/>
                  </a:cubicBezTo>
                  <a:cubicBezTo>
                    <a:pt x="134" y="538"/>
                    <a:pt x="134" y="571"/>
                    <a:pt x="134" y="604"/>
                  </a:cubicBezTo>
                  <a:cubicBezTo>
                    <a:pt x="134" y="638"/>
                    <a:pt x="134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1" y="638"/>
                    <a:pt x="334" y="638"/>
                  </a:cubicBezTo>
                  <a:cubicBezTo>
                    <a:pt x="401" y="538"/>
                    <a:pt x="501" y="471"/>
                    <a:pt x="601" y="404"/>
                  </a:cubicBezTo>
                  <a:cubicBezTo>
                    <a:pt x="648" y="381"/>
                    <a:pt x="679" y="357"/>
                    <a:pt x="716" y="357"/>
                  </a:cubicBezTo>
                  <a:cubicBezTo>
                    <a:pt x="731" y="357"/>
                    <a:pt x="748" y="361"/>
                    <a:pt x="768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34" y="571"/>
                    <a:pt x="634" y="604"/>
                    <a:pt x="568" y="638"/>
                  </a:cubicBezTo>
                  <a:cubicBezTo>
                    <a:pt x="234" y="838"/>
                    <a:pt x="34" y="1171"/>
                    <a:pt x="34" y="1572"/>
                  </a:cubicBezTo>
                  <a:cubicBezTo>
                    <a:pt x="0" y="1672"/>
                    <a:pt x="67" y="1772"/>
                    <a:pt x="134" y="1839"/>
                  </a:cubicBezTo>
                  <a:cubicBezTo>
                    <a:pt x="175" y="1852"/>
                    <a:pt x="217" y="1861"/>
                    <a:pt x="258" y="1861"/>
                  </a:cubicBezTo>
                  <a:cubicBezTo>
                    <a:pt x="317" y="1861"/>
                    <a:pt x="375" y="1844"/>
                    <a:pt x="434" y="1805"/>
                  </a:cubicBezTo>
                  <a:cubicBezTo>
                    <a:pt x="501" y="1772"/>
                    <a:pt x="568" y="1705"/>
                    <a:pt x="601" y="1672"/>
                  </a:cubicBezTo>
                  <a:cubicBezTo>
                    <a:pt x="668" y="1605"/>
                    <a:pt x="734" y="1538"/>
                    <a:pt x="801" y="1438"/>
                  </a:cubicBezTo>
                  <a:lnTo>
                    <a:pt x="801" y="1538"/>
                  </a:lnTo>
                  <a:lnTo>
                    <a:pt x="1068" y="1405"/>
                  </a:lnTo>
                  <a:cubicBezTo>
                    <a:pt x="1101" y="1372"/>
                    <a:pt x="1168" y="1338"/>
                    <a:pt x="1168" y="1272"/>
                  </a:cubicBezTo>
                  <a:cubicBezTo>
                    <a:pt x="1201" y="1238"/>
                    <a:pt x="1201" y="1205"/>
                    <a:pt x="1201" y="1138"/>
                  </a:cubicBezTo>
                  <a:cubicBezTo>
                    <a:pt x="1235" y="1105"/>
                    <a:pt x="1201" y="1071"/>
                    <a:pt x="1168" y="1038"/>
                  </a:cubicBezTo>
                  <a:cubicBezTo>
                    <a:pt x="1168" y="1021"/>
                    <a:pt x="1151" y="1013"/>
                    <a:pt x="1130" y="1013"/>
                  </a:cubicBezTo>
                  <a:cubicBezTo>
                    <a:pt x="1110" y="1013"/>
                    <a:pt x="1085" y="1021"/>
                    <a:pt x="1068" y="1038"/>
                  </a:cubicBezTo>
                  <a:lnTo>
                    <a:pt x="1035" y="1071"/>
                  </a:lnTo>
                  <a:lnTo>
                    <a:pt x="1035" y="338"/>
                  </a:lnTo>
                  <a:cubicBezTo>
                    <a:pt x="1035" y="171"/>
                    <a:pt x="968" y="71"/>
                    <a:pt x="901" y="37"/>
                  </a:cubicBezTo>
                  <a:cubicBezTo>
                    <a:pt x="876" y="12"/>
                    <a:pt x="845" y="1"/>
                    <a:pt x="80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617050" y="1806950"/>
              <a:ext cx="31700" cy="68825"/>
            </a:xfrm>
            <a:custGeom>
              <a:rect b="b" l="l" r="r" t="t"/>
              <a:pathLst>
                <a:path extrusionOk="0" h="2753" w="1268">
                  <a:moveTo>
                    <a:pt x="651" y="642"/>
                  </a:moveTo>
                  <a:cubicBezTo>
                    <a:pt x="692" y="642"/>
                    <a:pt x="734" y="659"/>
                    <a:pt x="767" y="692"/>
                  </a:cubicBezTo>
                  <a:cubicBezTo>
                    <a:pt x="834" y="759"/>
                    <a:pt x="867" y="859"/>
                    <a:pt x="867" y="959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6"/>
                  </a:cubicBezTo>
                  <a:cubicBezTo>
                    <a:pt x="500" y="1643"/>
                    <a:pt x="467" y="1651"/>
                    <a:pt x="434" y="1651"/>
                  </a:cubicBezTo>
                  <a:cubicBezTo>
                    <a:pt x="400" y="1651"/>
                    <a:pt x="367" y="1643"/>
                    <a:pt x="334" y="1626"/>
                  </a:cubicBezTo>
                  <a:cubicBezTo>
                    <a:pt x="267" y="1526"/>
                    <a:pt x="234" y="1426"/>
                    <a:pt x="234" y="1326"/>
                  </a:cubicBezTo>
                  <a:cubicBezTo>
                    <a:pt x="234" y="1193"/>
                    <a:pt x="267" y="1059"/>
                    <a:pt x="334" y="959"/>
                  </a:cubicBezTo>
                  <a:cubicBezTo>
                    <a:pt x="367" y="826"/>
                    <a:pt x="434" y="726"/>
                    <a:pt x="534" y="692"/>
                  </a:cubicBezTo>
                  <a:cubicBezTo>
                    <a:pt x="567" y="659"/>
                    <a:pt x="609" y="642"/>
                    <a:pt x="651" y="642"/>
                  </a:cubicBezTo>
                  <a:close/>
                  <a:moveTo>
                    <a:pt x="1184" y="0"/>
                  </a:moveTo>
                  <a:cubicBezTo>
                    <a:pt x="1168" y="0"/>
                    <a:pt x="1151" y="9"/>
                    <a:pt x="1134" y="25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92"/>
                    <a:pt x="534" y="325"/>
                  </a:cubicBezTo>
                  <a:cubicBezTo>
                    <a:pt x="367" y="426"/>
                    <a:pt x="234" y="592"/>
                    <a:pt x="167" y="759"/>
                  </a:cubicBezTo>
                  <a:cubicBezTo>
                    <a:pt x="67" y="993"/>
                    <a:pt x="0" y="1226"/>
                    <a:pt x="0" y="1460"/>
                  </a:cubicBezTo>
                  <a:cubicBezTo>
                    <a:pt x="0" y="1626"/>
                    <a:pt x="33" y="1793"/>
                    <a:pt x="167" y="1960"/>
                  </a:cubicBezTo>
                  <a:cubicBezTo>
                    <a:pt x="217" y="1993"/>
                    <a:pt x="284" y="2010"/>
                    <a:pt x="350" y="2010"/>
                  </a:cubicBezTo>
                  <a:cubicBezTo>
                    <a:pt x="417" y="2010"/>
                    <a:pt x="484" y="1993"/>
                    <a:pt x="534" y="1960"/>
                  </a:cubicBezTo>
                  <a:cubicBezTo>
                    <a:pt x="601" y="1927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6"/>
                  </a:cubicBezTo>
                  <a:lnTo>
                    <a:pt x="867" y="1793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127"/>
                    <a:pt x="701" y="2160"/>
                    <a:pt x="634" y="2227"/>
                  </a:cubicBezTo>
                  <a:lnTo>
                    <a:pt x="400" y="2360"/>
                  </a:lnTo>
                  <a:cubicBezTo>
                    <a:pt x="334" y="2394"/>
                    <a:pt x="300" y="2427"/>
                    <a:pt x="267" y="2494"/>
                  </a:cubicBezTo>
                  <a:cubicBezTo>
                    <a:pt x="267" y="2527"/>
                    <a:pt x="234" y="2560"/>
                    <a:pt x="234" y="2627"/>
                  </a:cubicBezTo>
                  <a:cubicBezTo>
                    <a:pt x="234" y="2694"/>
                    <a:pt x="267" y="2694"/>
                    <a:pt x="267" y="2727"/>
                  </a:cubicBezTo>
                  <a:cubicBezTo>
                    <a:pt x="284" y="2744"/>
                    <a:pt x="300" y="2752"/>
                    <a:pt x="321" y="2752"/>
                  </a:cubicBezTo>
                  <a:cubicBezTo>
                    <a:pt x="342" y="2752"/>
                    <a:pt x="367" y="2744"/>
                    <a:pt x="400" y="2727"/>
                  </a:cubicBezTo>
                  <a:lnTo>
                    <a:pt x="634" y="2594"/>
                  </a:lnTo>
                  <a:cubicBezTo>
                    <a:pt x="734" y="2527"/>
                    <a:pt x="834" y="2427"/>
                    <a:pt x="867" y="2360"/>
                  </a:cubicBezTo>
                  <a:cubicBezTo>
                    <a:pt x="934" y="2260"/>
                    <a:pt x="1001" y="2127"/>
                    <a:pt x="1034" y="2027"/>
                  </a:cubicBezTo>
                  <a:cubicBezTo>
                    <a:pt x="1068" y="1893"/>
                    <a:pt x="1101" y="1793"/>
                    <a:pt x="1101" y="1660"/>
                  </a:cubicBezTo>
                  <a:lnTo>
                    <a:pt x="1101" y="426"/>
                  </a:lnTo>
                  <a:lnTo>
                    <a:pt x="1134" y="392"/>
                  </a:lnTo>
                  <a:cubicBezTo>
                    <a:pt x="1168" y="359"/>
                    <a:pt x="1201" y="325"/>
                    <a:pt x="1234" y="292"/>
                  </a:cubicBezTo>
                  <a:cubicBezTo>
                    <a:pt x="1268" y="225"/>
                    <a:pt x="1268" y="192"/>
                    <a:pt x="1268" y="125"/>
                  </a:cubicBezTo>
                  <a:cubicBezTo>
                    <a:pt x="1268" y="92"/>
                    <a:pt x="1268" y="59"/>
                    <a:pt x="1234" y="25"/>
                  </a:cubicBezTo>
                  <a:cubicBezTo>
                    <a:pt x="1218" y="9"/>
                    <a:pt x="1201" y="0"/>
                    <a:pt x="11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51225" y="1792225"/>
              <a:ext cx="30875" cy="44775"/>
            </a:xfrm>
            <a:custGeom>
              <a:rect b="b" l="l" r="r" t="t"/>
              <a:pathLst>
                <a:path extrusionOk="0" h="1791" w="1235">
                  <a:moveTo>
                    <a:pt x="801" y="381"/>
                  </a:moveTo>
                  <a:cubicBezTo>
                    <a:pt x="868" y="414"/>
                    <a:pt x="901" y="481"/>
                    <a:pt x="935" y="548"/>
                  </a:cubicBezTo>
                  <a:lnTo>
                    <a:pt x="268" y="914"/>
                  </a:lnTo>
                  <a:cubicBezTo>
                    <a:pt x="301" y="814"/>
                    <a:pt x="334" y="714"/>
                    <a:pt x="401" y="614"/>
                  </a:cubicBezTo>
                  <a:cubicBezTo>
                    <a:pt x="468" y="548"/>
                    <a:pt x="534" y="481"/>
                    <a:pt x="601" y="447"/>
                  </a:cubicBezTo>
                  <a:cubicBezTo>
                    <a:pt x="668" y="381"/>
                    <a:pt x="735" y="381"/>
                    <a:pt x="801" y="381"/>
                  </a:cubicBezTo>
                  <a:close/>
                  <a:moveTo>
                    <a:pt x="927" y="0"/>
                  </a:moveTo>
                  <a:cubicBezTo>
                    <a:pt x="907" y="0"/>
                    <a:pt x="888" y="4"/>
                    <a:pt x="868" y="14"/>
                  </a:cubicBezTo>
                  <a:cubicBezTo>
                    <a:pt x="850" y="5"/>
                    <a:pt x="830" y="1"/>
                    <a:pt x="808" y="1"/>
                  </a:cubicBezTo>
                  <a:cubicBezTo>
                    <a:pt x="750" y="1"/>
                    <a:pt x="683" y="32"/>
                    <a:pt x="635" y="81"/>
                  </a:cubicBezTo>
                  <a:cubicBezTo>
                    <a:pt x="434" y="181"/>
                    <a:pt x="301" y="347"/>
                    <a:pt x="201" y="548"/>
                  </a:cubicBezTo>
                  <a:cubicBezTo>
                    <a:pt x="101" y="748"/>
                    <a:pt x="34" y="981"/>
                    <a:pt x="34" y="1248"/>
                  </a:cubicBezTo>
                  <a:cubicBezTo>
                    <a:pt x="1" y="1415"/>
                    <a:pt x="67" y="1582"/>
                    <a:pt x="201" y="1715"/>
                  </a:cubicBezTo>
                  <a:cubicBezTo>
                    <a:pt x="251" y="1765"/>
                    <a:pt x="309" y="1790"/>
                    <a:pt x="376" y="1790"/>
                  </a:cubicBezTo>
                  <a:cubicBezTo>
                    <a:pt x="443" y="1790"/>
                    <a:pt x="518" y="1765"/>
                    <a:pt x="601" y="1715"/>
                  </a:cubicBezTo>
                  <a:cubicBezTo>
                    <a:pt x="735" y="1648"/>
                    <a:pt x="835" y="1582"/>
                    <a:pt x="935" y="1482"/>
                  </a:cubicBezTo>
                  <a:cubicBezTo>
                    <a:pt x="1035" y="1415"/>
                    <a:pt x="1102" y="1315"/>
                    <a:pt x="1168" y="1215"/>
                  </a:cubicBezTo>
                  <a:cubicBezTo>
                    <a:pt x="1168" y="1181"/>
                    <a:pt x="1168" y="1148"/>
                    <a:pt x="1202" y="1081"/>
                  </a:cubicBezTo>
                  <a:cubicBezTo>
                    <a:pt x="1202" y="1048"/>
                    <a:pt x="1168" y="1015"/>
                    <a:pt x="1168" y="981"/>
                  </a:cubicBezTo>
                  <a:lnTo>
                    <a:pt x="1068" y="981"/>
                  </a:lnTo>
                  <a:cubicBezTo>
                    <a:pt x="1035" y="1015"/>
                    <a:pt x="1001" y="1048"/>
                    <a:pt x="968" y="1081"/>
                  </a:cubicBezTo>
                  <a:cubicBezTo>
                    <a:pt x="868" y="1181"/>
                    <a:pt x="735" y="1281"/>
                    <a:pt x="635" y="1381"/>
                  </a:cubicBezTo>
                  <a:cubicBezTo>
                    <a:pt x="587" y="1405"/>
                    <a:pt x="523" y="1429"/>
                    <a:pt x="455" y="1429"/>
                  </a:cubicBezTo>
                  <a:cubicBezTo>
                    <a:pt x="426" y="1429"/>
                    <a:pt x="397" y="1425"/>
                    <a:pt x="368" y="1415"/>
                  </a:cubicBezTo>
                  <a:cubicBezTo>
                    <a:pt x="301" y="1381"/>
                    <a:pt x="268" y="1348"/>
                    <a:pt x="268" y="1281"/>
                  </a:cubicBezTo>
                  <a:lnTo>
                    <a:pt x="1202" y="748"/>
                  </a:lnTo>
                  <a:lnTo>
                    <a:pt x="1235" y="581"/>
                  </a:lnTo>
                  <a:cubicBezTo>
                    <a:pt x="1235" y="481"/>
                    <a:pt x="1202" y="381"/>
                    <a:pt x="1202" y="281"/>
                  </a:cubicBezTo>
                  <a:cubicBezTo>
                    <a:pt x="1168" y="214"/>
                    <a:pt x="1102" y="114"/>
                    <a:pt x="1068" y="47"/>
                  </a:cubicBezTo>
                  <a:cubicBezTo>
                    <a:pt x="1021" y="24"/>
                    <a:pt x="974" y="0"/>
                    <a:pt x="9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2697100" y="1802775"/>
              <a:ext cx="8350" cy="12950"/>
            </a:xfrm>
            <a:custGeom>
              <a:rect b="b" l="l" r="r" t="t"/>
              <a:pathLst>
                <a:path extrusionOk="0" h="518" w="334">
                  <a:moveTo>
                    <a:pt x="246" y="0"/>
                  </a:moveTo>
                  <a:cubicBezTo>
                    <a:pt x="226" y="0"/>
                    <a:pt x="201" y="9"/>
                    <a:pt x="167" y="25"/>
                  </a:cubicBezTo>
                  <a:cubicBezTo>
                    <a:pt x="134" y="59"/>
                    <a:pt x="67" y="92"/>
                    <a:pt x="34" y="159"/>
                  </a:cubicBezTo>
                  <a:cubicBezTo>
                    <a:pt x="34" y="226"/>
                    <a:pt x="0" y="292"/>
                    <a:pt x="0" y="359"/>
                  </a:cubicBezTo>
                  <a:cubicBezTo>
                    <a:pt x="0" y="392"/>
                    <a:pt x="0" y="459"/>
                    <a:pt x="34" y="492"/>
                  </a:cubicBezTo>
                  <a:cubicBezTo>
                    <a:pt x="50" y="509"/>
                    <a:pt x="75" y="518"/>
                    <a:pt x="100" y="518"/>
                  </a:cubicBezTo>
                  <a:cubicBezTo>
                    <a:pt x="125" y="518"/>
                    <a:pt x="150" y="509"/>
                    <a:pt x="167" y="492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2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5"/>
                  </a:cubicBezTo>
                  <a:cubicBezTo>
                    <a:pt x="284" y="9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722125" y="1749200"/>
              <a:ext cx="29200" cy="47575"/>
            </a:xfrm>
            <a:custGeom>
              <a:rect b="b" l="l" r="r" t="t"/>
              <a:pathLst>
                <a:path extrusionOk="0" h="1903" w="1168">
                  <a:moveTo>
                    <a:pt x="1001" y="0"/>
                  </a:moveTo>
                  <a:cubicBezTo>
                    <a:pt x="967" y="34"/>
                    <a:pt x="934" y="67"/>
                    <a:pt x="901" y="100"/>
                  </a:cubicBezTo>
                  <a:cubicBezTo>
                    <a:pt x="856" y="100"/>
                    <a:pt x="827" y="86"/>
                    <a:pt x="792" y="86"/>
                  </a:cubicBezTo>
                  <a:cubicBezTo>
                    <a:pt x="775" y="86"/>
                    <a:pt x="756" y="89"/>
                    <a:pt x="734" y="100"/>
                  </a:cubicBezTo>
                  <a:cubicBezTo>
                    <a:pt x="667" y="100"/>
                    <a:pt x="634" y="134"/>
                    <a:pt x="567" y="167"/>
                  </a:cubicBezTo>
                  <a:cubicBezTo>
                    <a:pt x="367" y="300"/>
                    <a:pt x="234" y="467"/>
                    <a:pt x="134" y="667"/>
                  </a:cubicBezTo>
                  <a:cubicBezTo>
                    <a:pt x="33" y="868"/>
                    <a:pt x="0" y="1134"/>
                    <a:pt x="0" y="1368"/>
                  </a:cubicBezTo>
                  <a:cubicBezTo>
                    <a:pt x="0" y="1635"/>
                    <a:pt x="67" y="1802"/>
                    <a:pt x="200" y="1868"/>
                  </a:cubicBezTo>
                  <a:cubicBezTo>
                    <a:pt x="236" y="1892"/>
                    <a:pt x="275" y="1903"/>
                    <a:pt x="319" y="1903"/>
                  </a:cubicBezTo>
                  <a:cubicBezTo>
                    <a:pt x="399" y="1903"/>
                    <a:pt x="493" y="1866"/>
                    <a:pt x="601" y="1802"/>
                  </a:cubicBezTo>
                  <a:cubicBezTo>
                    <a:pt x="767" y="1701"/>
                    <a:pt x="934" y="1568"/>
                    <a:pt x="1034" y="1368"/>
                  </a:cubicBezTo>
                  <a:cubicBezTo>
                    <a:pt x="1101" y="1301"/>
                    <a:pt x="1134" y="1201"/>
                    <a:pt x="1168" y="1101"/>
                  </a:cubicBezTo>
                  <a:cubicBezTo>
                    <a:pt x="1168" y="1068"/>
                    <a:pt x="1134" y="1034"/>
                    <a:pt x="1101" y="1001"/>
                  </a:cubicBezTo>
                  <a:cubicBezTo>
                    <a:pt x="1101" y="984"/>
                    <a:pt x="1093" y="976"/>
                    <a:pt x="1080" y="976"/>
                  </a:cubicBezTo>
                  <a:cubicBezTo>
                    <a:pt x="1068" y="976"/>
                    <a:pt x="1051" y="984"/>
                    <a:pt x="1034" y="1001"/>
                  </a:cubicBezTo>
                  <a:cubicBezTo>
                    <a:pt x="1001" y="1034"/>
                    <a:pt x="967" y="1068"/>
                    <a:pt x="967" y="1101"/>
                  </a:cubicBezTo>
                  <a:cubicBezTo>
                    <a:pt x="934" y="1168"/>
                    <a:pt x="901" y="1234"/>
                    <a:pt x="867" y="1268"/>
                  </a:cubicBezTo>
                  <a:cubicBezTo>
                    <a:pt x="767" y="1335"/>
                    <a:pt x="701" y="1401"/>
                    <a:pt x="634" y="1435"/>
                  </a:cubicBezTo>
                  <a:cubicBezTo>
                    <a:pt x="528" y="1498"/>
                    <a:pt x="449" y="1521"/>
                    <a:pt x="389" y="1521"/>
                  </a:cubicBezTo>
                  <a:cubicBezTo>
                    <a:pt x="354" y="1521"/>
                    <a:pt x="325" y="1514"/>
                    <a:pt x="300" y="1501"/>
                  </a:cubicBezTo>
                  <a:cubicBezTo>
                    <a:pt x="267" y="1468"/>
                    <a:pt x="234" y="1368"/>
                    <a:pt x="234" y="1234"/>
                  </a:cubicBezTo>
                  <a:cubicBezTo>
                    <a:pt x="234" y="1068"/>
                    <a:pt x="267" y="934"/>
                    <a:pt x="334" y="801"/>
                  </a:cubicBezTo>
                  <a:cubicBezTo>
                    <a:pt x="367" y="701"/>
                    <a:pt x="467" y="601"/>
                    <a:pt x="567" y="501"/>
                  </a:cubicBezTo>
                  <a:cubicBezTo>
                    <a:pt x="614" y="477"/>
                    <a:pt x="678" y="453"/>
                    <a:pt x="735" y="453"/>
                  </a:cubicBezTo>
                  <a:cubicBezTo>
                    <a:pt x="759" y="453"/>
                    <a:pt x="781" y="458"/>
                    <a:pt x="801" y="467"/>
                  </a:cubicBezTo>
                  <a:cubicBezTo>
                    <a:pt x="834" y="467"/>
                    <a:pt x="867" y="501"/>
                    <a:pt x="867" y="567"/>
                  </a:cubicBezTo>
                  <a:cubicBezTo>
                    <a:pt x="867" y="634"/>
                    <a:pt x="901" y="667"/>
                    <a:pt x="901" y="667"/>
                  </a:cubicBezTo>
                  <a:cubicBezTo>
                    <a:pt x="917" y="684"/>
                    <a:pt x="934" y="692"/>
                    <a:pt x="951" y="692"/>
                  </a:cubicBezTo>
                  <a:cubicBezTo>
                    <a:pt x="967" y="692"/>
                    <a:pt x="984" y="684"/>
                    <a:pt x="1001" y="667"/>
                  </a:cubicBezTo>
                  <a:cubicBezTo>
                    <a:pt x="1034" y="634"/>
                    <a:pt x="1068" y="601"/>
                    <a:pt x="1068" y="567"/>
                  </a:cubicBezTo>
                  <a:cubicBezTo>
                    <a:pt x="1101" y="501"/>
                    <a:pt x="1101" y="434"/>
                    <a:pt x="1101" y="367"/>
                  </a:cubicBezTo>
                  <a:lnTo>
                    <a:pt x="1101" y="167"/>
                  </a:lnTo>
                  <a:cubicBezTo>
                    <a:pt x="1101" y="100"/>
                    <a:pt x="1101" y="34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755475" y="1732175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699" y="378"/>
                  </a:moveTo>
                  <a:cubicBezTo>
                    <a:pt x="760" y="378"/>
                    <a:pt x="826" y="407"/>
                    <a:pt x="868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67" y="1415"/>
                    <a:pt x="526" y="1432"/>
                    <a:pt x="480" y="1432"/>
                  </a:cubicBezTo>
                  <a:cubicBezTo>
                    <a:pt x="434" y="1432"/>
                    <a:pt x="384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1" y="615"/>
                    <a:pt x="467" y="514"/>
                    <a:pt x="601" y="414"/>
                  </a:cubicBezTo>
                  <a:cubicBezTo>
                    <a:pt x="626" y="389"/>
                    <a:pt x="662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9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1" y="348"/>
                  </a:cubicBezTo>
                  <a:cubicBezTo>
                    <a:pt x="201" y="481"/>
                    <a:pt x="134" y="615"/>
                    <a:pt x="100" y="781"/>
                  </a:cubicBezTo>
                  <a:cubicBezTo>
                    <a:pt x="34" y="948"/>
                    <a:pt x="0" y="1082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1001" y="1282"/>
                    <a:pt x="1068" y="1148"/>
                    <a:pt x="1101" y="1015"/>
                  </a:cubicBezTo>
                  <a:cubicBezTo>
                    <a:pt x="1168" y="881"/>
                    <a:pt x="1168" y="748"/>
                    <a:pt x="1201" y="581"/>
                  </a:cubicBezTo>
                  <a:cubicBezTo>
                    <a:pt x="1201" y="448"/>
                    <a:pt x="1168" y="314"/>
                    <a:pt x="1101" y="214"/>
                  </a:cubicBezTo>
                  <a:cubicBezTo>
                    <a:pt x="1068" y="114"/>
                    <a:pt x="1001" y="14"/>
                    <a:pt x="901" y="14"/>
                  </a:cubicBezTo>
                  <a:cubicBezTo>
                    <a:pt x="872" y="4"/>
                    <a:pt x="840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787150" y="1709575"/>
              <a:ext cx="36725" cy="55275"/>
            </a:xfrm>
            <a:custGeom>
              <a:rect b="b" l="l" r="r" t="t"/>
              <a:pathLst>
                <a:path extrusionOk="0" h="2211" w="1469">
                  <a:moveTo>
                    <a:pt x="1102" y="1"/>
                  </a:moveTo>
                  <a:cubicBezTo>
                    <a:pt x="1068" y="1"/>
                    <a:pt x="1035" y="17"/>
                    <a:pt x="1002" y="51"/>
                  </a:cubicBezTo>
                  <a:cubicBezTo>
                    <a:pt x="968" y="51"/>
                    <a:pt x="902" y="84"/>
                    <a:pt x="868" y="151"/>
                  </a:cubicBezTo>
                  <a:cubicBezTo>
                    <a:pt x="835" y="184"/>
                    <a:pt x="802" y="251"/>
                    <a:pt x="768" y="318"/>
                  </a:cubicBezTo>
                  <a:cubicBezTo>
                    <a:pt x="735" y="284"/>
                    <a:pt x="701" y="284"/>
                    <a:pt x="668" y="284"/>
                  </a:cubicBezTo>
                  <a:cubicBezTo>
                    <a:pt x="651" y="268"/>
                    <a:pt x="635" y="259"/>
                    <a:pt x="618" y="259"/>
                  </a:cubicBezTo>
                  <a:cubicBezTo>
                    <a:pt x="601" y="259"/>
                    <a:pt x="585" y="268"/>
                    <a:pt x="568" y="284"/>
                  </a:cubicBezTo>
                  <a:cubicBezTo>
                    <a:pt x="535" y="284"/>
                    <a:pt x="501" y="318"/>
                    <a:pt x="468" y="351"/>
                  </a:cubicBezTo>
                  <a:cubicBezTo>
                    <a:pt x="435" y="418"/>
                    <a:pt x="401" y="484"/>
                    <a:pt x="368" y="551"/>
                  </a:cubicBezTo>
                  <a:lnTo>
                    <a:pt x="368" y="418"/>
                  </a:lnTo>
                  <a:lnTo>
                    <a:pt x="168" y="618"/>
                  </a:lnTo>
                  <a:cubicBezTo>
                    <a:pt x="134" y="651"/>
                    <a:pt x="68" y="685"/>
                    <a:pt x="34" y="751"/>
                  </a:cubicBezTo>
                  <a:cubicBezTo>
                    <a:pt x="34" y="785"/>
                    <a:pt x="34" y="851"/>
                    <a:pt x="1" y="885"/>
                  </a:cubicBezTo>
                  <a:cubicBezTo>
                    <a:pt x="1" y="918"/>
                    <a:pt x="34" y="951"/>
                    <a:pt x="34" y="985"/>
                  </a:cubicBezTo>
                  <a:cubicBezTo>
                    <a:pt x="51" y="1002"/>
                    <a:pt x="68" y="1010"/>
                    <a:pt x="89" y="1010"/>
                  </a:cubicBezTo>
                  <a:cubicBezTo>
                    <a:pt x="109" y="1010"/>
                    <a:pt x="134" y="1002"/>
                    <a:pt x="168" y="985"/>
                  </a:cubicBezTo>
                  <a:lnTo>
                    <a:pt x="168" y="1819"/>
                  </a:lnTo>
                  <a:cubicBezTo>
                    <a:pt x="101" y="1852"/>
                    <a:pt x="68" y="1885"/>
                    <a:pt x="34" y="1952"/>
                  </a:cubicBezTo>
                  <a:cubicBezTo>
                    <a:pt x="34" y="1986"/>
                    <a:pt x="34" y="2019"/>
                    <a:pt x="1" y="2086"/>
                  </a:cubicBezTo>
                  <a:cubicBezTo>
                    <a:pt x="1" y="2119"/>
                    <a:pt x="34" y="2152"/>
                    <a:pt x="34" y="2186"/>
                  </a:cubicBezTo>
                  <a:cubicBezTo>
                    <a:pt x="51" y="2202"/>
                    <a:pt x="68" y="2211"/>
                    <a:pt x="89" y="2211"/>
                  </a:cubicBezTo>
                  <a:cubicBezTo>
                    <a:pt x="109" y="2211"/>
                    <a:pt x="134" y="2202"/>
                    <a:pt x="168" y="2186"/>
                  </a:cubicBezTo>
                  <a:lnTo>
                    <a:pt x="368" y="2052"/>
                  </a:lnTo>
                  <a:cubicBezTo>
                    <a:pt x="435" y="2019"/>
                    <a:pt x="468" y="1986"/>
                    <a:pt x="501" y="1952"/>
                  </a:cubicBezTo>
                  <a:cubicBezTo>
                    <a:pt x="501" y="1885"/>
                    <a:pt x="535" y="1852"/>
                    <a:pt x="535" y="1785"/>
                  </a:cubicBezTo>
                  <a:cubicBezTo>
                    <a:pt x="535" y="1752"/>
                    <a:pt x="501" y="1719"/>
                    <a:pt x="501" y="1685"/>
                  </a:cubicBezTo>
                  <a:cubicBezTo>
                    <a:pt x="485" y="1669"/>
                    <a:pt x="468" y="1660"/>
                    <a:pt x="447" y="1660"/>
                  </a:cubicBezTo>
                  <a:cubicBezTo>
                    <a:pt x="426" y="1660"/>
                    <a:pt x="401" y="1669"/>
                    <a:pt x="368" y="1685"/>
                  </a:cubicBezTo>
                  <a:lnTo>
                    <a:pt x="368" y="985"/>
                  </a:lnTo>
                  <a:cubicBezTo>
                    <a:pt x="401" y="918"/>
                    <a:pt x="435" y="851"/>
                    <a:pt x="468" y="785"/>
                  </a:cubicBezTo>
                  <a:cubicBezTo>
                    <a:pt x="501" y="751"/>
                    <a:pt x="535" y="718"/>
                    <a:pt x="568" y="685"/>
                  </a:cubicBezTo>
                  <a:lnTo>
                    <a:pt x="601" y="685"/>
                  </a:lnTo>
                  <a:cubicBezTo>
                    <a:pt x="635" y="718"/>
                    <a:pt x="635" y="751"/>
                    <a:pt x="601" y="785"/>
                  </a:cubicBezTo>
                  <a:lnTo>
                    <a:pt x="601" y="1885"/>
                  </a:lnTo>
                  <a:lnTo>
                    <a:pt x="835" y="1752"/>
                  </a:lnTo>
                  <a:cubicBezTo>
                    <a:pt x="868" y="1752"/>
                    <a:pt x="902" y="1685"/>
                    <a:pt x="935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8"/>
                    <a:pt x="935" y="1385"/>
                  </a:cubicBezTo>
                  <a:lnTo>
                    <a:pt x="835" y="1385"/>
                  </a:lnTo>
                  <a:lnTo>
                    <a:pt x="835" y="685"/>
                  </a:lnTo>
                  <a:cubicBezTo>
                    <a:pt x="868" y="618"/>
                    <a:pt x="902" y="551"/>
                    <a:pt x="935" y="484"/>
                  </a:cubicBezTo>
                  <a:cubicBezTo>
                    <a:pt x="968" y="451"/>
                    <a:pt x="968" y="418"/>
                    <a:pt x="1002" y="418"/>
                  </a:cubicBezTo>
                  <a:lnTo>
                    <a:pt x="1068" y="418"/>
                  </a:lnTo>
                  <a:cubicBezTo>
                    <a:pt x="1068" y="451"/>
                    <a:pt x="1102" y="484"/>
                    <a:pt x="1068" y="518"/>
                  </a:cubicBezTo>
                  <a:lnTo>
                    <a:pt x="1068" y="1619"/>
                  </a:lnTo>
                  <a:lnTo>
                    <a:pt x="1302" y="1485"/>
                  </a:lnTo>
                  <a:cubicBezTo>
                    <a:pt x="1335" y="1452"/>
                    <a:pt x="1402" y="1418"/>
                    <a:pt x="1402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69" y="1185"/>
                    <a:pt x="1435" y="1152"/>
                    <a:pt x="1402" y="1118"/>
                  </a:cubicBezTo>
                  <a:cubicBezTo>
                    <a:pt x="1402" y="1102"/>
                    <a:pt x="1394" y="1093"/>
                    <a:pt x="1377" y="1093"/>
                  </a:cubicBezTo>
                  <a:cubicBezTo>
                    <a:pt x="1360" y="1093"/>
                    <a:pt x="1335" y="1102"/>
                    <a:pt x="1302" y="1118"/>
                  </a:cubicBezTo>
                  <a:lnTo>
                    <a:pt x="1302" y="318"/>
                  </a:lnTo>
                  <a:cubicBezTo>
                    <a:pt x="1335" y="218"/>
                    <a:pt x="1302" y="118"/>
                    <a:pt x="1202" y="51"/>
                  </a:cubicBezTo>
                  <a:cubicBezTo>
                    <a:pt x="1168" y="17"/>
                    <a:pt x="1135" y="1"/>
                    <a:pt x="1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27200" y="1666850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17" y="0"/>
                  </a:moveTo>
                  <a:cubicBezTo>
                    <a:pt x="901" y="0"/>
                    <a:pt x="884" y="9"/>
                    <a:pt x="867" y="25"/>
                  </a:cubicBezTo>
                  <a:cubicBezTo>
                    <a:pt x="834" y="25"/>
                    <a:pt x="834" y="59"/>
                    <a:pt x="801" y="92"/>
                  </a:cubicBezTo>
                  <a:cubicBezTo>
                    <a:pt x="767" y="125"/>
                    <a:pt x="767" y="192"/>
                    <a:pt x="767" y="225"/>
                  </a:cubicBezTo>
                  <a:lnTo>
                    <a:pt x="33" y="3061"/>
                  </a:lnTo>
                  <a:cubicBezTo>
                    <a:pt x="0" y="3127"/>
                    <a:pt x="0" y="3161"/>
                    <a:pt x="0" y="3228"/>
                  </a:cubicBezTo>
                  <a:cubicBezTo>
                    <a:pt x="0" y="3261"/>
                    <a:pt x="0" y="3294"/>
                    <a:pt x="33" y="3328"/>
                  </a:cubicBezTo>
                  <a:lnTo>
                    <a:pt x="100" y="3328"/>
                  </a:lnTo>
                  <a:cubicBezTo>
                    <a:pt x="134" y="3294"/>
                    <a:pt x="167" y="3261"/>
                    <a:pt x="167" y="3228"/>
                  </a:cubicBezTo>
                  <a:cubicBezTo>
                    <a:pt x="200" y="3194"/>
                    <a:pt x="234" y="3127"/>
                    <a:pt x="234" y="3094"/>
                  </a:cubicBezTo>
                  <a:lnTo>
                    <a:pt x="967" y="259"/>
                  </a:lnTo>
                  <a:cubicBezTo>
                    <a:pt x="967" y="225"/>
                    <a:pt x="967" y="159"/>
                    <a:pt x="1001" y="125"/>
                  </a:cubicBezTo>
                  <a:cubicBezTo>
                    <a:pt x="1001" y="59"/>
                    <a:pt x="967" y="25"/>
                    <a:pt x="967" y="25"/>
                  </a:cubicBezTo>
                  <a:cubicBezTo>
                    <a:pt x="951" y="9"/>
                    <a:pt x="934" y="0"/>
                    <a:pt x="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2856375" y="1657450"/>
              <a:ext cx="32550" cy="49875"/>
            </a:xfrm>
            <a:custGeom>
              <a:rect b="b" l="l" r="r" t="t"/>
              <a:pathLst>
                <a:path extrusionOk="0" h="1995" w="1302">
                  <a:moveTo>
                    <a:pt x="1168" y="1"/>
                  </a:moveTo>
                  <a:cubicBezTo>
                    <a:pt x="1135" y="34"/>
                    <a:pt x="1101" y="68"/>
                    <a:pt x="1068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902"/>
                  </a:cubicBezTo>
                  <a:cubicBezTo>
                    <a:pt x="1268" y="1836"/>
                    <a:pt x="1302" y="1802"/>
                    <a:pt x="1302" y="1736"/>
                  </a:cubicBezTo>
                  <a:cubicBezTo>
                    <a:pt x="1302" y="1702"/>
                    <a:pt x="1302" y="1669"/>
                    <a:pt x="1302" y="1669"/>
                  </a:cubicBezTo>
                  <a:cubicBezTo>
                    <a:pt x="1268" y="1635"/>
                    <a:pt x="1235" y="1635"/>
                    <a:pt x="1235" y="1602"/>
                  </a:cubicBezTo>
                  <a:lnTo>
                    <a:pt x="501" y="1402"/>
                  </a:lnTo>
                  <a:lnTo>
                    <a:pt x="1235" y="335"/>
                  </a:lnTo>
                  <a:cubicBezTo>
                    <a:pt x="1235" y="301"/>
                    <a:pt x="1268" y="268"/>
                    <a:pt x="1302" y="234"/>
                  </a:cubicBezTo>
                  <a:cubicBezTo>
                    <a:pt x="1302" y="201"/>
                    <a:pt x="1302" y="134"/>
                    <a:pt x="1302" y="101"/>
                  </a:cubicBezTo>
                  <a:cubicBezTo>
                    <a:pt x="1302" y="68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2896400" y="1627450"/>
              <a:ext cx="25050" cy="82575"/>
            </a:xfrm>
            <a:custGeom>
              <a:rect b="b" l="l" r="r" t="t"/>
              <a:pathLst>
                <a:path extrusionOk="0" h="3303" w="1002">
                  <a:moveTo>
                    <a:pt x="868" y="0"/>
                  </a:moveTo>
                  <a:cubicBezTo>
                    <a:pt x="835" y="0"/>
                    <a:pt x="835" y="33"/>
                    <a:pt x="801" y="67"/>
                  </a:cubicBezTo>
                  <a:cubicBezTo>
                    <a:pt x="801" y="100"/>
                    <a:pt x="768" y="167"/>
                    <a:pt x="768" y="200"/>
                  </a:cubicBezTo>
                  <a:lnTo>
                    <a:pt x="34" y="3036"/>
                  </a:lnTo>
                  <a:cubicBezTo>
                    <a:pt x="34" y="3102"/>
                    <a:pt x="1" y="3136"/>
                    <a:pt x="1" y="3202"/>
                  </a:cubicBezTo>
                  <a:cubicBezTo>
                    <a:pt x="1" y="3236"/>
                    <a:pt x="1" y="3269"/>
                    <a:pt x="34" y="3302"/>
                  </a:cubicBezTo>
                  <a:lnTo>
                    <a:pt x="134" y="3302"/>
                  </a:lnTo>
                  <a:cubicBezTo>
                    <a:pt x="134" y="3269"/>
                    <a:pt x="168" y="3236"/>
                    <a:pt x="201" y="3202"/>
                  </a:cubicBezTo>
                  <a:cubicBezTo>
                    <a:pt x="201" y="3169"/>
                    <a:pt x="234" y="3136"/>
                    <a:pt x="234" y="3069"/>
                  </a:cubicBezTo>
                  <a:lnTo>
                    <a:pt x="968" y="234"/>
                  </a:lnTo>
                  <a:cubicBezTo>
                    <a:pt x="968" y="200"/>
                    <a:pt x="1001" y="134"/>
                    <a:pt x="1001" y="67"/>
                  </a:cubicBezTo>
                  <a:cubicBezTo>
                    <a:pt x="1001" y="33"/>
                    <a:pt x="968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2929775" y="1617425"/>
              <a:ext cx="26700" cy="63550"/>
            </a:xfrm>
            <a:custGeom>
              <a:rect b="b" l="l" r="r" t="t"/>
              <a:pathLst>
                <a:path extrusionOk="0" h="2542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3" y="301"/>
                    <a:pt x="133" y="368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100" y="535"/>
                    <a:pt x="100" y="568"/>
                    <a:pt x="133" y="601"/>
                  </a:cubicBezTo>
                  <a:cubicBezTo>
                    <a:pt x="133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468"/>
                  </a:lnTo>
                  <a:lnTo>
                    <a:pt x="434" y="2002"/>
                  </a:lnTo>
                  <a:lnTo>
                    <a:pt x="167" y="2136"/>
                  </a:lnTo>
                  <a:cubicBezTo>
                    <a:pt x="100" y="2169"/>
                    <a:pt x="67" y="2202"/>
                    <a:pt x="33" y="2269"/>
                  </a:cubicBezTo>
                  <a:cubicBezTo>
                    <a:pt x="0" y="2302"/>
                    <a:pt x="0" y="2369"/>
                    <a:pt x="0" y="2403"/>
                  </a:cubicBezTo>
                  <a:cubicBezTo>
                    <a:pt x="0" y="2436"/>
                    <a:pt x="0" y="2503"/>
                    <a:pt x="33" y="2503"/>
                  </a:cubicBezTo>
                  <a:cubicBezTo>
                    <a:pt x="47" y="2531"/>
                    <a:pt x="62" y="2541"/>
                    <a:pt x="78" y="2541"/>
                  </a:cubicBezTo>
                  <a:cubicBezTo>
                    <a:pt x="101" y="2541"/>
                    <a:pt x="128" y="2522"/>
                    <a:pt x="167" y="2503"/>
                  </a:cubicBezTo>
                  <a:lnTo>
                    <a:pt x="934" y="2069"/>
                  </a:lnTo>
                  <a:cubicBezTo>
                    <a:pt x="967" y="2036"/>
                    <a:pt x="1001" y="2002"/>
                    <a:pt x="1034" y="1969"/>
                  </a:cubicBezTo>
                  <a:cubicBezTo>
                    <a:pt x="1067" y="1902"/>
                    <a:pt x="1067" y="1869"/>
                    <a:pt x="1067" y="1802"/>
                  </a:cubicBezTo>
                  <a:cubicBezTo>
                    <a:pt x="1067" y="1769"/>
                    <a:pt x="1067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963125" y="1612425"/>
              <a:ext cx="29200" cy="44550"/>
            </a:xfrm>
            <a:custGeom>
              <a:rect b="b" l="l" r="r" t="t"/>
              <a:pathLst>
                <a:path extrusionOk="0" h="1782" w="1168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4" y="534"/>
                    <a:pt x="934" y="634"/>
                    <a:pt x="934" y="735"/>
                  </a:cubicBezTo>
                  <a:cubicBezTo>
                    <a:pt x="934" y="868"/>
                    <a:pt x="901" y="1001"/>
                    <a:pt x="834" y="1101"/>
                  </a:cubicBezTo>
                  <a:cubicBezTo>
                    <a:pt x="768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7" y="1"/>
                    <a:pt x="567" y="67"/>
                  </a:cubicBezTo>
                  <a:cubicBezTo>
                    <a:pt x="467" y="134"/>
                    <a:pt x="367" y="234"/>
                    <a:pt x="301" y="368"/>
                  </a:cubicBezTo>
                  <a:cubicBezTo>
                    <a:pt x="200" y="468"/>
                    <a:pt x="134" y="634"/>
                    <a:pt x="67" y="801"/>
                  </a:cubicBezTo>
                  <a:cubicBezTo>
                    <a:pt x="34" y="935"/>
                    <a:pt x="0" y="1101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1" y="1769"/>
                  </a:cubicBezTo>
                  <a:cubicBezTo>
                    <a:pt x="327" y="1778"/>
                    <a:pt x="354" y="1782"/>
                    <a:pt x="380" y="1782"/>
                  </a:cubicBezTo>
                  <a:cubicBezTo>
                    <a:pt x="452" y="1782"/>
                    <a:pt x="519" y="1751"/>
                    <a:pt x="567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4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998150" y="1589300"/>
              <a:ext cx="29200" cy="47375"/>
            </a:xfrm>
            <a:custGeom>
              <a:rect b="b" l="l" r="r" t="t"/>
              <a:pathLst>
                <a:path extrusionOk="0" h="1895" w="1168">
                  <a:moveTo>
                    <a:pt x="1047" y="0"/>
                  </a:moveTo>
                  <a:cubicBezTo>
                    <a:pt x="1034" y="0"/>
                    <a:pt x="1018" y="8"/>
                    <a:pt x="1001" y="25"/>
                  </a:cubicBezTo>
                  <a:cubicBezTo>
                    <a:pt x="968" y="25"/>
                    <a:pt x="934" y="58"/>
                    <a:pt x="901" y="125"/>
                  </a:cubicBezTo>
                  <a:cubicBezTo>
                    <a:pt x="868" y="92"/>
                    <a:pt x="801" y="92"/>
                    <a:pt x="768" y="92"/>
                  </a:cubicBezTo>
                  <a:cubicBezTo>
                    <a:pt x="701" y="125"/>
                    <a:pt x="634" y="125"/>
                    <a:pt x="567" y="192"/>
                  </a:cubicBezTo>
                  <a:cubicBezTo>
                    <a:pt x="401" y="292"/>
                    <a:pt x="234" y="459"/>
                    <a:pt x="167" y="659"/>
                  </a:cubicBezTo>
                  <a:cubicBezTo>
                    <a:pt x="67" y="892"/>
                    <a:pt x="0" y="1126"/>
                    <a:pt x="0" y="1359"/>
                  </a:cubicBezTo>
                  <a:cubicBezTo>
                    <a:pt x="0" y="1626"/>
                    <a:pt x="100" y="1826"/>
                    <a:pt x="200" y="1860"/>
                  </a:cubicBezTo>
                  <a:cubicBezTo>
                    <a:pt x="236" y="1883"/>
                    <a:pt x="276" y="1894"/>
                    <a:pt x="321" y="1894"/>
                  </a:cubicBezTo>
                  <a:cubicBezTo>
                    <a:pt x="403" y="1894"/>
                    <a:pt x="505" y="1858"/>
                    <a:pt x="634" y="1793"/>
                  </a:cubicBezTo>
                  <a:cubicBezTo>
                    <a:pt x="801" y="1693"/>
                    <a:pt x="934" y="1559"/>
                    <a:pt x="1068" y="1393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4" y="1026"/>
                  </a:cubicBezTo>
                  <a:cubicBezTo>
                    <a:pt x="1118" y="1009"/>
                    <a:pt x="1101" y="1001"/>
                    <a:pt x="1089" y="1001"/>
                  </a:cubicBezTo>
                  <a:cubicBezTo>
                    <a:pt x="1076" y="1001"/>
                    <a:pt x="1068" y="1009"/>
                    <a:pt x="1068" y="1026"/>
                  </a:cubicBezTo>
                  <a:cubicBezTo>
                    <a:pt x="1001" y="1026"/>
                    <a:pt x="1001" y="1092"/>
                    <a:pt x="968" y="1126"/>
                  </a:cubicBezTo>
                  <a:cubicBezTo>
                    <a:pt x="934" y="1193"/>
                    <a:pt x="901" y="1226"/>
                    <a:pt x="868" y="1293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6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59"/>
                    <a:pt x="234" y="1259"/>
                  </a:cubicBezTo>
                  <a:cubicBezTo>
                    <a:pt x="234" y="1092"/>
                    <a:pt x="267" y="959"/>
                    <a:pt x="334" y="826"/>
                  </a:cubicBezTo>
                  <a:cubicBezTo>
                    <a:pt x="401" y="692"/>
                    <a:pt x="467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8" y="478"/>
                    <a:pt x="805" y="482"/>
                    <a:pt x="834" y="492"/>
                  </a:cubicBezTo>
                  <a:cubicBezTo>
                    <a:pt x="868" y="492"/>
                    <a:pt x="868" y="525"/>
                    <a:pt x="868" y="592"/>
                  </a:cubicBezTo>
                  <a:cubicBezTo>
                    <a:pt x="901" y="659"/>
                    <a:pt x="934" y="692"/>
                    <a:pt x="934" y="692"/>
                  </a:cubicBezTo>
                  <a:lnTo>
                    <a:pt x="1001" y="692"/>
                  </a:lnTo>
                  <a:cubicBezTo>
                    <a:pt x="1034" y="659"/>
                    <a:pt x="1068" y="625"/>
                    <a:pt x="1068" y="592"/>
                  </a:cubicBezTo>
                  <a:cubicBezTo>
                    <a:pt x="1101" y="525"/>
                    <a:pt x="1101" y="459"/>
                    <a:pt x="1101" y="392"/>
                  </a:cubicBezTo>
                  <a:lnTo>
                    <a:pt x="1101" y="158"/>
                  </a:lnTo>
                  <a:cubicBezTo>
                    <a:pt x="1101" y="125"/>
                    <a:pt x="1101" y="58"/>
                    <a:pt x="1068" y="25"/>
                  </a:cubicBezTo>
                  <a:cubicBezTo>
                    <a:pt x="1068" y="8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32325" y="157157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01" y="0"/>
                  </a:moveTo>
                  <a:cubicBezTo>
                    <a:pt x="68" y="34"/>
                    <a:pt x="34" y="67"/>
                    <a:pt x="34" y="100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00"/>
                    <a:pt x="1" y="334"/>
                  </a:cubicBezTo>
                  <a:cubicBezTo>
                    <a:pt x="34" y="367"/>
                    <a:pt x="68" y="367"/>
                    <a:pt x="68" y="367"/>
                  </a:cubicBezTo>
                  <a:lnTo>
                    <a:pt x="802" y="601"/>
                  </a:lnTo>
                  <a:lnTo>
                    <a:pt x="68" y="1635"/>
                  </a:lnTo>
                  <a:cubicBezTo>
                    <a:pt x="68" y="1668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02"/>
                    <a:pt x="1" y="1968"/>
                    <a:pt x="34" y="2002"/>
                  </a:cubicBezTo>
                  <a:lnTo>
                    <a:pt x="101" y="2002"/>
                  </a:lnTo>
                  <a:cubicBezTo>
                    <a:pt x="134" y="1968"/>
                    <a:pt x="168" y="1935"/>
                    <a:pt x="201" y="1902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1857325" y="2338775"/>
              <a:ext cx="33400" cy="49850"/>
            </a:xfrm>
            <a:custGeom>
              <a:rect b="b" l="l" r="r" t="t"/>
              <a:pathLst>
                <a:path extrusionOk="0" h="1994" w="1336">
                  <a:moveTo>
                    <a:pt x="1168" y="1"/>
                  </a:moveTo>
                  <a:cubicBezTo>
                    <a:pt x="1135" y="34"/>
                    <a:pt x="1102" y="68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6"/>
                    <a:pt x="1135" y="1994"/>
                    <a:pt x="1152" y="1994"/>
                  </a:cubicBezTo>
                  <a:cubicBezTo>
                    <a:pt x="1168" y="1994"/>
                    <a:pt x="1185" y="1986"/>
                    <a:pt x="1202" y="1969"/>
                  </a:cubicBezTo>
                  <a:cubicBezTo>
                    <a:pt x="1235" y="1969"/>
                    <a:pt x="1268" y="1936"/>
                    <a:pt x="1268" y="1869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35" y="1669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02" y="368"/>
                  </a:lnTo>
                  <a:cubicBezTo>
                    <a:pt x="1235" y="301"/>
                    <a:pt x="1268" y="268"/>
                    <a:pt x="1268" y="234"/>
                  </a:cubicBezTo>
                  <a:cubicBezTo>
                    <a:pt x="1302" y="201"/>
                    <a:pt x="1302" y="168"/>
                    <a:pt x="1302" y="134"/>
                  </a:cubicBezTo>
                  <a:cubicBezTo>
                    <a:pt x="1302" y="68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1897350" y="2308125"/>
              <a:ext cx="25050" cy="83225"/>
            </a:xfrm>
            <a:custGeom>
              <a:rect b="b" l="l" r="r" t="t"/>
              <a:pathLst>
                <a:path extrusionOk="0" h="3329" w="1002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3"/>
                  </a:cubicBezTo>
                  <a:cubicBezTo>
                    <a:pt x="801" y="159"/>
                    <a:pt x="768" y="193"/>
                    <a:pt x="768" y="259"/>
                  </a:cubicBezTo>
                  <a:lnTo>
                    <a:pt x="34" y="3061"/>
                  </a:lnTo>
                  <a:cubicBezTo>
                    <a:pt x="34" y="3128"/>
                    <a:pt x="1" y="3162"/>
                    <a:pt x="1" y="3228"/>
                  </a:cubicBezTo>
                  <a:cubicBezTo>
                    <a:pt x="1" y="3262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62"/>
                    <a:pt x="201" y="3228"/>
                  </a:cubicBezTo>
                  <a:cubicBezTo>
                    <a:pt x="201" y="3195"/>
                    <a:pt x="234" y="3162"/>
                    <a:pt x="234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3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1928225" y="2309600"/>
              <a:ext cx="31700" cy="50050"/>
            </a:xfrm>
            <a:custGeom>
              <a:rect b="b" l="l" r="r" t="t"/>
              <a:pathLst>
                <a:path extrusionOk="0" h="2002" w="1268">
                  <a:moveTo>
                    <a:pt x="1134" y="0"/>
                  </a:moveTo>
                  <a:lnTo>
                    <a:pt x="834" y="167"/>
                  </a:lnTo>
                  <a:cubicBezTo>
                    <a:pt x="767" y="200"/>
                    <a:pt x="734" y="234"/>
                    <a:pt x="701" y="301"/>
                  </a:cubicBezTo>
                  <a:cubicBezTo>
                    <a:pt x="667" y="334"/>
                    <a:pt x="667" y="401"/>
                    <a:pt x="667" y="434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17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4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7" y="1401"/>
                    <a:pt x="701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00" y="1501"/>
                    <a:pt x="434" y="1468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00" y="601"/>
                    <a:pt x="67" y="634"/>
                    <a:pt x="33" y="667"/>
                  </a:cubicBezTo>
                  <a:cubicBezTo>
                    <a:pt x="0" y="734"/>
                    <a:pt x="0" y="768"/>
                    <a:pt x="0" y="834"/>
                  </a:cubicBezTo>
                  <a:cubicBezTo>
                    <a:pt x="0" y="868"/>
                    <a:pt x="0" y="901"/>
                    <a:pt x="33" y="934"/>
                  </a:cubicBezTo>
                  <a:cubicBezTo>
                    <a:pt x="50" y="951"/>
                    <a:pt x="67" y="959"/>
                    <a:pt x="88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68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2002"/>
                    <a:pt x="567" y="1968"/>
                  </a:cubicBezTo>
                  <a:cubicBezTo>
                    <a:pt x="601" y="1935"/>
                    <a:pt x="667" y="1868"/>
                    <a:pt x="734" y="1835"/>
                  </a:cubicBezTo>
                  <a:cubicBezTo>
                    <a:pt x="801" y="1768"/>
                    <a:pt x="834" y="1702"/>
                    <a:pt x="901" y="1635"/>
                  </a:cubicBezTo>
                  <a:lnTo>
                    <a:pt x="901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68"/>
                  </a:cubicBezTo>
                  <a:cubicBezTo>
                    <a:pt x="1268" y="1401"/>
                    <a:pt x="1268" y="1368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1964900" y="2290000"/>
              <a:ext cx="29225" cy="53950"/>
            </a:xfrm>
            <a:custGeom>
              <a:rect b="b" l="l" r="r" t="t"/>
              <a:pathLst>
                <a:path extrusionOk="0" h="2158" w="1169">
                  <a:moveTo>
                    <a:pt x="1002" y="0"/>
                  </a:moveTo>
                  <a:cubicBezTo>
                    <a:pt x="968" y="0"/>
                    <a:pt x="935" y="17"/>
                    <a:pt x="901" y="50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35" y="517"/>
                  </a:cubicBezTo>
                  <a:lnTo>
                    <a:pt x="535" y="317"/>
                  </a:lnTo>
                  <a:lnTo>
                    <a:pt x="201" y="551"/>
                  </a:lnTo>
                  <a:cubicBezTo>
                    <a:pt x="168" y="584"/>
                    <a:pt x="134" y="618"/>
                    <a:pt x="101" y="684"/>
                  </a:cubicBezTo>
                  <a:cubicBezTo>
                    <a:pt x="68" y="718"/>
                    <a:pt x="68" y="751"/>
                    <a:pt x="68" y="818"/>
                  </a:cubicBezTo>
                  <a:cubicBezTo>
                    <a:pt x="68" y="851"/>
                    <a:pt x="68" y="884"/>
                    <a:pt x="101" y="918"/>
                  </a:cubicBezTo>
                  <a:cubicBezTo>
                    <a:pt x="111" y="928"/>
                    <a:pt x="120" y="932"/>
                    <a:pt x="130" y="932"/>
                  </a:cubicBezTo>
                  <a:cubicBezTo>
                    <a:pt x="154" y="932"/>
                    <a:pt x="177" y="908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8"/>
                    <a:pt x="1" y="1985"/>
                    <a:pt x="1" y="2019"/>
                  </a:cubicBezTo>
                  <a:cubicBezTo>
                    <a:pt x="1" y="2052"/>
                    <a:pt x="1" y="2119"/>
                    <a:pt x="34" y="2119"/>
                  </a:cubicBezTo>
                  <a:cubicBezTo>
                    <a:pt x="48" y="2147"/>
                    <a:pt x="62" y="2157"/>
                    <a:pt x="79" y="2157"/>
                  </a:cubicBezTo>
                  <a:cubicBezTo>
                    <a:pt x="102" y="2157"/>
                    <a:pt x="129" y="2138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1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35" y="1552"/>
                  </a:lnTo>
                  <a:lnTo>
                    <a:pt x="535" y="1018"/>
                  </a:lnTo>
                  <a:cubicBezTo>
                    <a:pt x="601" y="818"/>
                    <a:pt x="701" y="684"/>
                    <a:pt x="768" y="584"/>
                  </a:cubicBezTo>
                  <a:cubicBezTo>
                    <a:pt x="801" y="517"/>
                    <a:pt x="835" y="451"/>
                    <a:pt x="901" y="417"/>
                  </a:cubicBezTo>
                  <a:cubicBezTo>
                    <a:pt x="918" y="401"/>
                    <a:pt x="935" y="392"/>
                    <a:pt x="947" y="392"/>
                  </a:cubicBezTo>
                  <a:cubicBezTo>
                    <a:pt x="960" y="392"/>
                    <a:pt x="968" y="401"/>
                    <a:pt x="968" y="417"/>
                  </a:cubicBezTo>
                  <a:cubicBezTo>
                    <a:pt x="985" y="434"/>
                    <a:pt x="1002" y="442"/>
                    <a:pt x="1018" y="442"/>
                  </a:cubicBezTo>
                  <a:cubicBezTo>
                    <a:pt x="1035" y="442"/>
                    <a:pt x="1052" y="434"/>
                    <a:pt x="1068" y="417"/>
                  </a:cubicBez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0"/>
                    <a:pt x="1102" y="50"/>
                  </a:cubicBezTo>
                  <a:cubicBezTo>
                    <a:pt x="1068" y="17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999925" y="2258725"/>
              <a:ext cx="27550" cy="63750"/>
            </a:xfrm>
            <a:custGeom>
              <a:rect b="b" l="l" r="r" t="t"/>
              <a:pathLst>
                <a:path extrusionOk="0" h="2550" w="1102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7"/>
                    <a:pt x="101" y="434"/>
                    <a:pt x="101" y="468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51" y="618"/>
                    <a:pt x="168" y="626"/>
                    <a:pt x="188" y="626"/>
                  </a:cubicBezTo>
                  <a:cubicBezTo>
                    <a:pt x="209" y="626"/>
                    <a:pt x="234" y="618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9"/>
                  </a:lnTo>
                  <a:cubicBezTo>
                    <a:pt x="101" y="2202"/>
                    <a:pt x="68" y="2235"/>
                    <a:pt x="34" y="2269"/>
                  </a:cubicBezTo>
                  <a:cubicBezTo>
                    <a:pt x="34" y="2336"/>
                    <a:pt x="1" y="2369"/>
                    <a:pt x="1" y="2436"/>
                  </a:cubicBezTo>
                  <a:cubicBezTo>
                    <a:pt x="1" y="2469"/>
                    <a:pt x="1" y="2502"/>
                    <a:pt x="34" y="2536"/>
                  </a:cubicBezTo>
                  <a:cubicBezTo>
                    <a:pt x="44" y="2545"/>
                    <a:pt x="54" y="2549"/>
                    <a:pt x="64" y="2549"/>
                  </a:cubicBezTo>
                  <a:cubicBezTo>
                    <a:pt x="90" y="2549"/>
                    <a:pt x="120" y="2526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102" y="1768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2033300" y="22529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0"/>
                  </a:moveTo>
                  <a:cubicBezTo>
                    <a:pt x="100" y="33"/>
                    <a:pt x="67" y="67"/>
                    <a:pt x="67" y="100"/>
                  </a:cubicBezTo>
                  <a:cubicBezTo>
                    <a:pt x="33" y="133"/>
                    <a:pt x="33" y="200"/>
                    <a:pt x="33" y="234"/>
                  </a:cubicBezTo>
                  <a:cubicBezTo>
                    <a:pt x="0" y="267"/>
                    <a:pt x="0" y="300"/>
                    <a:pt x="33" y="334"/>
                  </a:cubicBezTo>
                  <a:cubicBezTo>
                    <a:pt x="33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67" y="1635"/>
                  </a:lnTo>
                  <a:cubicBezTo>
                    <a:pt x="33" y="1668"/>
                    <a:pt x="33" y="1701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4" y="1968"/>
                  </a:cubicBezTo>
                  <a:cubicBezTo>
                    <a:pt x="167" y="1935"/>
                    <a:pt x="200" y="1901"/>
                    <a:pt x="200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857325" y="24432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26"/>
                    <a:pt x="1102" y="59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594"/>
                  </a:cubicBezTo>
                  <a:lnTo>
                    <a:pt x="501" y="1427"/>
                  </a:lnTo>
                  <a:lnTo>
                    <a:pt x="1202" y="359"/>
                  </a:lnTo>
                  <a:cubicBezTo>
                    <a:pt x="1235" y="326"/>
                    <a:pt x="1268" y="259"/>
                    <a:pt x="1268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1894025" y="2434675"/>
              <a:ext cx="31725" cy="49575"/>
            </a:xfrm>
            <a:custGeom>
              <a:rect b="b" l="l" r="r" t="t"/>
              <a:pathLst>
                <a:path extrusionOk="0" h="1983" w="1269">
                  <a:moveTo>
                    <a:pt x="1135" y="1"/>
                  </a:moveTo>
                  <a:lnTo>
                    <a:pt x="801" y="168"/>
                  </a:lnTo>
                  <a:cubicBezTo>
                    <a:pt x="768" y="201"/>
                    <a:pt x="734" y="234"/>
                    <a:pt x="701" y="268"/>
                  </a:cubicBezTo>
                  <a:cubicBezTo>
                    <a:pt x="668" y="334"/>
                    <a:pt x="668" y="368"/>
                    <a:pt x="668" y="435"/>
                  </a:cubicBezTo>
                  <a:cubicBezTo>
                    <a:pt x="668" y="468"/>
                    <a:pt x="668" y="501"/>
                    <a:pt x="701" y="535"/>
                  </a:cubicBezTo>
                  <a:cubicBezTo>
                    <a:pt x="701" y="544"/>
                    <a:pt x="707" y="548"/>
                    <a:pt x="716" y="548"/>
                  </a:cubicBezTo>
                  <a:cubicBezTo>
                    <a:pt x="737" y="548"/>
                    <a:pt x="777" y="525"/>
                    <a:pt x="801" y="501"/>
                  </a:cubicBezTo>
                  <a:lnTo>
                    <a:pt x="901" y="468"/>
                  </a:lnTo>
                  <a:lnTo>
                    <a:pt x="901" y="1168"/>
                  </a:lnTo>
                  <a:cubicBezTo>
                    <a:pt x="834" y="1268"/>
                    <a:pt x="768" y="1369"/>
                    <a:pt x="701" y="1435"/>
                  </a:cubicBezTo>
                  <a:cubicBezTo>
                    <a:pt x="668" y="1502"/>
                    <a:pt x="601" y="1535"/>
                    <a:pt x="534" y="1569"/>
                  </a:cubicBezTo>
                  <a:cubicBezTo>
                    <a:pt x="517" y="1585"/>
                    <a:pt x="501" y="1594"/>
                    <a:pt x="484" y="1594"/>
                  </a:cubicBezTo>
                  <a:cubicBezTo>
                    <a:pt x="467" y="1594"/>
                    <a:pt x="451" y="1585"/>
                    <a:pt x="434" y="1569"/>
                  </a:cubicBezTo>
                  <a:cubicBezTo>
                    <a:pt x="401" y="1535"/>
                    <a:pt x="401" y="1502"/>
                    <a:pt x="401" y="1435"/>
                  </a:cubicBezTo>
                  <a:lnTo>
                    <a:pt x="401" y="401"/>
                  </a:lnTo>
                  <a:lnTo>
                    <a:pt x="134" y="535"/>
                  </a:lnTo>
                  <a:cubicBezTo>
                    <a:pt x="101" y="568"/>
                    <a:pt x="67" y="601"/>
                    <a:pt x="34" y="668"/>
                  </a:cubicBezTo>
                  <a:cubicBezTo>
                    <a:pt x="0" y="701"/>
                    <a:pt x="0" y="768"/>
                    <a:pt x="0" y="801"/>
                  </a:cubicBezTo>
                  <a:cubicBezTo>
                    <a:pt x="0" y="868"/>
                    <a:pt x="0" y="868"/>
                    <a:pt x="34" y="902"/>
                  </a:cubicBezTo>
                  <a:cubicBezTo>
                    <a:pt x="34" y="930"/>
                    <a:pt x="46" y="940"/>
                    <a:pt x="62" y="940"/>
                  </a:cubicBezTo>
                  <a:cubicBezTo>
                    <a:pt x="84" y="940"/>
                    <a:pt x="115" y="921"/>
                    <a:pt x="134" y="902"/>
                  </a:cubicBezTo>
                  <a:lnTo>
                    <a:pt x="167" y="902"/>
                  </a:lnTo>
                  <a:lnTo>
                    <a:pt x="167" y="1635"/>
                  </a:lnTo>
                  <a:cubicBezTo>
                    <a:pt x="167" y="1702"/>
                    <a:pt x="201" y="1769"/>
                    <a:pt x="201" y="1869"/>
                  </a:cubicBezTo>
                  <a:cubicBezTo>
                    <a:pt x="234" y="1902"/>
                    <a:pt x="267" y="1969"/>
                    <a:pt x="334" y="1969"/>
                  </a:cubicBezTo>
                  <a:cubicBezTo>
                    <a:pt x="354" y="1979"/>
                    <a:pt x="373" y="1983"/>
                    <a:pt x="393" y="1983"/>
                  </a:cubicBezTo>
                  <a:cubicBezTo>
                    <a:pt x="440" y="1983"/>
                    <a:pt x="487" y="1959"/>
                    <a:pt x="534" y="1936"/>
                  </a:cubicBezTo>
                  <a:cubicBezTo>
                    <a:pt x="601" y="1902"/>
                    <a:pt x="668" y="1869"/>
                    <a:pt x="701" y="1802"/>
                  </a:cubicBezTo>
                  <a:cubicBezTo>
                    <a:pt x="768" y="1735"/>
                    <a:pt x="834" y="1669"/>
                    <a:pt x="901" y="1602"/>
                  </a:cubicBezTo>
                  <a:lnTo>
                    <a:pt x="901" y="1669"/>
                  </a:lnTo>
                  <a:lnTo>
                    <a:pt x="1101" y="1569"/>
                  </a:lnTo>
                  <a:cubicBezTo>
                    <a:pt x="1168" y="1535"/>
                    <a:pt x="1201" y="1502"/>
                    <a:pt x="1235" y="1435"/>
                  </a:cubicBezTo>
                  <a:cubicBezTo>
                    <a:pt x="1235" y="1402"/>
                    <a:pt x="1268" y="1335"/>
                    <a:pt x="1268" y="1302"/>
                  </a:cubicBezTo>
                  <a:cubicBezTo>
                    <a:pt x="1268" y="1235"/>
                    <a:pt x="1235" y="1202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1930725" y="2414250"/>
              <a:ext cx="29200" cy="52775"/>
            </a:xfrm>
            <a:custGeom>
              <a:rect b="b" l="l" r="r" t="t"/>
              <a:pathLst>
                <a:path extrusionOk="0" h="2111" w="1168">
                  <a:moveTo>
                    <a:pt x="988" y="1"/>
                  </a:moveTo>
                  <a:cubicBezTo>
                    <a:pt x="951" y="1"/>
                    <a:pt x="917" y="17"/>
                    <a:pt x="901" y="51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384"/>
                    <a:pt x="501" y="518"/>
                  </a:cubicBezTo>
                  <a:lnTo>
                    <a:pt x="501" y="318"/>
                  </a:lnTo>
                  <a:lnTo>
                    <a:pt x="200" y="484"/>
                  </a:lnTo>
                  <a:cubicBezTo>
                    <a:pt x="134" y="518"/>
                    <a:pt x="100" y="551"/>
                    <a:pt x="67" y="618"/>
                  </a:cubicBezTo>
                  <a:cubicBezTo>
                    <a:pt x="67" y="651"/>
                    <a:pt x="34" y="684"/>
                    <a:pt x="34" y="751"/>
                  </a:cubicBezTo>
                  <a:cubicBezTo>
                    <a:pt x="34" y="818"/>
                    <a:pt x="67" y="818"/>
                    <a:pt x="67" y="851"/>
                  </a:cubicBezTo>
                  <a:cubicBezTo>
                    <a:pt x="84" y="868"/>
                    <a:pt x="100" y="876"/>
                    <a:pt x="121" y="876"/>
                  </a:cubicBezTo>
                  <a:cubicBezTo>
                    <a:pt x="142" y="876"/>
                    <a:pt x="167" y="868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9"/>
                  </a:lnTo>
                  <a:cubicBezTo>
                    <a:pt x="100" y="1752"/>
                    <a:pt x="67" y="1785"/>
                    <a:pt x="34" y="1819"/>
                  </a:cubicBezTo>
                  <a:cubicBezTo>
                    <a:pt x="0" y="1885"/>
                    <a:pt x="0" y="1919"/>
                    <a:pt x="0" y="1985"/>
                  </a:cubicBezTo>
                  <a:cubicBezTo>
                    <a:pt x="0" y="2019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2"/>
                    <a:pt x="934" y="1318"/>
                  </a:cubicBezTo>
                  <a:cubicBezTo>
                    <a:pt x="934" y="1318"/>
                    <a:pt x="867" y="1318"/>
                    <a:pt x="834" y="1352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667" y="684"/>
                    <a:pt x="734" y="584"/>
                  </a:cubicBezTo>
                  <a:cubicBezTo>
                    <a:pt x="767" y="518"/>
                    <a:pt x="834" y="451"/>
                    <a:pt x="867" y="418"/>
                  </a:cubicBezTo>
                  <a:cubicBezTo>
                    <a:pt x="884" y="401"/>
                    <a:pt x="901" y="393"/>
                    <a:pt x="917" y="393"/>
                  </a:cubicBezTo>
                  <a:cubicBezTo>
                    <a:pt x="934" y="393"/>
                    <a:pt x="951" y="401"/>
                    <a:pt x="968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34" y="318"/>
                  </a:cubicBezTo>
                  <a:cubicBezTo>
                    <a:pt x="1168" y="251"/>
                    <a:pt x="1168" y="217"/>
                    <a:pt x="1168" y="151"/>
                  </a:cubicBezTo>
                  <a:cubicBezTo>
                    <a:pt x="1168" y="117"/>
                    <a:pt x="1134" y="51"/>
                    <a:pt x="1101" y="51"/>
                  </a:cubicBezTo>
                  <a:cubicBezTo>
                    <a:pt x="1068" y="17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1965750" y="2382975"/>
              <a:ext cx="26700" cy="64025"/>
            </a:xfrm>
            <a:custGeom>
              <a:rect b="b" l="l" r="r" t="t"/>
              <a:pathLst>
                <a:path extrusionOk="0" h="2561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42" y="626"/>
                    <a:pt x="159" y="626"/>
                  </a:cubicBezTo>
                  <a:cubicBezTo>
                    <a:pt x="175" y="626"/>
                    <a:pt x="200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4" y="2269"/>
                  </a:cubicBezTo>
                  <a:cubicBezTo>
                    <a:pt x="0" y="2302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4" y="2561"/>
                  </a:cubicBezTo>
                  <a:cubicBezTo>
                    <a:pt x="100" y="2561"/>
                    <a:pt x="117" y="2553"/>
                    <a:pt x="134" y="2536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999100" y="23771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34" y="0"/>
                  </a:moveTo>
                  <a:cubicBezTo>
                    <a:pt x="101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34" y="367"/>
                    <a:pt x="67" y="367"/>
                    <a:pt x="101" y="401"/>
                  </a:cubicBezTo>
                  <a:lnTo>
                    <a:pt x="834" y="601"/>
                  </a:lnTo>
                  <a:lnTo>
                    <a:pt x="101" y="1635"/>
                  </a:lnTo>
                  <a:cubicBezTo>
                    <a:pt x="67" y="1701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35"/>
                    <a:pt x="34" y="1968"/>
                    <a:pt x="34" y="2002"/>
                  </a:cubicBezTo>
                  <a:lnTo>
                    <a:pt x="134" y="2002"/>
                  </a:lnTo>
                  <a:cubicBezTo>
                    <a:pt x="167" y="1968"/>
                    <a:pt x="201" y="1935"/>
                    <a:pt x="201" y="1868"/>
                  </a:cubicBezTo>
                  <a:lnTo>
                    <a:pt x="1301" y="30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27450" y="2449900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26"/>
                    <a:pt x="1135" y="59"/>
                    <a:pt x="1135" y="126"/>
                  </a:cubicBezTo>
                  <a:lnTo>
                    <a:pt x="1" y="1694"/>
                  </a:lnTo>
                  <a:lnTo>
                    <a:pt x="1101" y="1994"/>
                  </a:lnTo>
                  <a:lnTo>
                    <a:pt x="1201" y="1994"/>
                  </a:lnTo>
                  <a:cubicBezTo>
                    <a:pt x="1235" y="1960"/>
                    <a:pt x="1235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60"/>
                    <a:pt x="1268" y="1627"/>
                    <a:pt x="1201" y="1593"/>
                  </a:cubicBezTo>
                  <a:lnTo>
                    <a:pt x="468" y="1393"/>
                  </a:lnTo>
                  <a:lnTo>
                    <a:pt x="1268" y="359"/>
                  </a:lnTo>
                  <a:cubicBezTo>
                    <a:pt x="1268" y="293"/>
                    <a:pt x="1302" y="259"/>
                    <a:pt x="1335" y="226"/>
                  </a:cubicBezTo>
                  <a:cubicBezTo>
                    <a:pt x="1335" y="192"/>
                    <a:pt x="1335" y="159"/>
                    <a:pt x="1335" y="126"/>
                  </a:cubicBezTo>
                  <a:cubicBezTo>
                    <a:pt x="1335" y="92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2066650" y="2429675"/>
              <a:ext cx="26700" cy="63750"/>
            </a:xfrm>
            <a:custGeom>
              <a:rect b="b" l="l" r="r" t="t"/>
              <a:pathLst>
                <a:path extrusionOk="0" h="2550" w="1068">
                  <a:moveTo>
                    <a:pt x="634" y="1"/>
                  </a:moveTo>
                  <a:lnTo>
                    <a:pt x="234" y="234"/>
                  </a:lnTo>
                  <a:cubicBezTo>
                    <a:pt x="167" y="268"/>
                    <a:pt x="134" y="301"/>
                    <a:pt x="100" y="368"/>
                  </a:cubicBezTo>
                  <a:cubicBezTo>
                    <a:pt x="100" y="401"/>
                    <a:pt x="67" y="434"/>
                    <a:pt x="67" y="501"/>
                  </a:cubicBezTo>
                  <a:cubicBezTo>
                    <a:pt x="67" y="534"/>
                    <a:pt x="100" y="568"/>
                    <a:pt x="100" y="601"/>
                  </a:cubicBezTo>
                  <a:cubicBezTo>
                    <a:pt x="117" y="618"/>
                    <a:pt x="134" y="626"/>
                    <a:pt x="155" y="626"/>
                  </a:cubicBezTo>
                  <a:cubicBezTo>
                    <a:pt x="175" y="626"/>
                    <a:pt x="201" y="618"/>
                    <a:pt x="234" y="601"/>
                  </a:cubicBezTo>
                  <a:lnTo>
                    <a:pt x="401" y="501"/>
                  </a:lnTo>
                  <a:lnTo>
                    <a:pt x="401" y="2002"/>
                  </a:lnTo>
                  <a:lnTo>
                    <a:pt x="134" y="2169"/>
                  </a:lnTo>
                  <a:cubicBezTo>
                    <a:pt x="100" y="2202"/>
                    <a:pt x="34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34" y="2546"/>
                    <a:pt x="39" y="2550"/>
                    <a:pt x="48" y="2550"/>
                  </a:cubicBezTo>
                  <a:cubicBezTo>
                    <a:pt x="70" y="2550"/>
                    <a:pt x="110" y="2526"/>
                    <a:pt x="134" y="2503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34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2100000" y="2424675"/>
              <a:ext cx="29225" cy="44550"/>
            </a:xfrm>
            <a:custGeom>
              <a:rect b="b" l="l" r="r" t="t"/>
              <a:pathLst>
                <a:path extrusionOk="0" h="1782" w="1169">
                  <a:moveTo>
                    <a:pt x="714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68"/>
                    <a:pt x="901" y="968"/>
                    <a:pt x="835" y="1101"/>
                  </a:cubicBezTo>
                  <a:cubicBezTo>
                    <a:pt x="768" y="1201"/>
                    <a:pt x="701" y="1335"/>
                    <a:pt x="568" y="1402"/>
                  </a:cubicBezTo>
                  <a:cubicBezTo>
                    <a:pt x="534" y="1418"/>
                    <a:pt x="493" y="1427"/>
                    <a:pt x="451" y="1427"/>
                  </a:cubicBezTo>
                  <a:cubicBezTo>
                    <a:pt x="409" y="1427"/>
                    <a:pt x="368" y="1418"/>
                    <a:pt x="334" y="1402"/>
                  </a:cubicBezTo>
                  <a:cubicBezTo>
                    <a:pt x="234" y="1335"/>
                    <a:pt x="201" y="1235"/>
                    <a:pt x="201" y="1135"/>
                  </a:cubicBezTo>
                  <a:cubicBezTo>
                    <a:pt x="201" y="1001"/>
                    <a:pt x="268" y="868"/>
                    <a:pt x="334" y="734"/>
                  </a:cubicBezTo>
                  <a:cubicBezTo>
                    <a:pt x="368" y="601"/>
                    <a:pt x="468" y="501"/>
                    <a:pt x="568" y="434"/>
                  </a:cubicBezTo>
                  <a:cubicBezTo>
                    <a:pt x="613" y="404"/>
                    <a:pt x="664" y="388"/>
                    <a:pt x="714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8" y="1"/>
                    <a:pt x="568" y="67"/>
                  </a:cubicBezTo>
                  <a:cubicBezTo>
                    <a:pt x="468" y="134"/>
                    <a:pt x="368" y="234"/>
                    <a:pt x="268" y="334"/>
                  </a:cubicBezTo>
                  <a:cubicBezTo>
                    <a:pt x="167" y="468"/>
                    <a:pt x="101" y="634"/>
                    <a:pt x="67" y="801"/>
                  </a:cubicBezTo>
                  <a:cubicBezTo>
                    <a:pt x="1" y="935"/>
                    <a:pt x="1" y="1101"/>
                    <a:pt x="1" y="1235"/>
                  </a:cubicBezTo>
                  <a:cubicBezTo>
                    <a:pt x="1" y="1368"/>
                    <a:pt x="1" y="1502"/>
                    <a:pt x="67" y="1602"/>
                  </a:cubicBezTo>
                  <a:cubicBezTo>
                    <a:pt x="101" y="1702"/>
                    <a:pt x="167" y="1735"/>
                    <a:pt x="268" y="1769"/>
                  </a:cubicBezTo>
                  <a:cubicBezTo>
                    <a:pt x="294" y="1777"/>
                    <a:pt x="321" y="1782"/>
                    <a:pt x="348" y="1782"/>
                  </a:cubicBezTo>
                  <a:cubicBezTo>
                    <a:pt x="421" y="1782"/>
                    <a:pt x="494" y="1751"/>
                    <a:pt x="568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5" y="1168"/>
                    <a:pt x="1101" y="1001"/>
                  </a:cubicBezTo>
                  <a:cubicBezTo>
                    <a:pt x="1135" y="868"/>
                    <a:pt x="1168" y="734"/>
                    <a:pt x="1168" y="601"/>
                  </a:cubicBezTo>
                  <a:cubicBezTo>
                    <a:pt x="1168" y="468"/>
                    <a:pt x="1135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135025" y="2401525"/>
              <a:ext cx="29225" cy="47675"/>
            </a:xfrm>
            <a:custGeom>
              <a:rect b="b" l="l" r="r" t="t"/>
              <a:pathLst>
                <a:path extrusionOk="0" h="1907" w="1169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35" y="26"/>
                    <a:pt x="935" y="59"/>
                    <a:pt x="901" y="126"/>
                  </a:cubicBezTo>
                  <a:cubicBezTo>
                    <a:pt x="885" y="109"/>
                    <a:pt x="860" y="101"/>
                    <a:pt x="830" y="101"/>
                  </a:cubicBezTo>
                  <a:cubicBezTo>
                    <a:pt x="801" y="101"/>
                    <a:pt x="768" y="109"/>
                    <a:pt x="735" y="126"/>
                  </a:cubicBezTo>
                  <a:cubicBezTo>
                    <a:pt x="668" y="126"/>
                    <a:pt x="634" y="159"/>
                    <a:pt x="568" y="193"/>
                  </a:cubicBezTo>
                  <a:cubicBezTo>
                    <a:pt x="401" y="293"/>
                    <a:pt x="234" y="460"/>
                    <a:pt x="167" y="660"/>
                  </a:cubicBezTo>
                  <a:cubicBezTo>
                    <a:pt x="34" y="893"/>
                    <a:pt x="1" y="1127"/>
                    <a:pt x="1" y="1360"/>
                  </a:cubicBezTo>
                  <a:cubicBezTo>
                    <a:pt x="1" y="1627"/>
                    <a:pt x="67" y="1794"/>
                    <a:pt x="201" y="1894"/>
                  </a:cubicBezTo>
                  <a:cubicBezTo>
                    <a:pt x="234" y="1902"/>
                    <a:pt x="270" y="1906"/>
                    <a:pt x="306" y="1906"/>
                  </a:cubicBezTo>
                  <a:cubicBezTo>
                    <a:pt x="413" y="1906"/>
                    <a:pt x="526" y="1869"/>
                    <a:pt x="601" y="1794"/>
                  </a:cubicBezTo>
                  <a:cubicBezTo>
                    <a:pt x="801" y="1727"/>
                    <a:pt x="935" y="1560"/>
                    <a:pt x="1068" y="1394"/>
                  </a:cubicBezTo>
                  <a:cubicBezTo>
                    <a:pt x="1101" y="1327"/>
                    <a:pt x="1168" y="1227"/>
                    <a:pt x="1168" y="1127"/>
                  </a:cubicBezTo>
                  <a:cubicBezTo>
                    <a:pt x="1168" y="1060"/>
                    <a:pt x="1135" y="1027"/>
                    <a:pt x="1135" y="993"/>
                  </a:cubicBezTo>
                  <a:lnTo>
                    <a:pt x="1035" y="993"/>
                  </a:lnTo>
                  <a:cubicBezTo>
                    <a:pt x="1001" y="1027"/>
                    <a:pt x="968" y="1093"/>
                    <a:pt x="968" y="1127"/>
                  </a:cubicBezTo>
                  <a:cubicBezTo>
                    <a:pt x="935" y="1160"/>
                    <a:pt x="901" y="1227"/>
                    <a:pt x="868" y="1260"/>
                  </a:cubicBezTo>
                  <a:cubicBezTo>
                    <a:pt x="801" y="1360"/>
                    <a:pt x="701" y="1394"/>
                    <a:pt x="634" y="1460"/>
                  </a:cubicBezTo>
                  <a:cubicBezTo>
                    <a:pt x="537" y="1509"/>
                    <a:pt x="439" y="1540"/>
                    <a:pt x="381" y="1540"/>
                  </a:cubicBezTo>
                  <a:cubicBezTo>
                    <a:pt x="359" y="1540"/>
                    <a:pt x="343" y="1536"/>
                    <a:pt x="334" y="1527"/>
                  </a:cubicBezTo>
                  <a:cubicBezTo>
                    <a:pt x="268" y="1460"/>
                    <a:pt x="234" y="1394"/>
                    <a:pt x="234" y="1260"/>
                  </a:cubicBezTo>
                  <a:cubicBezTo>
                    <a:pt x="234" y="1093"/>
                    <a:pt x="268" y="960"/>
                    <a:pt x="334" y="827"/>
                  </a:cubicBezTo>
                  <a:cubicBezTo>
                    <a:pt x="368" y="693"/>
                    <a:pt x="468" y="593"/>
                    <a:pt x="568" y="526"/>
                  </a:cubicBezTo>
                  <a:cubicBezTo>
                    <a:pt x="615" y="503"/>
                    <a:pt x="679" y="479"/>
                    <a:pt x="736" y="479"/>
                  </a:cubicBezTo>
                  <a:cubicBezTo>
                    <a:pt x="759" y="479"/>
                    <a:pt x="782" y="483"/>
                    <a:pt x="801" y="493"/>
                  </a:cubicBezTo>
                  <a:cubicBezTo>
                    <a:pt x="835" y="493"/>
                    <a:pt x="868" y="526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lnTo>
                    <a:pt x="1001" y="693"/>
                  </a:lnTo>
                  <a:cubicBezTo>
                    <a:pt x="1035" y="660"/>
                    <a:pt x="1068" y="626"/>
                    <a:pt x="1068" y="593"/>
                  </a:cubicBezTo>
                  <a:cubicBezTo>
                    <a:pt x="1101" y="526"/>
                    <a:pt x="1101" y="460"/>
                    <a:pt x="1101" y="393"/>
                  </a:cubicBezTo>
                  <a:lnTo>
                    <a:pt x="1101" y="159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169225" y="23838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00" y="0"/>
                  </a:moveTo>
                  <a:cubicBezTo>
                    <a:pt x="67" y="33"/>
                    <a:pt x="34" y="67"/>
                    <a:pt x="34" y="100"/>
                  </a:cubicBezTo>
                  <a:cubicBezTo>
                    <a:pt x="0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0" y="367"/>
                    <a:pt x="34" y="367"/>
                    <a:pt x="67" y="367"/>
                  </a:cubicBezTo>
                  <a:lnTo>
                    <a:pt x="801" y="567"/>
                  </a:lnTo>
                  <a:lnTo>
                    <a:pt x="67" y="1635"/>
                  </a:lnTo>
                  <a:cubicBezTo>
                    <a:pt x="34" y="1668"/>
                    <a:pt x="0" y="1735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4" y="1968"/>
                  </a:cubicBezTo>
                  <a:cubicBezTo>
                    <a:pt x="50" y="1985"/>
                    <a:pt x="67" y="1993"/>
                    <a:pt x="80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1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2200900" y="2354625"/>
              <a:ext cx="32550" cy="59850"/>
            </a:xfrm>
            <a:custGeom>
              <a:rect b="b" l="l" r="r" t="t"/>
              <a:pathLst>
                <a:path extrusionOk="0" h="2394" w="1302">
                  <a:moveTo>
                    <a:pt x="435" y="1"/>
                  </a:moveTo>
                  <a:lnTo>
                    <a:pt x="168" y="134"/>
                  </a:lnTo>
                  <a:cubicBezTo>
                    <a:pt x="134" y="167"/>
                    <a:pt x="68" y="201"/>
                    <a:pt x="34" y="267"/>
                  </a:cubicBezTo>
                  <a:cubicBezTo>
                    <a:pt x="34" y="301"/>
                    <a:pt x="34" y="368"/>
                    <a:pt x="1" y="401"/>
                  </a:cubicBezTo>
                  <a:cubicBezTo>
                    <a:pt x="1" y="434"/>
                    <a:pt x="34" y="468"/>
                    <a:pt x="34" y="501"/>
                  </a:cubicBezTo>
                  <a:cubicBezTo>
                    <a:pt x="48" y="529"/>
                    <a:pt x="62" y="539"/>
                    <a:pt x="79" y="539"/>
                  </a:cubicBezTo>
                  <a:cubicBezTo>
                    <a:pt x="102" y="539"/>
                    <a:pt x="129" y="520"/>
                    <a:pt x="168" y="501"/>
                  </a:cubicBezTo>
                  <a:lnTo>
                    <a:pt x="201" y="501"/>
                  </a:lnTo>
                  <a:lnTo>
                    <a:pt x="201" y="2002"/>
                  </a:lnTo>
                  <a:cubicBezTo>
                    <a:pt x="168" y="2035"/>
                    <a:pt x="134" y="2069"/>
                    <a:pt x="101" y="2102"/>
                  </a:cubicBezTo>
                  <a:cubicBezTo>
                    <a:pt x="68" y="2135"/>
                    <a:pt x="34" y="2202"/>
                    <a:pt x="34" y="2269"/>
                  </a:cubicBezTo>
                  <a:cubicBezTo>
                    <a:pt x="34" y="2302"/>
                    <a:pt x="34" y="2336"/>
                    <a:pt x="68" y="2369"/>
                  </a:cubicBezTo>
                  <a:cubicBezTo>
                    <a:pt x="84" y="2386"/>
                    <a:pt x="101" y="2394"/>
                    <a:pt x="122" y="2394"/>
                  </a:cubicBezTo>
                  <a:cubicBezTo>
                    <a:pt x="143" y="2394"/>
                    <a:pt x="168" y="2386"/>
                    <a:pt x="201" y="2369"/>
                  </a:cubicBezTo>
                  <a:lnTo>
                    <a:pt x="468" y="2236"/>
                  </a:lnTo>
                  <a:cubicBezTo>
                    <a:pt x="501" y="2202"/>
                    <a:pt x="535" y="2169"/>
                    <a:pt x="568" y="2102"/>
                  </a:cubicBezTo>
                  <a:cubicBezTo>
                    <a:pt x="601" y="2069"/>
                    <a:pt x="601" y="2002"/>
                    <a:pt x="601" y="1969"/>
                  </a:cubicBezTo>
                  <a:cubicBezTo>
                    <a:pt x="601" y="1902"/>
                    <a:pt x="601" y="1835"/>
                    <a:pt x="535" y="1835"/>
                  </a:cubicBezTo>
                  <a:cubicBezTo>
                    <a:pt x="535" y="1835"/>
                    <a:pt x="501" y="1869"/>
                    <a:pt x="435" y="1902"/>
                  </a:cubicBezTo>
                  <a:lnTo>
                    <a:pt x="435" y="1235"/>
                  </a:lnTo>
                  <a:cubicBezTo>
                    <a:pt x="468" y="1101"/>
                    <a:pt x="535" y="1001"/>
                    <a:pt x="601" y="901"/>
                  </a:cubicBezTo>
                  <a:cubicBezTo>
                    <a:pt x="635" y="835"/>
                    <a:pt x="668" y="801"/>
                    <a:pt x="735" y="768"/>
                  </a:cubicBezTo>
                  <a:lnTo>
                    <a:pt x="868" y="768"/>
                  </a:lnTo>
                  <a:cubicBezTo>
                    <a:pt x="902" y="801"/>
                    <a:pt x="902" y="835"/>
                    <a:pt x="902" y="935"/>
                  </a:cubicBezTo>
                  <a:lnTo>
                    <a:pt x="902" y="1568"/>
                  </a:lnTo>
                  <a:cubicBezTo>
                    <a:pt x="868" y="1602"/>
                    <a:pt x="835" y="1635"/>
                    <a:pt x="801" y="1668"/>
                  </a:cubicBezTo>
                  <a:cubicBezTo>
                    <a:pt x="768" y="1702"/>
                    <a:pt x="735" y="1769"/>
                    <a:pt x="768" y="1835"/>
                  </a:cubicBezTo>
                  <a:cubicBezTo>
                    <a:pt x="735" y="1869"/>
                    <a:pt x="768" y="1902"/>
                    <a:pt x="768" y="1935"/>
                  </a:cubicBezTo>
                  <a:cubicBezTo>
                    <a:pt x="782" y="1964"/>
                    <a:pt x="796" y="1974"/>
                    <a:pt x="813" y="1974"/>
                  </a:cubicBezTo>
                  <a:cubicBezTo>
                    <a:pt x="836" y="1974"/>
                    <a:pt x="863" y="1955"/>
                    <a:pt x="902" y="1935"/>
                  </a:cubicBezTo>
                  <a:lnTo>
                    <a:pt x="1168" y="1802"/>
                  </a:lnTo>
                  <a:cubicBezTo>
                    <a:pt x="1202" y="1769"/>
                    <a:pt x="1235" y="1735"/>
                    <a:pt x="1268" y="1702"/>
                  </a:cubicBezTo>
                  <a:cubicBezTo>
                    <a:pt x="1302" y="1635"/>
                    <a:pt x="1302" y="1602"/>
                    <a:pt x="1302" y="1535"/>
                  </a:cubicBezTo>
                  <a:cubicBezTo>
                    <a:pt x="1302" y="1468"/>
                    <a:pt x="1302" y="1435"/>
                    <a:pt x="1268" y="1435"/>
                  </a:cubicBezTo>
                  <a:cubicBezTo>
                    <a:pt x="1202" y="1435"/>
                    <a:pt x="1168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102" y="501"/>
                  </a:cubicBezTo>
                  <a:cubicBezTo>
                    <a:pt x="1068" y="434"/>
                    <a:pt x="1002" y="401"/>
                    <a:pt x="935" y="401"/>
                  </a:cubicBezTo>
                  <a:cubicBezTo>
                    <a:pt x="868" y="401"/>
                    <a:pt x="768" y="434"/>
                    <a:pt x="735" y="468"/>
                  </a:cubicBezTo>
                  <a:cubicBezTo>
                    <a:pt x="668" y="501"/>
                    <a:pt x="635" y="534"/>
                    <a:pt x="568" y="568"/>
                  </a:cubicBezTo>
                  <a:cubicBezTo>
                    <a:pt x="535" y="634"/>
                    <a:pt x="468" y="701"/>
                    <a:pt x="435" y="76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2239275" y="2335650"/>
              <a:ext cx="30050" cy="52075"/>
            </a:xfrm>
            <a:custGeom>
              <a:rect b="b" l="l" r="r" t="t"/>
              <a:pathLst>
                <a:path extrusionOk="0" h="2083" w="1202"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34" y="59"/>
                    <a:pt x="301" y="92"/>
                    <a:pt x="267" y="126"/>
                  </a:cubicBezTo>
                  <a:cubicBezTo>
                    <a:pt x="267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34" y="826"/>
                    <a:pt x="0" y="893"/>
                    <a:pt x="0" y="960"/>
                  </a:cubicBezTo>
                  <a:cubicBezTo>
                    <a:pt x="0" y="993"/>
                    <a:pt x="34" y="1026"/>
                    <a:pt x="34" y="1060"/>
                  </a:cubicBezTo>
                  <a:cubicBezTo>
                    <a:pt x="50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94"/>
                    <a:pt x="334" y="2061"/>
                  </a:cubicBezTo>
                  <a:cubicBezTo>
                    <a:pt x="375" y="2074"/>
                    <a:pt x="417" y="2082"/>
                    <a:pt x="461" y="2082"/>
                  </a:cubicBezTo>
                  <a:cubicBezTo>
                    <a:pt x="523" y="2082"/>
                    <a:pt x="589" y="2066"/>
                    <a:pt x="667" y="2027"/>
                  </a:cubicBezTo>
                  <a:cubicBezTo>
                    <a:pt x="768" y="1960"/>
                    <a:pt x="868" y="1860"/>
                    <a:pt x="934" y="1794"/>
                  </a:cubicBezTo>
                  <a:cubicBezTo>
                    <a:pt x="1034" y="1694"/>
                    <a:pt x="1101" y="1627"/>
                    <a:pt x="1168" y="1527"/>
                  </a:cubicBezTo>
                  <a:cubicBezTo>
                    <a:pt x="1168" y="1460"/>
                    <a:pt x="1168" y="1427"/>
                    <a:pt x="1168" y="1393"/>
                  </a:cubicBezTo>
                  <a:cubicBezTo>
                    <a:pt x="1201" y="1327"/>
                    <a:pt x="1168" y="1293"/>
                    <a:pt x="1168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1001" y="1360"/>
                  </a:cubicBezTo>
                  <a:cubicBezTo>
                    <a:pt x="901" y="1493"/>
                    <a:pt x="801" y="1594"/>
                    <a:pt x="667" y="1660"/>
                  </a:cubicBezTo>
                  <a:cubicBezTo>
                    <a:pt x="620" y="1684"/>
                    <a:pt x="573" y="1707"/>
                    <a:pt x="538" y="1707"/>
                  </a:cubicBezTo>
                  <a:cubicBezTo>
                    <a:pt x="523" y="1707"/>
                    <a:pt x="510" y="1703"/>
                    <a:pt x="501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901" y="626"/>
                  </a:lnTo>
                  <a:cubicBezTo>
                    <a:pt x="934" y="593"/>
                    <a:pt x="968" y="559"/>
                    <a:pt x="1001" y="493"/>
                  </a:cubicBezTo>
                  <a:cubicBezTo>
                    <a:pt x="1034" y="459"/>
                    <a:pt x="1034" y="426"/>
                    <a:pt x="1034" y="359"/>
                  </a:cubicBezTo>
                  <a:cubicBezTo>
                    <a:pt x="1034" y="326"/>
                    <a:pt x="1034" y="293"/>
                    <a:pt x="1001" y="259"/>
                  </a:cubicBezTo>
                  <a:cubicBezTo>
                    <a:pt x="984" y="243"/>
                    <a:pt x="968" y="234"/>
                    <a:pt x="951" y="234"/>
                  </a:cubicBezTo>
                  <a:cubicBezTo>
                    <a:pt x="934" y="234"/>
                    <a:pt x="918" y="243"/>
                    <a:pt x="901" y="259"/>
                  </a:cubicBezTo>
                  <a:lnTo>
                    <a:pt x="467" y="493"/>
                  </a:lnTo>
                  <a:lnTo>
                    <a:pt x="467" y="193"/>
                  </a:lnTo>
                  <a:cubicBezTo>
                    <a:pt x="467" y="126"/>
                    <a:pt x="467" y="59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2274300" y="2315650"/>
              <a:ext cx="29200" cy="52425"/>
            </a:xfrm>
            <a:custGeom>
              <a:rect b="b" l="l" r="r" t="t"/>
              <a:pathLst>
                <a:path extrusionOk="0" h="2097" w="1168">
                  <a:moveTo>
                    <a:pt x="384" y="0"/>
                  </a:moveTo>
                  <a:cubicBezTo>
                    <a:pt x="367" y="0"/>
                    <a:pt x="351" y="8"/>
                    <a:pt x="334" y="25"/>
                  </a:cubicBezTo>
                  <a:cubicBezTo>
                    <a:pt x="301" y="59"/>
                    <a:pt x="267" y="92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59"/>
                  </a:lnTo>
                  <a:lnTo>
                    <a:pt x="134" y="692"/>
                  </a:lnTo>
                  <a:cubicBezTo>
                    <a:pt x="100" y="726"/>
                    <a:pt x="67" y="759"/>
                    <a:pt x="34" y="792"/>
                  </a:cubicBezTo>
                  <a:cubicBezTo>
                    <a:pt x="0" y="859"/>
                    <a:pt x="0" y="892"/>
                    <a:pt x="0" y="959"/>
                  </a:cubicBezTo>
                  <a:cubicBezTo>
                    <a:pt x="0" y="993"/>
                    <a:pt x="0" y="1026"/>
                    <a:pt x="34" y="1059"/>
                  </a:cubicBezTo>
                  <a:cubicBezTo>
                    <a:pt x="34" y="1076"/>
                    <a:pt x="50" y="1084"/>
                    <a:pt x="71" y="1084"/>
                  </a:cubicBezTo>
                  <a:cubicBezTo>
                    <a:pt x="92" y="1084"/>
                    <a:pt x="117" y="1076"/>
                    <a:pt x="134" y="1059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93"/>
                    <a:pt x="267" y="1993"/>
                    <a:pt x="334" y="2060"/>
                  </a:cubicBezTo>
                  <a:cubicBezTo>
                    <a:pt x="359" y="2085"/>
                    <a:pt x="390" y="2096"/>
                    <a:pt x="425" y="2096"/>
                  </a:cubicBezTo>
                  <a:cubicBezTo>
                    <a:pt x="482" y="2096"/>
                    <a:pt x="552" y="2068"/>
                    <a:pt x="634" y="2027"/>
                  </a:cubicBezTo>
                  <a:cubicBezTo>
                    <a:pt x="734" y="1960"/>
                    <a:pt x="834" y="1893"/>
                    <a:pt x="901" y="1793"/>
                  </a:cubicBezTo>
                  <a:cubicBezTo>
                    <a:pt x="1001" y="1726"/>
                    <a:pt x="1068" y="1626"/>
                    <a:pt x="1134" y="1526"/>
                  </a:cubicBezTo>
                  <a:cubicBezTo>
                    <a:pt x="1168" y="1493"/>
                    <a:pt x="1168" y="1426"/>
                    <a:pt x="1168" y="1393"/>
                  </a:cubicBezTo>
                  <a:cubicBezTo>
                    <a:pt x="1168" y="1359"/>
                    <a:pt x="1168" y="1326"/>
                    <a:pt x="1134" y="1293"/>
                  </a:cubicBezTo>
                  <a:cubicBezTo>
                    <a:pt x="1118" y="1276"/>
                    <a:pt x="1101" y="1268"/>
                    <a:pt x="1089" y="1268"/>
                  </a:cubicBezTo>
                  <a:cubicBezTo>
                    <a:pt x="1076" y="1268"/>
                    <a:pt x="1068" y="1276"/>
                    <a:pt x="1068" y="1293"/>
                  </a:cubicBezTo>
                  <a:cubicBezTo>
                    <a:pt x="1034" y="1293"/>
                    <a:pt x="1001" y="1326"/>
                    <a:pt x="968" y="1393"/>
                  </a:cubicBezTo>
                  <a:cubicBezTo>
                    <a:pt x="868" y="1493"/>
                    <a:pt x="768" y="1593"/>
                    <a:pt x="634" y="1693"/>
                  </a:cubicBezTo>
                  <a:cubicBezTo>
                    <a:pt x="567" y="1726"/>
                    <a:pt x="501" y="1726"/>
                    <a:pt x="467" y="1726"/>
                  </a:cubicBezTo>
                  <a:cubicBezTo>
                    <a:pt x="467" y="1693"/>
                    <a:pt x="467" y="1660"/>
                    <a:pt x="467" y="1593"/>
                  </a:cubicBezTo>
                  <a:lnTo>
                    <a:pt x="467" y="892"/>
                  </a:lnTo>
                  <a:lnTo>
                    <a:pt x="868" y="626"/>
                  </a:lnTo>
                  <a:cubicBezTo>
                    <a:pt x="901" y="592"/>
                    <a:pt x="968" y="559"/>
                    <a:pt x="968" y="526"/>
                  </a:cubicBezTo>
                  <a:cubicBezTo>
                    <a:pt x="1001" y="459"/>
                    <a:pt x="1001" y="425"/>
                    <a:pt x="1001" y="359"/>
                  </a:cubicBezTo>
                  <a:cubicBezTo>
                    <a:pt x="1034" y="325"/>
                    <a:pt x="1001" y="292"/>
                    <a:pt x="968" y="259"/>
                  </a:cubicBezTo>
                  <a:cubicBezTo>
                    <a:pt x="968" y="242"/>
                    <a:pt x="959" y="234"/>
                    <a:pt x="943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34" y="492"/>
                  </a:lnTo>
                  <a:lnTo>
                    <a:pt x="434" y="192"/>
                  </a:lnTo>
                  <a:cubicBezTo>
                    <a:pt x="467" y="125"/>
                    <a:pt x="434" y="92"/>
                    <a:pt x="434" y="25"/>
                  </a:cubicBezTo>
                  <a:cubicBezTo>
                    <a:pt x="417" y="8"/>
                    <a:pt x="401" y="0"/>
                    <a:pt x="3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2303475" y="2303550"/>
              <a:ext cx="34225" cy="70900"/>
            </a:xfrm>
            <a:custGeom>
              <a:rect b="b" l="l" r="r" t="t"/>
              <a:pathLst>
                <a:path extrusionOk="0" h="2836" w="1369">
                  <a:moveTo>
                    <a:pt x="868" y="417"/>
                  </a:moveTo>
                  <a:cubicBezTo>
                    <a:pt x="901" y="417"/>
                    <a:pt x="935" y="426"/>
                    <a:pt x="968" y="442"/>
                  </a:cubicBezTo>
                  <a:cubicBezTo>
                    <a:pt x="1002" y="442"/>
                    <a:pt x="1068" y="509"/>
                    <a:pt x="1068" y="543"/>
                  </a:cubicBezTo>
                  <a:cubicBezTo>
                    <a:pt x="1102" y="609"/>
                    <a:pt x="1102" y="676"/>
                    <a:pt x="1102" y="709"/>
                  </a:cubicBezTo>
                  <a:cubicBezTo>
                    <a:pt x="1102" y="843"/>
                    <a:pt x="1068" y="943"/>
                    <a:pt x="1002" y="1043"/>
                  </a:cubicBezTo>
                  <a:cubicBezTo>
                    <a:pt x="968" y="1176"/>
                    <a:pt x="868" y="1243"/>
                    <a:pt x="768" y="1310"/>
                  </a:cubicBezTo>
                  <a:cubicBezTo>
                    <a:pt x="735" y="1343"/>
                    <a:pt x="693" y="1360"/>
                    <a:pt x="651" y="1360"/>
                  </a:cubicBezTo>
                  <a:cubicBezTo>
                    <a:pt x="610" y="1360"/>
                    <a:pt x="568" y="1343"/>
                    <a:pt x="535" y="1310"/>
                  </a:cubicBezTo>
                  <a:cubicBezTo>
                    <a:pt x="468" y="1276"/>
                    <a:pt x="434" y="1176"/>
                    <a:pt x="434" y="1110"/>
                  </a:cubicBezTo>
                  <a:cubicBezTo>
                    <a:pt x="434" y="1010"/>
                    <a:pt x="468" y="909"/>
                    <a:pt x="501" y="809"/>
                  </a:cubicBezTo>
                  <a:cubicBezTo>
                    <a:pt x="568" y="676"/>
                    <a:pt x="635" y="543"/>
                    <a:pt x="768" y="442"/>
                  </a:cubicBezTo>
                  <a:cubicBezTo>
                    <a:pt x="801" y="426"/>
                    <a:pt x="835" y="417"/>
                    <a:pt x="868" y="417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6"/>
                  </a:cubicBezTo>
                  <a:cubicBezTo>
                    <a:pt x="701" y="142"/>
                    <a:pt x="635" y="176"/>
                    <a:pt x="601" y="242"/>
                  </a:cubicBezTo>
                  <a:cubicBezTo>
                    <a:pt x="535" y="309"/>
                    <a:pt x="468" y="376"/>
                    <a:pt x="434" y="442"/>
                  </a:cubicBezTo>
                  <a:lnTo>
                    <a:pt x="434" y="342"/>
                  </a:lnTo>
                  <a:lnTo>
                    <a:pt x="168" y="476"/>
                  </a:lnTo>
                  <a:cubicBezTo>
                    <a:pt x="101" y="509"/>
                    <a:pt x="68" y="543"/>
                    <a:pt x="34" y="609"/>
                  </a:cubicBezTo>
                  <a:cubicBezTo>
                    <a:pt x="1" y="643"/>
                    <a:pt x="1" y="709"/>
                    <a:pt x="1" y="743"/>
                  </a:cubicBezTo>
                  <a:cubicBezTo>
                    <a:pt x="1" y="776"/>
                    <a:pt x="1" y="843"/>
                    <a:pt x="34" y="843"/>
                  </a:cubicBezTo>
                  <a:cubicBezTo>
                    <a:pt x="51" y="859"/>
                    <a:pt x="68" y="868"/>
                    <a:pt x="88" y="868"/>
                  </a:cubicBezTo>
                  <a:cubicBezTo>
                    <a:pt x="109" y="868"/>
                    <a:pt x="134" y="859"/>
                    <a:pt x="168" y="843"/>
                  </a:cubicBezTo>
                  <a:lnTo>
                    <a:pt x="201" y="843"/>
                  </a:lnTo>
                  <a:lnTo>
                    <a:pt x="201" y="2411"/>
                  </a:lnTo>
                  <a:lnTo>
                    <a:pt x="168" y="2444"/>
                  </a:lnTo>
                  <a:cubicBezTo>
                    <a:pt x="101" y="2444"/>
                    <a:pt x="68" y="2511"/>
                    <a:pt x="34" y="2544"/>
                  </a:cubicBezTo>
                  <a:cubicBezTo>
                    <a:pt x="1" y="2577"/>
                    <a:pt x="1" y="2644"/>
                    <a:pt x="1" y="2711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51" y="2828"/>
                    <a:pt x="68" y="2836"/>
                    <a:pt x="88" y="2836"/>
                  </a:cubicBezTo>
                  <a:cubicBezTo>
                    <a:pt x="109" y="2836"/>
                    <a:pt x="134" y="2828"/>
                    <a:pt x="168" y="2811"/>
                  </a:cubicBezTo>
                  <a:lnTo>
                    <a:pt x="568" y="2577"/>
                  </a:lnTo>
                  <a:cubicBezTo>
                    <a:pt x="635" y="2544"/>
                    <a:pt x="668" y="2511"/>
                    <a:pt x="701" y="2444"/>
                  </a:cubicBezTo>
                  <a:cubicBezTo>
                    <a:pt x="701" y="2411"/>
                    <a:pt x="735" y="2344"/>
                    <a:pt x="735" y="2310"/>
                  </a:cubicBezTo>
                  <a:cubicBezTo>
                    <a:pt x="735" y="2277"/>
                    <a:pt x="735" y="2244"/>
                    <a:pt x="701" y="2210"/>
                  </a:cubicBezTo>
                  <a:cubicBezTo>
                    <a:pt x="685" y="2194"/>
                    <a:pt x="668" y="2185"/>
                    <a:pt x="647" y="2185"/>
                  </a:cubicBezTo>
                  <a:cubicBezTo>
                    <a:pt x="626" y="2185"/>
                    <a:pt x="601" y="2194"/>
                    <a:pt x="568" y="2210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434" y="1677"/>
                  </a:lnTo>
                  <a:cubicBezTo>
                    <a:pt x="474" y="1686"/>
                    <a:pt x="510" y="1690"/>
                    <a:pt x="545" y="1690"/>
                  </a:cubicBezTo>
                  <a:cubicBezTo>
                    <a:pt x="629" y="1690"/>
                    <a:pt x="707" y="1667"/>
                    <a:pt x="801" y="1643"/>
                  </a:cubicBezTo>
                  <a:cubicBezTo>
                    <a:pt x="935" y="1543"/>
                    <a:pt x="1068" y="1410"/>
                    <a:pt x="1135" y="1243"/>
                  </a:cubicBezTo>
                  <a:cubicBezTo>
                    <a:pt x="1268" y="1043"/>
                    <a:pt x="1335" y="776"/>
                    <a:pt x="1335" y="543"/>
                  </a:cubicBezTo>
                  <a:cubicBezTo>
                    <a:pt x="1368" y="376"/>
                    <a:pt x="1302" y="209"/>
                    <a:pt x="1168" y="76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342675" y="2283125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918" y="0"/>
                  </a:moveTo>
                  <a:cubicBezTo>
                    <a:pt x="901" y="0"/>
                    <a:pt x="885" y="9"/>
                    <a:pt x="868" y="25"/>
                  </a:cubicBezTo>
                  <a:cubicBezTo>
                    <a:pt x="868" y="25"/>
                    <a:pt x="835" y="59"/>
                    <a:pt x="835" y="59"/>
                  </a:cubicBezTo>
                  <a:lnTo>
                    <a:pt x="801" y="125"/>
                  </a:lnTo>
                  <a:cubicBezTo>
                    <a:pt x="784" y="109"/>
                    <a:pt x="759" y="100"/>
                    <a:pt x="734" y="100"/>
                  </a:cubicBezTo>
                  <a:cubicBezTo>
                    <a:pt x="709" y="100"/>
                    <a:pt x="684" y="109"/>
                    <a:pt x="668" y="125"/>
                  </a:cubicBezTo>
                  <a:cubicBezTo>
                    <a:pt x="601" y="125"/>
                    <a:pt x="568" y="159"/>
                    <a:pt x="501" y="159"/>
                  </a:cubicBezTo>
                  <a:cubicBezTo>
                    <a:pt x="368" y="259"/>
                    <a:pt x="234" y="392"/>
                    <a:pt x="134" y="559"/>
                  </a:cubicBezTo>
                  <a:cubicBezTo>
                    <a:pt x="101" y="659"/>
                    <a:pt x="67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8" y="1205"/>
                    <a:pt x="192" y="1213"/>
                    <a:pt x="232" y="1213"/>
                  </a:cubicBezTo>
                  <a:cubicBezTo>
                    <a:pt x="303" y="1213"/>
                    <a:pt x="395" y="1189"/>
                    <a:pt x="501" y="1126"/>
                  </a:cubicBezTo>
                  <a:cubicBezTo>
                    <a:pt x="568" y="1093"/>
                    <a:pt x="668" y="1093"/>
                    <a:pt x="734" y="1059"/>
                  </a:cubicBezTo>
                  <a:cubicBezTo>
                    <a:pt x="801" y="1093"/>
                    <a:pt x="801" y="1093"/>
                    <a:pt x="801" y="1159"/>
                  </a:cubicBezTo>
                  <a:cubicBezTo>
                    <a:pt x="801" y="1193"/>
                    <a:pt x="801" y="1226"/>
                    <a:pt x="768" y="1259"/>
                  </a:cubicBezTo>
                  <a:cubicBezTo>
                    <a:pt x="701" y="1360"/>
                    <a:pt x="634" y="1426"/>
                    <a:pt x="534" y="1460"/>
                  </a:cubicBezTo>
                  <a:cubicBezTo>
                    <a:pt x="468" y="1493"/>
                    <a:pt x="401" y="1526"/>
                    <a:pt x="368" y="1526"/>
                  </a:cubicBezTo>
                  <a:cubicBezTo>
                    <a:pt x="301" y="1526"/>
                    <a:pt x="267" y="1526"/>
                    <a:pt x="234" y="1493"/>
                  </a:cubicBezTo>
                  <a:cubicBezTo>
                    <a:pt x="234" y="1460"/>
                    <a:pt x="201" y="1426"/>
                    <a:pt x="201" y="1393"/>
                  </a:cubicBezTo>
                  <a:lnTo>
                    <a:pt x="101" y="1393"/>
                  </a:lnTo>
                  <a:cubicBezTo>
                    <a:pt x="67" y="1426"/>
                    <a:pt x="67" y="1460"/>
                    <a:pt x="34" y="1526"/>
                  </a:cubicBezTo>
                  <a:cubicBezTo>
                    <a:pt x="1" y="1560"/>
                    <a:pt x="1" y="1626"/>
                    <a:pt x="1" y="1693"/>
                  </a:cubicBezTo>
                  <a:lnTo>
                    <a:pt x="1" y="1827"/>
                  </a:lnTo>
                  <a:cubicBezTo>
                    <a:pt x="1" y="1893"/>
                    <a:pt x="1" y="1927"/>
                    <a:pt x="34" y="1993"/>
                  </a:cubicBezTo>
                  <a:lnTo>
                    <a:pt x="134" y="1993"/>
                  </a:lnTo>
                  <a:lnTo>
                    <a:pt x="167" y="1960"/>
                  </a:lnTo>
                  <a:lnTo>
                    <a:pt x="201" y="1893"/>
                  </a:lnTo>
                  <a:lnTo>
                    <a:pt x="368" y="1893"/>
                  </a:lnTo>
                  <a:cubicBezTo>
                    <a:pt x="401" y="1893"/>
                    <a:pt x="468" y="1860"/>
                    <a:pt x="534" y="1827"/>
                  </a:cubicBezTo>
                  <a:cubicBezTo>
                    <a:pt x="701" y="1726"/>
                    <a:pt x="835" y="1593"/>
                    <a:pt x="935" y="1393"/>
                  </a:cubicBezTo>
                  <a:cubicBezTo>
                    <a:pt x="1001" y="1293"/>
                    <a:pt x="1068" y="1159"/>
                    <a:pt x="1068" y="1026"/>
                  </a:cubicBezTo>
                  <a:cubicBezTo>
                    <a:pt x="1068" y="959"/>
                    <a:pt x="1035" y="859"/>
                    <a:pt x="1001" y="792"/>
                  </a:cubicBezTo>
                  <a:cubicBezTo>
                    <a:pt x="935" y="759"/>
                    <a:pt x="868" y="726"/>
                    <a:pt x="801" y="726"/>
                  </a:cubicBezTo>
                  <a:cubicBezTo>
                    <a:pt x="701" y="726"/>
                    <a:pt x="601" y="759"/>
                    <a:pt x="501" y="792"/>
                  </a:cubicBezTo>
                  <a:cubicBezTo>
                    <a:pt x="434" y="826"/>
                    <a:pt x="401" y="826"/>
                    <a:pt x="334" y="859"/>
                  </a:cubicBezTo>
                  <a:cubicBezTo>
                    <a:pt x="301" y="826"/>
                    <a:pt x="301" y="826"/>
                    <a:pt x="301" y="792"/>
                  </a:cubicBezTo>
                  <a:cubicBezTo>
                    <a:pt x="301" y="759"/>
                    <a:pt x="301" y="726"/>
                    <a:pt x="334" y="726"/>
                  </a:cubicBezTo>
                  <a:cubicBezTo>
                    <a:pt x="368" y="626"/>
                    <a:pt x="468" y="559"/>
                    <a:pt x="534" y="526"/>
                  </a:cubicBezTo>
                  <a:cubicBezTo>
                    <a:pt x="568" y="492"/>
                    <a:pt x="634" y="492"/>
                    <a:pt x="668" y="492"/>
                  </a:cubicBezTo>
                  <a:cubicBezTo>
                    <a:pt x="684" y="476"/>
                    <a:pt x="701" y="467"/>
                    <a:pt x="718" y="467"/>
                  </a:cubicBezTo>
                  <a:cubicBezTo>
                    <a:pt x="734" y="467"/>
                    <a:pt x="751" y="476"/>
                    <a:pt x="768" y="492"/>
                  </a:cubicBezTo>
                  <a:cubicBezTo>
                    <a:pt x="768" y="526"/>
                    <a:pt x="801" y="559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2"/>
                    <a:pt x="1001" y="426"/>
                  </a:cubicBezTo>
                  <a:cubicBezTo>
                    <a:pt x="1001" y="392"/>
                    <a:pt x="1001" y="325"/>
                    <a:pt x="1001" y="259"/>
                  </a:cubicBezTo>
                  <a:lnTo>
                    <a:pt x="1001" y="192"/>
                  </a:lnTo>
                  <a:cubicBezTo>
                    <a:pt x="1001" y="125"/>
                    <a:pt x="968" y="92"/>
                    <a:pt x="968" y="25"/>
                  </a:cubicBezTo>
                  <a:cubicBezTo>
                    <a:pt x="951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2386050" y="2267775"/>
              <a:ext cx="9200" cy="41625"/>
            </a:xfrm>
            <a:custGeom>
              <a:rect b="b" l="l" r="r" t="t"/>
              <a:pathLst>
                <a:path extrusionOk="0" h="1665" w="368">
                  <a:moveTo>
                    <a:pt x="258" y="0"/>
                  </a:moveTo>
                  <a:cubicBezTo>
                    <a:pt x="239" y="0"/>
                    <a:pt x="220" y="20"/>
                    <a:pt x="200" y="39"/>
                  </a:cubicBezTo>
                  <a:cubicBezTo>
                    <a:pt x="134" y="39"/>
                    <a:pt x="100" y="106"/>
                    <a:pt x="67" y="172"/>
                  </a:cubicBezTo>
                  <a:cubicBezTo>
                    <a:pt x="34" y="206"/>
                    <a:pt x="0" y="272"/>
                    <a:pt x="0" y="339"/>
                  </a:cubicBezTo>
                  <a:cubicBezTo>
                    <a:pt x="0" y="406"/>
                    <a:pt x="34" y="439"/>
                    <a:pt x="67" y="506"/>
                  </a:cubicBezTo>
                  <a:cubicBezTo>
                    <a:pt x="78" y="517"/>
                    <a:pt x="89" y="521"/>
                    <a:pt x="101" y="521"/>
                  </a:cubicBezTo>
                  <a:cubicBezTo>
                    <a:pt x="126" y="521"/>
                    <a:pt x="156" y="506"/>
                    <a:pt x="200" y="506"/>
                  </a:cubicBezTo>
                  <a:cubicBezTo>
                    <a:pt x="234" y="472"/>
                    <a:pt x="267" y="406"/>
                    <a:pt x="300" y="339"/>
                  </a:cubicBezTo>
                  <a:cubicBezTo>
                    <a:pt x="334" y="306"/>
                    <a:pt x="367" y="239"/>
                    <a:pt x="367" y="172"/>
                  </a:cubicBezTo>
                  <a:cubicBezTo>
                    <a:pt x="367" y="106"/>
                    <a:pt x="334" y="72"/>
                    <a:pt x="300" y="39"/>
                  </a:cubicBezTo>
                  <a:cubicBezTo>
                    <a:pt x="286" y="11"/>
                    <a:pt x="272" y="0"/>
                    <a:pt x="258" y="0"/>
                  </a:cubicBezTo>
                  <a:close/>
                  <a:moveTo>
                    <a:pt x="246" y="1148"/>
                  </a:moveTo>
                  <a:cubicBezTo>
                    <a:pt x="225" y="1148"/>
                    <a:pt x="200" y="1156"/>
                    <a:pt x="167" y="1173"/>
                  </a:cubicBezTo>
                  <a:cubicBezTo>
                    <a:pt x="134" y="1206"/>
                    <a:pt x="67" y="1240"/>
                    <a:pt x="67" y="1306"/>
                  </a:cubicBezTo>
                  <a:cubicBezTo>
                    <a:pt x="34" y="1373"/>
                    <a:pt x="0" y="1440"/>
                    <a:pt x="0" y="1507"/>
                  </a:cubicBezTo>
                  <a:cubicBezTo>
                    <a:pt x="0" y="1540"/>
                    <a:pt x="34" y="1607"/>
                    <a:pt x="67" y="1640"/>
                  </a:cubicBezTo>
                  <a:cubicBezTo>
                    <a:pt x="84" y="1657"/>
                    <a:pt x="100" y="1665"/>
                    <a:pt x="117" y="1665"/>
                  </a:cubicBezTo>
                  <a:cubicBezTo>
                    <a:pt x="134" y="1665"/>
                    <a:pt x="150" y="1657"/>
                    <a:pt x="167" y="1640"/>
                  </a:cubicBezTo>
                  <a:cubicBezTo>
                    <a:pt x="234" y="1607"/>
                    <a:pt x="267" y="1540"/>
                    <a:pt x="300" y="1507"/>
                  </a:cubicBezTo>
                  <a:cubicBezTo>
                    <a:pt x="334" y="1440"/>
                    <a:pt x="334" y="1373"/>
                    <a:pt x="367" y="1306"/>
                  </a:cubicBezTo>
                  <a:cubicBezTo>
                    <a:pt x="367" y="1240"/>
                    <a:pt x="334" y="1206"/>
                    <a:pt x="300" y="1173"/>
                  </a:cubicBezTo>
                  <a:cubicBezTo>
                    <a:pt x="284" y="1156"/>
                    <a:pt x="267" y="1148"/>
                    <a:pt x="246" y="114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2412725" y="22197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18" y="0"/>
                  </a:moveTo>
                  <a:cubicBezTo>
                    <a:pt x="901" y="0"/>
                    <a:pt x="885" y="8"/>
                    <a:pt x="868" y="25"/>
                  </a:cubicBezTo>
                  <a:cubicBezTo>
                    <a:pt x="835" y="25"/>
                    <a:pt x="835" y="58"/>
                    <a:pt x="801" y="92"/>
                  </a:cubicBezTo>
                  <a:cubicBezTo>
                    <a:pt x="801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7"/>
                  </a:cubicBezTo>
                  <a:lnTo>
                    <a:pt x="134" y="3327"/>
                  </a:lnTo>
                  <a:cubicBezTo>
                    <a:pt x="134" y="3294"/>
                    <a:pt x="167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1" y="159"/>
                    <a:pt x="1001" y="125"/>
                  </a:cubicBezTo>
                  <a:cubicBezTo>
                    <a:pt x="1001" y="92"/>
                    <a:pt x="968" y="58"/>
                    <a:pt x="968" y="25"/>
                  </a:cubicBezTo>
                  <a:cubicBezTo>
                    <a:pt x="951" y="8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446925" y="2200350"/>
              <a:ext cx="25025" cy="82575"/>
            </a:xfrm>
            <a:custGeom>
              <a:rect b="b" l="l" r="r" t="t"/>
              <a:pathLst>
                <a:path extrusionOk="0" h="3303" w="1001">
                  <a:moveTo>
                    <a:pt x="901" y="1"/>
                  </a:moveTo>
                  <a:cubicBezTo>
                    <a:pt x="868" y="1"/>
                    <a:pt x="834" y="34"/>
                    <a:pt x="834" y="67"/>
                  </a:cubicBezTo>
                  <a:cubicBezTo>
                    <a:pt x="801" y="134"/>
                    <a:pt x="767" y="167"/>
                    <a:pt x="767" y="234"/>
                  </a:cubicBezTo>
                  <a:lnTo>
                    <a:pt x="34" y="3036"/>
                  </a:lnTo>
                  <a:cubicBezTo>
                    <a:pt x="34" y="3103"/>
                    <a:pt x="34" y="3136"/>
                    <a:pt x="34" y="3203"/>
                  </a:cubicBezTo>
                  <a:cubicBezTo>
                    <a:pt x="0" y="3236"/>
                    <a:pt x="34" y="3270"/>
                    <a:pt x="67" y="3303"/>
                  </a:cubicBezTo>
                  <a:lnTo>
                    <a:pt x="134" y="3303"/>
                  </a:lnTo>
                  <a:cubicBezTo>
                    <a:pt x="167" y="3270"/>
                    <a:pt x="200" y="3236"/>
                    <a:pt x="200" y="3203"/>
                  </a:cubicBezTo>
                  <a:cubicBezTo>
                    <a:pt x="234" y="3169"/>
                    <a:pt x="234" y="3103"/>
                    <a:pt x="267" y="3069"/>
                  </a:cubicBezTo>
                  <a:lnTo>
                    <a:pt x="968" y="234"/>
                  </a:lnTo>
                  <a:cubicBezTo>
                    <a:pt x="1001" y="201"/>
                    <a:pt x="1001" y="134"/>
                    <a:pt x="1001" y="101"/>
                  </a:cubicBezTo>
                  <a:cubicBezTo>
                    <a:pt x="1001" y="67"/>
                    <a:pt x="1001" y="34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476950" y="2202425"/>
              <a:ext cx="35875" cy="54775"/>
            </a:xfrm>
            <a:custGeom>
              <a:rect b="b" l="l" r="r" t="t"/>
              <a:pathLst>
                <a:path extrusionOk="0" h="2191" w="1435">
                  <a:moveTo>
                    <a:pt x="1080" y="1"/>
                  </a:moveTo>
                  <a:cubicBezTo>
                    <a:pt x="1043" y="1"/>
                    <a:pt x="1001" y="18"/>
                    <a:pt x="967" y="51"/>
                  </a:cubicBezTo>
                  <a:cubicBezTo>
                    <a:pt x="934" y="51"/>
                    <a:pt x="901" y="84"/>
                    <a:pt x="867" y="151"/>
                  </a:cubicBezTo>
                  <a:cubicBezTo>
                    <a:pt x="801" y="184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51"/>
                  </a:cubicBezTo>
                  <a:cubicBezTo>
                    <a:pt x="601" y="251"/>
                    <a:pt x="567" y="251"/>
                    <a:pt x="534" y="284"/>
                  </a:cubicBezTo>
                  <a:cubicBezTo>
                    <a:pt x="500" y="318"/>
                    <a:pt x="467" y="351"/>
                    <a:pt x="434" y="385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18"/>
                    <a:pt x="67" y="685"/>
                    <a:pt x="33" y="718"/>
                  </a:cubicBezTo>
                  <a:cubicBezTo>
                    <a:pt x="33" y="751"/>
                    <a:pt x="0" y="818"/>
                    <a:pt x="0" y="885"/>
                  </a:cubicBezTo>
                  <a:cubicBezTo>
                    <a:pt x="0" y="918"/>
                    <a:pt x="33" y="952"/>
                    <a:pt x="33" y="985"/>
                  </a:cubicBezTo>
                  <a:cubicBezTo>
                    <a:pt x="50" y="1002"/>
                    <a:pt x="67" y="1010"/>
                    <a:pt x="88" y="1010"/>
                  </a:cubicBezTo>
                  <a:cubicBezTo>
                    <a:pt x="109" y="1010"/>
                    <a:pt x="134" y="1002"/>
                    <a:pt x="167" y="985"/>
                  </a:cubicBezTo>
                  <a:lnTo>
                    <a:pt x="167" y="1819"/>
                  </a:lnTo>
                  <a:cubicBezTo>
                    <a:pt x="100" y="1819"/>
                    <a:pt x="67" y="1852"/>
                    <a:pt x="33" y="1919"/>
                  </a:cubicBezTo>
                  <a:cubicBezTo>
                    <a:pt x="33" y="1952"/>
                    <a:pt x="0" y="2019"/>
                    <a:pt x="0" y="2052"/>
                  </a:cubicBezTo>
                  <a:cubicBezTo>
                    <a:pt x="0" y="2086"/>
                    <a:pt x="33" y="2152"/>
                    <a:pt x="33" y="2152"/>
                  </a:cubicBezTo>
                  <a:cubicBezTo>
                    <a:pt x="48" y="2181"/>
                    <a:pt x="62" y="2191"/>
                    <a:pt x="78" y="2191"/>
                  </a:cubicBezTo>
                  <a:cubicBezTo>
                    <a:pt x="101" y="2191"/>
                    <a:pt x="128" y="2172"/>
                    <a:pt x="167" y="2152"/>
                  </a:cubicBezTo>
                  <a:lnTo>
                    <a:pt x="367" y="2052"/>
                  </a:lnTo>
                  <a:cubicBezTo>
                    <a:pt x="400" y="2019"/>
                    <a:pt x="467" y="1986"/>
                    <a:pt x="500" y="1919"/>
                  </a:cubicBezTo>
                  <a:cubicBezTo>
                    <a:pt x="500" y="1886"/>
                    <a:pt x="500" y="1852"/>
                    <a:pt x="534" y="1786"/>
                  </a:cubicBezTo>
                  <a:cubicBezTo>
                    <a:pt x="534" y="1752"/>
                    <a:pt x="500" y="1719"/>
                    <a:pt x="500" y="1685"/>
                  </a:cubicBezTo>
                  <a:cubicBezTo>
                    <a:pt x="484" y="1669"/>
                    <a:pt x="467" y="1660"/>
                    <a:pt x="446" y="1660"/>
                  </a:cubicBezTo>
                  <a:cubicBezTo>
                    <a:pt x="425" y="1660"/>
                    <a:pt x="400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18"/>
                    <a:pt x="467" y="785"/>
                  </a:cubicBezTo>
                  <a:cubicBezTo>
                    <a:pt x="500" y="751"/>
                    <a:pt x="500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34" y="1752"/>
                  </a:lnTo>
                  <a:cubicBezTo>
                    <a:pt x="867" y="1719"/>
                    <a:pt x="901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9"/>
                    <a:pt x="934" y="1385"/>
                  </a:cubicBezTo>
                  <a:cubicBezTo>
                    <a:pt x="923" y="1374"/>
                    <a:pt x="912" y="1370"/>
                    <a:pt x="901" y="1370"/>
                  </a:cubicBezTo>
                  <a:cubicBezTo>
                    <a:pt x="878" y="1370"/>
                    <a:pt x="856" y="1385"/>
                    <a:pt x="834" y="1385"/>
                  </a:cubicBezTo>
                  <a:lnTo>
                    <a:pt x="834" y="685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7" y="418"/>
                    <a:pt x="1001" y="418"/>
                  </a:cubicBezTo>
                  <a:cubicBezTo>
                    <a:pt x="1023" y="418"/>
                    <a:pt x="1045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4" y="1452"/>
                    <a:pt x="1368" y="1419"/>
                    <a:pt x="1401" y="1352"/>
                  </a:cubicBezTo>
                  <a:cubicBezTo>
                    <a:pt x="1401" y="1319"/>
                    <a:pt x="1434" y="1285"/>
                    <a:pt x="1434" y="1218"/>
                  </a:cubicBezTo>
                  <a:cubicBezTo>
                    <a:pt x="1434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51" y="1093"/>
                  </a:cubicBezTo>
                  <a:cubicBezTo>
                    <a:pt x="1334" y="1093"/>
                    <a:pt x="1318" y="1102"/>
                    <a:pt x="1301" y="1118"/>
                  </a:cubicBezTo>
                  <a:lnTo>
                    <a:pt x="1301" y="318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51" y="18"/>
                    <a:pt x="1118" y="1"/>
                    <a:pt x="10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512800" y="2181375"/>
              <a:ext cx="31725" cy="73000"/>
            </a:xfrm>
            <a:custGeom>
              <a:rect b="b" l="l" r="r" t="t"/>
              <a:pathLst>
                <a:path extrusionOk="0" h="2920" w="1269"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901" y="159"/>
                  </a:lnTo>
                  <a:cubicBezTo>
                    <a:pt x="868" y="192"/>
                    <a:pt x="834" y="226"/>
                    <a:pt x="801" y="259"/>
                  </a:cubicBezTo>
                  <a:cubicBezTo>
                    <a:pt x="768" y="326"/>
                    <a:pt x="768" y="359"/>
                    <a:pt x="768" y="426"/>
                  </a:cubicBezTo>
                  <a:cubicBezTo>
                    <a:pt x="768" y="459"/>
                    <a:pt x="768" y="493"/>
                    <a:pt x="801" y="526"/>
                  </a:cubicBezTo>
                  <a:cubicBezTo>
                    <a:pt x="818" y="543"/>
                    <a:pt x="834" y="551"/>
                    <a:pt x="851" y="551"/>
                  </a:cubicBezTo>
                  <a:cubicBezTo>
                    <a:pt x="868" y="551"/>
                    <a:pt x="884" y="543"/>
                    <a:pt x="901" y="526"/>
                  </a:cubicBezTo>
                  <a:lnTo>
                    <a:pt x="901" y="526"/>
                  </a:lnTo>
                  <a:lnTo>
                    <a:pt x="634" y="1493"/>
                  </a:lnTo>
                  <a:lnTo>
                    <a:pt x="367" y="826"/>
                  </a:lnTo>
                  <a:cubicBezTo>
                    <a:pt x="401" y="793"/>
                    <a:pt x="467" y="760"/>
                    <a:pt x="467" y="726"/>
                  </a:cubicBezTo>
                  <a:cubicBezTo>
                    <a:pt x="501" y="659"/>
                    <a:pt x="501" y="626"/>
                    <a:pt x="501" y="593"/>
                  </a:cubicBezTo>
                  <a:cubicBezTo>
                    <a:pt x="534" y="526"/>
                    <a:pt x="501" y="493"/>
                    <a:pt x="467" y="459"/>
                  </a:cubicBezTo>
                  <a:cubicBezTo>
                    <a:pt x="467" y="443"/>
                    <a:pt x="459" y="434"/>
                    <a:pt x="442" y="434"/>
                  </a:cubicBezTo>
                  <a:cubicBezTo>
                    <a:pt x="426" y="434"/>
                    <a:pt x="401" y="443"/>
                    <a:pt x="367" y="459"/>
                  </a:cubicBezTo>
                  <a:lnTo>
                    <a:pt x="167" y="593"/>
                  </a:lnTo>
                  <a:cubicBezTo>
                    <a:pt x="101" y="626"/>
                    <a:pt x="67" y="659"/>
                    <a:pt x="34" y="693"/>
                  </a:cubicBezTo>
                  <a:cubicBezTo>
                    <a:pt x="0" y="760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lnTo>
                    <a:pt x="134" y="960"/>
                  </a:lnTo>
                  <a:lnTo>
                    <a:pt x="501" y="1927"/>
                  </a:lnTo>
                  <a:lnTo>
                    <a:pt x="367" y="2394"/>
                  </a:lnTo>
                  <a:lnTo>
                    <a:pt x="167" y="2527"/>
                  </a:lnTo>
                  <a:cubicBezTo>
                    <a:pt x="101" y="2561"/>
                    <a:pt x="67" y="2594"/>
                    <a:pt x="34" y="2661"/>
                  </a:cubicBezTo>
                  <a:cubicBezTo>
                    <a:pt x="0" y="2694"/>
                    <a:pt x="0" y="2728"/>
                    <a:pt x="0" y="2794"/>
                  </a:cubicBezTo>
                  <a:cubicBezTo>
                    <a:pt x="0" y="2828"/>
                    <a:pt x="0" y="2861"/>
                    <a:pt x="34" y="2894"/>
                  </a:cubicBezTo>
                  <a:cubicBezTo>
                    <a:pt x="50" y="2911"/>
                    <a:pt x="67" y="2919"/>
                    <a:pt x="88" y="2919"/>
                  </a:cubicBezTo>
                  <a:cubicBezTo>
                    <a:pt x="109" y="2919"/>
                    <a:pt x="134" y="2911"/>
                    <a:pt x="167" y="2894"/>
                  </a:cubicBezTo>
                  <a:lnTo>
                    <a:pt x="668" y="2594"/>
                  </a:lnTo>
                  <a:cubicBezTo>
                    <a:pt x="701" y="2561"/>
                    <a:pt x="734" y="2527"/>
                    <a:pt x="768" y="2494"/>
                  </a:cubicBezTo>
                  <a:cubicBezTo>
                    <a:pt x="801" y="2427"/>
                    <a:pt x="801" y="2394"/>
                    <a:pt x="801" y="2327"/>
                  </a:cubicBezTo>
                  <a:cubicBezTo>
                    <a:pt x="801" y="2261"/>
                    <a:pt x="768" y="2227"/>
                    <a:pt x="734" y="2227"/>
                  </a:cubicBezTo>
                  <a:cubicBezTo>
                    <a:pt x="734" y="2217"/>
                    <a:pt x="731" y="2213"/>
                    <a:pt x="726" y="2213"/>
                  </a:cubicBezTo>
                  <a:cubicBezTo>
                    <a:pt x="712" y="2213"/>
                    <a:pt x="681" y="2237"/>
                    <a:pt x="634" y="2261"/>
                  </a:cubicBezTo>
                  <a:lnTo>
                    <a:pt x="1168" y="393"/>
                  </a:lnTo>
                  <a:cubicBezTo>
                    <a:pt x="1201" y="359"/>
                    <a:pt x="1235" y="326"/>
                    <a:pt x="1235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544500" y="2165125"/>
              <a:ext cx="33375" cy="69450"/>
            </a:xfrm>
            <a:custGeom>
              <a:rect b="b" l="l" r="r" t="t"/>
              <a:pathLst>
                <a:path extrusionOk="0" h="2778" w="1335">
                  <a:moveTo>
                    <a:pt x="967" y="375"/>
                  </a:moveTo>
                  <a:cubicBezTo>
                    <a:pt x="1034" y="409"/>
                    <a:pt x="1067" y="442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09"/>
                  </a:cubicBezTo>
                  <a:cubicBezTo>
                    <a:pt x="967" y="1109"/>
                    <a:pt x="901" y="1209"/>
                    <a:pt x="801" y="1276"/>
                  </a:cubicBezTo>
                  <a:cubicBezTo>
                    <a:pt x="767" y="1309"/>
                    <a:pt x="726" y="1326"/>
                    <a:pt x="684" y="1326"/>
                  </a:cubicBezTo>
                  <a:cubicBezTo>
                    <a:pt x="642" y="1326"/>
                    <a:pt x="600" y="1309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42"/>
                    <a:pt x="534" y="776"/>
                  </a:cubicBezTo>
                  <a:cubicBezTo>
                    <a:pt x="567" y="609"/>
                    <a:pt x="667" y="509"/>
                    <a:pt x="801" y="409"/>
                  </a:cubicBezTo>
                  <a:cubicBezTo>
                    <a:pt x="834" y="375"/>
                    <a:pt x="901" y="375"/>
                    <a:pt x="967" y="375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5"/>
                    <a:pt x="767" y="75"/>
                  </a:cubicBezTo>
                  <a:cubicBezTo>
                    <a:pt x="701" y="109"/>
                    <a:pt x="667" y="142"/>
                    <a:pt x="600" y="209"/>
                  </a:cubicBezTo>
                  <a:cubicBezTo>
                    <a:pt x="534" y="275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76"/>
                    <a:pt x="33" y="809"/>
                    <a:pt x="67" y="842"/>
                  </a:cubicBezTo>
                  <a:cubicBezTo>
                    <a:pt x="67" y="854"/>
                    <a:pt x="74" y="857"/>
                    <a:pt x="85" y="857"/>
                  </a:cubicBezTo>
                  <a:cubicBezTo>
                    <a:pt x="108" y="857"/>
                    <a:pt x="145" y="842"/>
                    <a:pt x="167" y="842"/>
                  </a:cubicBezTo>
                  <a:lnTo>
                    <a:pt x="200" y="809"/>
                  </a:lnTo>
                  <a:lnTo>
                    <a:pt x="200" y="2377"/>
                  </a:lnTo>
                  <a:lnTo>
                    <a:pt x="167" y="2410"/>
                  </a:lnTo>
                  <a:cubicBezTo>
                    <a:pt x="133" y="2444"/>
                    <a:pt x="67" y="2477"/>
                    <a:pt x="67" y="2510"/>
                  </a:cubicBezTo>
                  <a:cubicBezTo>
                    <a:pt x="33" y="2577"/>
                    <a:pt x="0" y="2610"/>
                    <a:pt x="33" y="2677"/>
                  </a:cubicBezTo>
                  <a:cubicBezTo>
                    <a:pt x="0" y="2710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0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34" y="2344"/>
                    <a:pt x="734" y="2310"/>
                    <a:pt x="734" y="2243"/>
                  </a:cubicBezTo>
                  <a:cubicBezTo>
                    <a:pt x="734" y="2210"/>
                    <a:pt x="734" y="2177"/>
                    <a:pt x="701" y="2143"/>
                  </a:cubicBezTo>
                  <a:cubicBezTo>
                    <a:pt x="684" y="2127"/>
                    <a:pt x="667" y="2118"/>
                    <a:pt x="650" y="2118"/>
                  </a:cubicBezTo>
                  <a:cubicBezTo>
                    <a:pt x="634" y="2118"/>
                    <a:pt x="617" y="2127"/>
                    <a:pt x="600" y="2143"/>
                  </a:cubicBezTo>
                  <a:lnTo>
                    <a:pt x="467" y="2243"/>
                  </a:lnTo>
                  <a:lnTo>
                    <a:pt x="467" y="1676"/>
                  </a:lnTo>
                  <a:lnTo>
                    <a:pt x="600" y="1676"/>
                  </a:lnTo>
                  <a:cubicBezTo>
                    <a:pt x="667" y="1676"/>
                    <a:pt x="734" y="1643"/>
                    <a:pt x="767" y="1610"/>
                  </a:cubicBezTo>
                  <a:cubicBezTo>
                    <a:pt x="934" y="1510"/>
                    <a:pt x="1067" y="1376"/>
                    <a:pt x="1134" y="1209"/>
                  </a:cubicBezTo>
                  <a:cubicBezTo>
                    <a:pt x="1268" y="1009"/>
                    <a:pt x="1334" y="776"/>
                    <a:pt x="1334" y="509"/>
                  </a:cubicBezTo>
                  <a:cubicBezTo>
                    <a:pt x="1334" y="342"/>
                    <a:pt x="1301" y="175"/>
                    <a:pt x="1168" y="75"/>
                  </a:cubicBezTo>
                  <a:cubicBezTo>
                    <a:pt x="1117" y="25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582850" y="2146075"/>
              <a:ext cx="30875" cy="46500"/>
            </a:xfrm>
            <a:custGeom>
              <a:rect b="b" l="l" r="r" t="t"/>
              <a:pathLst>
                <a:path extrusionOk="0" h="1860" w="1235">
                  <a:moveTo>
                    <a:pt x="801" y="904"/>
                  </a:moveTo>
                  <a:lnTo>
                    <a:pt x="801" y="1071"/>
                  </a:lnTo>
                  <a:cubicBezTo>
                    <a:pt x="734" y="1137"/>
                    <a:pt x="701" y="1238"/>
                    <a:pt x="634" y="1304"/>
                  </a:cubicBezTo>
                  <a:cubicBezTo>
                    <a:pt x="568" y="1371"/>
                    <a:pt x="501" y="1404"/>
                    <a:pt x="434" y="1471"/>
                  </a:cubicBezTo>
                  <a:cubicBezTo>
                    <a:pt x="401" y="1504"/>
                    <a:pt x="334" y="1504"/>
                    <a:pt x="267" y="1504"/>
                  </a:cubicBezTo>
                  <a:cubicBezTo>
                    <a:pt x="267" y="1471"/>
                    <a:pt x="267" y="1471"/>
                    <a:pt x="267" y="1438"/>
                  </a:cubicBezTo>
                  <a:cubicBezTo>
                    <a:pt x="267" y="1371"/>
                    <a:pt x="267" y="1304"/>
                    <a:pt x="301" y="1271"/>
                  </a:cubicBezTo>
                  <a:cubicBezTo>
                    <a:pt x="367" y="1171"/>
                    <a:pt x="467" y="1071"/>
                    <a:pt x="568" y="1004"/>
                  </a:cubicBezTo>
                  <a:cubicBezTo>
                    <a:pt x="634" y="971"/>
                    <a:pt x="701" y="937"/>
                    <a:pt x="801" y="904"/>
                  </a:cubicBezTo>
                  <a:close/>
                  <a:moveTo>
                    <a:pt x="818" y="0"/>
                  </a:moveTo>
                  <a:cubicBezTo>
                    <a:pt x="753" y="0"/>
                    <a:pt x="683" y="29"/>
                    <a:pt x="601" y="70"/>
                  </a:cubicBezTo>
                  <a:cubicBezTo>
                    <a:pt x="534" y="103"/>
                    <a:pt x="467" y="137"/>
                    <a:pt x="434" y="203"/>
                  </a:cubicBezTo>
                  <a:cubicBezTo>
                    <a:pt x="367" y="237"/>
                    <a:pt x="301" y="304"/>
                    <a:pt x="267" y="337"/>
                  </a:cubicBezTo>
                  <a:cubicBezTo>
                    <a:pt x="234" y="370"/>
                    <a:pt x="201" y="404"/>
                    <a:pt x="167" y="437"/>
                  </a:cubicBezTo>
                  <a:cubicBezTo>
                    <a:pt x="167" y="470"/>
                    <a:pt x="167" y="504"/>
                    <a:pt x="134" y="504"/>
                  </a:cubicBezTo>
                  <a:cubicBezTo>
                    <a:pt x="134" y="537"/>
                    <a:pt x="134" y="570"/>
                    <a:pt x="134" y="604"/>
                  </a:cubicBezTo>
                  <a:cubicBezTo>
                    <a:pt x="134" y="637"/>
                    <a:pt x="167" y="670"/>
                    <a:pt x="167" y="704"/>
                  </a:cubicBezTo>
                  <a:cubicBezTo>
                    <a:pt x="184" y="720"/>
                    <a:pt x="201" y="729"/>
                    <a:pt x="217" y="729"/>
                  </a:cubicBezTo>
                  <a:cubicBezTo>
                    <a:pt x="234" y="729"/>
                    <a:pt x="251" y="720"/>
                    <a:pt x="267" y="704"/>
                  </a:cubicBezTo>
                  <a:cubicBezTo>
                    <a:pt x="301" y="670"/>
                    <a:pt x="334" y="670"/>
                    <a:pt x="334" y="637"/>
                  </a:cubicBezTo>
                  <a:cubicBezTo>
                    <a:pt x="434" y="537"/>
                    <a:pt x="501" y="470"/>
                    <a:pt x="601" y="404"/>
                  </a:cubicBezTo>
                  <a:cubicBezTo>
                    <a:pt x="672" y="380"/>
                    <a:pt x="709" y="356"/>
                    <a:pt x="737" y="356"/>
                  </a:cubicBezTo>
                  <a:cubicBezTo>
                    <a:pt x="748" y="356"/>
                    <a:pt x="758" y="360"/>
                    <a:pt x="768" y="370"/>
                  </a:cubicBezTo>
                  <a:cubicBezTo>
                    <a:pt x="834" y="370"/>
                    <a:pt x="834" y="404"/>
                    <a:pt x="834" y="470"/>
                  </a:cubicBezTo>
                  <a:lnTo>
                    <a:pt x="834" y="570"/>
                  </a:lnTo>
                  <a:cubicBezTo>
                    <a:pt x="734" y="570"/>
                    <a:pt x="668" y="604"/>
                    <a:pt x="568" y="670"/>
                  </a:cubicBezTo>
                  <a:cubicBezTo>
                    <a:pt x="401" y="737"/>
                    <a:pt x="267" y="904"/>
                    <a:pt x="167" y="1071"/>
                  </a:cubicBezTo>
                  <a:cubicBezTo>
                    <a:pt x="67" y="1238"/>
                    <a:pt x="34" y="1404"/>
                    <a:pt x="34" y="1571"/>
                  </a:cubicBezTo>
                  <a:cubicBezTo>
                    <a:pt x="0" y="1671"/>
                    <a:pt x="67" y="1771"/>
                    <a:pt x="134" y="1838"/>
                  </a:cubicBezTo>
                  <a:cubicBezTo>
                    <a:pt x="175" y="1852"/>
                    <a:pt x="217" y="1860"/>
                    <a:pt x="258" y="1860"/>
                  </a:cubicBezTo>
                  <a:cubicBezTo>
                    <a:pt x="317" y="1860"/>
                    <a:pt x="375" y="1844"/>
                    <a:pt x="434" y="1805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4" y="1538"/>
                    <a:pt x="801" y="1471"/>
                  </a:cubicBezTo>
                  <a:lnTo>
                    <a:pt x="801" y="1538"/>
                  </a:lnTo>
                  <a:lnTo>
                    <a:pt x="1068" y="1404"/>
                  </a:lnTo>
                  <a:cubicBezTo>
                    <a:pt x="1135" y="1371"/>
                    <a:pt x="1168" y="1338"/>
                    <a:pt x="1201" y="1304"/>
                  </a:cubicBezTo>
                  <a:cubicBezTo>
                    <a:pt x="1201" y="1238"/>
                    <a:pt x="1235" y="1204"/>
                    <a:pt x="1235" y="1137"/>
                  </a:cubicBezTo>
                  <a:cubicBezTo>
                    <a:pt x="1235" y="1104"/>
                    <a:pt x="1235" y="1071"/>
                    <a:pt x="1201" y="1037"/>
                  </a:cubicBezTo>
                  <a:cubicBezTo>
                    <a:pt x="1185" y="1021"/>
                    <a:pt x="1168" y="1012"/>
                    <a:pt x="1147" y="1012"/>
                  </a:cubicBezTo>
                  <a:cubicBezTo>
                    <a:pt x="1126" y="1012"/>
                    <a:pt x="1101" y="1021"/>
                    <a:pt x="1068" y="1037"/>
                  </a:cubicBezTo>
                  <a:lnTo>
                    <a:pt x="1035" y="1071"/>
                  </a:lnTo>
                  <a:lnTo>
                    <a:pt x="1035" y="337"/>
                  </a:lnTo>
                  <a:cubicBezTo>
                    <a:pt x="1035" y="170"/>
                    <a:pt x="1001" y="70"/>
                    <a:pt x="934" y="37"/>
                  </a:cubicBezTo>
                  <a:cubicBezTo>
                    <a:pt x="896" y="11"/>
                    <a:pt x="858" y="0"/>
                    <a:pt x="8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2617050" y="2120500"/>
              <a:ext cx="31700" cy="68825"/>
            </a:xfrm>
            <a:custGeom>
              <a:rect b="b" l="l" r="r" t="t"/>
              <a:pathLst>
                <a:path extrusionOk="0" h="2753" w="1268">
                  <a:moveTo>
                    <a:pt x="651" y="643"/>
                  </a:moveTo>
                  <a:cubicBezTo>
                    <a:pt x="692" y="643"/>
                    <a:pt x="734" y="659"/>
                    <a:pt x="767" y="693"/>
                  </a:cubicBezTo>
                  <a:cubicBezTo>
                    <a:pt x="834" y="759"/>
                    <a:pt x="867" y="860"/>
                    <a:pt x="867" y="960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7"/>
                  </a:cubicBezTo>
                  <a:cubicBezTo>
                    <a:pt x="500" y="1643"/>
                    <a:pt x="467" y="1652"/>
                    <a:pt x="434" y="1652"/>
                  </a:cubicBezTo>
                  <a:cubicBezTo>
                    <a:pt x="400" y="1652"/>
                    <a:pt x="367" y="1643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59"/>
                    <a:pt x="534" y="693"/>
                  </a:cubicBezTo>
                  <a:cubicBezTo>
                    <a:pt x="567" y="659"/>
                    <a:pt x="609" y="643"/>
                    <a:pt x="651" y="643"/>
                  </a:cubicBezTo>
                  <a:close/>
                  <a:moveTo>
                    <a:pt x="1184" y="1"/>
                  </a:moveTo>
                  <a:cubicBezTo>
                    <a:pt x="1168" y="1"/>
                    <a:pt x="1151" y="9"/>
                    <a:pt x="1134" y="26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59"/>
                    <a:pt x="534" y="292"/>
                  </a:cubicBezTo>
                  <a:cubicBezTo>
                    <a:pt x="367" y="426"/>
                    <a:pt x="234" y="559"/>
                    <a:pt x="167" y="759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627"/>
                    <a:pt x="33" y="1794"/>
                    <a:pt x="167" y="1927"/>
                  </a:cubicBezTo>
                  <a:cubicBezTo>
                    <a:pt x="217" y="1977"/>
                    <a:pt x="284" y="2002"/>
                    <a:pt x="350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7"/>
                  </a:cubicBezTo>
                  <a:lnTo>
                    <a:pt x="867" y="1794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094"/>
                    <a:pt x="701" y="2160"/>
                    <a:pt x="634" y="2227"/>
                  </a:cubicBezTo>
                  <a:lnTo>
                    <a:pt x="400" y="2361"/>
                  </a:lnTo>
                  <a:cubicBezTo>
                    <a:pt x="334" y="2394"/>
                    <a:pt x="300" y="2427"/>
                    <a:pt x="267" y="2461"/>
                  </a:cubicBezTo>
                  <a:cubicBezTo>
                    <a:pt x="267" y="2527"/>
                    <a:pt x="234" y="2561"/>
                    <a:pt x="234" y="2627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0" y="2753"/>
                    <a:pt x="321" y="2753"/>
                  </a:cubicBezTo>
                  <a:cubicBezTo>
                    <a:pt x="342" y="2753"/>
                    <a:pt x="367" y="2744"/>
                    <a:pt x="400" y="2728"/>
                  </a:cubicBezTo>
                  <a:lnTo>
                    <a:pt x="634" y="2561"/>
                  </a:lnTo>
                  <a:cubicBezTo>
                    <a:pt x="734" y="2527"/>
                    <a:pt x="834" y="2427"/>
                    <a:pt x="867" y="2327"/>
                  </a:cubicBezTo>
                  <a:cubicBezTo>
                    <a:pt x="934" y="2227"/>
                    <a:pt x="1001" y="2127"/>
                    <a:pt x="1034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426"/>
                  </a:lnTo>
                  <a:lnTo>
                    <a:pt x="1134" y="393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4" y="26"/>
                  </a:cubicBezTo>
                  <a:cubicBezTo>
                    <a:pt x="1218" y="9"/>
                    <a:pt x="1201" y="1"/>
                    <a:pt x="1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651225" y="2106125"/>
              <a:ext cx="30875" cy="45250"/>
            </a:xfrm>
            <a:custGeom>
              <a:rect b="b" l="l" r="r" t="t"/>
              <a:pathLst>
                <a:path extrusionOk="0" h="1810" w="1235">
                  <a:moveTo>
                    <a:pt x="801" y="400"/>
                  </a:moveTo>
                  <a:cubicBezTo>
                    <a:pt x="868" y="434"/>
                    <a:pt x="901" y="467"/>
                    <a:pt x="935" y="567"/>
                  </a:cubicBezTo>
                  <a:lnTo>
                    <a:pt x="268" y="934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68" y="400"/>
                    <a:pt x="735" y="400"/>
                    <a:pt x="801" y="400"/>
                  </a:cubicBezTo>
                  <a:close/>
                  <a:moveTo>
                    <a:pt x="868" y="0"/>
                  </a:moveTo>
                  <a:cubicBezTo>
                    <a:pt x="801" y="0"/>
                    <a:pt x="701" y="34"/>
                    <a:pt x="635" y="100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1" y="767"/>
                    <a:pt x="34" y="1001"/>
                    <a:pt x="34" y="1234"/>
                  </a:cubicBezTo>
                  <a:cubicBezTo>
                    <a:pt x="1" y="1435"/>
                    <a:pt x="67" y="1601"/>
                    <a:pt x="201" y="1735"/>
                  </a:cubicBezTo>
                  <a:cubicBezTo>
                    <a:pt x="251" y="1785"/>
                    <a:pt x="309" y="1810"/>
                    <a:pt x="376" y="1810"/>
                  </a:cubicBezTo>
                  <a:cubicBezTo>
                    <a:pt x="443" y="1810"/>
                    <a:pt x="518" y="1785"/>
                    <a:pt x="601" y="1735"/>
                  </a:cubicBezTo>
                  <a:cubicBezTo>
                    <a:pt x="735" y="1668"/>
                    <a:pt x="835" y="1568"/>
                    <a:pt x="935" y="1501"/>
                  </a:cubicBezTo>
                  <a:cubicBezTo>
                    <a:pt x="1035" y="1401"/>
                    <a:pt x="1102" y="1334"/>
                    <a:pt x="1168" y="1234"/>
                  </a:cubicBezTo>
                  <a:cubicBezTo>
                    <a:pt x="1168" y="1201"/>
                    <a:pt x="1202" y="1168"/>
                    <a:pt x="1202" y="1101"/>
                  </a:cubicBezTo>
                  <a:cubicBezTo>
                    <a:pt x="1202" y="1068"/>
                    <a:pt x="1168" y="1034"/>
                    <a:pt x="1168" y="1001"/>
                  </a:cubicBezTo>
                  <a:cubicBezTo>
                    <a:pt x="1152" y="984"/>
                    <a:pt x="1135" y="976"/>
                    <a:pt x="1118" y="976"/>
                  </a:cubicBezTo>
                  <a:cubicBezTo>
                    <a:pt x="1102" y="976"/>
                    <a:pt x="1085" y="984"/>
                    <a:pt x="1068" y="1001"/>
                  </a:cubicBezTo>
                  <a:cubicBezTo>
                    <a:pt x="1035" y="1034"/>
                    <a:pt x="1001" y="1068"/>
                    <a:pt x="968" y="1101"/>
                  </a:cubicBezTo>
                  <a:cubicBezTo>
                    <a:pt x="868" y="1201"/>
                    <a:pt x="735" y="1301"/>
                    <a:pt x="635" y="1368"/>
                  </a:cubicBezTo>
                  <a:cubicBezTo>
                    <a:pt x="586" y="1417"/>
                    <a:pt x="519" y="1448"/>
                    <a:pt x="447" y="1448"/>
                  </a:cubicBezTo>
                  <a:cubicBezTo>
                    <a:pt x="421" y="1448"/>
                    <a:pt x="394" y="1443"/>
                    <a:pt x="368" y="1435"/>
                  </a:cubicBezTo>
                  <a:cubicBezTo>
                    <a:pt x="301" y="1401"/>
                    <a:pt x="268" y="1368"/>
                    <a:pt x="268" y="1301"/>
                  </a:cubicBezTo>
                  <a:lnTo>
                    <a:pt x="1202" y="767"/>
                  </a:lnTo>
                  <a:lnTo>
                    <a:pt x="1235" y="601"/>
                  </a:lnTo>
                  <a:cubicBezTo>
                    <a:pt x="1235" y="501"/>
                    <a:pt x="1202" y="400"/>
                    <a:pt x="1202" y="300"/>
                  </a:cubicBezTo>
                  <a:cubicBezTo>
                    <a:pt x="1168" y="234"/>
                    <a:pt x="1102" y="134"/>
                    <a:pt x="1068" y="67"/>
                  </a:cubicBezTo>
                  <a:cubicBezTo>
                    <a:pt x="1001" y="34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697100" y="2116575"/>
              <a:ext cx="8350" cy="12700"/>
            </a:xfrm>
            <a:custGeom>
              <a:rect b="b" l="l" r="r" t="t"/>
              <a:pathLst>
                <a:path extrusionOk="0" h="508" w="334">
                  <a:moveTo>
                    <a:pt x="266" y="1"/>
                  </a:moveTo>
                  <a:cubicBezTo>
                    <a:pt x="241" y="1"/>
                    <a:pt x="212" y="16"/>
                    <a:pt x="167" y="16"/>
                  </a:cubicBezTo>
                  <a:cubicBezTo>
                    <a:pt x="134" y="49"/>
                    <a:pt x="67" y="116"/>
                    <a:pt x="34" y="183"/>
                  </a:cubicBezTo>
                  <a:cubicBezTo>
                    <a:pt x="34" y="216"/>
                    <a:pt x="0" y="283"/>
                    <a:pt x="0" y="349"/>
                  </a:cubicBezTo>
                  <a:cubicBezTo>
                    <a:pt x="0" y="416"/>
                    <a:pt x="0" y="449"/>
                    <a:pt x="34" y="483"/>
                  </a:cubicBezTo>
                  <a:cubicBezTo>
                    <a:pt x="50" y="499"/>
                    <a:pt x="75" y="508"/>
                    <a:pt x="100" y="508"/>
                  </a:cubicBezTo>
                  <a:cubicBezTo>
                    <a:pt x="125" y="508"/>
                    <a:pt x="150" y="499"/>
                    <a:pt x="167" y="483"/>
                  </a:cubicBezTo>
                  <a:cubicBezTo>
                    <a:pt x="234" y="449"/>
                    <a:pt x="267" y="416"/>
                    <a:pt x="301" y="349"/>
                  </a:cubicBezTo>
                  <a:cubicBezTo>
                    <a:pt x="334" y="283"/>
                    <a:pt x="334" y="216"/>
                    <a:pt x="334" y="183"/>
                  </a:cubicBezTo>
                  <a:cubicBezTo>
                    <a:pt x="334" y="116"/>
                    <a:pt x="334" y="83"/>
                    <a:pt x="301" y="16"/>
                  </a:cubicBezTo>
                  <a:cubicBezTo>
                    <a:pt x="289" y="5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722125" y="2062750"/>
              <a:ext cx="29200" cy="47600"/>
            </a:xfrm>
            <a:custGeom>
              <a:rect b="b" l="l" r="r" t="t"/>
              <a:pathLst>
                <a:path extrusionOk="0" h="1904" w="1168">
                  <a:moveTo>
                    <a:pt x="1001" y="1"/>
                  </a:moveTo>
                  <a:cubicBezTo>
                    <a:pt x="967" y="34"/>
                    <a:pt x="934" y="67"/>
                    <a:pt x="901" y="101"/>
                  </a:cubicBezTo>
                  <a:lnTo>
                    <a:pt x="734" y="101"/>
                  </a:lnTo>
                  <a:cubicBezTo>
                    <a:pt x="701" y="134"/>
                    <a:pt x="634" y="134"/>
                    <a:pt x="567" y="201"/>
                  </a:cubicBezTo>
                  <a:cubicBezTo>
                    <a:pt x="400" y="301"/>
                    <a:pt x="234" y="468"/>
                    <a:pt x="167" y="668"/>
                  </a:cubicBezTo>
                  <a:cubicBezTo>
                    <a:pt x="33" y="901"/>
                    <a:pt x="0" y="1135"/>
                    <a:pt x="0" y="1368"/>
                  </a:cubicBezTo>
                  <a:cubicBezTo>
                    <a:pt x="0" y="1635"/>
                    <a:pt x="67" y="1802"/>
                    <a:pt x="200" y="1869"/>
                  </a:cubicBezTo>
                  <a:cubicBezTo>
                    <a:pt x="248" y="1892"/>
                    <a:pt x="299" y="1903"/>
                    <a:pt x="350" y="1903"/>
                  </a:cubicBezTo>
                  <a:cubicBezTo>
                    <a:pt x="443" y="1903"/>
                    <a:pt x="536" y="1866"/>
                    <a:pt x="601" y="1802"/>
                  </a:cubicBezTo>
                  <a:cubicBezTo>
                    <a:pt x="801" y="1702"/>
                    <a:pt x="934" y="1568"/>
                    <a:pt x="1068" y="1402"/>
                  </a:cubicBezTo>
                  <a:cubicBezTo>
                    <a:pt x="1101" y="1335"/>
                    <a:pt x="1168" y="1235"/>
                    <a:pt x="1168" y="1135"/>
                  </a:cubicBezTo>
                  <a:cubicBezTo>
                    <a:pt x="1168" y="1068"/>
                    <a:pt x="1134" y="1035"/>
                    <a:pt x="1134" y="1035"/>
                  </a:cubicBezTo>
                  <a:cubicBezTo>
                    <a:pt x="1118" y="1018"/>
                    <a:pt x="1101" y="1010"/>
                    <a:pt x="1084" y="1010"/>
                  </a:cubicBezTo>
                  <a:cubicBezTo>
                    <a:pt x="1068" y="1010"/>
                    <a:pt x="1051" y="1018"/>
                    <a:pt x="1034" y="1035"/>
                  </a:cubicBezTo>
                  <a:cubicBezTo>
                    <a:pt x="1001" y="1035"/>
                    <a:pt x="967" y="1101"/>
                    <a:pt x="967" y="1135"/>
                  </a:cubicBezTo>
                  <a:cubicBezTo>
                    <a:pt x="934" y="1201"/>
                    <a:pt x="901" y="1235"/>
                    <a:pt x="867" y="1302"/>
                  </a:cubicBezTo>
                  <a:cubicBezTo>
                    <a:pt x="801" y="1368"/>
                    <a:pt x="701" y="1402"/>
                    <a:pt x="634" y="1468"/>
                  </a:cubicBezTo>
                  <a:cubicBezTo>
                    <a:pt x="512" y="1517"/>
                    <a:pt x="425" y="1548"/>
                    <a:pt x="362" y="1548"/>
                  </a:cubicBezTo>
                  <a:cubicBezTo>
                    <a:pt x="338" y="1548"/>
                    <a:pt x="318" y="1544"/>
                    <a:pt x="300" y="1535"/>
                  </a:cubicBezTo>
                  <a:cubicBezTo>
                    <a:pt x="267" y="1468"/>
                    <a:pt x="234" y="1402"/>
                    <a:pt x="234" y="1268"/>
                  </a:cubicBezTo>
                  <a:cubicBezTo>
                    <a:pt x="234" y="1101"/>
                    <a:pt x="267" y="968"/>
                    <a:pt x="334" y="835"/>
                  </a:cubicBezTo>
                  <a:cubicBezTo>
                    <a:pt x="367" y="701"/>
                    <a:pt x="467" y="601"/>
                    <a:pt x="567" y="534"/>
                  </a:cubicBezTo>
                  <a:cubicBezTo>
                    <a:pt x="614" y="511"/>
                    <a:pt x="678" y="487"/>
                    <a:pt x="735" y="487"/>
                  </a:cubicBezTo>
                  <a:cubicBezTo>
                    <a:pt x="759" y="487"/>
                    <a:pt x="781" y="491"/>
                    <a:pt x="801" y="501"/>
                  </a:cubicBezTo>
                  <a:cubicBezTo>
                    <a:pt x="834" y="501"/>
                    <a:pt x="867" y="534"/>
                    <a:pt x="867" y="601"/>
                  </a:cubicBezTo>
                  <a:cubicBezTo>
                    <a:pt x="867" y="668"/>
                    <a:pt x="901" y="668"/>
                    <a:pt x="901" y="701"/>
                  </a:cubicBezTo>
                  <a:cubicBezTo>
                    <a:pt x="917" y="718"/>
                    <a:pt x="934" y="726"/>
                    <a:pt x="951" y="726"/>
                  </a:cubicBezTo>
                  <a:cubicBezTo>
                    <a:pt x="967" y="726"/>
                    <a:pt x="984" y="718"/>
                    <a:pt x="1001" y="701"/>
                  </a:cubicBezTo>
                  <a:cubicBezTo>
                    <a:pt x="1034" y="668"/>
                    <a:pt x="1068" y="634"/>
                    <a:pt x="1068" y="601"/>
                  </a:cubicBezTo>
                  <a:cubicBezTo>
                    <a:pt x="1101" y="534"/>
                    <a:pt x="1101" y="468"/>
                    <a:pt x="1101" y="401"/>
                  </a:cubicBezTo>
                  <a:lnTo>
                    <a:pt x="1101" y="167"/>
                  </a:lnTo>
                  <a:cubicBezTo>
                    <a:pt x="1101" y="101"/>
                    <a:pt x="1101" y="34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755475" y="204575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0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34" y="547"/>
                    <a:pt x="968" y="647"/>
                    <a:pt x="968" y="714"/>
                  </a:cubicBezTo>
                  <a:cubicBezTo>
                    <a:pt x="968" y="847"/>
                    <a:pt x="934" y="981"/>
                    <a:pt x="834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7" y="1431"/>
                    <a:pt x="526" y="1439"/>
                    <a:pt x="480" y="1439"/>
                  </a:cubicBezTo>
                  <a:cubicBezTo>
                    <a:pt x="434" y="1439"/>
                    <a:pt x="384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7" y="514"/>
                    <a:pt x="601" y="447"/>
                  </a:cubicBezTo>
                  <a:cubicBezTo>
                    <a:pt x="629" y="405"/>
                    <a:pt x="668" y="387"/>
                    <a:pt x="710" y="387"/>
                  </a:cubicBezTo>
                  <a:close/>
                  <a:moveTo>
                    <a:pt x="821" y="0"/>
                  </a:moveTo>
                  <a:cubicBezTo>
                    <a:pt x="747" y="0"/>
                    <a:pt x="674" y="31"/>
                    <a:pt x="601" y="80"/>
                  </a:cubicBezTo>
                  <a:cubicBezTo>
                    <a:pt x="467" y="147"/>
                    <a:pt x="367" y="247"/>
                    <a:pt x="301" y="347"/>
                  </a:cubicBezTo>
                  <a:cubicBezTo>
                    <a:pt x="201" y="480"/>
                    <a:pt x="134" y="647"/>
                    <a:pt x="100" y="781"/>
                  </a:cubicBezTo>
                  <a:cubicBezTo>
                    <a:pt x="34" y="947"/>
                    <a:pt x="0" y="1081"/>
                    <a:pt x="0" y="1248"/>
                  </a:cubicBezTo>
                  <a:cubicBezTo>
                    <a:pt x="0" y="1381"/>
                    <a:pt x="34" y="1481"/>
                    <a:pt x="67" y="1615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68" y="1181"/>
                    <a:pt x="1168" y="881"/>
                    <a:pt x="1201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4"/>
                    <a:pt x="847" y="0"/>
                    <a:pt x="8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2787150" y="2023775"/>
              <a:ext cx="36725" cy="52975"/>
            </a:xfrm>
            <a:custGeom>
              <a:rect b="b" l="l" r="r" t="t"/>
              <a:pathLst>
                <a:path extrusionOk="0" h="2119" w="1469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68" y="59"/>
                    <a:pt x="902" y="92"/>
                    <a:pt x="868" y="125"/>
                  </a:cubicBezTo>
                  <a:cubicBezTo>
                    <a:pt x="835" y="192"/>
                    <a:pt x="802" y="225"/>
                    <a:pt x="768" y="292"/>
                  </a:cubicBezTo>
                  <a:cubicBezTo>
                    <a:pt x="735" y="292"/>
                    <a:pt x="701" y="259"/>
                    <a:pt x="668" y="259"/>
                  </a:cubicBezTo>
                  <a:cubicBezTo>
                    <a:pt x="651" y="242"/>
                    <a:pt x="635" y="234"/>
                    <a:pt x="618" y="234"/>
                  </a:cubicBezTo>
                  <a:cubicBezTo>
                    <a:pt x="601" y="234"/>
                    <a:pt x="585" y="242"/>
                    <a:pt x="568" y="259"/>
                  </a:cubicBezTo>
                  <a:cubicBezTo>
                    <a:pt x="535" y="259"/>
                    <a:pt x="501" y="292"/>
                    <a:pt x="468" y="359"/>
                  </a:cubicBezTo>
                  <a:cubicBezTo>
                    <a:pt x="435" y="392"/>
                    <a:pt x="401" y="459"/>
                    <a:pt x="368" y="526"/>
                  </a:cubicBezTo>
                  <a:lnTo>
                    <a:pt x="368" y="425"/>
                  </a:lnTo>
                  <a:lnTo>
                    <a:pt x="168" y="526"/>
                  </a:lnTo>
                  <a:cubicBezTo>
                    <a:pt x="134" y="559"/>
                    <a:pt x="68" y="592"/>
                    <a:pt x="34" y="626"/>
                  </a:cubicBezTo>
                  <a:cubicBezTo>
                    <a:pt x="34" y="692"/>
                    <a:pt x="34" y="726"/>
                    <a:pt x="1" y="792"/>
                  </a:cubicBezTo>
                  <a:cubicBezTo>
                    <a:pt x="1" y="826"/>
                    <a:pt x="34" y="859"/>
                    <a:pt x="34" y="892"/>
                  </a:cubicBezTo>
                  <a:cubicBezTo>
                    <a:pt x="51" y="909"/>
                    <a:pt x="68" y="917"/>
                    <a:pt x="89" y="917"/>
                  </a:cubicBezTo>
                  <a:cubicBezTo>
                    <a:pt x="109" y="917"/>
                    <a:pt x="134" y="909"/>
                    <a:pt x="168" y="892"/>
                  </a:cubicBezTo>
                  <a:lnTo>
                    <a:pt x="168" y="1726"/>
                  </a:lnTo>
                  <a:cubicBezTo>
                    <a:pt x="101" y="1760"/>
                    <a:pt x="68" y="1793"/>
                    <a:pt x="34" y="1826"/>
                  </a:cubicBezTo>
                  <a:cubicBezTo>
                    <a:pt x="34" y="1893"/>
                    <a:pt x="34" y="1927"/>
                    <a:pt x="1" y="1993"/>
                  </a:cubicBezTo>
                  <a:cubicBezTo>
                    <a:pt x="1" y="2027"/>
                    <a:pt x="34" y="2060"/>
                    <a:pt x="34" y="2093"/>
                  </a:cubicBezTo>
                  <a:cubicBezTo>
                    <a:pt x="51" y="2110"/>
                    <a:pt x="68" y="2118"/>
                    <a:pt x="89" y="2118"/>
                  </a:cubicBezTo>
                  <a:cubicBezTo>
                    <a:pt x="109" y="2118"/>
                    <a:pt x="134" y="2110"/>
                    <a:pt x="168" y="2093"/>
                  </a:cubicBezTo>
                  <a:lnTo>
                    <a:pt x="368" y="1960"/>
                  </a:lnTo>
                  <a:cubicBezTo>
                    <a:pt x="435" y="1927"/>
                    <a:pt x="468" y="1893"/>
                    <a:pt x="501" y="1860"/>
                  </a:cubicBezTo>
                  <a:cubicBezTo>
                    <a:pt x="501" y="1793"/>
                    <a:pt x="535" y="1760"/>
                    <a:pt x="535" y="1693"/>
                  </a:cubicBezTo>
                  <a:cubicBezTo>
                    <a:pt x="535" y="1660"/>
                    <a:pt x="501" y="1626"/>
                    <a:pt x="501" y="1593"/>
                  </a:cubicBezTo>
                  <a:cubicBezTo>
                    <a:pt x="485" y="1576"/>
                    <a:pt x="468" y="1568"/>
                    <a:pt x="447" y="1568"/>
                  </a:cubicBezTo>
                  <a:cubicBezTo>
                    <a:pt x="426" y="1568"/>
                    <a:pt x="401" y="1576"/>
                    <a:pt x="368" y="1593"/>
                  </a:cubicBezTo>
                  <a:lnTo>
                    <a:pt x="368" y="892"/>
                  </a:lnTo>
                  <a:cubicBezTo>
                    <a:pt x="401" y="826"/>
                    <a:pt x="435" y="759"/>
                    <a:pt x="468" y="692"/>
                  </a:cubicBezTo>
                  <a:cubicBezTo>
                    <a:pt x="501" y="659"/>
                    <a:pt x="535" y="626"/>
                    <a:pt x="568" y="626"/>
                  </a:cubicBezTo>
                  <a:lnTo>
                    <a:pt x="601" y="626"/>
                  </a:lnTo>
                  <a:cubicBezTo>
                    <a:pt x="635" y="626"/>
                    <a:pt x="635" y="692"/>
                    <a:pt x="601" y="726"/>
                  </a:cubicBezTo>
                  <a:lnTo>
                    <a:pt x="601" y="1860"/>
                  </a:lnTo>
                  <a:lnTo>
                    <a:pt x="835" y="1760"/>
                  </a:lnTo>
                  <a:cubicBezTo>
                    <a:pt x="868" y="1726"/>
                    <a:pt x="902" y="1693"/>
                    <a:pt x="935" y="1626"/>
                  </a:cubicBezTo>
                  <a:cubicBezTo>
                    <a:pt x="968" y="1593"/>
                    <a:pt x="968" y="1526"/>
                    <a:pt x="968" y="1493"/>
                  </a:cubicBezTo>
                  <a:cubicBezTo>
                    <a:pt x="968" y="1460"/>
                    <a:pt x="968" y="1393"/>
                    <a:pt x="935" y="1393"/>
                  </a:cubicBezTo>
                  <a:cubicBezTo>
                    <a:pt x="935" y="1376"/>
                    <a:pt x="918" y="1368"/>
                    <a:pt x="897" y="1368"/>
                  </a:cubicBezTo>
                  <a:cubicBezTo>
                    <a:pt x="877" y="1368"/>
                    <a:pt x="852" y="1376"/>
                    <a:pt x="835" y="1393"/>
                  </a:cubicBezTo>
                  <a:lnTo>
                    <a:pt x="835" y="692"/>
                  </a:lnTo>
                  <a:cubicBezTo>
                    <a:pt x="868" y="592"/>
                    <a:pt x="902" y="526"/>
                    <a:pt x="935" y="459"/>
                  </a:cubicBezTo>
                  <a:cubicBezTo>
                    <a:pt x="968" y="425"/>
                    <a:pt x="968" y="392"/>
                    <a:pt x="1002" y="392"/>
                  </a:cubicBezTo>
                  <a:lnTo>
                    <a:pt x="1068" y="392"/>
                  </a:lnTo>
                  <a:cubicBezTo>
                    <a:pt x="1068" y="425"/>
                    <a:pt x="1102" y="459"/>
                    <a:pt x="1068" y="492"/>
                  </a:cubicBezTo>
                  <a:lnTo>
                    <a:pt x="1068" y="1593"/>
                  </a:lnTo>
                  <a:lnTo>
                    <a:pt x="1302" y="1460"/>
                  </a:lnTo>
                  <a:cubicBezTo>
                    <a:pt x="1335" y="1426"/>
                    <a:pt x="1402" y="1393"/>
                    <a:pt x="1402" y="1359"/>
                  </a:cubicBezTo>
                  <a:cubicBezTo>
                    <a:pt x="1435" y="1293"/>
                    <a:pt x="1469" y="1259"/>
                    <a:pt x="1435" y="1193"/>
                  </a:cubicBezTo>
                  <a:cubicBezTo>
                    <a:pt x="1469" y="1159"/>
                    <a:pt x="1435" y="1126"/>
                    <a:pt x="1402" y="1093"/>
                  </a:cubicBezTo>
                  <a:cubicBezTo>
                    <a:pt x="1402" y="1076"/>
                    <a:pt x="1394" y="1068"/>
                    <a:pt x="1377" y="1068"/>
                  </a:cubicBezTo>
                  <a:cubicBezTo>
                    <a:pt x="1360" y="1068"/>
                    <a:pt x="1335" y="1076"/>
                    <a:pt x="1302" y="1093"/>
                  </a:cubicBezTo>
                  <a:lnTo>
                    <a:pt x="1302" y="325"/>
                  </a:lnTo>
                  <a:cubicBezTo>
                    <a:pt x="1335" y="192"/>
                    <a:pt x="1302" y="92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2827200" y="1980400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cubicBezTo>
                    <a:pt x="834" y="26"/>
                    <a:pt x="834" y="59"/>
                    <a:pt x="801" y="92"/>
                  </a:cubicBezTo>
                  <a:cubicBezTo>
                    <a:pt x="767" y="159"/>
                    <a:pt x="767" y="192"/>
                    <a:pt x="767" y="259"/>
                  </a:cubicBezTo>
                  <a:lnTo>
                    <a:pt x="33" y="3061"/>
                  </a:lnTo>
                  <a:cubicBezTo>
                    <a:pt x="0" y="3128"/>
                    <a:pt x="0" y="3161"/>
                    <a:pt x="0" y="3228"/>
                  </a:cubicBezTo>
                  <a:cubicBezTo>
                    <a:pt x="0" y="3261"/>
                    <a:pt x="0" y="3295"/>
                    <a:pt x="33" y="3328"/>
                  </a:cubicBezTo>
                  <a:lnTo>
                    <a:pt x="100" y="3328"/>
                  </a:lnTo>
                  <a:cubicBezTo>
                    <a:pt x="134" y="3295"/>
                    <a:pt x="167" y="3261"/>
                    <a:pt x="167" y="3228"/>
                  </a:cubicBezTo>
                  <a:cubicBezTo>
                    <a:pt x="200" y="3195"/>
                    <a:pt x="234" y="3161"/>
                    <a:pt x="234" y="3094"/>
                  </a:cubicBezTo>
                  <a:lnTo>
                    <a:pt x="967" y="259"/>
                  </a:lnTo>
                  <a:cubicBezTo>
                    <a:pt x="967" y="226"/>
                    <a:pt x="967" y="159"/>
                    <a:pt x="1001" y="126"/>
                  </a:cubicBezTo>
                  <a:cubicBezTo>
                    <a:pt x="1001" y="92"/>
                    <a:pt x="967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2856375" y="1976850"/>
              <a:ext cx="34225" cy="59600"/>
            </a:xfrm>
            <a:custGeom>
              <a:rect b="b" l="l" r="r" t="t"/>
              <a:pathLst>
                <a:path extrusionOk="0" h="2384" w="1369">
                  <a:moveTo>
                    <a:pt x="885" y="743"/>
                  </a:moveTo>
                  <a:cubicBezTo>
                    <a:pt x="926" y="743"/>
                    <a:pt x="968" y="751"/>
                    <a:pt x="1001" y="768"/>
                  </a:cubicBezTo>
                  <a:cubicBezTo>
                    <a:pt x="1068" y="868"/>
                    <a:pt x="1101" y="968"/>
                    <a:pt x="1101" y="1102"/>
                  </a:cubicBezTo>
                  <a:cubicBezTo>
                    <a:pt x="1101" y="1202"/>
                    <a:pt x="1068" y="1335"/>
                    <a:pt x="1001" y="1469"/>
                  </a:cubicBezTo>
                  <a:cubicBezTo>
                    <a:pt x="968" y="1569"/>
                    <a:pt x="868" y="1669"/>
                    <a:pt x="768" y="1735"/>
                  </a:cubicBezTo>
                  <a:cubicBezTo>
                    <a:pt x="718" y="1769"/>
                    <a:pt x="668" y="1785"/>
                    <a:pt x="622" y="1785"/>
                  </a:cubicBezTo>
                  <a:cubicBezTo>
                    <a:pt x="576" y="1785"/>
                    <a:pt x="534" y="1769"/>
                    <a:pt x="501" y="1735"/>
                  </a:cubicBezTo>
                  <a:cubicBezTo>
                    <a:pt x="434" y="1669"/>
                    <a:pt x="401" y="1569"/>
                    <a:pt x="434" y="1502"/>
                  </a:cubicBezTo>
                  <a:cubicBezTo>
                    <a:pt x="434" y="1335"/>
                    <a:pt x="468" y="1202"/>
                    <a:pt x="534" y="1068"/>
                  </a:cubicBezTo>
                  <a:cubicBezTo>
                    <a:pt x="568" y="935"/>
                    <a:pt x="668" y="835"/>
                    <a:pt x="768" y="768"/>
                  </a:cubicBezTo>
                  <a:cubicBezTo>
                    <a:pt x="801" y="751"/>
                    <a:pt x="843" y="743"/>
                    <a:pt x="885" y="743"/>
                  </a:cubicBezTo>
                  <a:close/>
                  <a:moveTo>
                    <a:pt x="434" y="1"/>
                  </a:moveTo>
                  <a:lnTo>
                    <a:pt x="167" y="168"/>
                  </a:lnTo>
                  <a:cubicBezTo>
                    <a:pt x="101" y="201"/>
                    <a:pt x="67" y="234"/>
                    <a:pt x="34" y="301"/>
                  </a:cubicBezTo>
                  <a:cubicBezTo>
                    <a:pt x="34" y="334"/>
                    <a:pt x="1" y="368"/>
                    <a:pt x="1" y="434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1" y="551"/>
                    <a:pt x="67" y="560"/>
                    <a:pt x="88" y="560"/>
                  </a:cubicBezTo>
                  <a:cubicBezTo>
                    <a:pt x="109" y="560"/>
                    <a:pt x="134" y="551"/>
                    <a:pt x="167" y="535"/>
                  </a:cubicBezTo>
                  <a:lnTo>
                    <a:pt x="201" y="501"/>
                  </a:lnTo>
                  <a:lnTo>
                    <a:pt x="201" y="1969"/>
                  </a:lnTo>
                  <a:lnTo>
                    <a:pt x="167" y="2002"/>
                  </a:lnTo>
                  <a:cubicBezTo>
                    <a:pt x="101" y="2002"/>
                    <a:pt x="67" y="2069"/>
                    <a:pt x="34" y="2102"/>
                  </a:cubicBezTo>
                  <a:cubicBezTo>
                    <a:pt x="34" y="2136"/>
                    <a:pt x="1" y="2202"/>
                    <a:pt x="1" y="2236"/>
                  </a:cubicBezTo>
                  <a:cubicBezTo>
                    <a:pt x="1" y="2302"/>
                    <a:pt x="34" y="2336"/>
                    <a:pt x="34" y="2369"/>
                  </a:cubicBezTo>
                  <a:cubicBezTo>
                    <a:pt x="45" y="2380"/>
                    <a:pt x="56" y="2384"/>
                    <a:pt x="69" y="2384"/>
                  </a:cubicBezTo>
                  <a:cubicBezTo>
                    <a:pt x="93" y="2384"/>
                    <a:pt x="123" y="2369"/>
                    <a:pt x="167" y="2369"/>
                  </a:cubicBezTo>
                  <a:lnTo>
                    <a:pt x="434" y="2202"/>
                  </a:lnTo>
                  <a:lnTo>
                    <a:pt x="434" y="2102"/>
                  </a:lnTo>
                  <a:cubicBezTo>
                    <a:pt x="451" y="2119"/>
                    <a:pt x="476" y="2127"/>
                    <a:pt x="505" y="2127"/>
                  </a:cubicBezTo>
                  <a:cubicBezTo>
                    <a:pt x="534" y="2127"/>
                    <a:pt x="568" y="2119"/>
                    <a:pt x="601" y="2102"/>
                  </a:cubicBezTo>
                  <a:cubicBezTo>
                    <a:pt x="668" y="2102"/>
                    <a:pt x="701" y="2069"/>
                    <a:pt x="768" y="2036"/>
                  </a:cubicBezTo>
                  <a:cubicBezTo>
                    <a:pt x="935" y="1936"/>
                    <a:pt x="1101" y="1769"/>
                    <a:pt x="1168" y="1569"/>
                  </a:cubicBezTo>
                  <a:cubicBezTo>
                    <a:pt x="1302" y="1368"/>
                    <a:pt x="1335" y="1168"/>
                    <a:pt x="1335" y="935"/>
                  </a:cubicBezTo>
                  <a:cubicBezTo>
                    <a:pt x="1368" y="735"/>
                    <a:pt x="1302" y="568"/>
                    <a:pt x="1168" y="434"/>
                  </a:cubicBezTo>
                  <a:cubicBezTo>
                    <a:pt x="1118" y="368"/>
                    <a:pt x="1043" y="334"/>
                    <a:pt x="968" y="334"/>
                  </a:cubicBezTo>
                  <a:cubicBezTo>
                    <a:pt x="893" y="334"/>
                    <a:pt x="818" y="368"/>
                    <a:pt x="768" y="434"/>
                  </a:cubicBezTo>
                  <a:cubicBezTo>
                    <a:pt x="701" y="468"/>
                    <a:pt x="634" y="501"/>
                    <a:pt x="601" y="568"/>
                  </a:cubicBezTo>
                  <a:cubicBezTo>
                    <a:pt x="534" y="635"/>
                    <a:pt x="468" y="701"/>
                    <a:pt x="434" y="7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894750" y="1951000"/>
              <a:ext cx="27525" cy="63775"/>
            </a:xfrm>
            <a:custGeom>
              <a:rect b="b" l="l" r="r" t="t"/>
              <a:pathLst>
                <a:path extrusionOk="0" h="2551" w="1101">
                  <a:moveTo>
                    <a:pt x="667" y="1"/>
                  </a:moveTo>
                  <a:lnTo>
                    <a:pt x="267" y="234"/>
                  </a:lnTo>
                  <a:cubicBezTo>
                    <a:pt x="200" y="268"/>
                    <a:pt x="167" y="301"/>
                    <a:pt x="133" y="368"/>
                  </a:cubicBezTo>
                  <a:cubicBezTo>
                    <a:pt x="133" y="401"/>
                    <a:pt x="100" y="468"/>
                    <a:pt x="100" y="501"/>
                  </a:cubicBezTo>
                  <a:cubicBezTo>
                    <a:pt x="100" y="534"/>
                    <a:pt x="100" y="568"/>
                    <a:pt x="133" y="601"/>
                  </a:cubicBezTo>
                  <a:cubicBezTo>
                    <a:pt x="150" y="618"/>
                    <a:pt x="167" y="626"/>
                    <a:pt x="188" y="626"/>
                  </a:cubicBezTo>
                  <a:cubicBezTo>
                    <a:pt x="209" y="626"/>
                    <a:pt x="234" y="618"/>
                    <a:pt x="267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33" y="2169"/>
                    <a:pt x="67" y="2236"/>
                    <a:pt x="67" y="2269"/>
                  </a:cubicBezTo>
                  <a:cubicBezTo>
                    <a:pt x="33" y="2302"/>
                    <a:pt x="33" y="2369"/>
                    <a:pt x="33" y="2402"/>
                  </a:cubicBezTo>
                  <a:cubicBezTo>
                    <a:pt x="0" y="2436"/>
                    <a:pt x="33" y="2503"/>
                    <a:pt x="67" y="2536"/>
                  </a:cubicBezTo>
                  <a:cubicBezTo>
                    <a:pt x="67" y="2547"/>
                    <a:pt x="70" y="2551"/>
                    <a:pt x="78" y="2551"/>
                  </a:cubicBezTo>
                  <a:cubicBezTo>
                    <a:pt x="93" y="2551"/>
                    <a:pt x="122" y="2536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34" y="2002"/>
                    <a:pt x="1067" y="1969"/>
                  </a:cubicBezTo>
                  <a:cubicBezTo>
                    <a:pt x="1067" y="1902"/>
                    <a:pt x="1101" y="1869"/>
                    <a:pt x="1101" y="1802"/>
                  </a:cubicBezTo>
                  <a:cubicBezTo>
                    <a:pt x="1101" y="1769"/>
                    <a:pt x="1067" y="1735"/>
                    <a:pt x="1067" y="1702"/>
                  </a:cubicBezTo>
                  <a:cubicBezTo>
                    <a:pt x="1051" y="1685"/>
                    <a:pt x="1034" y="1677"/>
                    <a:pt x="1013" y="1677"/>
                  </a:cubicBezTo>
                  <a:cubicBezTo>
                    <a:pt x="992" y="1677"/>
                    <a:pt x="967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928100" y="194600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36" y="388"/>
                  </a:moveTo>
                  <a:cubicBezTo>
                    <a:pt x="791" y="388"/>
                    <a:pt x="846" y="412"/>
                    <a:pt x="901" y="468"/>
                  </a:cubicBezTo>
                  <a:cubicBezTo>
                    <a:pt x="934" y="534"/>
                    <a:pt x="968" y="634"/>
                    <a:pt x="968" y="734"/>
                  </a:cubicBezTo>
                  <a:cubicBezTo>
                    <a:pt x="968" y="868"/>
                    <a:pt x="934" y="1001"/>
                    <a:pt x="868" y="1101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7" y="1435"/>
                    <a:pt x="526" y="1452"/>
                    <a:pt x="480" y="1452"/>
                  </a:cubicBezTo>
                  <a:cubicBezTo>
                    <a:pt x="434" y="1452"/>
                    <a:pt x="384" y="1435"/>
                    <a:pt x="334" y="1402"/>
                  </a:cubicBezTo>
                  <a:cubicBezTo>
                    <a:pt x="267" y="1335"/>
                    <a:pt x="234" y="1235"/>
                    <a:pt x="234" y="1168"/>
                  </a:cubicBezTo>
                  <a:cubicBezTo>
                    <a:pt x="234" y="1001"/>
                    <a:pt x="267" y="868"/>
                    <a:pt x="334" y="734"/>
                  </a:cubicBezTo>
                  <a:cubicBezTo>
                    <a:pt x="401" y="601"/>
                    <a:pt x="501" y="501"/>
                    <a:pt x="601" y="434"/>
                  </a:cubicBezTo>
                  <a:cubicBezTo>
                    <a:pt x="646" y="404"/>
                    <a:pt x="691" y="388"/>
                    <a:pt x="736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1"/>
                    <a:pt x="601" y="67"/>
                  </a:cubicBezTo>
                  <a:cubicBezTo>
                    <a:pt x="467" y="134"/>
                    <a:pt x="401" y="234"/>
                    <a:pt x="301" y="368"/>
                  </a:cubicBezTo>
                  <a:cubicBezTo>
                    <a:pt x="200" y="501"/>
                    <a:pt x="134" y="634"/>
                    <a:pt x="100" y="801"/>
                  </a:cubicBezTo>
                  <a:cubicBezTo>
                    <a:pt x="34" y="935"/>
                    <a:pt x="34" y="1101"/>
                    <a:pt x="34" y="1268"/>
                  </a:cubicBezTo>
                  <a:cubicBezTo>
                    <a:pt x="0" y="1368"/>
                    <a:pt x="34" y="1502"/>
                    <a:pt x="100" y="1602"/>
                  </a:cubicBezTo>
                  <a:cubicBezTo>
                    <a:pt x="134" y="1702"/>
                    <a:pt x="200" y="1769"/>
                    <a:pt x="301" y="1769"/>
                  </a:cubicBezTo>
                  <a:cubicBezTo>
                    <a:pt x="327" y="1777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34" y="1635"/>
                    <a:pt x="834" y="1535"/>
                    <a:pt x="901" y="1435"/>
                  </a:cubicBezTo>
                  <a:cubicBezTo>
                    <a:pt x="1001" y="1302"/>
                    <a:pt x="1068" y="1168"/>
                    <a:pt x="1134" y="1001"/>
                  </a:cubicBezTo>
                  <a:cubicBezTo>
                    <a:pt x="1168" y="868"/>
                    <a:pt x="1201" y="734"/>
                    <a:pt x="1201" y="601"/>
                  </a:cubicBezTo>
                  <a:cubicBezTo>
                    <a:pt x="1201" y="468"/>
                    <a:pt x="1168" y="334"/>
                    <a:pt x="1134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962275" y="1921200"/>
              <a:ext cx="31725" cy="68825"/>
            </a:xfrm>
            <a:custGeom>
              <a:rect b="b" l="l" r="r" t="t"/>
              <a:pathLst>
                <a:path extrusionOk="0" h="2753" w="1269">
                  <a:moveTo>
                    <a:pt x="656" y="642"/>
                  </a:moveTo>
                  <a:cubicBezTo>
                    <a:pt x="693" y="642"/>
                    <a:pt x="735" y="659"/>
                    <a:pt x="768" y="692"/>
                  </a:cubicBezTo>
                  <a:cubicBezTo>
                    <a:pt x="835" y="759"/>
                    <a:pt x="868" y="859"/>
                    <a:pt x="868" y="959"/>
                  </a:cubicBezTo>
                  <a:cubicBezTo>
                    <a:pt x="868" y="1093"/>
                    <a:pt x="835" y="1226"/>
                    <a:pt x="768" y="1360"/>
                  </a:cubicBezTo>
                  <a:cubicBezTo>
                    <a:pt x="735" y="1460"/>
                    <a:pt x="635" y="1560"/>
                    <a:pt x="568" y="1626"/>
                  </a:cubicBezTo>
                  <a:cubicBezTo>
                    <a:pt x="535" y="1643"/>
                    <a:pt x="493" y="1651"/>
                    <a:pt x="451" y="1651"/>
                  </a:cubicBezTo>
                  <a:cubicBezTo>
                    <a:pt x="410" y="1651"/>
                    <a:pt x="368" y="1643"/>
                    <a:pt x="335" y="1626"/>
                  </a:cubicBezTo>
                  <a:cubicBezTo>
                    <a:pt x="268" y="1526"/>
                    <a:pt x="234" y="1426"/>
                    <a:pt x="234" y="1326"/>
                  </a:cubicBezTo>
                  <a:cubicBezTo>
                    <a:pt x="234" y="1193"/>
                    <a:pt x="268" y="1059"/>
                    <a:pt x="335" y="959"/>
                  </a:cubicBezTo>
                  <a:cubicBezTo>
                    <a:pt x="368" y="826"/>
                    <a:pt x="435" y="759"/>
                    <a:pt x="568" y="692"/>
                  </a:cubicBezTo>
                  <a:cubicBezTo>
                    <a:pt x="585" y="659"/>
                    <a:pt x="618" y="642"/>
                    <a:pt x="656" y="642"/>
                  </a:cubicBezTo>
                  <a:close/>
                  <a:moveTo>
                    <a:pt x="1198" y="0"/>
                  </a:moveTo>
                  <a:cubicBezTo>
                    <a:pt x="1177" y="0"/>
                    <a:pt x="1152" y="9"/>
                    <a:pt x="1135" y="25"/>
                  </a:cubicBezTo>
                  <a:lnTo>
                    <a:pt x="868" y="192"/>
                  </a:lnTo>
                  <a:lnTo>
                    <a:pt x="868" y="292"/>
                  </a:lnTo>
                  <a:cubicBezTo>
                    <a:pt x="835" y="275"/>
                    <a:pt x="810" y="267"/>
                    <a:pt x="785" y="267"/>
                  </a:cubicBezTo>
                  <a:cubicBezTo>
                    <a:pt x="760" y="267"/>
                    <a:pt x="735" y="275"/>
                    <a:pt x="701" y="292"/>
                  </a:cubicBezTo>
                  <a:cubicBezTo>
                    <a:pt x="635" y="292"/>
                    <a:pt x="601" y="292"/>
                    <a:pt x="535" y="325"/>
                  </a:cubicBezTo>
                  <a:cubicBezTo>
                    <a:pt x="368" y="459"/>
                    <a:pt x="234" y="592"/>
                    <a:pt x="168" y="792"/>
                  </a:cubicBezTo>
                  <a:cubicBezTo>
                    <a:pt x="68" y="993"/>
                    <a:pt x="1" y="1226"/>
                    <a:pt x="1" y="1493"/>
                  </a:cubicBezTo>
                  <a:cubicBezTo>
                    <a:pt x="1" y="1660"/>
                    <a:pt x="68" y="1827"/>
                    <a:pt x="168" y="1960"/>
                  </a:cubicBezTo>
                  <a:cubicBezTo>
                    <a:pt x="234" y="1993"/>
                    <a:pt x="310" y="2010"/>
                    <a:pt x="380" y="2010"/>
                  </a:cubicBezTo>
                  <a:cubicBezTo>
                    <a:pt x="451" y="2010"/>
                    <a:pt x="518" y="1993"/>
                    <a:pt x="568" y="1960"/>
                  </a:cubicBezTo>
                  <a:cubicBezTo>
                    <a:pt x="635" y="1893"/>
                    <a:pt x="701" y="1860"/>
                    <a:pt x="735" y="1827"/>
                  </a:cubicBezTo>
                  <a:cubicBezTo>
                    <a:pt x="802" y="1760"/>
                    <a:pt x="835" y="1693"/>
                    <a:pt x="868" y="1626"/>
                  </a:cubicBezTo>
                  <a:lnTo>
                    <a:pt x="868" y="1793"/>
                  </a:lnTo>
                  <a:cubicBezTo>
                    <a:pt x="902" y="1860"/>
                    <a:pt x="868" y="1960"/>
                    <a:pt x="835" y="2027"/>
                  </a:cubicBezTo>
                  <a:cubicBezTo>
                    <a:pt x="802" y="2127"/>
                    <a:pt x="735" y="2160"/>
                    <a:pt x="668" y="2227"/>
                  </a:cubicBezTo>
                  <a:lnTo>
                    <a:pt x="435" y="2360"/>
                  </a:lnTo>
                  <a:cubicBezTo>
                    <a:pt x="368" y="2394"/>
                    <a:pt x="335" y="2427"/>
                    <a:pt x="301" y="2494"/>
                  </a:cubicBezTo>
                  <a:cubicBezTo>
                    <a:pt x="268" y="2527"/>
                    <a:pt x="268" y="2560"/>
                    <a:pt x="268" y="2627"/>
                  </a:cubicBezTo>
                  <a:cubicBezTo>
                    <a:pt x="268" y="2660"/>
                    <a:pt x="268" y="2694"/>
                    <a:pt x="301" y="2727"/>
                  </a:cubicBezTo>
                  <a:cubicBezTo>
                    <a:pt x="318" y="2744"/>
                    <a:pt x="335" y="2752"/>
                    <a:pt x="355" y="2752"/>
                  </a:cubicBezTo>
                  <a:cubicBezTo>
                    <a:pt x="376" y="2752"/>
                    <a:pt x="401" y="2744"/>
                    <a:pt x="435" y="2727"/>
                  </a:cubicBezTo>
                  <a:lnTo>
                    <a:pt x="635" y="2594"/>
                  </a:lnTo>
                  <a:cubicBezTo>
                    <a:pt x="735" y="2527"/>
                    <a:pt x="835" y="2460"/>
                    <a:pt x="868" y="2360"/>
                  </a:cubicBezTo>
                  <a:cubicBezTo>
                    <a:pt x="968" y="2260"/>
                    <a:pt x="1002" y="2127"/>
                    <a:pt x="1035" y="2027"/>
                  </a:cubicBezTo>
                  <a:cubicBezTo>
                    <a:pt x="1068" y="1927"/>
                    <a:pt x="1102" y="1793"/>
                    <a:pt x="1102" y="1693"/>
                  </a:cubicBezTo>
                  <a:lnTo>
                    <a:pt x="1102" y="425"/>
                  </a:lnTo>
                  <a:lnTo>
                    <a:pt x="1135" y="392"/>
                  </a:lnTo>
                  <a:cubicBezTo>
                    <a:pt x="1168" y="359"/>
                    <a:pt x="1235" y="325"/>
                    <a:pt x="1235" y="292"/>
                  </a:cubicBezTo>
                  <a:cubicBezTo>
                    <a:pt x="1269" y="259"/>
                    <a:pt x="1269" y="192"/>
                    <a:pt x="1269" y="125"/>
                  </a:cubicBezTo>
                  <a:cubicBezTo>
                    <a:pt x="1269" y="92"/>
                    <a:pt x="1269" y="59"/>
                    <a:pt x="1235" y="25"/>
                  </a:cubicBezTo>
                  <a:cubicBezTo>
                    <a:pt x="1235" y="9"/>
                    <a:pt x="1218" y="0"/>
                    <a:pt x="11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008150" y="1937025"/>
              <a:ext cx="8375" cy="12975"/>
            </a:xfrm>
            <a:custGeom>
              <a:rect b="b" l="l" r="r" t="t"/>
              <a:pathLst>
                <a:path extrusionOk="0" h="519" w="335">
                  <a:moveTo>
                    <a:pt x="234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01" y="59"/>
                    <a:pt x="67" y="126"/>
                    <a:pt x="34" y="159"/>
                  </a:cubicBezTo>
                  <a:cubicBezTo>
                    <a:pt x="1" y="226"/>
                    <a:pt x="1" y="293"/>
                    <a:pt x="1" y="360"/>
                  </a:cubicBezTo>
                  <a:cubicBezTo>
                    <a:pt x="1" y="426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7" y="493"/>
                  </a:cubicBezTo>
                  <a:cubicBezTo>
                    <a:pt x="234" y="460"/>
                    <a:pt x="267" y="426"/>
                    <a:pt x="301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6"/>
                  </a:cubicBezTo>
                  <a:cubicBezTo>
                    <a:pt x="284" y="9"/>
                    <a:pt x="259" y="1"/>
                    <a:pt x="2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030675" y="1876775"/>
              <a:ext cx="32550" cy="58400"/>
            </a:xfrm>
            <a:custGeom>
              <a:rect b="b" l="l" r="r" t="t"/>
              <a:pathLst>
                <a:path extrusionOk="0" h="2336" w="1302">
                  <a:moveTo>
                    <a:pt x="401" y="1"/>
                  </a:moveTo>
                  <a:lnTo>
                    <a:pt x="134" y="101"/>
                  </a:lnTo>
                  <a:cubicBezTo>
                    <a:pt x="100" y="101"/>
                    <a:pt x="67" y="168"/>
                    <a:pt x="34" y="201"/>
                  </a:cubicBezTo>
                  <a:cubicBezTo>
                    <a:pt x="0" y="234"/>
                    <a:pt x="0" y="301"/>
                    <a:pt x="0" y="334"/>
                  </a:cubicBezTo>
                  <a:cubicBezTo>
                    <a:pt x="0" y="401"/>
                    <a:pt x="0" y="435"/>
                    <a:pt x="34" y="468"/>
                  </a:cubicBezTo>
                  <a:cubicBezTo>
                    <a:pt x="34" y="485"/>
                    <a:pt x="50" y="493"/>
                    <a:pt x="71" y="493"/>
                  </a:cubicBezTo>
                  <a:cubicBezTo>
                    <a:pt x="92" y="493"/>
                    <a:pt x="117" y="485"/>
                    <a:pt x="134" y="468"/>
                  </a:cubicBezTo>
                  <a:lnTo>
                    <a:pt x="167" y="435"/>
                  </a:lnTo>
                  <a:lnTo>
                    <a:pt x="167" y="1936"/>
                  </a:lnTo>
                  <a:cubicBezTo>
                    <a:pt x="134" y="1969"/>
                    <a:pt x="100" y="2002"/>
                    <a:pt x="67" y="2036"/>
                  </a:cubicBezTo>
                  <a:cubicBezTo>
                    <a:pt x="34" y="2102"/>
                    <a:pt x="0" y="2136"/>
                    <a:pt x="0" y="2202"/>
                  </a:cubicBezTo>
                  <a:cubicBezTo>
                    <a:pt x="0" y="2269"/>
                    <a:pt x="34" y="2303"/>
                    <a:pt x="34" y="2336"/>
                  </a:cubicBezTo>
                  <a:cubicBezTo>
                    <a:pt x="67" y="2336"/>
                    <a:pt x="100" y="2336"/>
                    <a:pt x="167" y="2303"/>
                  </a:cubicBezTo>
                  <a:lnTo>
                    <a:pt x="434" y="2169"/>
                  </a:lnTo>
                  <a:cubicBezTo>
                    <a:pt x="467" y="2136"/>
                    <a:pt x="501" y="2102"/>
                    <a:pt x="534" y="2036"/>
                  </a:cubicBezTo>
                  <a:cubicBezTo>
                    <a:pt x="567" y="2002"/>
                    <a:pt x="567" y="1936"/>
                    <a:pt x="567" y="1902"/>
                  </a:cubicBezTo>
                  <a:cubicBezTo>
                    <a:pt x="567" y="1836"/>
                    <a:pt x="567" y="1769"/>
                    <a:pt x="534" y="1769"/>
                  </a:cubicBezTo>
                  <a:cubicBezTo>
                    <a:pt x="467" y="1769"/>
                    <a:pt x="434" y="1802"/>
                    <a:pt x="401" y="1802"/>
                  </a:cubicBezTo>
                  <a:lnTo>
                    <a:pt x="401" y="1168"/>
                  </a:lnTo>
                  <a:cubicBezTo>
                    <a:pt x="467" y="1068"/>
                    <a:pt x="501" y="968"/>
                    <a:pt x="567" y="868"/>
                  </a:cubicBezTo>
                  <a:cubicBezTo>
                    <a:pt x="601" y="835"/>
                    <a:pt x="634" y="768"/>
                    <a:pt x="701" y="768"/>
                  </a:cubicBezTo>
                  <a:cubicBezTo>
                    <a:pt x="734" y="751"/>
                    <a:pt x="759" y="743"/>
                    <a:pt x="780" y="743"/>
                  </a:cubicBezTo>
                  <a:cubicBezTo>
                    <a:pt x="801" y="743"/>
                    <a:pt x="817" y="751"/>
                    <a:pt x="834" y="768"/>
                  </a:cubicBezTo>
                  <a:cubicBezTo>
                    <a:pt x="901" y="768"/>
                    <a:pt x="901" y="835"/>
                    <a:pt x="901" y="935"/>
                  </a:cubicBezTo>
                  <a:lnTo>
                    <a:pt x="901" y="1535"/>
                  </a:lnTo>
                  <a:cubicBezTo>
                    <a:pt x="834" y="1569"/>
                    <a:pt x="801" y="1602"/>
                    <a:pt x="767" y="1635"/>
                  </a:cubicBezTo>
                  <a:cubicBezTo>
                    <a:pt x="734" y="1702"/>
                    <a:pt x="734" y="1769"/>
                    <a:pt x="734" y="1836"/>
                  </a:cubicBezTo>
                  <a:cubicBezTo>
                    <a:pt x="734" y="1869"/>
                    <a:pt x="734" y="1902"/>
                    <a:pt x="767" y="1936"/>
                  </a:cubicBezTo>
                  <a:cubicBezTo>
                    <a:pt x="767" y="1952"/>
                    <a:pt x="784" y="1961"/>
                    <a:pt x="805" y="1961"/>
                  </a:cubicBezTo>
                  <a:cubicBezTo>
                    <a:pt x="826" y="1961"/>
                    <a:pt x="851" y="1952"/>
                    <a:pt x="868" y="1936"/>
                  </a:cubicBezTo>
                  <a:lnTo>
                    <a:pt x="1134" y="1769"/>
                  </a:lnTo>
                  <a:cubicBezTo>
                    <a:pt x="1168" y="1735"/>
                    <a:pt x="1234" y="1702"/>
                    <a:pt x="1234" y="1669"/>
                  </a:cubicBezTo>
                  <a:cubicBezTo>
                    <a:pt x="1268" y="1602"/>
                    <a:pt x="1268" y="1569"/>
                    <a:pt x="1301" y="1502"/>
                  </a:cubicBezTo>
                  <a:cubicBezTo>
                    <a:pt x="1301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34" y="668"/>
                    <a:pt x="1101" y="568"/>
                    <a:pt x="1068" y="468"/>
                  </a:cubicBezTo>
                  <a:cubicBezTo>
                    <a:pt x="1034" y="435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5"/>
                  </a:cubicBezTo>
                  <a:cubicBezTo>
                    <a:pt x="634" y="468"/>
                    <a:pt x="601" y="501"/>
                    <a:pt x="567" y="568"/>
                  </a:cubicBezTo>
                  <a:cubicBezTo>
                    <a:pt x="501" y="601"/>
                    <a:pt x="467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068200" y="1858450"/>
              <a:ext cx="29200" cy="50950"/>
            </a:xfrm>
            <a:custGeom>
              <a:rect b="b" l="l" r="r" t="t"/>
              <a:pathLst>
                <a:path extrusionOk="0" h="2038" w="1168">
                  <a:moveTo>
                    <a:pt x="367" y="0"/>
                  </a:moveTo>
                  <a:cubicBezTo>
                    <a:pt x="334" y="0"/>
                    <a:pt x="301" y="67"/>
                    <a:pt x="267" y="100"/>
                  </a:cubicBezTo>
                  <a:cubicBezTo>
                    <a:pt x="234" y="167"/>
                    <a:pt x="234" y="234"/>
                    <a:pt x="234" y="300"/>
                  </a:cubicBezTo>
                  <a:lnTo>
                    <a:pt x="234" y="600"/>
                  </a:lnTo>
                  <a:lnTo>
                    <a:pt x="167" y="667"/>
                  </a:lnTo>
                  <a:cubicBezTo>
                    <a:pt x="100" y="667"/>
                    <a:pt x="67" y="734"/>
                    <a:pt x="34" y="767"/>
                  </a:cubicBezTo>
                  <a:cubicBezTo>
                    <a:pt x="34" y="801"/>
                    <a:pt x="0" y="867"/>
                    <a:pt x="0" y="901"/>
                  </a:cubicBezTo>
                  <a:cubicBezTo>
                    <a:pt x="0" y="967"/>
                    <a:pt x="0" y="1001"/>
                    <a:pt x="34" y="1034"/>
                  </a:cubicBezTo>
                  <a:cubicBezTo>
                    <a:pt x="67" y="1034"/>
                    <a:pt x="100" y="1034"/>
                    <a:pt x="167" y="1001"/>
                  </a:cubicBezTo>
                  <a:lnTo>
                    <a:pt x="234" y="967"/>
                  </a:lnTo>
                  <a:lnTo>
                    <a:pt x="234" y="1735"/>
                  </a:lnTo>
                  <a:cubicBezTo>
                    <a:pt x="234" y="1835"/>
                    <a:pt x="267" y="1935"/>
                    <a:pt x="334" y="2001"/>
                  </a:cubicBezTo>
                  <a:cubicBezTo>
                    <a:pt x="372" y="2027"/>
                    <a:pt x="410" y="2038"/>
                    <a:pt x="450" y="2038"/>
                  </a:cubicBezTo>
                  <a:cubicBezTo>
                    <a:pt x="515" y="2038"/>
                    <a:pt x="585" y="2009"/>
                    <a:pt x="667" y="1968"/>
                  </a:cubicBezTo>
                  <a:cubicBezTo>
                    <a:pt x="768" y="1901"/>
                    <a:pt x="834" y="1835"/>
                    <a:pt x="934" y="1735"/>
                  </a:cubicBezTo>
                  <a:cubicBezTo>
                    <a:pt x="1001" y="1668"/>
                    <a:pt x="1101" y="1568"/>
                    <a:pt x="1134" y="1468"/>
                  </a:cubicBezTo>
                  <a:cubicBezTo>
                    <a:pt x="1168" y="1434"/>
                    <a:pt x="1168" y="1368"/>
                    <a:pt x="1168" y="1334"/>
                  </a:cubicBezTo>
                  <a:cubicBezTo>
                    <a:pt x="1168" y="1301"/>
                    <a:pt x="1168" y="1268"/>
                    <a:pt x="1134" y="1234"/>
                  </a:cubicBezTo>
                  <a:cubicBezTo>
                    <a:pt x="1134" y="1218"/>
                    <a:pt x="1126" y="1209"/>
                    <a:pt x="1114" y="1209"/>
                  </a:cubicBezTo>
                  <a:cubicBezTo>
                    <a:pt x="1101" y="1209"/>
                    <a:pt x="1084" y="1218"/>
                    <a:pt x="1068" y="1234"/>
                  </a:cubicBez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34"/>
                    <a:pt x="801" y="1534"/>
                    <a:pt x="667" y="1635"/>
                  </a:cubicBezTo>
                  <a:cubicBezTo>
                    <a:pt x="601" y="1668"/>
                    <a:pt x="534" y="1668"/>
                    <a:pt x="501" y="1668"/>
                  </a:cubicBezTo>
                  <a:cubicBezTo>
                    <a:pt x="467" y="1635"/>
                    <a:pt x="467" y="1601"/>
                    <a:pt x="467" y="1534"/>
                  </a:cubicBezTo>
                  <a:lnTo>
                    <a:pt x="467" y="834"/>
                  </a:lnTo>
                  <a:lnTo>
                    <a:pt x="901" y="600"/>
                  </a:lnTo>
                  <a:cubicBezTo>
                    <a:pt x="934" y="567"/>
                    <a:pt x="968" y="534"/>
                    <a:pt x="1001" y="467"/>
                  </a:cubicBezTo>
                  <a:cubicBezTo>
                    <a:pt x="1034" y="434"/>
                    <a:pt x="1034" y="400"/>
                    <a:pt x="1034" y="334"/>
                  </a:cubicBezTo>
                  <a:cubicBezTo>
                    <a:pt x="1034" y="300"/>
                    <a:pt x="1034" y="267"/>
                    <a:pt x="1001" y="234"/>
                  </a:cubicBezTo>
                  <a:cubicBezTo>
                    <a:pt x="984" y="217"/>
                    <a:pt x="968" y="209"/>
                    <a:pt x="951" y="209"/>
                  </a:cubicBezTo>
                  <a:cubicBezTo>
                    <a:pt x="934" y="209"/>
                    <a:pt x="918" y="217"/>
                    <a:pt x="901" y="234"/>
                  </a:cubicBezTo>
                  <a:lnTo>
                    <a:pt x="467" y="467"/>
                  </a:lnTo>
                  <a:lnTo>
                    <a:pt x="467" y="167"/>
                  </a:lnTo>
                  <a:cubicBezTo>
                    <a:pt x="467" y="100"/>
                    <a:pt x="467" y="33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3097375" y="1843625"/>
              <a:ext cx="36725" cy="54650"/>
            </a:xfrm>
            <a:custGeom>
              <a:rect b="b" l="l" r="r" t="t"/>
              <a:pathLst>
                <a:path extrusionOk="0" h="2186" w="1469">
                  <a:moveTo>
                    <a:pt x="1135" y="1"/>
                  </a:moveTo>
                  <a:cubicBezTo>
                    <a:pt x="1102" y="1"/>
                    <a:pt x="1068" y="9"/>
                    <a:pt x="1035" y="26"/>
                  </a:cubicBezTo>
                  <a:cubicBezTo>
                    <a:pt x="968" y="59"/>
                    <a:pt x="935" y="93"/>
                    <a:pt x="901" y="126"/>
                  </a:cubicBezTo>
                  <a:cubicBezTo>
                    <a:pt x="868" y="193"/>
                    <a:pt x="801" y="259"/>
                    <a:pt x="801" y="326"/>
                  </a:cubicBezTo>
                  <a:cubicBezTo>
                    <a:pt x="768" y="293"/>
                    <a:pt x="735" y="259"/>
                    <a:pt x="701" y="259"/>
                  </a:cubicBezTo>
                  <a:cubicBezTo>
                    <a:pt x="668" y="259"/>
                    <a:pt x="635" y="259"/>
                    <a:pt x="601" y="293"/>
                  </a:cubicBezTo>
                  <a:cubicBezTo>
                    <a:pt x="535" y="293"/>
                    <a:pt x="501" y="326"/>
                    <a:pt x="501" y="360"/>
                  </a:cubicBezTo>
                  <a:cubicBezTo>
                    <a:pt x="434" y="426"/>
                    <a:pt x="401" y="493"/>
                    <a:pt x="401" y="560"/>
                  </a:cubicBezTo>
                  <a:lnTo>
                    <a:pt x="401" y="460"/>
                  </a:lnTo>
                  <a:lnTo>
                    <a:pt x="168" y="560"/>
                  </a:lnTo>
                  <a:cubicBezTo>
                    <a:pt x="134" y="593"/>
                    <a:pt x="68" y="626"/>
                    <a:pt x="68" y="693"/>
                  </a:cubicBezTo>
                  <a:cubicBezTo>
                    <a:pt x="34" y="726"/>
                    <a:pt x="34" y="760"/>
                    <a:pt x="34" y="827"/>
                  </a:cubicBezTo>
                  <a:cubicBezTo>
                    <a:pt x="1" y="893"/>
                    <a:pt x="34" y="927"/>
                    <a:pt x="101" y="960"/>
                  </a:cubicBezTo>
                  <a:cubicBezTo>
                    <a:pt x="101" y="977"/>
                    <a:pt x="109" y="985"/>
                    <a:pt x="126" y="985"/>
                  </a:cubicBezTo>
                  <a:cubicBezTo>
                    <a:pt x="143" y="985"/>
                    <a:pt x="168" y="977"/>
                    <a:pt x="201" y="960"/>
                  </a:cubicBezTo>
                  <a:lnTo>
                    <a:pt x="201" y="1794"/>
                  </a:lnTo>
                  <a:cubicBezTo>
                    <a:pt x="134" y="1794"/>
                    <a:pt x="101" y="1861"/>
                    <a:pt x="101" y="1894"/>
                  </a:cubicBezTo>
                  <a:cubicBezTo>
                    <a:pt x="68" y="1927"/>
                    <a:pt x="68" y="1994"/>
                    <a:pt x="68" y="2027"/>
                  </a:cubicBezTo>
                  <a:cubicBezTo>
                    <a:pt x="34" y="2094"/>
                    <a:pt x="68" y="2127"/>
                    <a:pt x="101" y="2161"/>
                  </a:cubicBezTo>
                  <a:cubicBezTo>
                    <a:pt x="101" y="2178"/>
                    <a:pt x="118" y="2186"/>
                    <a:pt x="138" y="2186"/>
                  </a:cubicBezTo>
                  <a:cubicBezTo>
                    <a:pt x="159" y="2186"/>
                    <a:pt x="184" y="2178"/>
                    <a:pt x="201" y="2161"/>
                  </a:cubicBezTo>
                  <a:lnTo>
                    <a:pt x="401" y="2027"/>
                  </a:lnTo>
                  <a:cubicBezTo>
                    <a:pt x="468" y="1994"/>
                    <a:pt x="501" y="1961"/>
                    <a:pt x="535" y="1927"/>
                  </a:cubicBezTo>
                  <a:cubicBezTo>
                    <a:pt x="535" y="1861"/>
                    <a:pt x="568" y="1827"/>
                    <a:pt x="568" y="1761"/>
                  </a:cubicBezTo>
                  <a:cubicBezTo>
                    <a:pt x="568" y="1727"/>
                    <a:pt x="568" y="1694"/>
                    <a:pt x="535" y="1660"/>
                  </a:cubicBezTo>
                  <a:cubicBezTo>
                    <a:pt x="518" y="1644"/>
                    <a:pt x="501" y="1635"/>
                    <a:pt x="484" y="1635"/>
                  </a:cubicBezTo>
                  <a:cubicBezTo>
                    <a:pt x="468" y="1635"/>
                    <a:pt x="451" y="1644"/>
                    <a:pt x="434" y="1660"/>
                  </a:cubicBezTo>
                  <a:lnTo>
                    <a:pt x="434" y="927"/>
                  </a:lnTo>
                  <a:cubicBezTo>
                    <a:pt x="434" y="860"/>
                    <a:pt x="468" y="793"/>
                    <a:pt x="501" y="726"/>
                  </a:cubicBezTo>
                  <a:cubicBezTo>
                    <a:pt x="535" y="693"/>
                    <a:pt x="568" y="660"/>
                    <a:pt x="601" y="660"/>
                  </a:cubicBezTo>
                  <a:lnTo>
                    <a:pt x="668" y="660"/>
                  </a:lnTo>
                  <a:cubicBezTo>
                    <a:pt x="668" y="693"/>
                    <a:pt x="668" y="726"/>
                    <a:pt x="668" y="760"/>
                  </a:cubicBezTo>
                  <a:lnTo>
                    <a:pt x="668" y="1894"/>
                  </a:lnTo>
                  <a:lnTo>
                    <a:pt x="868" y="1761"/>
                  </a:lnTo>
                  <a:cubicBezTo>
                    <a:pt x="901" y="1727"/>
                    <a:pt x="968" y="1694"/>
                    <a:pt x="1002" y="1660"/>
                  </a:cubicBezTo>
                  <a:cubicBezTo>
                    <a:pt x="1002" y="1594"/>
                    <a:pt x="1002" y="1560"/>
                    <a:pt x="1035" y="1494"/>
                  </a:cubicBezTo>
                  <a:cubicBezTo>
                    <a:pt x="1035" y="1460"/>
                    <a:pt x="1002" y="1427"/>
                    <a:pt x="1002" y="1394"/>
                  </a:cubicBezTo>
                  <a:cubicBezTo>
                    <a:pt x="985" y="1377"/>
                    <a:pt x="968" y="1369"/>
                    <a:pt x="947" y="1369"/>
                  </a:cubicBezTo>
                  <a:cubicBezTo>
                    <a:pt x="926" y="1369"/>
                    <a:pt x="901" y="1377"/>
                    <a:pt x="868" y="1394"/>
                  </a:cubicBezTo>
                  <a:lnTo>
                    <a:pt x="868" y="693"/>
                  </a:lnTo>
                  <a:cubicBezTo>
                    <a:pt x="901" y="626"/>
                    <a:pt x="935" y="526"/>
                    <a:pt x="968" y="460"/>
                  </a:cubicBezTo>
                  <a:cubicBezTo>
                    <a:pt x="1002" y="460"/>
                    <a:pt x="1035" y="426"/>
                    <a:pt x="1035" y="393"/>
                  </a:cubicBezTo>
                  <a:lnTo>
                    <a:pt x="1102" y="393"/>
                  </a:lnTo>
                  <a:lnTo>
                    <a:pt x="1102" y="493"/>
                  </a:lnTo>
                  <a:lnTo>
                    <a:pt x="1102" y="1594"/>
                  </a:lnTo>
                  <a:lnTo>
                    <a:pt x="1335" y="1494"/>
                  </a:lnTo>
                  <a:cubicBezTo>
                    <a:pt x="1368" y="1460"/>
                    <a:pt x="1402" y="1427"/>
                    <a:pt x="1435" y="1360"/>
                  </a:cubicBezTo>
                  <a:cubicBezTo>
                    <a:pt x="1469" y="1327"/>
                    <a:pt x="1469" y="1260"/>
                    <a:pt x="1469" y="1227"/>
                  </a:cubicBezTo>
                  <a:cubicBezTo>
                    <a:pt x="1469" y="1193"/>
                    <a:pt x="1469" y="1127"/>
                    <a:pt x="1435" y="1127"/>
                  </a:cubicBezTo>
                  <a:cubicBezTo>
                    <a:pt x="1435" y="1110"/>
                    <a:pt x="1418" y="1102"/>
                    <a:pt x="1398" y="1102"/>
                  </a:cubicBezTo>
                  <a:cubicBezTo>
                    <a:pt x="1377" y="1102"/>
                    <a:pt x="1352" y="1110"/>
                    <a:pt x="1335" y="1127"/>
                  </a:cubicBezTo>
                  <a:lnTo>
                    <a:pt x="1335" y="326"/>
                  </a:lnTo>
                  <a:cubicBezTo>
                    <a:pt x="1335" y="226"/>
                    <a:pt x="1302" y="93"/>
                    <a:pt x="1235" y="26"/>
                  </a:cubicBezTo>
                  <a:cubicBezTo>
                    <a:pt x="1202" y="9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132400" y="18117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168" y="0"/>
                  </a:moveTo>
                  <a:cubicBezTo>
                    <a:pt x="1135" y="33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1"/>
                  </a:lnTo>
                  <a:lnTo>
                    <a:pt x="1168" y="2001"/>
                  </a:lnTo>
                  <a:cubicBezTo>
                    <a:pt x="1202" y="1968"/>
                    <a:pt x="1235" y="1935"/>
                    <a:pt x="1268" y="1868"/>
                  </a:cubicBezTo>
                  <a:cubicBezTo>
                    <a:pt x="1268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02" y="1601"/>
                  </a:cubicBezTo>
                  <a:lnTo>
                    <a:pt x="468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302" y="234"/>
                  </a:cubicBezTo>
                  <a:cubicBezTo>
                    <a:pt x="1302" y="200"/>
                    <a:pt x="1302" y="167"/>
                    <a:pt x="1302" y="133"/>
                  </a:cubicBezTo>
                  <a:cubicBezTo>
                    <a:pt x="1302" y="67"/>
                    <a:pt x="1268" y="33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172425" y="178110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18" y="0"/>
                  </a:moveTo>
                  <a:cubicBezTo>
                    <a:pt x="902" y="0"/>
                    <a:pt x="885" y="9"/>
                    <a:pt x="868" y="25"/>
                  </a:cubicBezTo>
                  <a:cubicBezTo>
                    <a:pt x="835" y="25"/>
                    <a:pt x="835" y="59"/>
                    <a:pt x="802" y="92"/>
                  </a:cubicBezTo>
                  <a:cubicBezTo>
                    <a:pt x="802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8"/>
                  </a:cubicBezTo>
                  <a:lnTo>
                    <a:pt x="134" y="3328"/>
                  </a:lnTo>
                  <a:cubicBezTo>
                    <a:pt x="134" y="3294"/>
                    <a:pt x="168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2" y="159"/>
                    <a:pt x="1002" y="125"/>
                  </a:cubicBezTo>
                  <a:cubicBezTo>
                    <a:pt x="1002" y="92"/>
                    <a:pt x="968" y="59"/>
                    <a:pt x="968" y="25"/>
                  </a:cubicBezTo>
                  <a:cubicBezTo>
                    <a:pt x="952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205800" y="1771700"/>
              <a:ext cx="26700" cy="63425"/>
            </a:xfrm>
            <a:custGeom>
              <a:rect b="b" l="l" r="r" t="t"/>
              <a:pathLst>
                <a:path extrusionOk="0" h="2537" w="1068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67" y="301"/>
                    <a:pt x="134" y="368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100" y="568"/>
                    <a:pt x="100" y="568"/>
                    <a:pt x="134" y="601"/>
                  </a:cubicBezTo>
                  <a:cubicBezTo>
                    <a:pt x="150" y="618"/>
                    <a:pt x="167" y="626"/>
                    <a:pt x="184" y="626"/>
                  </a:cubicBezTo>
                  <a:cubicBezTo>
                    <a:pt x="200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2"/>
                    <a:pt x="67" y="2236"/>
                    <a:pt x="34" y="2269"/>
                  </a:cubicBezTo>
                  <a:cubicBezTo>
                    <a:pt x="34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67" y="2536"/>
                    <a:pt x="100" y="2536"/>
                    <a:pt x="167" y="2503"/>
                  </a:cubicBezTo>
                  <a:lnTo>
                    <a:pt x="934" y="2069"/>
                  </a:lnTo>
                  <a:cubicBezTo>
                    <a:pt x="968" y="2036"/>
                    <a:pt x="1034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239150" y="176670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5" y="534"/>
                    <a:pt x="968" y="635"/>
                    <a:pt x="935" y="735"/>
                  </a:cubicBezTo>
                  <a:cubicBezTo>
                    <a:pt x="935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8" y="1418"/>
                    <a:pt x="518" y="1427"/>
                    <a:pt x="468" y="1427"/>
                  </a:cubicBezTo>
                  <a:cubicBezTo>
                    <a:pt x="417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401" y="601"/>
                    <a:pt x="468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668" y="1"/>
                    <a:pt x="601" y="67"/>
                  </a:cubicBezTo>
                  <a:cubicBezTo>
                    <a:pt x="468" y="134"/>
                    <a:pt x="367" y="234"/>
                    <a:pt x="301" y="334"/>
                  </a:cubicBezTo>
                  <a:cubicBezTo>
                    <a:pt x="201" y="468"/>
                    <a:pt x="134" y="635"/>
                    <a:pt x="67" y="801"/>
                  </a:cubicBezTo>
                  <a:cubicBezTo>
                    <a:pt x="34" y="935"/>
                    <a:pt x="1" y="1102"/>
                    <a:pt x="1" y="1235"/>
                  </a:cubicBezTo>
                  <a:cubicBezTo>
                    <a:pt x="1" y="1368"/>
                    <a:pt x="34" y="1502"/>
                    <a:pt x="67" y="1602"/>
                  </a:cubicBezTo>
                  <a:cubicBezTo>
                    <a:pt x="134" y="1702"/>
                    <a:pt x="201" y="1735"/>
                    <a:pt x="301" y="1769"/>
                  </a:cubicBezTo>
                  <a:cubicBezTo>
                    <a:pt x="328" y="1778"/>
                    <a:pt x="354" y="1782"/>
                    <a:pt x="381" y="1782"/>
                  </a:cubicBezTo>
                  <a:cubicBezTo>
                    <a:pt x="454" y="1782"/>
                    <a:pt x="528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1001" y="1302"/>
                    <a:pt x="1068" y="1168"/>
                    <a:pt x="1101" y="1001"/>
                  </a:cubicBezTo>
                  <a:cubicBezTo>
                    <a:pt x="1168" y="868"/>
                    <a:pt x="1168" y="735"/>
                    <a:pt x="1168" y="601"/>
                  </a:cubicBezTo>
                  <a:cubicBezTo>
                    <a:pt x="1201" y="468"/>
                    <a:pt x="1168" y="334"/>
                    <a:pt x="1101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3274175" y="1743575"/>
              <a:ext cx="29225" cy="47800"/>
            </a:xfrm>
            <a:custGeom>
              <a:rect b="b" l="l" r="r" t="t"/>
              <a:pathLst>
                <a:path extrusionOk="0" h="1912" w="1169">
                  <a:moveTo>
                    <a:pt x="1051" y="0"/>
                  </a:moveTo>
                  <a:cubicBezTo>
                    <a:pt x="1035" y="0"/>
                    <a:pt x="1018" y="8"/>
                    <a:pt x="1001" y="25"/>
                  </a:cubicBezTo>
                  <a:cubicBezTo>
                    <a:pt x="968" y="25"/>
                    <a:pt x="935" y="58"/>
                    <a:pt x="935" y="125"/>
                  </a:cubicBezTo>
                  <a:cubicBezTo>
                    <a:pt x="868" y="92"/>
                    <a:pt x="834" y="92"/>
                    <a:pt x="768" y="92"/>
                  </a:cubicBezTo>
                  <a:cubicBezTo>
                    <a:pt x="701" y="125"/>
                    <a:pt x="634" y="159"/>
                    <a:pt x="601" y="159"/>
                  </a:cubicBezTo>
                  <a:cubicBezTo>
                    <a:pt x="401" y="292"/>
                    <a:pt x="267" y="459"/>
                    <a:pt x="167" y="659"/>
                  </a:cubicBezTo>
                  <a:cubicBezTo>
                    <a:pt x="67" y="892"/>
                    <a:pt x="1" y="1126"/>
                    <a:pt x="1" y="1359"/>
                  </a:cubicBezTo>
                  <a:cubicBezTo>
                    <a:pt x="1" y="1626"/>
                    <a:pt x="101" y="1826"/>
                    <a:pt x="201" y="1893"/>
                  </a:cubicBezTo>
                  <a:cubicBezTo>
                    <a:pt x="234" y="1904"/>
                    <a:pt x="275" y="1912"/>
                    <a:pt x="321" y="1912"/>
                  </a:cubicBezTo>
                  <a:cubicBezTo>
                    <a:pt x="412" y="1912"/>
                    <a:pt x="523" y="1882"/>
                    <a:pt x="634" y="1793"/>
                  </a:cubicBezTo>
                  <a:cubicBezTo>
                    <a:pt x="801" y="1726"/>
                    <a:pt x="968" y="1560"/>
                    <a:pt x="1068" y="1393"/>
                  </a:cubicBezTo>
                  <a:cubicBezTo>
                    <a:pt x="1135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5" y="992"/>
                  </a:cubicBezTo>
                  <a:lnTo>
                    <a:pt x="1068" y="992"/>
                  </a:lnTo>
                  <a:cubicBezTo>
                    <a:pt x="1035" y="1026"/>
                    <a:pt x="1001" y="1093"/>
                    <a:pt x="968" y="1126"/>
                  </a:cubicBezTo>
                  <a:cubicBezTo>
                    <a:pt x="935" y="1193"/>
                    <a:pt x="901" y="1226"/>
                    <a:pt x="868" y="1259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7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26"/>
                    <a:pt x="234" y="1226"/>
                  </a:cubicBezTo>
                  <a:cubicBezTo>
                    <a:pt x="234" y="1093"/>
                    <a:pt x="267" y="959"/>
                    <a:pt x="334" y="826"/>
                  </a:cubicBezTo>
                  <a:cubicBezTo>
                    <a:pt x="401" y="692"/>
                    <a:pt x="468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9" y="478"/>
                    <a:pt x="805" y="482"/>
                    <a:pt x="834" y="492"/>
                  </a:cubicBezTo>
                  <a:cubicBezTo>
                    <a:pt x="868" y="492"/>
                    <a:pt x="901" y="525"/>
                    <a:pt x="901" y="592"/>
                  </a:cubicBezTo>
                  <a:cubicBezTo>
                    <a:pt x="901" y="626"/>
                    <a:pt x="901" y="659"/>
                    <a:pt x="935" y="692"/>
                  </a:cubicBezTo>
                  <a:lnTo>
                    <a:pt x="1001" y="692"/>
                  </a:lnTo>
                  <a:cubicBezTo>
                    <a:pt x="1035" y="659"/>
                    <a:pt x="1068" y="626"/>
                    <a:pt x="1101" y="592"/>
                  </a:cubicBezTo>
                  <a:cubicBezTo>
                    <a:pt x="1101" y="525"/>
                    <a:pt x="1135" y="459"/>
                    <a:pt x="1135" y="392"/>
                  </a:cubicBezTo>
                  <a:lnTo>
                    <a:pt x="1135" y="159"/>
                  </a:lnTo>
                  <a:cubicBezTo>
                    <a:pt x="1135" y="125"/>
                    <a:pt x="1101" y="58"/>
                    <a:pt x="1101" y="25"/>
                  </a:cubicBezTo>
                  <a:cubicBezTo>
                    <a:pt x="1085" y="8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3308375" y="17258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34" y="0"/>
                  </a:moveTo>
                  <a:cubicBezTo>
                    <a:pt x="100" y="34"/>
                    <a:pt x="67" y="67"/>
                    <a:pt x="67" y="100"/>
                  </a:cubicBezTo>
                  <a:cubicBezTo>
                    <a:pt x="34" y="134"/>
                    <a:pt x="0" y="200"/>
                    <a:pt x="34" y="267"/>
                  </a:cubicBezTo>
                  <a:cubicBezTo>
                    <a:pt x="0" y="267"/>
                    <a:pt x="0" y="300"/>
                    <a:pt x="34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100" y="1635"/>
                  </a:lnTo>
                  <a:cubicBezTo>
                    <a:pt x="67" y="1668"/>
                    <a:pt x="34" y="1735"/>
                    <a:pt x="34" y="1768"/>
                  </a:cubicBezTo>
                  <a:cubicBezTo>
                    <a:pt x="0" y="1802"/>
                    <a:pt x="0" y="1835"/>
                    <a:pt x="34" y="1868"/>
                  </a:cubicBezTo>
                  <a:cubicBezTo>
                    <a:pt x="0" y="1902"/>
                    <a:pt x="34" y="1968"/>
                    <a:pt x="67" y="2002"/>
                  </a:cubicBezTo>
                  <a:lnTo>
                    <a:pt x="134" y="2002"/>
                  </a:lnTo>
                  <a:cubicBezTo>
                    <a:pt x="167" y="1968"/>
                    <a:pt x="200" y="1935"/>
                    <a:pt x="234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2027450" y="2554775"/>
              <a:ext cx="33375" cy="49225"/>
            </a:xfrm>
            <a:custGeom>
              <a:rect b="b" l="l" r="r" t="t"/>
              <a:pathLst>
                <a:path extrusionOk="0" h="1969" w="1335">
                  <a:moveTo>
                    <a:pt x="1201" y="0"/>
                  </a:moveTo>
                  <a:cubicBezTo>
                    <a:pt x="1168" y="34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068" y="1968"/>
                  </a:lnTo>
                  <a:lnTo>
                    <a:pt x="1168" y="1968"/>
                  </a:lnTo>
                  <a:cubicBezTo>
                    <a:pt x="1201" y="1935"/>
                    <a:pt x="1235" y="1902"/>
                    <a:pt x="1235" y="1868"/>
                  </a:cubicBezTo>
                  <a:cubicBezTo>
                    <a:pt x="1268" y="1835"/>
                    <a:pt x="1268" y="1768"/>
                    <a:pt x="1268" y="1735"/>
                  </a:cubicBezTo>
                  <a:cubicBezTo>
                    <a:pt x="1302" y="1702"/>
                    <a:pt x="1302" y="1668"/>
                    <a:pt x="1268" y="1635"/>
                  </a:cubicBezTo>
                  <a:cubicBezTo>
                    <a:pt x="1268" y="1601"/>
                    <a:pt x="1235" y="1601"/>
                    <a:pt x="1201" y="1601"/>
                  </a:cubicBezTo>
                  <a:lnTo>
                    <a:pt x="468" y="1401"/>
                  </a:lnTo>
                  <a:lnTo>
                    <a:pt x="1268" y="334"/>
                  </a:lnTo>
                  <a:cubicBezTo>
                    <a:pt x="1268" y="301"/>
                    <a:pt x="1302" y="267"/>
                    <a:pt x="1335" y="200"/>
                  </a:cubicBezTo>
                  <a:cubicBezTo>
                    <a:pt x="1335" y="167"/>
                    <a:pt x="1335" y="134"/>
                    <a:pt x="1335" y="100"/>
                  </a:cubicBezTo>
                  <a:cubicBezTo>
                    <a:pt x="1335" y="67"/>
                    <a:pt x="1302" y="34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2066650" y="2533925"/>
              <a:ext cx="26700" cy="64025"/>
            </a:xfrm>
            <a:custGeom>
              <a:rect b="b" l="l" r="r" t="t"/>
              <a:pathLst>
                <a:path extrusionOk="0" h="2561" w="1068">
                  <a:moveTo>
                    <a:pt x="634" y="0"/>
                  </a:moveTo>
                  <a:lnTo>
                    <a:pt x="234" y="267"/>
                  </a:lnTo>
                  <a:cubicBezTo>
                    <a:pt x="167" y="301"/>
                    <a:pt x="134" y="334"/>
                    <a:pt x="100" y="367"/>
                  </a:cubicBezTo>
                  <a:cubicBezTo>
                    <a:pt x="100" y="434"/>
                    <a:pt x="67" y="467"/>
                    <a:pt x="67" y="534"/>
                  </a:cubicBezTo>
                  <a:cubicBezTo>
                    <a:pt x="67" y="567"/>
                    <a:pt x="100" y="601"/>
                    <a:pt x="100" y="634"/>
                  </a:cubicBezTo>
                  <a:cubicBezTo>
                    <a:pt x="110" y="644"/>
                    <a:pt x="120" y="648"/>
                    <a:pt x="131" y="648"/>
                  </a:cubicBezTo>
                  <a:cubicBezTo>
                    <a:pt x="156" y="648"/>
                    <a:pt x="187" y="624"/>
                    <a:pt x="234" y="601"/>
                  </a:cubicBezTo>
                  <a:lnTo>
                    <a:pt x="401" y="501"/>
                  </a:lnTo>
                  <a:lnTo>
                    <a:pt x="401" y="2035"/>
                  </a:lnTo>
                  <a:lnTo>
                    <a:pt x="134" y="2169"/>
                  </a:lnTo>
                  <a:cubicBezTo>
                    <a:pt x="100" y="2202"/>
                    <a:pt x="34" y="2235"/>
                    <a:pt x="34" y="2302"/>
                  </a:cubicBezTo>
                  <a:cubicBezTo>
                    <a:pt x="0" y="2335"/>
                    <a:pt x="0" y="2369"/>
                    <a:pt x="0" y="2435"/>
                  </a:cubicBezTo>
                  <a:cubicBezTo>
                    <a:pt x="0" y="2469"/>
                    <a:pt x="0" y="2502"/>
                    <a:pt x="34" y="2536"/>
                  </a:cubicBezTo>
                  <a:cubicBezTo>
                    <a:pt x="34" y="2552"/>
                    <a:pt x="50" y="2561"/>
                    <a:pt x="71" y="2561"/>
                  </a:cubicBezTo>
                  <a:cubicBezTo>
                    <a:pt x="92" y="2561"/>
                    <a:pt x="117" y="2552"/>
                    <a:pt x="134" y="2536"/>
                  </a:cubicBezTo>
                  <a:lnTo>
                    <a:pt x="901" y="2069"/>
                  </a:lnTo>
                  <a:cubicBezTo>
                    <a:pt x="968" y="2069"/>
                    <a:pt x="1001" y="2002"/>
                    <a:pt x="1034" y="1968"/>
                  </a:cubicBezTo>
                  <a:cubicBezTo>
                    <a:pt x="1034" y="1935"/>
                    <a:pt x="1068" y="1868"/>
                    <a:pt x="1068" y="1835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2100000" y="2530100"/>
              <a:ext cx="30050" cy="46450"/>
            </a:xfrm>
            <a:custGeom>
              <a:rect b="b" l="l" r="r" t="t"/>
              <a:pathLst>
                <a:path extrusionOk="0" h="1858" w="1202">
                  <a:moveTo>
                    <a:pt x="768" y="887"/>
                  </a:moveTo>
                  <a:lnTo>
                    <a:pt x="768" y="1054"/>
                  </a:lnTo>
                  <a:cubicBezTo>
                    <a:pt x="735" y="1121"/>
                    <a:pt x="668" y="1221"/>
                    <a:pt x="601" y="1288"/>
                  </a:cubicBezTo>
                  <a:cubicBezTo>
                    <a:pt x="534" y="1354"/>
                    <a:pt x="468" y="1388"/>
                    <a:pt x="401" y="1454"/>
                  </a:cubicBezTo>
                  <a:cubicBezTo>
                    <a:pt x="368" y="1488"/>
                    <a:pt x="301" y="1488"/>
                    <a:pt x="268" y="1488"/>
                  </a:cubicBezTo>
                  <a:cubicBezTo>
                    <a:pt x="234" y="1454"/>
                    <a:pt x="234" y="1454"/>
                    <a:pt x="234" y="1421"/>
                  </a:cubicBezTo>
                  <a:cubicBezTo>
                    <a:pt x="234" y="1354"/>
                    <a:pt x="268" y="1288"/>
                    <a:pt x="301" y="1254"/>
                  </a:cubicBezTo>
                  <a:cubicBezTo>
                    <a:pt x="334" y="1154"/>
                    <a:pt x="434" y="1054"/>
                    <a:pt x="534" y="1021"/>
                  </a:cubicBezTo>
                  <a:cubicBezTo>
                    <a:pt x="601" y="954"/>
                    <a:pt x="701" y="921"/>
                    <a:pt x="768" y="887"/>
                  </a:cubicBezTo>
                  <a:close/>
                  <a:moveTo>
                    <a:pt x="781" y="0"/>
                  </a:moveTo>
                  <a:cubicBezTo>
                    <a:pt x="724" y="0"/>
                    <a:pt x="652" y="23"/>
                    <a:pt x="568" y="87"/>
                  </a:cubicBezTo>
                  <a:cubicBezTo>
                    <a:pt x="501" y="120"/>
                    <a:pt x="434" y="153"/>
                    <a:pt x="401" y="187"/>
                  </a:cubicBezTo>
                  <a:cubicBezTo>
                    <a:pt x="334" y="253"/>
                    <a:pt x="268" y="287"/>
                    <a:pt x="234" y="354"/>
                  </a:cubicBezTo>
                  <a:cubicBezTo>
                    <a:pt x="201" y="387"/>
                    <a:pt x="167" y="420"/>
                    <a:pt x="134" y="454"/>
                  </a:cubicBezTo>
                  <a:cubicBezTo>
                    <a:pt x="134" y="454"/>
                    <a:pt x="101" y="487"/>
                    <a:pt x="101" y="520"/>
                  </a:cubicBezTo>
                  <a:cubicBezTo>
                    <a:pt x="101" y="554"/>
                    <a:pt x="101" y="554"/>
                    <a:pt x="101" y="587"/>
                  </a:cubicBezTo>
                  <a:cubicBezTo>
                    <a:pt x="101" y="620"/>
                    <a:pt x="101" y="687"/>
                    <a:pt x="134" y="720"/>
                  </a:cubicBezTo>
                  <a:lnTo>
                    <a:pt x="201" y="720"/>
                  </a:lnTo>
                  <a:cubicBezTo>
                    <a:pt x="234" y="687"/>
                    <a:pt x="268" y="654"/>
                    <a:pt x="301" y="620"/>
                  </a:cubicBezTo>
                  <a:cubicBezTo>
                    <a:pt x="368" y="554"/>
                    <a:pt x="468" y="487"/>
                    <a:pt x="568" y="420"/>
                  </a:cubicBezTo>
                  <a:cubicBezTo>
                    <a:pt x="634" y="387"/>
                    <a:pt x="701" y="387"/>
                    <a:pt x="735" y="387"/>
                  </a:cubicBezTo>
                  <a:cubicBezTo>
                    <a:pt x="768" y="387"/>
                    <a:pt x="768" y="420"/>
                    <a:pt x="768" y="487"/>
                  </a:cubicBezTo>
                  <a:lnTo>
                    <a:pt x="768" y="554"/>
                  </a:lnTo>
                  <a:cubicBezTo>
                    <a:pt x="701" y="554"/>
                    <a:pt x="601" y="587"/>
                    <a:pt x="534" y="654"/>
                  </a:cubicBezTo>
                  <a:cubicBezTo>
                    <a:pt x="234" y="854"/>
                    <a:pt x="34" y="1187"/>
                    <a:pt x="1" y="1554"/>
                  </a:cubicBezTo>
                  <a:cubicBezTo>
                    <a:pt x="1" y="1654"/>
                    <a:pt x="34" y="1755"/>
                    <a:pt x="101" y="1821"/>
                  </a:cubicBezTo>
                  <a:cubicBezTo>
                    <a:pt x="139" y="1847"/>
                    <a:pt x="177" y="1858"/>
                    <a:pt x="215" y="1858"/>
                  </a:cubicBezTo>
                  <a:cubicBezTo>
                    <a:pt x="277" y="1858"/>
                    <a:pt x="339" y="1829"/>
                    <a:pt x="401" y="1788"/>
                  </a:cubicBezTo>
                  <a:cubicBezTo>
                    <a:pt x="468" y="1755"/>
                    <a:pt x="534" y="1721"/>
                    <a:pt x="601" y="1654"/>
                  </a:cubicBezTo>
                  <a:cubicBezTo>
                    <a:pt x="668" y="1588"/>
                    <a:pt x="735" y="1521"/>
                    <a:pt x="768" y="1454"/>
                  </a:cubicBezTo>
                  <a:lnTo>
                    <a:pt x="768" y="1521"/>
                  </a:lnTo>
                  <a:lnTo>
                    <a:pt x="1035" y="1421"/>
                  </a:lnTo>
                  <a:cubicBezTo>
                    <a:pt x="1068" y="1388"/>
                    <a:pt x="1135" y="1354"/>
                    <a:pt x="1168" y="1288"/>
                  </a:cubicBezTo>
                  <a:cubicBezTo>
                    <a:pt x="1168" y="1254"/>
                    <a:pt x="1168" y="1187"/>
                    <a:pt x="1202" y="1154"/>
                  </a:cubicBezTo>
                  <a:cubicBezTo>
                    <a:pt x="1202" y="1121"/>
                    <a:pt x="1168" y="1054"/>
                    <a:pt x="1168" y="1054"/>
                  </a:cubicBezTo>
                  <a:cubicBezTo>
                    <a:pt x="1151" y="1037"/>
                    <a:pt x="1135" y="1029"/>
                    <a:pt x="1114" y="1029"/>
                  </a:cubicBezTo>
                  <a:cubicBezTo>
                    <a:pt x="1093" y="1029"/>
                    <a:pt x="1068" y="1037"/>
                    <a:pt x="1035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4" y="8"/>
                    <a:pt x="815" y="0"/>
                    <a:pt x="7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135025" y="2506600"/>
              <a:ext cx="26725" cy="50700"/>
            </a:xfrm>
            <a:custGeom>
              <a:rect b="b" l="l" r="r" t="t"/>
              <a:pathLst>
                <a:path extrusionOk="0" h="2028" w="1069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868" y="59"/>
                  </a:lnTo>
                  <a:lnTo>
                    <a:pt x="835" y="126"/>
                  </a:lnTo>
                  <a:cubicBezTo>
                    <a:pt x="818" y="109"/>
                    <a:pt x="793" y="101"/>
                    <a:pt x="768" y="101"/>
                  </a:cubicBezTo>
                  <a:cubicBezTo>
                    <a:pt x="743" y="101"/>
                    <a:pt x="718" y="109"/>
                    <a:pt x="701" y="126"/>
                  </a:cubicBezTo>
                  <a:cubicBezTo>
                    <a:pt x="634" y="126"/>
                    <a:pt x="601" y="159"/>
                    <a:pt x="534" y="193"/>
                  </a:cubicBezTo>
                  <a:cubicBezTo>
                    <a:pt x="401" y="259"/>
                    <a:pt x="268" y="393"/>
                    <a:pt x="201" y="560"/>
                  </a:cubicBezTo>
                  <a:cubicBezTo>
                    <a:pt x="101" y="660"/>
                    <a:pt x="67" y="793"/>
                    <a:pt x="67" y="927"/>
                  </a:cubicBezTo>
                  <a:cubicBezTo>
                    <a:pt x="67" y="1027"/>
                    <a:pt x="101" y="1127"/>
                    <a:pt x="167" y="1193"/>
                  </a:cubicBezTo>
                  <a:cubicBezTo>
                    <a:pt x="195" y="1207"/>
                    <a:pt x="234" y="1215"/>
                    <a:pt x="282" y="1215"/>
                  </a:cubicBezTo>
                  <a:cubicBezTo>
                    <a:pt x="350" y="1215"/>
                    <a:pt x="437" y="1199"/>
                    <a:pt x="534" y="1160"/>
                  </a:cubicBezTo>
                  <a:cubicBezTo>
                    <a:pt x="601" y="1093"/>
                    <a:pt x="701" y="1093"/>
                    <a:pt x="768" y="1093"/>
                  </a:cubicBezTo>
                  <a:cubicBezTo>
                    <a:pt x="835" y="1093"/>
                    <a:pt x="835" y="1127"/>
                    <a:pt x="835" y="1160"/>
                  </a:cubicBezTo>
                  <a:cubicBezTo>
                    <a:pt x="835" y="1193"/>
                    <a:pt x="835" y="1227"/>
                    <a:pt x="801" y="1260"/>
                  </a:cubicBezTo>
                  <a:cubicBezTo>
                    <a:pt x="735" y="1360"/>
                    <a:pt x="634" y="1427"/>
                    <a:pt x="568" y="1494"/>
                  </a:cubicBezTo>
                  <a:cubicBezTo>
                    <a:pt x="501" y="1494"/>
                    <a:pt x="434" y="1527"/>
                    <a:pt x="401" y="1527"/>
                  </a:cubicBezTo>
                  <a:cubicBezTo>
                    <a:pt x="381" y="1537"/>
                    <a:pt x="365" y="1541"/>
                    <a:pt x="350" y="1541"/>
                  </a:cubicBezTo>
                  <a:cubicBezTo>
                    <a:pt x="315" y="1541"/>
                    <a:pt x="291" y="1517"/>
                    <a:pt x="268" y="1494"/>
                  </a:cubicBezTo>
                  <a:cubicBezTo>
                    <a:pt x="268" y="1460"/>
                    <a:pt x="234" y="1427"/>
                    <a:pt x="234" y="1427"/>
                  </a:cubicBezTo>
                  <a:cubicBezTo>
                    <a:pt x="217" y="1410"/>
                    <a:pt x="201" y="1402"/>
                    <a:pt x="188" y="1402"/>
                  </a:cubicBezTo>
                  <a:cubicBezTo>
                    <a:pt x="176" y="1402"/>
                    <a:pt x="167" y="1410"/>
                    <a:pt x="167" y="1427"/>
                  </a:cubicBezTo>
                  <a:cubicBezTo>
                    <a:pt x="101" y="1427"/>
                    <a:pt x="67" y="1494"/>
                    <a:pt x="67" y="1527"/>
                  </a:cubicBezTo>
                  <a:cubicBezTo>
                    <a:pt x="34" y="1594"/>
                    <a:pt x="1" y="1660"/>
                    <a:pt x="34" y="1727"/>
                  </a:cubicBezTo>
                  <a:lnTo>
                    <a:pt x="34" y="1861"/>
                  </a:lnTo>
                  <a:cubicBezTo>
                    <a:pt x="1" y="1894"/>
                    <a:pt x="34" y="1961"/>
                    <a:pt x="67" y="2027"/>
                  </a:cubicBezTo>
                  <a:lnTo>
                    <a:pt x="134" y="2027"/>
                  </a:lnTo>
                  <a:lnTo>
                    <a:pt x="167" y="1994"/>
                  </a:lnTo>
                  <a:lnTo>
                    <a:pt x="201" y="1927"/>
                  </a:lnTo>
                  <a:lnTo>
                    <a:pt x="368" y="1927"/>
                  </a:lnTo>
                  <a:cubicBezTo>
                    <a:pt x="434" y="1894"/>
                    <a:pt x="501" y="1894"/>
                    <a:pt x="534" y="1861"/>
                  </a:cubicBezTo>
                  <a:cubicBezTo>
                    <a:pt x="735" y="1761"/>
                    <a:pt x="868" y="1594"/>
                    <a:pt x="968" y="1427"/>
                  </a:cubicBezTo>
                  <a:cubicBezTo>
                    <a:pt x="1035" y="1327"/>
                    <a:pt x="1068" y="1193"/>
                    <a:pt x="1068" y="1060"/>
                  </a:cubicBezTo>
                  <a:cubicBezTo>
                    <a:pt x="1068" y="960"/>
                    <a:pt x="1068" y="893"/>
                    <a:pt x="1001" y="827"/>
                  </a:cubicBezTo>
                  <a:cubicBezTo>
                    <a:pt x="977" y="778"/>
                    <a:pt x="935" y="747"/>
                    <a:pt x="888" y="747"/>
                  </a:cubicBezTo>
                  <a:cubicBezTo>
                    <a:pt x="870" y="747"/>
                    <a:pt x="852" y="751"/>
                    <a:pt x="835" y="760"/>
                  </a:cubicBezTo>
                  <a:cubicBezTo>
                    <a:pt x="735" y="760"/>
                    <a:pt x="601" y="793"/>
                    <a:pt x="534" y="827"/>
                  </a:cubicBezTo>
                  <a:cubicBezTo>
                    <a:pt x="468" y="860"/>
                    <a:pt x="401" y="860"/>
                    <a:pt x="368" y="860"/>
                  </a:cubicBezTo>
                  <a:cubicBezTo>
                    <a:pt x="334" y="860"/>
                    <a:pt x="301" y="860"/>
                    <a:pt x="301" y="827"/>
                  </a:cubicBezTo>
                  <a:cubicBezTo>
                    <a:pt x="301" y="793"/>
                    <a:pt x="334" y="760"/>
                    <a:pt x="334" y="726"/>
                  </a:cubicBezTo>
                  <a:cubicBezTo>
                    <a:pt x="401" y="660"/>
                    <a:pt x="468" y="593"/>
                    <a:pt x="568" y="560"/>
                  </a:cubicBezTo>
                  <a:cubicBezTo>
                    <a:pt x="601" y="526"/>
                    <a:pt x="634" y="526"/>
                    <a:pt x="668" y="493"/>
                  </a:cubicBezTo>
                  <a:lnTo>
                    <a:pt x="801" y="493"/>
                  </a:lnTo>
                  <a:cubicBezTo>
                    <a:pt x="801" y="526"/>
                    <a:pt x="835" y="560"/>
                    <a:pt x="868" y="560"/>
                  </a:cubicBezTo>
                  <a:cubicBezTo>
                    <a:pt x="868" y="576"/>
                    <a:pt x="876" y="585"/>
                    <a:pt x="889" y="585"/>
                  </a:cubicBezTo>
                  <a:cubicBezTo>
                    <a:pt x="901" y="585"/>
                    <a:pt x="918" y="576"/>
                    <a:pt x="935" y="560"/>
                  </a:cubicBezTo>
                  <a:cubicBezTo>
                    <a:pt x="968" y="560"/>
                    <a:pt x="1001" y="493"/>
                    <a:pt x="1035" y="426"/>
                  </a:cubicBezTo>
                  <a:cubicBezTo>
                    <a:pt x="1035" y="393"/>
                    <a:pt x="1035" y="326"/>
                    <a:pt x="1035" y="259"/>
                  </a:cubicBezTo>
                  <a:lnTo>
                    <a:pt x="1035" y="193"/>
                  </a:lnTo>
                  <a:cubicBezTo>
                    <a:pt x="1035" y="126"/>
                    <a:pt x="1001" y="93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2170050" y="2480550"/>
              <a:ext cx="30050" cy="51800"/>
            </a:xfrm>
            <a:custGeom>
              <a:rect b="b" l="l" r="r" t="t"/>
              <a:pathLst>
                <a:path extrusionOk="0" h="2072" w="1202">
                  <a:moveTo>
                    <a:pt x="368" y="1"/>
                  </a:moveTo>
                  <a:cubicBezTo>
                    <a:pt x="334" y="34"/>
                    <a:pt x="301" y="67"/>
                    <a:pt x="268" y="134"/>
                  </a:cubicBezTo>
                  <a:cubicBezTo>
                    <a:pt x="268" y="167"/>
                    <a:pt x="234" y="234"/>
                    <a:pt x="234" y="301"/>
                  </a:cubicBezTo>
                  <a:lnTo>
                    <a:pt x="234" y="634"/>
                  </a:lnTo>
                  <a:lnTo>
                    <a:pt x="167" y="668"/>
                  </a:lnTo>
                  <a:cubicBezTo>
                    <a:pt x="134" y="701"/>
                    <a:pt x="67" y="734"/>
                    <a:pt x="34" y="801"/>
                  </a:cubicBezTo>
                  <a:cubicBezTo>
                    <a:pt x="34" y="834"/>
                    <a:pt x="34" y="901"/>
                    <a:pt x="1" y="935"/>
                  </a:cubicBezTo>
                  <a:cubicBezTo>
                    <a:pt x="1" y="968"/>
                    <a:pt x="34" y="1001"/>
                    <a:pt x="34" y="1035"/>
                  </a:cubicBezTo>
                  <a:cubicBezTo>
                    <a:pt x="51" y="1051"/>
                    <a:pt x="67" y="1060"/>
                    <a:pt x="88" y="1060"/>
                  </a:cubicBezTo>
                  <a:cubicBezTo>
                    <a:pt x="109" y="1060"/>
                    <a:pt x="134" y="1051"/>
                    <a:pt x="167" y="1035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34" y="1869"/>
                    <a:pt x="268" y="1969"/>
                    <a:pt x="368" y="2035"/>
                  </a:cubicBezTo>
                  <a:cubicBezTo>
                    <a:pt x="393" y="2061"/>
                    <a:pt x="423" y="2072"/>
                    <a:pt x="459" y="2072"/>
                  </a:cubicBezTo>
                  <a:cubicBezTo>
                    <a:pt x="516" y="2072"/>
                    <a:pt x="585" y="2043"/>
                    <a:pt x="668" y="2002"/>
                  </a:cubicBezTo>
                  <a:cubicBezTo>
                    <a:pt x="768" y="1935"/>
                    <a:pt x="868" y="1869"/>
                    <a:pt x="935" y="1768"/>
                  </a:cubicBezTo>
                  <a:cubicBezTo>
                    <a:pt x="1035" y="1702"/>
                    <a:pt x="1101" y="1602"/>
                    <a:pt x="1168" y="1502"/>
                  </a:cubicBezTo>
                  <a:cubicBezTo>
                    <a:pt x="1168" y="1468"/>
                    <a:pt x="1202" y="1402"/>
                    <a:pt x="1202" y="1368"/>
                  </a:cubicBezTo>
                  <a:cubicBezTo>
                    <a:pt x="1202" y="1335"/>
                    <a:pt x="1168" y="1301"/>
                    <a:pt x="1168" y="1268"/>
                  </a:cubicBezTo>
                  <a:cubicBezTo>
                    <a:pt x="1151" y="1251"/>
                    <a:pt x="1135" y="1243"/>
                    <a:pt x="1118" y="1243"/>
                  </a:cubicBezTo>
                  <a:cubicBezTo>
                    <a:pt x="1101" y="1243"/>
                    <a:pt x="1085" y="1251"/>
                    <a:pt x="1068" y="1268"/>
                  </a:cubicBezTo>
                  <a:cubicBezTo>
                    <a:pt x="1035" y="1301"/>
                    <a:pt x="1001" y="1335"/>
                    <a:pt x="1001" y="1368"/>
                  </a:cubicBezTo>
                  <a:cubicBezTo>
                    <a:pt x="901" y="1468"/>
                    <a:pt x="801" y="1568"/>
                    <a:pt x="668" y="1668"/>
                  </a:cubicBezTo>
                  <a:cubicBezTo>
                    <a:pt x="601" y="1702"/>
                    <a:pt x="534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901" y="601"/>
                  </a:lnTo>
                  <a:cubicBezTo>
                    <a:pt x="935" y="601"/>
                    <a:pt x="968" y="534"/>
                    <a:pt x="1001" y="501"/>
                  </a:cubicBezTo>
                  <a:cubicBezTo>
                    <a:pt x="1035" y="468"/>
                    <a:pt x="1035" y="401"/>
                    <a:pt x="1035" y="334"/>
                  </a:cubicBezTo>
                  <a:cubicBezTo>
                    <a:pt x="1035" y="301"/>
                    <a:pt x="1035" y="267"/>
                    <a:pt x="1001" y="234"/>
                  </a:cubicBezTo>
                  <a:cubicBezTo>
                    <a:pt x="990" y="223"/>
                    <a:pt x="979" y="219"/>
                    <a:pt x="968" y="219"/>
                  </a:cubicBezTo>
                  <a:cubicBezTo>
                    <a:pt x="946" y="219"/>
                    <a:pt x="924" y="234"/>
                    <a:pt x="901" y="234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34"/>
                    <a:pt x="468" y="67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2200900" y="2466800"/>
              <a:ext cx="35900" cy="55275"/>
            </a:xfrm>
            <a:custGeom>
              <a:rect b="b" l="l" r="r" t="t"/>
              <a:pathLst>
                <a:path extrusionOk="0" h="2211" w="1436">
                  <a:moveTo>
                    <a:pt x="1093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5" y="50"/>
                    <a:pt x="868" y="117"/>
                    <a:pt x="835" y="150"/>
                  </a:cubicBezTo>
                  <a:cubicBezTo>
                    <a:pt x="801" y="217"/>
                    <a:pt x="768" y="250"/>
                    <a:pt x="735" y="317"/>
                  </a:cubicBezTo>
                  <a:cubicBezTo>
                    <a:pt x="701" y="284"/>
                    <a:pt x="668" y="284"/>
                    <a:pt x="635" y="284"/>
                  </a:cubicBezTo>
                  <a:cubicBezTo>
                    <a:pt x="618" y="267"/>
                    <a:pt x="601" y="259"/>
                    <a:pt x="585" y="259"/>
                  </a:cubicBezTo>
                  <a:cubicBezTo>
                    <a:pt x="568" y="259"/>
                    <a:pt x="551" y="267"/>
                    <a:pt x="535" y="284"/>
                  </a:cubicBezTo>
                  <a:cubicBezTo>
                    <a:pt x="501" y="284"/>
                    <a:pt x="468" y="317"/>
                    <a:pt x="435" y="350"/>
                  </a:cubicBezTo>
                  <a:cubicBezTo>
                    <a:pt x="401" y="417"/>
                    <a:pt x="368" y="484"/>
                    <a:pt x="334" y="551"/>
                  </a:cubicBezTo>
                  <a:lnTo>
                    <a:pt x="334" y="450"/>
                  </a:lnTo>
                  <a:lnTo>
                    <a:pt x="168" y="617"/>
                  </a:lnTo>
                  <a:cubicBezTo>
                    <a:pt x="101" y="651"/>
                    <a:pt x="68" y="684"/>
                    <a:pt x="34" y="751"/>
                  </a:cubicBezTo>
                  <a:cubicBezTo>
                    <a:pt x="1" y="784"/>
                    <a:pt x="1" y="817"/>
                    <a:pt x="1" y="884"/>
                  </a:cubicBezTo>
                  <a:cubicBezTo>
                    <a:pt x="1" y="917"/>
                    <a:pt x="1" y="951"/>
                    <a:pt x="34" y="984"/>
                  </a:cubicBezTo>
                  <a:cubicBezTo>
                    <a:pt x="51" y="1001"/>
                    <a:pt x="68" y="1009"/>
                    <a:pt x="84" y="1009"/>
                  </a:cubicBezTo>
                  <a:cubicBezTo>
                    <a:pt x="101" y="1009"/>
                    <a:pt x="118" y="1001"/>
                    <a:pt x="134" y="984"/>
                  </a:cubicBezTo>
                  <a:lnTo>
                    <a:pt x="134" y="1818"/>
                  </a:lnTo>
                  <a:cubicBezTo>
                    <a:pt x="101" y="1851"/>
                    <a:pt x="68" y="1885"/>
                    <a:pt x="34" y="1952"/>
                  </a:cubicBezTo>
                  <a:cubicBezTo>
                    <a:pt x="1" y="1985"/>
                    <a:pt x="1" y="2018"/>
                    <a:pt x="1" y="2085"/>
                  </a:cubicBezTo>
                  <a:cubicBezTo>
                    <a:pt x="1" y="2118"/>
                    <a:pt x="1" y="2152"/>
                    <a:pt x="34" y="2185"/>
                  </a:cubicBezTo>
                  <a:cubicBezTo>
                    <a:pt x="51" y="2202"/>
                    <a:pt x="68" y="2210"/>
                    <a:pt x="88" y="2210"/>
                  </a:cubicBezTo>
                  <a:cubicBezTo>
                    <a:pt x="109" y="2210"/>
                    <a:pt x="134" y="2202"/>
                    <a:pt x="168" y="2185"/>
                  </a:cubicBezTo>
                  <a:lnTo>
                    <a:pt x="368" y="2052"/>
                  </a:lnTo>
                  <a:cubicBezTo>
                    <a:pt x="401" y="2018"/>
                    <a:pt x="435" y="1985"/>
                    <a:pt x="468" y="1952"/>
                  </a:cubicBezTo>
                  <a:cubicBezTo>
                    <a:pt x="501" y="1885"/>
                    <a:pt x="501" y="1851"/>
                    <a:pt x="501" y="1785"/>
                  </a:cubicBezTo>
                  <a:cubicBezTo>
                    <a:pt x="535" y="1751"/>
                    <a:pt x="501" y="1718"/>
                    <a:pt x="468" y="1685"/>
                  </a:cubicBezTo>
                  <a:cubicBezTo>
                    <a:pt x="468" y="1668"/>
                    <a:pt x="460" y="1660"/>
                    <a:pt x="443" y="1660"/>
                  </a:cubicBezTo>
                  <a:cubicBezTo>
                    <a:pt x="426" y="1660"/>
                    <a:pt x="401" y="1668"/>
                    <a:pt x="368" y="1685"/>
                  </a:cubicBezTo>
                  <a:lnTo>
                    <a:pt x="368" y="984"/>
                  </a:lnTo>
                  <a:cubicBezTo>
                    <a:pt x="401" y="917"/>
                    <a:pt x="435" y="851"/>
                    <a:pt x="468" y="784"/>
                  </a:cubicBezTo>
                  <a:cubicBezTo>
                    <a:pt x="468" y="751"/>
                    <a:pt x="501" y="717"/>
                    <a:pt x="535" y="684"/>
                  </a:cubicBezTo>
                  <a:lnTo>
                    <a:pt x="601" y="684"/>
                  </a:lnTo>
                  <a:cubicBezTo>
                    <a:pt x="601" y="717"/>
                    <a:pt x="601" y="751"/>
                    <a:pt x="601" y="784"/>
                  </a:cubicBezTo>
                  <a:lnTo>
                    <a:pt x="601" y="1885"/>
                  </a:lnTo>
                  <a:lnTo>
                    <a:pt x="801" y="1785"/>
                  </a:lnTo>
                  <a:cubicBezTo>
                    <a:pt x="868" y="1751"/>
                    <a:pt x="902" y="1718"/>
                    <a:pt x="935" y="1651"/>
                  </a:cubicBezTo>
                  <a:cubicBezTo>
                    <a:pt x="968" y="1618"/>
                    <a:pt x="968" y="1551"/>
                    <a:pt x="968" y="1518"/>
                  </a:cubicBezTo>
                  <a:cubicBezTo>
                    <a:pt x="968" y="1485"/>
                    <a:pt x="968" y="1418"/>
                    <a:pt x="935" y="1418"/>
                  </a:cubicBezTo>
                  <a:cubicBezTo>
                    <a:pt x="918" y="1401"/>
                    <a:pt x="902" y="1393"/>
                    <a:pt x="885" y="1393"/>
                  </a:cubicBezTo>
                  <a:cubicBezTo>
                    <a:pt x="868" y="1393"/>
                    <a:pt x="851" y="1401"/>
                    <a:pt x="835" y="1418"/>
                  </a:cubicBezTo>
                  <a:lnTo>
                    <a:pt x="835" y="684"/>
                  </a:lnTo>
                  <a:cubicBezTo>
                    <a:pt x="868" y="617"/>
                    <a:pt x="902" y="551"/>
                    <a:pt x="935" y="484"/>
                  </a:cubicBezTo>
                  <a:cubicBezTo>
                    <a:pt x="935" y="450"/>
                    <a:pt x="968" y="417"/>
                    <a:pt x="1002" y="417"/>
                  </a:cubicBezTo>
                  <a:lnTo>
                    <a:pt x="1068" y="417"/>
                  </a:lnTo>
                  <a:cubicBezTo>
                    <a:pt x="1068" y="450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02" y="1451"/>
                    <a:pt x="1369" y="1418"/>
                    <a:pt x="1369" y="1384"/>
                  </a:cubicBezTo>
                  <a:cubicBezTo>
                    <a:pt x="1402" y="1318"/>
                    <a:pt x="1435" y="1284"/>
                    <a:pt x="1435" y="1218"/>
                  </a:cubicBezTo>
                  <a:cubicBezTo>
                    <a:pt x="1435" y="1184"/>
                    <a:pt x="1402" y="1151"/>
                    <a:pt x="1369" y="1118"/>
                  </a:cubicBezTo>
                  <a:cubicBezTo>
                    <a:pt x="1369" y="1101"/>
                    <a:pt x="1360" y="1093"/>
                    <a:pt x="1344" y="1093"/>
                  </a:cubicBezTo>
                  <a:cubicBezTo>
                    <a:pt x="1327" y="1093"/>
                    <a:pt x="1302" y="1101"/>
                    <a:pt x="1268" y="1118"/>
                  </a:cubicBezTo>
                  <a:lnTo>
                    <a:pt x="1268" y="350"/>
                  </a:lnTo>
                  <a:cubicBezTo>
                    <a:pt x="1302" y="217"/>
                    <a:pt x="1268" y="117"/>
                    <a:pt x="1168" y="50"/>
                  </a:cubicBezTo>
                  <a:cubicBezTo>
                    <a:pt x="1152" y="17"/>
                    <a:pt x="1127" y="0"/>
                    <a:pt x="10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2237600" y="2449375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9" y="400"/>
                  </a:moveTo>
                  <a:cubicBezTo>
                    <a:pt x="774" y="400"/>
                    <a:pt x="831" y="425"/>
                    <a:pt x="868" y="480"/>
                  </a:cubicBezTo>
                  <a:cubicBezTo>
                    <a:pt x="935" y="547"/>
                    <a:pt x="968" y="647"/>
                    <a:pt x="968" y="747"/>
                  </a:cubicBezTo>
                  <a:cubicBezTo>
                    <a:pt x="968" y="847"/>
                    <a:pt x="901" y="981"/>
                    <a:pt x="868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8" y="1431"/>
                    <a:pt x="518" y="1439"/>
                    <a:pt x="468" y="1439"/>
                  </a:cubicBezTo>
                  <a:cubicBezTo>
                    <a:pt x="418" y="1439"/>
                    <a:pt x="368" y="1431"/>
                    <a:pt x="334" y="1414"/>
                  </a:cubicBezTo>
                  <a:cubicBezTo>
                    <a:pt x="267" y="1348"/>
                    <a:pt x="234" y="1248"/>
                    <a:pt x="234" y="1147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8" y="514"/>
                    <a:pt x="601" y="447"/>
                  </a:cubicBezTo>
                  <a:cubicBezTo>
                    <a:pt x="631" y="417"/>
                    <a:pt x="674" y="400"/>
                    <a:pt x="719" y="400"/>
                  </a:cubicBezTo>
                  <a:close/>
                  <a:moveTo>
                    <a:pt x="816" y="0"/>
                  </a:moveTo>
                  <a:cubicBezTo>
                    <a:pt x="734" y="0"/>
                    <a:pt x="650" y="31"/>
                    <a:pt x="601" y="80"/>
                  </a:cubicBezTo>
                  <a:cubicBezTo>
                    <a:pt x="468" y="147"/>
                    <a:pt x="368" y="247"/>
                    <a:pt x="301" y="347"/>
                  </a:cubicBezTo>
                  <a:cubicBezTo>
                    <a:pt x="201" y="480"/>
                    <a:pt x="134" y="647"/>
                    <a:pt x="101" y="781"/>
                  </a:cubicBezTo>
                  <a:cubicBezTo>
                    <a:pt x="34" y="947"/>
                    <a:pt x="1" y="1081"/>
                    <a:pt x="1" y="1248"/>
                  </a:cubicBezTo>
                  <a:cubicBezTo>
                    <a:pt x="1" y="1381"/>
                    <a:pt x="34" y="1481"/>
                    <a:pt x="101" y="1614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48"/>
                  </a:cubicBezTo>
                  <a:cubicBezTo>
                    <a:pt x="1001" y="1314"/>
                    <a:pt x="1068" y="1147"/>
                    <a:pt x="1101" y="1014"/>
                  </a:cubicBezTo>
                  <a:cubicBezTo>
                    <a:pt x="1168" y="881"/>
                    <a:pt x="1168" y="747"/>
                    <a:pt x="1168" y="614"/>
                  </a:cubicBezTo>
                  <a:cubicBezTo>
                    <a:pt x="1201" y="447"/>
                    <a:pt x="1168" y="314"/>
                    <a:pt x="1101" y="213"/>
                  </a:cubicBezTo>
                  <a:cubicBezTo>
                    <a:pt x="1068" y="113"/>
                    <a:pt x="1001" y="47"/>
                    <a:pt x="901" y="13"/>
                  </a:cubicBezTo>
                  <a:cubicBezTo>
                    <a:pt x="874" y="4"/>
                    <a:pt x="845" y="0"/>
                    <a:pt x="81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2270950" y="2408825"/>
              <a:ext cx="34225" cy="66950"/>
            </a:xfrm>
            <a:custGeom>
              <a:rect b="b" l="l" r="r" t="t"/>
              <a:pathLst>
                <a:path extrusionOk="0" h="2678" w="1369">
                  <a:moveTo>
                    <a:pt x="718" y="1252"/>
                  </a:moveTo>
                  <a:cubicBezTo>
                    <a:pt x="760" y="1252"/>
                    <a:pt x="801" y="1268"/>
                    <a:pt x="835" y="1302"/>
                  </a:cubicBezTo>
                  <a:cubicBezTo>
                    <a:pt x="902" y="1368"/>
                    <a:pt x="935" y="1502"/>
                    <a:pt x="935" y="1602"/>
                  </a:cubicBezTo>
                  <a:cubicBezTo>
                    <a:pt x="935" y="1735"/>
                    <a:pt x="902" y="1869"/>
                    <a:pt x="835" y="2002"/>
                  </a:cubicBezTo>
                  <a:cubicBezTo>
                    <a:pt x="801" y="2102"/>
                    <a:pt x="701" y="2202"/>
                    <a:pt x="601" y="2269"/>
                  </a:cubicBezTo>
                  <a:cubicBezTo>
                    <a:pt x="551" y="2286"/>
                    <a:pt x="501" y="2294"/>
                    <a:pt x="455" y="2294"/>
                  </a:cubicBezTo>
                  <a:cubicBezTo>
                    <a:pt x="410" y="2294"/>
                    <a:pt x="368" y="2286"/>
                    <a:pt x="334" y="2269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68" y="1869"/>
                    <a:pt x="301" y="1702"/>
                    <a:pt x="368" y="1602"/>
                  </a:cubicBezTo>
                  <a:cubicBezTo>
                    <a:pt x="401" y="1469"/>
                    <a:pt x="501" y="1368"/>
                    <a:pt x="601" y="1302"/>
                  </a:cubicBezTo>
                  <a:cubicBezTo>
                    <a:pt x="635" y="1268"/>
                    <a:pt x="676" y="1252"/>
                    <a:pt x="718" y="1252"/>
                  </a:cubicBezTo>
                  <a:close/>
                  <a:moveTo>
                    <a:pt x="1168" y="1"/>
                  </a:moveTo>
                  <a:lnTo>
                    <a:pt x="902" y="168"/>
                  </a:lnTo>
                  <a:cubicBezTo>
                    <a:pt x="868" y="168"/>
                    <a:pt x="835" y="234"/>
                    <a:pt x="801" y="268"/>
                  </a:cubicBezTo>
                  <a:cubicBezTo>
                    <a:pt x="768" y="301"/>
                    <a:pt x="768" y="368"/>
                    <a:pt x="768" y="434"/>
                  </a:cubicBezTo>
                  <a:cubicBezTo>
                    <a:pt x="735" y="468"/>
                    <a:pt x="768" y="501"/>
                    <a:pt x="801" y="535"/>
                  </a:cubicBezTo>
                  <a:cubicBezTo>
                    <a:pt x="801" y="551"/>
                    <a:pt x="818" y="560"/>
                    <a:pt x="839" y="560"/>
                  </a:cubicBezTo>
                  <a:cubicBezTo>
                    <a:pt x="860" y="560"/>
                    <a:pt x="885" y="551"/>
                    <a:pt x="902" y="535"/>
                  </a:cubicBezTo>
                  <a:lnTo>
                    <a:pt x="935" y="501"/>
                  </a:lnTo>
                  <a:lnTo>
                    <a:pt x="935" y="935"/>
                  </a:lnTo>
                  <a:cubicBezTo>
                    <a:pt x="911" y="911"/>
                    <a:pt x="871" y="888"/>
                    <a:pt x="826" y="888"/>
                  </a:cubicBezTo>
                  <a:cubicBezTo>
                    <a:pt x="807" y="888"/>
                    <a:pt x="788" y="892"/>
                    <a:pt x="768" y="901"/>
                  </a:cubicBezTo>
                  <a:cubicBezTo>
                    <a:pt x="735" y="901"/>
                    <a:pt x="668" y="901"/>
                    <a:pt x="601" y="935"/>
                  </a:cubicBezTo>
                  <a:cubicBezTo>
                    <a:pt x="435" y="1068"/>
                    <a:pt x="268" y="1235"/>
                    <a:pt x="201" y="1435"/>
                  </a:cubicBezTo>
                  <a:cubicBezTo>
                    <a:pt x="68" y="1635"/>
                    <a:pt x="34" y="1902"/>
                    <a:pt x="34" y="2136"/>
                  </a:cubicBezTo>
                  <a:cubicBezTo>
                    <a:pt x="1" y="2302"/>
                    <a:pt x="68" y="2469"/>
                    <a:pt x="168" y="2603"/>
                  </a:cubicBezTo>
                  <a:cubicBezTo>
                    <a:pt x="234" y="2653"/>
                    <a:pt x="309" y="2678"/>
                    <a:pt x="384" y="2678"/>
                  </a:cubicBezTo>
                  <a:cubicBezTo>
                    <a:pt x="460" y="2678"/>
                    <a:pt x="535" y="2653"/>
                    <a:pt x="601" y="2603"/>
                  </a:cubicBezTo>
                  <a:cubicBezTo>
                    <a:pt x="668" y="2569"/>
                    <a:pt x="735" y="2536"/>
                    <a:pt x="768" y="2469"/>
                  </a:cubicBezTo>
                  <a:cubicBezTo>
                    <a:pt x="835" y="2403"/>
                    <a:pt x="902" y="2336"/>
                    <a:pt x="935" y="2269"/>
                  </a:cubicBezTo>
                  <a:lnTo>
                    <a:pt x="935" y="2369"/>
                  </a:lnTo>
                  <a:lnTo>
                    <a:pt x="1202" y="2202"/>
                  </a:lnTo>
                  <a:cubicBezTo>
                    <a:pt x="1235" y="2169"/>
                    <a:pt x="1302" y="2136"/>
                    <a:pt x="1335" y="2069"/>
                  </a:cubicBezTo>
                  <a:cubicBezTo>
                    <a:pt x="1335" y="2036"/>
                    <a:pt x="1335" y="2002"/>
                    <a:pt x="1369" y="1936"/>
                  </a:cubicBezTo>
                  <a:cubicBezTo>
                    <a:pt x="1369" y="1902"/>
                    <a:pt x="1335" y="1869"/>
                    <a:pt x="1302" y="1835"/>
                  </a:cubicBezTo>
                  <a:cubicBezTo>
                    <a:pt x="1302" y="1819"/>
                    <a:pt x="1293" y="1810"/>
                    <a:pt x="1277" y="1810"/>
                  </a:cubicBezTo>
                  <a:cubicBezTo>
                    <a:pt x="1260" y="1810"/>
                    <a:pt x="1235" y="1819"/>
                    <a:pt x="1202" y="1835"/>
                  </a:cubicBezTo>
                  <a:lnTo>
                    <a:pt x="1168" y="186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2306825" y="24088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100" y="34"/>
                    <a:pt x="67" y="68"/>
                    <a:pt x="34" y="101"/>
                  </a:cubicBezTo>
                  <a:cubicBezTo>
                    <a:pt x="34" y="134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34" y="334"/>
                    <a:pt x="67" y="368"/>
                    <a:pt x="100" y="368"/>
                  </a:cubicBezTo>
                  <a:lnTo>
                    <a:pt x="834" y="568"/>
                  </a:lnTo>
                  <a:lnTo>
                    <a:pt x="100" y="1635"/>
                  </a:lnTo>
                  <a:cubicBezTo>
                    <a:pt x="67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200" y="1902"/>
                    <a:pt x="234" y="1869"/>
                  </a:cubicBezTo>
                  <a:lnTo>
                    <a:pt x="1301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2341850" y="2373400"/>
              <a:ext cx="26700" cy="66325"/>
            </a:xfrm>
            <a:custGeom>
              <a:rect b="b" l="l" r="r" t="t"/>
              <a:pathLst>
                <a:path extrusionOk="0" h="2653" w="1068">
                  <a:moveTo>
                    <a:pt x="747" y="0"/>
                  </a:moveTo>
                  <a:cubicBezTo>
                    <a:pt x="692" y="0"/>
                    <a:pt x="634" y="17"/>
                    <a:pt x="567" y="50"/>
                  </a:cubicBezTo>
                  <a:cubicBezTo>
                    <a:pt x="434" y="117"/>
                    <a:pt x="367" y="217"/>
                    <a:pt x="300" y="284"/>
                  </a:cubicBezTo>
                  <a:cubicBezTo>
                    <a:pt x="200" y="417"/>
                    <a:pt x="167" y="517"/>
                    <a:pt x="134" y="651"/>
                  </a:cubicBezTo>
                  <a:cubicBezTo>
                    <a:pt x="67" y="751"/>
                    <a:pt x="67" y="851"/>
                    <a:pt x="67" y="951"/>
                  </a:cubicBezTo>
                  <a:cubicBezTo>
                    <a:pt x="67" y="984"/>
                    <a:pt x="67" y="1018"/>
                    <a:pt x="100" y="1051"/>
                  </a:cubicBezTo>
                  <a:lnTo>
                    <a:pt x="167" y="1051"/>
                  </a:lnTo>
                  <a:cubicBezTo>
                    <a:pt x="200" y="1018"/>
                    <a:pt x="234" y="984"/>
                    <a:pt x="234" y="984"/>
                  </a:cubicBezTo>
                  <a:cubicBezTo>
                    <a:pt x="267" y="917"/>
                    <a:pt x="267" y="884"/>
                    <a:pt x="267" y="851"/>
                  </a:cubicBezTo>
                  <a:cubicBezTo>
                    <a:pt x="300" y="784"/>
                    <a:pt x="300" y="684"/>
                    <a:pt x="334" y="651"/>
                  </a:cubicBezTo>
                  <a:cubicBezTo>
                    <a:pt x="401" y="551"/>
                    <a:pt x="467" y="450"/>
                    <a:pt x="534" y="417"/>
                  </a:cubicBezTo>
                  <a:cubicBezTo>
                    <a:pt x="584" y="400"/>
                    <a:pt x="626" y="392"/>
                    <a:pt x="659" y="392"/>
                  </a:cubicBezTo>
                  <a:cubicBezTo>
                    <a:pt x="692" y="392"/>
                    <a:pt x="717" y="400"/>
                    <a:pt x="734" y="417"/>
                  </a:cubicBezTo>
                  <a:cubicBezTo>
                    <a:pt x="801" y="450"/>
                    <a:pt x="834" y="517"/>
                    <a:pt x="801" y="584"/>
                  </a:cubicBezTo>
                  <a:cubicBezTo>
                    <a:pt x="801" y="684"/>
                    <a:pt x="801" y="751"/>
                    <a:pt x="734" y="851"/>
                  </a:cubicBezTo>
                  <a:cubicBezTo>
                    <a:pt x="667" y="1018"/>
                    <a:pt x="434" y="1518"/>
                    <a:pt x="0" y="2285"/>
                  </a:cubicBezTo>
                  <a:lnTo>
                    <a:pt x="0" y="2652"/>
                  </a:lnTo>
                  <a:lnTo>
                    <a:pt x="1034" y="2052"/>
                  </a:lnTo>
                  <a:lnTo>
                    <a:pt x="1034" y="1885"/>
                  </a:lnTo>
                  <a:cubicBezTo>
                    <a:pt x="1034" y="1818"/>
                    <a:pt x="1034" y="1785"/>
                    <a:pt x="1001" y="1718"/>
                  </a:cubicBezTo>
                  <a:cubicBezTo>
                    <a:pt x="1001" y="1701"/>
                    <a:pt x="993" y="1693"/>
                    <a:pt x="980" y="1693"/>
                  </a:cubicBezTo>
                  <a:cubicBezTo>
                    <a:pt x="968" y="1693"/>
                    <a:pt x="951" y="1701"/>
                    <a:pt x="934" y="1718"/>
                  </a:cubicBezTo>
                  <a:cubicBezTo>
                    <a:pt x="901" y="1751"/>
                    <a:pt x="868" y="1785"/>
                    <a:pt x="868" y="1818"/>
                  </a:cubicBezTo>
                  <a:lnTo>
                    <a:pt x="367" y="2118"/>
                  </a:lnTo>
                  <a:cubicBezTo>
                    <a:pt x="601" y="1685"/>
                    <a:pt x="734" y="1384"/>
                    <a:pt x="801" y="1218"/>
                  </a:cubicBezTo>
                  <a:cubicBezTo>
                    <a:pt x="901" y="1084"/>
                    <a:pt x="968" y="917"/>
                    <a:pt x="1001" y="751"/>
                  </a:cubicBezTo>
                  <a:cubicBezTo>
                    <a:pt x="1034" y="684"/>
                    <a:pt x="1034" y="584"/>
                    <a:pt x="1034" y="484"/>
                  </a:cubicBezTo>
                  <a:cubicBezTo>
                    <a:pt x="1068" y="317"/>
                    <a:pt x="1001" y="184"/>
                    <a:pt x="901" y="50"/>
                  </a:cubicBezTo>
                  <a:cubicBezTo>
                    <a:pt x="851" y="17"/>
                    <a:pt x="801" y="0"/>
                    <a:pt x="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2378525" y="2353800"/>
              <a:ext cx="24225" cy="60400"/>
            </a:xfrm>
            <a:custGeom>
              <a:rect b="b" l="l" r="r" t="t"/>
              <a:pathLst>
                <a:path extrusionOk="0" h="2416" w="969">
                  <a:moveTo>
                    <a:pt x="564" y="384"/>
                  </a:moveTo>
                  <a:cubicBezTo>
                    <a:pt x="593" y="384"/>
                    <a:pt x="618" y="401"/>
                    <a:pt x="635" y="434"/>
                  </a:cubicBezTo>
                  <a:cubicBezTo>
                    <a:pt x="735" y="567"/>
                    <a:pt x="768" y="701"/>
                    <a:pt x="735" y="868"/>
                  </a:cubicBezTo>
                  <a:lnTo>
                    <a:pt x="735" y="1234"/>
                  </a:lnTo>
                  <a:cubicBezTo>
                    <a:pt x="735" y="1435"/>
                    <a:pt x="701" y="1601"/>
                    <a:pt x="668" y="1802"/>
                  </a:cubicBezTo>
                  <a:cubicBezTo>
                    <a:pt x="635" y="1868"/>
                    <a:pt x="568" y="1968"/>
                    <a:pt x="501" y="2002"/>
                  </a:cubicBezTo>
                  <a:cubicBezTo>
                    <a:pt x="451" y="2035"/>
                    <a:pt x="418" y="2052"/>
                    <a:pt x="393" y="2052"/>
                  </a:cubicBezTo>
                  <a:cubicBezTo>
                    <a:pt x="368" y="2052"/>
                    <a:pt x="351" y="2035"/>
                    <a:pt x="335" y="2002"/>
                  </a:cubicBezTo>
                  <a:cubicBezTo>
                    <a:pt x="234" y="1868"/>
                    <a:pt x="201" y="1735"/>
                    <a:pt x="201" y="1568"/>
                  </a:cubicBezTo>
                  <a:lnTo>
                    <a:pt x="201" y="1201"/>
                  </a:lnTo>
                  <a:cubicBezTo>
                    <a:pt x="201" y="1001"/>
                    <a:pt x="234" y="834"/>
                    <a:pt x="301" y="667"/>
                  </a:cubicBezTo>
                  <a:cubicBezTo>
                    <a:pt x="335" y="567"/>
                    <a:pt x="401" y="467"/>
                    <a:pt x="468" y="434"/>
                  </a:cubicBezTo>
                  <a:cubicBezTo>
                    <a:pt x="501" y="401"/>
                    <a:pt x="535" y="384"/>
                    <a:pt x="564" y="384"/>
                  </a:cubicBezTo>
                  <a:close/>
                  <a:moveTo>
                    <a:pt x="735" y="0"/>
                  </a:moveTo>
                  <a:cubicBezTo>
                    <a:pt x="635" y="0"/>
                    <a:pt x="568" y="0"/>
                    <a:pt x="501" y="67"/>
                  </a:cubicBezTo>
                  <a:cubicBezTo>
                    <a:pt x="301" y="167"/>
                    <a:pt x="168" y="367"/>
                    <a:pt x="134" y="567"/>
                  </a:cubicBezTo>
                  <a:cubicBezTo>
                    <a:pt x="34" y="801"/>
                    <a:pt x="1" y="1068"/>
                    <a:pt x="1" y="1301"/>
                  </a:cubicBezTo>
                  <a:lnTo>
                    <a:pt x="1" y="1701"/>
                  </a:lnTo>
                  <a:cubicBezTo>
                    <a:pt x="1" y="1835"/>
                    <a:pt x="1" y="2002"/>
                    <a:pt x="68" y="2168"/>
                  </a:cubicBezTo>
                  <a:cubicBezTo>
                    <a:pt x="101" y="2269"/>
                    <a:pt x="168" y="2335"/>
                    <a:pt x="268" y="2402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2"/>
                    <a:pt x="501" y="2369"/>
                  </a:cubicBezTo>
                  <a:cubicBezTo>
                    <a:pt x="668" y="2235"/>
                    <a:pt x="802" y="2068"/>
                    <a:pt x="835" y="1835"/>
                  </a:cubicBezTo>
                  <a:cubicBezTo>
                    <a:pt x="935" y="1601"/>
                    <a:pt x="968" y="1368"/>
                    <a:pt x="968" y="1101"/>
                  </a:cubicBezTo>
                  <a:lnTo>
                    <a:pt x="968" y="734"/>
                  </a:lnTo>
                  <a:cubicBezTo>
                    <a:pt x="968" y="567"/>
                    <a:pt x="968" y="401"/>
                    <a:pt x="902" y="267"/>
                  </a:cubicBezTo>
                  <a:cubicBezTo>
                    <a:pt x="868" y="167"/>
                    <a:pt x="802" y="67"/>
                    <a:pt x="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411900" y="2333575"/>
              <a:ext cx="25875" cy="66100"/>
            </a:xfrm>
            <a:custGeom>
              <a:rect b="b" l="l" r="r" t="t"/>
              <a:pathLst>
                <a:path extrusionOk="0" h="2644" w="1035">
                  <a:moveTo>
                    <a:pt x="701" y="0"/>
                  </a:moveTo>
                  <a:cubicBezTo>
                    <a:pt x="642" y="0"/>
                    <a:pt x="584" y="25"/>
                    <a:pt x="534" y="75"/>
                  </a:cubicBezTo>
                  <a:cubicBezTo>
                    <a:pt x="434" y="109"/>
                    <a:pt x="334" y="209"/>
                    <a:pt x="267" y="309"/>
                  </a:cubicBezTo>
                  <a:cubicBezTo>
                    <a:pt x="200" y="409"/>
                    <a:pt x="134" y="509"/>
                    <a:pt x="100" y="642"/>
                  </a:cubicBezTo>
                  <a:cubicBezTo>
                    <a:pt x="67" y="743"/>
                    <a:pt x="34" y="843"/>
                    <a:pt x="34" y="943"/>
                  </a:cubicBezTo>
                  <a:cubicBezTo>
                    <a:pt x="34" y="976"/>
                    <a:pt x="34" y="1009"/>
                    <a:pt x="67" y="1043"/>
                  </a:cubicBezTo>
                  <a:lnTo>
                    <a:pt x="134" y="1043"/>
                  </a:lnTo>
                  <a:cubicBezTo>
                    <a:pt x="167" y="1009"/>
                    <a:pt x="200" y="1009"/>
                    <a:pt x="200" y="976"/>
                  </a:cubicBezTo>
                  <a:cubicBezTo>
                    <a:pt x="234" y="943"/>
                    <a:pt x="234" y="876"/>
                    <a:pt x="267" y="843"/>
                  </a:cubicBezTo>
                  <a:cubicBezTo>
                    <a:pt x="267" y="776"/>
                    <a:pt x="300" y="709"/>
                    <a:pt x="334" y="642"/>
                  </a:cubicBezTo>
                  <a:cubicBezTo>
                    <a:pt x="367" y="542"/>
                    <a:pt x="434" y="442"/>
                    <a:pt x="534" y="409"/>
                  </a:cubicBezTo>
                  <a:cubicBezTo>
                    <a:pt x="567" y="392"/>
                    <a:pt x="601" y="384"/>
                    <a:pt x="630" y="384"/>
                  </a:cubicBezTo>
                  <a:cubicBezTo>
                    <a:pt x="659" y="384"/>
                    <a:pt x="684" y="392"/>
                    <a:pt x="701" y="409"/>
                  </a:cubicBezTo>
                  <a:cubicBezTo>
                    <a:pt x="767" y="442"/>
                    <a:pt x="801" y="509"/>
                    <a:pt x="801" y="576"/>
                  </a:cubicBezTo>
                  <a:cubicBezTo>
                    <a:pt x="801" y="676"/>
                    <a:pt x="767" y="776"/>
                    <a:pt x="734" y="843"/>
                  </a:cubicBezTo>
                  <a:cubicBezTo>
                    <a:pt x="634" y="1043"/>
                    <a:pt x="401" y="1510"/>
                    <a:pt x="0" y="2277"/>
                  </a:cubicBezTo>
                  <a:lnTo>
                    <a:pt x="0" y="2644"/>
                  </a:lnTo>
                  <a:lnTo>
                    <a:pt x="1034" y="2043"/>
                  </a:lnTo>
                  <a:lnTo>
                    <a:pt x="1034" y="1877"/>
                  </a:lnTo>
                  <a:cubicBezTo>
                    <a:pt x="1034" y="1810"/>
                    <a:pt x="1001" y="1777"/>
                    <a:pt x="1001" y="1710"/>
                  </a:cubicBezTo>
                  <a:lnTo>
                    <a:pt x="901" y="1710"/>
                  </a:lnTo>
                  <a:cubicBezTo>
                    <a:pt x="868" y="1743"/>
                    <a:pt x="834" y="1777"/>
                    <a:pt x="834" y="1810"/>
                  </a:cubicBezTo>
                  <a:lnTo>
                    <a:pt x="334" y="2110"/>
                  </a:lnTo>
                  <a:cubicBezTo>
                    <a:pt x="534" y="1677"/>
                    <a:pt x="701" y="1376"/>
                    <a:pt x="801" y="1210"/>
                  </a:cubicBezTo>
                  <a:cubicBezTo>
                    <a:pt x="868" y="1076"/>
                    <a:pt x="934" y="909"/>
                    <a:pt x="968" y="776"/>
                  </a:cubicBezTo>
                  <a:cubicBezTo>
                    <a:pt x="1001" y="676"/>
                    <a:pt x="1001" y="576"/>
                    <a:pt x="1034" y="476"/>
                  </a:cubicBezTo>
                  <a:cubicBezTo>
                    <a:pt x="1034" y="309"/>
                    <a:pt x="1001" y="175"/>
                    <a:pt x="868" y="75"/>
                  </a:cubicBezTo>
                  <a:cubicBezTo>
                    <a:pt x="817" y="25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447750" y="2314050"/>
              <a:ext cx="25050" cy="60125"/>
            </a:xfrm>
            <a:custGeom>
              <a:rect b="b" l="l" r="r" t="t"/>
              <a:pathLst>
                <a:path extrusionOk="0" h="2405" w="1002">
                  <a:moveTo>
                    <a:pt x="571" y="401"/>
                  </a:moveTo>
                  <a:cubicBezTo>
                    <a:pt x="601" y="401"/>
                    <a:pt x="629" y="417"/>
                    <a:pt x="668" y="456"/>
                  </a:cubicBezTo>
                  <a:cubicBezTo>
                    <a:pt x="734" y="556"/>
                    <a:pt x="768" y="723"/>
                    <a:pt x="768" y="856"/>
                  </a:cubicBezTo>
                  <a:lnTo>
                    <a:pt x="768" y="1223"/>
                  </a:lnTo>
                  <a:cubicBezTo>
                    <a:pt x="768" y="1423"/>
                    <a:pt x="734" y="1590"/>
                    <a:pt x="668" y="1790"/>
                  </a:cubicBezTo>
                  <a:cubicBezTo>
                    <a:pt x="634" y="1857"/>
                    <a:pt x="568" y="1957"/>
                    <a:pt x="501" y="1991"/>
                  </a:cubicBezTo>
                  <a:cubicBezTo>
                    <a:pt x="473" y="2019"/>
                    <a:pt x="445" y="2029"/>
                    <a:pt x="419" y="2029"/>
                  </a:cubicBezTo>
                  <a:cubicBezTo>
                    <a:pt x="384" y="2029"/>
                    <a:pt x="353" y="2010"/>
                    <a:pt x="334" y="1991"/>
                  </a:cubicBezTo>
                  <a:cubicBezTo>
                    <a:pt x="267" y="1857"/>
                    <a:pt x="201" y="1724"/>
                    <a:pt x="234" y="1557"/>
                  </a:cubicBezTo>
                  <a:lnTo>
                    <a:pt x="234" y="1190"/>
                  </a:lnTo>
                  <a:cubicBezTo>
                    <a:pt x="234" y="990"/>
                    <a:pt x="267" y="823"/>
                    <a:pt x="334" y="623"/>
                  </a:cubicBezTo>
                  <a:cubicBezTo>
                    <a:pt x="334" y="556"/>
                    <a:pt x="401" y="456"/>
                    <a:pt x="501" y="423"/>
                  </a:cubicBezTo>
                  <a:cubicBezTo>
                    <a:pt x="529" y="409"/>
                    <a:pt x="550" y="401"/>
                    <a:pt x="571" y="401"/>
                  </a:cubicBezTo>
                  <a:close/>
                  <a:moveTo>
                    <a:pt x="618" y="1"/>
                  </a:moveTo>
                  <a:cubicBezTo>
                    <a:pt x="579" y="1"/>
                    <a:pt x="540" y="17"/>
                    <a:pt x="501" y="56"/>
                  </a:cubicBezTo>
                  <a:cubicBezTo>
                    <a:pt x="301" y="156"/>
                    <a:pt x="167" y="356"/>
                    <a:pt x="134" y="590"/>
                  </a:cubicBezTo>
                  <a:cubicBezTo>
                    <a:pt x="34" y="823"/>
                    <a:pt x="1" y="1057"/>
                    <a:pt x="1" y="1290"/>
                  </a:cubicBezTo>
                  <a:lnTo>
                    <a:pt x="1" y="1690"/>
                  </a:lnTo>
                  <a:cubicBezTo>
                    <a:pt x="1" y="1857"/>
                    <a:pt x="34" y="2024"/>
                    <a:pt x="67" y="2157"/>
                  </a:cubicBezTo>
                  <a:cubicBezTo>
                    <a:pt x="101" y="2257"/>
                    <a:pt x="167" y="2357"/>
                    <a:pt x="267" y="2391"/>
                  </a:cubicBezTo>
                  <a:cubicBezTo>
                    <a:pt x="287" y="2401"/>
                    <a:pt x="309" y="2405"/>
                    <a:pt x="333" y="2405"/>
                  </a:cubicBezTo>
                  <a:cubicBezTo>
                    <a:pt x="390" y="2405"/>
                    <a:pt x="454" y="2381"/>
                    <a:pt x="501" y="2357"/>
                  </a:cubicBezTo>
                  <a:cubicBezTo>
                    <a:pt x="668" y="2224"/>
                    <a:pt x="801" y="2057"/>
                    <a:pt x="868" y="1824"/>
                  </a:cubicBezTo>
                  <a:cubicBezTo>
                    <a:pt x="935" y="1590"/>
                    <a:pt x="968" y="1357"/>
                    <a:pt x="1001" y="1123"/>
                  </a:cubicBezTo>
                  <a:lnTo>
                    <a:pt x="1001" y="723"/>
                  </a:lnTo>
                  <a:cubicBezTo>
                    <a:pt x="1001" y="556"/>
                    <a:pt x="968" y="389"/>
                    <a:pt x="901" y="256"/>
                  </a:cubicBezTo>
                  <a:cubicBezTo>
                    <a:pt x="835" y="123"/>
                    <a:pt x="768" y="22"/>
                    <a:pt x="701" y="22"/>
                  </a:cubicBezTo>
                  <a:cubicBezTo>
                    <a:pt x="673" y="9"/>
                    <a:pt x="646" y="1"/>
                    <a:pt x="6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482775" y="2316275"/>
              <a:ext cx="23375" cy="21700"/>
            </a:xfrm>
            <a:custGeom>
              <a:rect b="b" l="l" r="r" t="t"/>
              <a:pathLst>
                <a:path extrusionOk="0" h="868" w="935">
                  <a:moveTo>
                    <a:pt x="935" y="0"/>
                  </a:moveTo>
                  <a:lnTo>
                    <a:pt x="1" y="534"/>
                  </a:lnTo>
                  <a:lnTo>
                    <a:pt x="1" y="867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516125" y="2274225"/>
              <a:ext cx="25050" cy="60425"/>
            </a:xfrm>
            <a:custGeom>
              <a:rect b="b" l="l" r="r" t="t"/>
              <a:pathLst>
                <a:path extrusionOk="0" h="2417" w="1002">
                  <a:moveTo>
                    <a:pt x="582" y="393"/>
                  </a:moveTo>
                  <a:cubicBezTo>
                    <a:pt x="617" y="393"/>
                    <a:pt x="648" y="409"/>
                    <a:pt x="668" y="448"/>
                  </a:cubicBezTo>
                  <a:cubicBezTo>
                    <a:pt x="735" y="581"/>
                    <a:pt x="768" y="715"/>
                    <a:pt x="768" y="848"/>
                  </a:cubicBezTo>
                  <a:lnTo>
                    <a:pt x="768" y="1215"/>
                  </a:lnTo>
                  <a:cubicBezTo>
                    <a:pt x="768" y="1382"/>
                    <a:pt x="735" y="1582"/>
                    <a:pt x="668" y="1749"/>
                  </a:cubicBezTo>
                  <a:cubicBezTo>
                    <a:pt x="635" y="1849"/>
                    <a:pt x="568" y="1916"/>
                    <a:pt x="501" y="1982"/>
                  </a:cubicBezTo>
                  <a:cubicBezTo>
                    <a:pt x="485" y="1999"/>
                    <a:pt x="451" y="2007"/>
                    <a:pt x="418" y="2007"/>
                  </a:cubicBezTo>
                  <a:cubicBezTo>
                    <a:pt x="384" y="2007"/>
                    <a:pt x="351" y="1999"/>
                    <a:pt x="334" y="1982"/>
                  </a:cubicBezTo>
                  <a:cubicBezTo>
                    <a:pt x="268" y="1849"/>
                    <a:pt x="234" y="1682"/>
                    <a:pt x="234" y="1549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4" y="648"/>
                  </a:cubicBezTo>
                  <a:cubicBezTo>
                    <a:pt x="368" y="548"/>
                    <a:pt x="435" y="481"/>
                    <a:pt x="501" y="415"/>
                  </a:cubicBezTo>
                  <a:cubicBezTo>
                    <a:pt x="529" y="401"/>
                    <a:pt x="557" y="393"/>
                    <a:pt x="582" y="393"/>
                  </a:cubicBezTo>
                  <a:close/>
                  <a:moveTo>
                    <a:pt x="669" y="0"/>
                  </a:moveTo>
                  <a:cubicBezTo>
                    <a:pt x="612" y="0"/>
                    <a:pt x="548" y="24"/>
                    <a:pt x="501" y="48"/>
                  </a:cubicBezTo>
                  <a:cubicBezTo>
                    <a:pt x="334" y="181"/>
                    <a:pt x="201" y="381"/>
                    <a:pt x="134" y="581"/>
                  </a:cubicBezTo>
                  <a:cubicBezTo>
                    <a:pt x="68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101" y="2183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68" y="2416"/>
                    <a:pt x="435" y="2416"/>
                    <a:pt x="501" y="2383"/>
                  </a:cubicBezTo>
                  <a:cubicBezTo>
                    <a:pt x="701" y="2249"/>
                    <a:pt x="801" y="2049"/>
                    <a:pt x="868" y="1849"/>
                  </a:cubicBezTo>
                  <a:cubicBezTo>
                    <a:pt x="968" y="1615"/>
                    <a:pt x="1002" y="1349"/>
                    <a:pt x="1002" y="1115"/>
                  </a:cubicBezTo>
                  <a:lnTo>
                    <a:pt x="1002" y="715"/>
                  </a:lnTo>
                  <a:cubicBezTo>
                    <a:pt x="1002" y="548"/>
                    <a:pt x="968" y="415"/>
                    <a:pt x="902" y="248"/>
                  </a:cubicBezTo>
                  <a:cubicBezTo>
                    <a:pt x="868" y="114"/>
                    <a:pt x="801" y="48"/>
                    <a:pt x="735" y="14"/>
                  </a:cubicBezTo>
                  <a:cubicBezTo>
                    <a:pt x="715" y="5"/>
                    <a:pt x="693" y="0"/>
                    <a:pt x="6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549500" y="2251425"/>
              <a:ext cx="27525" cy="65175"/>
            </a:xfrm>
            <a:custGeom>
              <a:rect b="b" l="l" r="r" t="t"/>
              <a:pathLst>
                <a:path extrusionOk="0" h="2607" w="1101">
                  <a:moveTo>
                    <a:pt x="884" y="1"/>
                  </a:moveTo>
                  <a:cubicBezTo>
                    <a:pt x="867" y="1"/>
                    <a:pt x="851" y="9"/>
                    <a:pt x="834" y="26"/>
                  </a:cubicBezTo>
                  <a:lnTo>
                    <a:pt x="134" y="459"/>
                  </a:lnTo>
                  <a:lnTo>
                    <a:pt x="134" y="1460"/>
                  </a:lnTo>
                  <a:cubicBezTo>
                    <a:pt x="134" y="1493"/>
                    <a:pt x="134" y="1527"/>
                    <a:pt x="167" y="1593"/>
                  </a:cubicBezTo>
                  <a:lnTo>
                    <a:pt x="234" y="1593"/>
                  </a:lnTo>
                  <a:cubicBezTo>
                    <a:pt x="267" y="1560"/>
                    <a:pt x="300" y="1527"/>
                    <a:pt x="300" y="1527"/>
                  </a:cubicBezTo>
                  <a:cubicBezTo>
                    <a:pt x="367" y="1393"/>
                    <a:pt x="467" y="1293"/>
                    <a:pt x="601" y="1227"/>
                  </a:cubicBezTo>
                  <a:cubicBezTo>
                    <a:pt x="617" y="1210"/>
                    <a:pt x="651" y="1202"/>
                    <a:pt x="684" y="1202"/>
                  </a:cubicBezTo>
                  <a:cubicBezTo>
                    <a:pt x="717" y="1202"/>
                    <a:pt x="751" y="1210"/>
                    <a:pt x="767" y="1227"/>
                  </a:cubicBezTo>
                  <a:cubicBezTo>
                    <a:pt x="834" y="1293"/>
                    <a:pt x="867" y="1427"/>
                    <a:pt x="834" y="1527"/>
                  </a:cubicBezTo>
                  <a:cubicBezTo>
                    <a:pt x="834" y="1627"/>
                    <a:pt x="834" y="1760"/>
                    <a:pt x="767" y="1860"/>
                  </a:cubicBezTo>
                  <a:cubicBezTo>
                    <a:pt x="701" y="1960"/>
                    <a:pt x="601" y="2060"/>
                    <a:pt x="501" y="2127"/>
                  </a:cubicBezTo>
                  <a:cubicBezTo>
                    <a:pt x="434" y="2161"/>
                    <a:pt x="367" y="2194"/>
                    <a:pt x="300" y="2194"/>
                  </a:cubicBezTo>
                  <a:lnTo>
                    <a:pt x="134" y="2194"/>
                  </a:lnTo>
                  <a:cubicBezTo>
                    <a:pt x="100" y="2227"/>
                    <a:pt x="67" y="2261"/>
                    <a:pt x="34" y="2294"/>
                  </a:cubicBezTo>
                  <a:cubicBezTo>
                    <a:pt x="34" y="2327"/>
                    <a:pt x="0" y="2394"/>
                    <a:pt x="0" y="2427"/>
                  </a:cubicBezTo>
                  <a:cubicBezTo>
                    <a:pt x="0" y="2494"/>
                    <a:pt x="34" y="2561"/>
                    <a:pt x="100" y="2594"/>
                  </a:cubicBezTo>
                  <a:cubicBezTo>
                    <a:pt x="134" y="2603"/>
                    <a:pt x="169" y="2607"/>
                    <a:pt x="206" y="2607"/>
                  </a:cubicBezTo>
                  <a:cubicBezTo>
                    <a:pt x="315" y="2607"/>
                    <a:pt x="434" y="2569"/>
                    <a:pt x="534" y="2494"/>
                  </a:cubicBezTo>
                  <a:cubicBezTo>
                    <a:pt x="701" y="2394"/>
                    <a:pt x="834" y="2227"/>
                    <a:pt x="934" y="2060"/>
                  </a:cubicBezTo>
                  <a:cubicBezTo>
                    <a:pt x="1034" y="1860"/>
                    <a:pt x="1068" y="1627"/>
                    <a:pt x="1068" y="1393"/>
                  </a:cubicBezTo>
                  <a:cubicBezTo>
                    <a:pt x="1101" y="1227"/>
                    <a:pt x="1034" y="1060"/>
                    <a:pt x="934" y="926"/>
                  </a:cubicBezTo>
                  <a:cubicBezTo>
                    <a:pt x="879" y="871"/>
                    <a:pt x="814" y="846"/>
                    <a:pt x="750" y="846"/>
                  </a:cubicBezTo>
                  <a:cubicBezTo>
                    <a:pt x="697" y="846"/>
                    <a:pt x="646" y="863"/>
                    <a:pt x="601" y="893"/>
                  </a:cubicBezTo>
                  <a:cubicBezTo>
                    <a:pt x="501" y="960"/>
                    <a:pt x="434" y="1026"/>
                    <a:pt x="367" y="1093"/>
                  </a:cubicBezTo>
                  <a:lnTo>
                    <a:pt x="367" y="693"/>
                  </a:lnTo>
                  <a:lnTo>
                    <a:pt x="834" y="393"/>
                  </a:lnTo>
                  <a:cubicBezTo>
                    <a:pt x="867" y="359"/>
                    <a:pt x="901" y="326"/>
                    <a:pt x="934" y="259"/>
                  </a:cubicBez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26"/>
                    <a:pt x="934" y="26"/>
                  </a:cubicBezTo>
                  <a:cubicBezTo>
                    <a:pt x="917" y="9"/>
                    <a:pt x="901" y="1"/>
                    <a:pt x="8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2586175" y="2256225"/>
              <a:ext cx="23375" cy="21700"/>
            </a:xfrm>
            <a:custGeom>
              <a:rect b="b" l="l" r="r" t="t"/>
              <a:pathLst>
                <a:path extrusionOk="0" h="868" w="935">
                  <a:moveTo>
                    <a:pt x="935" y="0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2618700" y="2214100"/>
              <a:ext cx="25875" cy="66325"/>
            </a:xfrm>
            <a:custGeom>
              <a:rect b="b" l="l" r="r" t="t"/>
              <a:pathLst>
                <a:path extrusionOk="0" h="2653" w="1035">
                  <a:moveTo>
                    <a:pt x="701" y="1"/>
                  </a:moveTo>
                  <a:cubicBezTo>
                    <a:pt x="643" y="1"/>
                    <a:pt x="585" y="18"/>
                    <a:pt x="535" y="51"/>
                  </a:cubicBezTo>
                  <a:cubicBezTo>
                    <a:pt x="434" y="118"/>
                    <a:pt x="334" y="218"/>
                    <a:pt x="268" y="284"/>
                  </a:cubicBezTo>
                  <a:cubicBezTo>
                    <a:pt x="201" y="418"/>
                    <a:pt x="134" y="518"/>
                    <a:pt x="101" y="651"/>
                  </a:cubicBezTo>
                  <a:cubicBezTo>
                    <a:pt x="68" y="751"/>
                    <a:pt x="34" y="852"/>
                    <a:pt x="34" y="952"/>
                  </a:cubicBezTo>
                  <a:cubicBezTo>
                    <a:pt x="34" y="985"/>
                    <a:pt x="34" y="1018"/>
                    <a:pt x="68" y="1052"/>
                  </a:cubicBezTo>
                  <a:lnTo>
                    <a:pt x="134" y="1052"/>
                  </a:lnTo>
                  <a:cubicBezTo>
                    <a:pt x="168" y="1018"/>
                    <a:pt x="201" y="985"/>
                    <a:pt x="201" y="985"/>
                  </a:cubicBezTo>
                  <a:cubicBezTo>
                    <a:pt x="234" y="918"/>
                    <a:pt x="234" y="885"/>
                    <a:pt x="268" y="852"/>
                  </a:cubicBezTo>
                  <a:cubicBezTo>
                    <a:pt x="268" y="785"/>
                    <a:pt x="301" y="685"/>
                    <a:pt x="334" y="618"/>
                  </a:cubicBezTo>
                  <a:cubicBezTo>
                    <a:pt x="368" y="551"/>
                    <a:pt x="434" y="451"/>
                    <a:pt x="535" y="418"/>
                  </a:cubicBezTo>
                  <a:cubicBezTo>
                    <a:pt x="568" y="401"/>
                    <a:pt x="601" y="393"/>
                    <a:pt x="630" y="393"/>
                  </a:cubicBezTo>
                  <a:cubicBezTo>
                    <a:pt x="660" y="393"/>
                    <a:pt x="685" y="401"/>
                    <a:pt x="701" y="418"/>
                  </a:cubicBezTo>
                  <a:cubicBezTo>
                    <a:pt x="768" y="451"/>
                    <a:pt x="801" y="518"/>
                    <a:pt x="801" y="585"/>
                  </a:cubicBezTo>
                  <a:cubicBezTo>
                    <a:pt x="768" y="685"/>
                    <a:pt x="768" y="751"/>
                    <a:pt x="735" y="852"/>
                  </a:cubicBezTo>
                  <a:cubicBezTo>
                    <a:pt x="635" y="1052"/>
                    <a:pt x="401" y="1519"/>
                    <a:pt x="1" y="2286"/>
                  </a:cubicBezTo>
                  <a:lnTo>
                    <a:pt x="1" y="2653"/>
                  </a:lnTo>
                  <a:lnTo>
                    <a:pt x="1002" y="2052"/>
                  </a:lnTo>
                  <a:lnTo>
                    <a:pt x="1002" y="1886"/>
                  </a:lnTo>
                  <a:cubicBezTo>
                    <a:pt x="1035" y="1819"/>
                    <a:pt x="1002" y="1752"/>
                    <a:pt x="1002" y="1719"/>
                  </a:cubicBezTo>
                  <a:lnTo>
                    <a:pt x="901" y="1719"/>
                  </a:lnTo>
                  <a:cubicBezTo>
                    <a:pt x="868" y="1719"/>
                    <a:pt x="835" y="1752"/>
                    <a:pt x="835" y="1819"/>
                  </a:cubicBezTo>
                  <a:lnTo>
                    <a:pt x="334" y="2086"/>
                  </a:lnTo>
                  <a:cubicBezTo>
                    <a:pt x="568" y="1652"/>
                    <a:pt x="701" y="1385"/>
                    <a:pt x="801" y="1218"/>
                  </a:cubicBezTo>
                  <a:cubicBezTo>
                    <a:pt x="868" y="1085"/>
                    <a:pt x="935" y="918"/>
                    <a:pt x="968" y="751"/>
                  </a:cubicBezTo>
                  <a:cubicBezTo>
                    <a:pt x="1002" y="685"/>
                    <a:pt x="1002" y="585"/>
                    <a:pt x="1002" y="485"/>
                  </a:cubicBezTo>
                  <a:cubicBezTo>
                    <a:pt x="1035" y="318"/>
                    <a:pt x="968" y="184"/>
                    <a:pt x="868" y="51"/>
                  </a:cubicBezTo>
                  <a:cubicBezTo>
                    <a:pt x="818" y="18"/>
                    <a:pt x="760" y="1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2654575" y="2194175"/>
              <a:ext cx="25025" cy="60400"/>
            </a:xfrm>
            <a:custGeom>
              <a:rect b="b" l="l" r="r" t="t"/>
              <a:pathLst>
                <a:path extrusionOk="0" h="2416" w="1001">
                  <a:moveTo>
                    <a:pt x="558" y="400"/>
                  </a:moveTo>
                  <a:cubicBezTo>
                    <a:pt x="603" y="400"/>
                    <a:pt x="644" y="424"/>
                    <a:pt x="667" y="448"/>
                  </a:cubicBezTo>
                  <a:cubicBezTo>
                    <a:pt x="734" y="581"/>
                    <a:pt x="767" y="715"/>
                    <a:pt x="767" y="881"/>
                  </a:cubicBezTo>
                  <a:lnTo>
                    <a:pt x="767" y="1282"/>
                  </a:lnTo>
                  <a:cubicBezTo>
                    <a:pt x="767" y="1448"/>
                    <a:pt x="734" y="1649"/>
                    <a:pt x="667" y="1815"/>
                  </a:cubicBezTo>
                  <a:cubicBezTo>
                    <a:pt x="634" y="1915"/>
                    <a:pt x="567" y="1982"/>
                    <a:pt x="501" y="2049"/>
                  </a:cubicBezTo>
                  <a:cubicBezTo>
                    <a:pt x="473" y="2063"/>
                    <a:pt x="445" y="2071"/>
                    <a:pt x="420" y="2071"/>
                  </a:cubicBezTo>
                  <a:cubicBezTo>
                    <a:pt x="384" y="2071"/>
                    <a:pt x="353" y="2055"/>
                    <a:pt x="334" y="2015"/>
                  </a:cubicBezTo>
                  <a:cubicBezTo>
                    <a:pt x="267" y="1882"/>
                    <a:pt x="200" y="1749"/>
                    <a:pt x="234" y="1582"/>
                  </a:cubicBezTo>
                  <a:lnTo>
                    <a:pt x="234" y="1215"/>
                  </a:lnTo>
                  <a:cubicBezTo>
                    <a:pt x="234" y="1015"/>
                    <a:pt x="267" y="815"/>
                    <a:pt x="334" y="648"/>
                  </a:cubicBezTo>
                  <a:cubicBezTo>
                    <a:pt x="334" y="548"/>
                    <a:pt x="400" y="481"/>
                    <a:pt x="501" y="414"/>
                  </a:cubicBezTo>
                  <a:cubicBezTo>
                    <a:pt x="520" y="405"/>
                    <a:pt x="540" y="400"/>
                    <a:pt x="558" y="400"/>
                  </a:cubicBezTo>
                  <a:close/>
                  <a:moveTo>
                    <a:pt x="654" y="0"/>
                  </a:moveTo>
                  <a:cubicBezTo>
                    <a:pt x="595" y="0"/>
                    <a:pt x="548" y="24"/>
                    <a:pt x="501" y="47"/>
                  </a:cubicBezTo>
                  <a:cubicBezTo>
                    <a:pt x="300" y="181"/>
                    <a:pt x="167" y="381"/>
                    <a:pt x="134" y="581"/>
                  </a:cubicBezTo>
                  <a:cubicBezTo>
                    <a:pt x="34" y="815"/>
                    <a:pt x="0" y="1048"/>
                    <a:pt x="0" y="1315"/>
                  </a:cubicBezTo>
                  <a:lnTo>
                    <a:pt x="0" y="1682"/>
                  </a:lnTo>
                  <a:cubicBezTo>
                    <a:pt x="0" y="1849"/>
                    <a:pt x="34" y="2015"/>
                    <a:pt x="67" y="2182"/>
                  </a:cubicBezTo>
                  <a:cubicBezTo>
                    <a:pt x="100" y="2282"/>
                    <a:pt x="167" y="2349"/>
                    <a:pt x="267" y="2416"/>
                  </a:cubicBezTo>
                  <a:cubicBezTo>
                    <a:pt x="334" y="2416"/>
                    <a:pt x="434" y="2416"/>
                    <a:pt x="501" y="2382"/>
                  </a:cubicBezTo>
                  <a:cubicBezTo>
                    <a:pt x="667" y="2249"/>
                    <a:pt x="801" y="2049"/>
                    <a:pt x="867" y="1849"/>
                  </a:cubicBezTo>
                  <a:cubicBezTo>
                    <a:pt x="934" y="1615"/>
                    <a:pt x="968" y="1382"/>
                    <a:pt x="1001" y="1115"/>
                  </a:cubicBezTo>
                  <a:lnTo>
                    <a:pt x="1001" y="748"/>
                  </a:lnTo>
                  <a:cubicBezTo>
                    <a:pt x="1001" y="581"/>
                    <a:pt x="968" y="414"/>
                    <a:pt x="901" y="248"/>
                  </a:cubicBezTo>
                  <a:cubicBezTo>
                    <a:pt x="834" y="114"/>
                    <a:pt x="767" y="47"/>
                    <a:pt x="734" y="14"/>
                  </a:cubicBezTo>
                  <a:cubicBezTo>
                    <a:pt x="705" y="4"/>
                    <a:pt x="678" y="0"/>
                    <a:pt x="6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2682925" y="21755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47" y="0"/>
                  </a:moveTo>
                  <a:cubicBezTo>
                    <a:pt x="1235" y="0"/>
                    <a:pt x="1218" y="8"/>
                    <a:pt x="1201" y="25"/>
                  </a:cubicBezTo>
                  <a:cubicBezTo>
                    <a:pt x="1168" y="25"/>
                    <a:pt x="1134" y="59"/>
                    <a:pt x="1101" y="125"/>
                  </a:cubicBezTo>
                  <a:lnTo>
                    <a:pt x="0" y="1693"/>
                  </a:lnTo>
                  <a:lnTo>
                    <a:pt x="1101" y="1993"/>
                  </a:lnTo>
                  <a:lnTo>
                    <a:pt x="1201" y="1993"/>
                  </a:lnTo>
                  <a:cubicBezTo>
                    <a:pt x="1235" y="1960"/>
                    <a:pt x="1268" y="1927"/>
                    <a:pt x="1268" y="1893"/>
                  </a:cubicBezTo>
                  <a:cubicBezTo>
                    <a:pt x="1301" y="1826"/>
                    <a:pt x="1301" y="1793"/>
                    <a:pt x="1301" y="1726"/>
                  </a:cubicBezTo>
                  <a:cubicBezTo>
                    <a:pt x="1301" y="1726"/>
                    <a:pt x="1301" y="1693"/>
                    <a:pt x="1301" y="1660"/>
                  </a:cubicBezTo>
                  <a:cubicBezTo>
                    <a:pt x="1301" y="1626"/>
                    <a:pt x="1268" y="1626"/>
                    <a:pt x="1235" y="1626"/>
                  </a:cubicBezTo>
                  <a:lnTo>
                    <a:pt x="501" y="1426"/>
                  </a:lnTo>
                  <a:lnTo>
                    <a:pt x="1235" y="359"/>
                  </a:lnTo>
                  <a:cubicBezTo>
                    <a:pt x="1268" y="325"/>
                    <a:pt x="1301" y="259"/>
                    <a:pt x="1301" y="225"/>
                  </a:cubicBezTo>
                  <a:cubicBezTo>
                    <a:pt x="1301" y="192"/>
                    <a:pt x="1301" y="159"/>
                    <a:pt x="1301" y="125"/>
                  </a:cubicBezTo>
                  <a:cubicBezTo>
                    <a:pt x="1301" y="92"/>
                    <a:pt x="1301" y="59"/>
                    <a:pt x="1268" y="25"/>
                  </a:cubicBezTo>
                  <a:cubicBezTo>
                    <a:pt x="1268" y="8"/>
                    <a:pt x="1260" y="0"/>
                    <a:pt x="1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2723775" y="2144675"/>
              <a:ext cx="24225" cy="83225"/>
            </a:xfrm>
            <a:custGeom>
              <a:rect b="b" l="l" r="r" t="t"/>
              <a:pathLst>
                <a:path extrusionOk="0" h="3329" w="969">
                  <a:moveTo>
                    <a:pt x="914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59"/>
                    <a:pt x="801" y="59"/>
                    <a:pt x="801" y="93"/>
                  </a:cubicBezTo>
                  <a:cubicBezTo>
                    <a:pt x="768" y="159"/>
                    <a:pt x="768" y="193"/>
                    <a:pt x="735" y="259"/>
                  </a:cubicBezTo>
                  <a:lnTo>
                    <a:pt x="34" y="3095"/>
                  </a:lnTo>
                  <a:cubicBezTo>
                    <a:pt x="1" y="3128"/>
                    <a:pt x="1" y="3162"/>
                    <a:pt x="1" y="3228"/>
                  </a:cubicBezTo>
                  <a:cubicBezTo>
                    <a:pt x="1" y="3262"/>
                    <a:pt x="1" y="3295"/>
                    <a:pt x="34" y="3328"/>
                  </a:cubicBezTo>
                  <a:lnTo>
                    <a:pt x="101" y="3328"/>
                  </a:lnTo>
                  <a:cubicBezTo>
                    <a:pt x="134" y="3295"/>
                    <a:pt x="168" y="3295"/>
                    <a:pt x="168" y="3262"/>
                  </a:cubicBezTo>
                  <a:cubicBezTo>
                    <a:pt x="201" y="3195"/>
                    <a:pt x="201" y="3162"/>
                    <a:pt x="234" y="3095"/>
                  </a:cubicBezTo>
                  <a:lnTo>
                    <a:pt x="968" y="259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3"/>
                    <a:pt x="968" y="59"/>
                    <a:pt x="935" y="26"/>
                  </a:cubicBezTo>
                  <a:cubicBezTo>
                    <a:pt x="935" y="9"/>
                    <a:pt x="926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757150" y="2135300"/>
              <a:ext cx="26700" cy="63400"/>
            </a:xfrm>
            <a:custGeom>
              <a:rect b="b" l="l" r="r" t="t"/>
              <a:pathLst>
                <a:path extrusionOk="0" h="2536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67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3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69"/>
                    <a:pt x="0" y="2502"/>
                    <a:pt x="33" y="2536"/>
                  </a:cubicBezTo>
                  <a:cubicBezTo>
                    <a:pt x="67" y="2536"/>
                    <a:pt x="100" y="2536"/>
                    <a:pt x="134" y="2502"/>
                  </a:cubicBezTo>
                  <a:lnTo>
                    <a:pt x="934" y="2069"/>
                  </a:lnTo>
                  <a:cubicBezTo>
                    <a:pt x="967" y="2035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2790500" y="2130625"/>
              <a:ext cx="30050" cy="46825"/>
            </a:xfrm>
            <a:custGeom>
              <a:rect b="b" l="l" r="r" t="t"/>
              <a:pathLst>
                <a:path extrusionOk="0" h="1873" w="1202">
                  <a:moveTo>
                    <a:pt x="801" y="922"/>
                  </a:moveTo>
                  <a:lnTo>
                    <a:pt x="801" y="1088"/>
                  </a:lnTo>
                  <a:cubicBezTo>
                    <a:pt x="734" y="1155"/>
                    <a:pt x="668" y="1255"/>
                    <a:pt x="601" y="1322"/>
                  </a:cubicBezTo>
                  <a:cubicBezTo>
                    <a:pt x="534" y="1389"/>
                    <a:pt x="467" y="1422"/>
                    <a:pt x="401" y="1489"/>
                  </a:cubicBezTo>
                  <a:cubicBezTo>
                    <a:pt x="367" y="1522"/>
                    <a:pt x="301" y="1522"/>
                    <a:pt x="267" y="1522"/>
                  </a:cubicBezTo>
                  <a:cubicBezTo>
                    <a:pt x="234" y="1489"/>
                    <a:pt x="234" y="1489"/>
                    <a:pt x="234" y="1455"/>
                  </a:cubicBezTo>
                  <a:cubicBezTo>
                    <a:pt x="234" y="1389"/>
                    <a:pt x="267" y="1322"/>
                    <a:pt x="301" y="1288"/>
                  </a:cubicBezTo>
                  <a:cubicBezTo>
                    <a:pt x="367" y="1188"/>
                    <a:pt x="434" y="1088"/>
                    <a:pt x="534" y="1022"/>
                  </a:cubicBezTo>
                  <a:cubicBezTo>
                    <a:pt x="601" y="988"/>
                    <a:pt x="701" y="955"/>
                    <a:pt x="801" y="922"/>
                  </a:cubicBezTo>
                  <a:close/>
                  <a:moveTo>
                    <a:pt x="804" y="1"/>
                  </a:moveTo>
                  <a:cubicBezTo>
                    <a:pt x="737" y="1"/>
                    <a:pt x="652" y="24"/>
                    <a:pt x="567" y="88"/>
                  </a:cubicBezTo>
                  <a:cubicBezTo>
                    <a:pt x="501" y="121"/>
                    <a:pt x="467" y="154"/>
                    <a:pt x="401" y="188"/>
                  </a:cubicBezTo>
                  <a:cubicBezTo>
                    <a:pt x="367" y="221"/>
                    <a:pt x="301" y="288"/>
                    <a:pt x="234" y="354"/>
                  </a:cubicBezTo>
                  <a:cubicBezTo>
                    <a:pt x="201" y="354"/>
                    <a:pt x="167" y="388"/>
                    <a:pt x="167" y="455"/>
                  </a:cubicBezTo>
                  <a:cubicBezTo>
                    <a:pt x="134" y="455"/>
                    <a:pt x="134" y="488"/>
                    <a:pt x="134" y="521"/>
                  </a:cubicBezTo>
                  <a:cubicBezTo>
                    <a:pt x="134" y="521"/>
                    <a:pt x="134" y="555"/>
                    <a:pt x="134" y="588"/>
                  </a:cubicBezTo>
                  <a:cubicBezTo>
                    <a:pt x="134" y="621"/>
                    <a:pt x="134" y="655"/>
                    <a:pt x="167" y="688"/>
                  </a:cubicBezTo>
                  <a:lnTo>
                    <a:pt x="234" y="688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5"/>
                    <a:pt x="501" y="488"/>
                    <a:pt x="567" y="421"/>
                  </a:cubicBezTo>
                  <a:cubicBezTo>
                    <a:pt x="668" y="354"/>
                    <a:pt x="734" y="354"/>
                    <a:pt x="768" y="354"/>
                  </a:cubicBezTo>
                  <a:cubicBezTo>
                    <a:pt x="801" y="388"/>
                    <a:pt x="801" y="421"/>
                    <a:pt x="801" y="488"/>
                  </a:cubicBezTo>
                  <a:lnTo>
                    <a:pt x="801" y="555"/>
                  </a:lnTo>
                  <a:cubicBezTo>
                    <a:pt x="701" y="588"/>
                    <a:pt x="634" y="621"/>
                    <a:pt x="567" y="655"/>
                  </a:cubicBezTo>
                  <a:cubicBezTo>
                    <a:pt x="401" y="755"/>
                    <a:pt x="234" y="888"/>
                    <a:pt x="134" y="1088"/>
                  </a:cubicBezTo>
                  <a:cubicBezTo>
                    <a:pt x="67" y="1222"/>
                    <a:pt x="0" y="1389"/>
                    <a:pt x="0" y="1555"/>
                  </a:cubicBezTo>
                  <a:cubicBezTo>
                    <a:pt x="0" y="1655"/>
                    <a:pt x="34" y="1755"/>
                    <a:pt x="100" y="1822"/>
                  </a:cubicBezTo>
                  <a:cubicBezTo>
                    <a:pt x="150" y="1856"/>
                    <a:pt x="209" y="1872"/>
                    <a:pt x="263" y="1872"/>
                  </a:cubicBezTo>
                  <a:cubicBezTo>
                    <a:pt x="317" y="1872"/>
                    <a:pt x="367" y="1856"/>
                    <a:pt x="401" y="1822"/>
                  </a:cubicBezTo>
                  <a:cubicBezTo>
                    <a:pt x="467" y="1789"/>
                    <a:pt x="534" y="1722"/>
                    <a:pt x="601" y="1689"/>
                  </a:cubicBezTo>
                  <a:cubicBezTo>
                    <a:pt x="668" y="1622"/>
                    <a:pt x="734" y="1555"/>
                    <a:pt x="801" y="1489"/>
                  </a:cubicBezTo>
                  <a:lnTo>
                    <a:pt x="801" y="1555"/>
                  </a:lnTo>
                  <a:lnTo>
                    <a:pt x="1068" y="1422"/>
                  </a:lnTo>
                  <a:cubicBezTo>
                    <a:pt x="1101" y="1389"/>
                    <a:pt x="1135" y="1355"/>
                    <a:pt x="1168" y="1288"/>
                  </a:cubicBezTo>
                  <a:cubicBezTo>
                    <a:pt x="1201" y="1255"/>
                    <a:pt x="1201" y="1188"/>
                    <a:pt x="1201" y="1155"/>
                  </a:cubicBezTo>
                  <a:cubicBezTo>
                    <a:pt x="1201" y="1122"/>
                    <a:pt x="1201" y="1055"/>
                    <a:pt x="1168" y="1055"/>
                  </a:cubicBezTo>
                  <a:cubicBezTo>
                    <a:pt x="1151" y="1022"/>
                    <a:pt x="1135" y="1005"/>
                    <a:pt x="1118" y="1005"/>
                  </a:cubicBezTo>
                  <a:cubicBezTo>
                    <a:pt x="1101" y="1005"/>
                    <a:pt x="1084" y="1022"/>
                    <a:pt x="1068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8"/>
                    <a:pt x="901" y="21"/>
                  </a:cubicBezTo>
                  <a:cubicBezTo>
                    <a:pt x="877" y="9"/>
                    <a:pt x="843" y="1"/>
                    <a:pt x="8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2826350" y="2108825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lnTo>
                    <a:pt x="835" y="59"/>
                  </a:lnTo>
                  <a:cubicBezTo>
                    <a:pt x="835" y="59"/>
                    <a:pt x="801" y="92"/>
                    <a:pt x="801" y="126"/>
                  </a:cubicBezTo>
                  <a:cubicBezTo>
                    <a:pt x="785" y="109"/>
                    <a:pt x="760" y="101"/>
                    <a:pt x="735" y="101"/>
                  </a:cubicBezTo>
                  <a:cubicBezTo>
                    <a:pt x="710" y="101"/>
                    <a:pt x="685" y="109"/>
                    <a:pt x="668" y="126"/>
                  </a:cubicBezTo>
                  <a:cubicBezTo>
                    <a:pt x="601" y="126"/>
                    <a:pt x="568" y="159"/>
                    <a:pt x="501" y="159"/>
                  </a:cubicBezTo>
                  <a:cubicBezTo>
                    <a:pt x="368" y="259"/>
                    <a:pt x="234" y="393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9" y="1205"/>
                    <a:pt x="192" y="1213"/>
                    <a:pt x="233" y="1213"/>
                  </a:cubicBezTo>
                  <a:cubicBezTo>
                    <a:pt x="303" y="1213"/>
                    <a:pt x="395" y="1190"/>
                    <a:pt x="501" y="1126"/>
                  </a:cubicBezTo>
                  <a:cubicBezTo>
                    <a:pt x="568" y="1093"/>
                    <a:pt x="668" y="1093"/>
                    <a:pt x="735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768" y="1226"/>
                    <a:pt x="768" y="1260"/>
                  </a:cubicBezTo>
                  <a:cubicBezTo>
                    <a:pt x="701" y="1360"/>
                    <a:pt x="601" y="1427"/>
                    <a:pt x="501" y="1460"/>
                  </a:cubicBezTo>
                  <a:cubicBezTo>
                    <a:pt x="468" y="1493"/>
                    <a:pt x="401" y="1527"/>
                    <a:pt x="334" y="1527"/>
                  </a:cubicBezTo>
                  <a:cubicBezTo>
                    <a:pt x="301" y="1527"/>
                    <a:pt x="268" y="1527"/>
                    <a:pt x="234" y="1493"/>
                  </a:cubicBezTo>
                  <a:cubicBezTo>
                    <a:pt x="234" y="1460"/>
                    <a:pt x="201" y="1427"/>
                    <a:pt x="168" y="1393"/>
                  </a:cubicBezTo>
                  <a:lnTo>
                    <a:pt x="101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1" y="1560"/>
                    <a:pt x="1" y="1627"/>
                    <a:pt x="1" y="1693"/>
                  </a:cubicBezTo>
                  <a:lnTo>
                    <a:pt x="1" y="1827"/>
                  </a:lnTo>
                  <a:cubicBezTo>
                    <a:pt x="1" y="1894"/>
                    <a:pt x="1" y="1927"/>
                    <a:pt x="34" y="1994"/>
                  </a:cubicBezTo>
                  <a:lnTo>
                    <a:pt x="101" y="1994"/>
                  </a:lnTo>
                  <a:lnTo>
                    <a:pt x="168" y="1960"/>
                  </a:lnTo>
                  <a:cubicBezTo>
                    <a:pt x="168" y="1927"/>
                    <a:pt x="168" y="1894"/>
                    <a:pt x="201" y="1894"/>
                  </a:cubicBezTo>
                  <a:lnTo>
                    <a:pt x="334" y="1894"/>
                  </a:lnTo>
                  <a:cubicBezTo>
                    <a:pt x="401" y="1860"/>
                    <a:pt x="468" y="1860"/>
                    <a:pt x="534" y="1827"/>
                  </a:cubicBezTo>
                  <a:cubicBezTo>
                    <a:pt x="701" y="1727"/>
                    <a:pt x="835" y="1560"/>
                    <a:pt x="935" y="1393"/>
                  </a:cubicBezTo>
                  <a:cubicBezTo>
                    <a:pt x="1001" y="1293"/>
                    <a:pt x="1035" y="1160"/>
                    <a:pt x="1035" y="1026"/>
                  </a:cubicBezTo>
                  <a:cubicBezTo>
                    <a:pt x="1035" y="926"/>
                    <a:pt x="1035" y="860"/>
                    <a:pt x="1001" y="793"/>
                  </a:cubicBezTo>
                  <a:cubicBezTo>
                    <a:pt x="953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268" y="826"/>
                    <a:pt x="268" y="826"/>
                    <a:pt x="268" y="793"/>
                  </a:cubicBezTo>
                  <a:cubicBezTo>
                    <a:pt x="301" y="759"/>
                    <a:pt x="301" y="726"/>
                    <a:pt x="334" y="693"/>
                  </a:cubicBezTo>
                  <a:cubicBezTo>
                    <a:pt x="368" y="626"/>
                    <a:pt x="434" y="559"/>
                    <a:pt x="534" y="526"/>
                  </a:cubicBezTo>
                  <a:cubicBezTo>
                    <a:pt x="568" y="493"/>
                    <a:pt x="601" y="459"/>
                    <a:pt x="668" y="459"/>
                  </a:cubicBezTo>
                  <a:lnTo>
                    <a:pt x="768" y="459"/>
                  </a:lnTo>
                  <a:cubicBezTo>
                    <a:pt x="768" y="493"/>
                    <a:pt x="768" y="526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3"/>
                    <a:pt x="968" y="426"/>
                  </a:cubicBezTo>
                  <a:cubicBezTo>
                    <a:pt x="1001" y="393"/>
                    <a:pt x="1001" y="326"/>
                    <a:pt x="968" y="259"/>
                  </a:cubicBezTo>
                  <a:lnTo>
                    <a:pt x="968" y="192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2861375" y="2081300"/>
              <a:ext cx="29225" cy="52425"/>
            </a:xfrm>
            <a:custGeom>
              <a:rect b="b" l="l" r="r" t="t"/>
              <a:pathLst>
                <a:path extrusionOk="0" h="2097" w="1169">
                  <a:moveTo>
                    <a:pt x="384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3"/>
                    <a:pt x="268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67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7"/>
                    <a:pt x="34" y="1060"/>
                  </a:cubicBezTo>
                  <a:cubicBezTo>
                    <a:pt x="51" y="1077"/>
                    <a:pt x="67" y="1085"/>
                    <a:pt x="84" y="1085"/>
                  </a:cubicBezTo>
                  <a:cubicBezTo>
                    <a:pt x="101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94"/>
                  </a:lnTo>
                  <a:cubicBezTo>
                    <a:pt x="201" y="1894"/>
                    <a:pt x="268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1"/>
                    <a:pt x="835" y="1894"/>
                    <a:pt x="935" y="1794"/>
                  </a:cubicBezTo>
                  <a:cubicBezTo>
                    <a:pt x="1001" y="1727"/>
                    <a:pt x="1068" y="1627"/>
                    <a:pt x="1135" y="1527"/>
                  </a:cubicBezTo>
                  <a:cubicBezTo>
                    <a:pt x="1168" y="1494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9" y="1268"/>
                  </a:cubicBezTo>
                  <a:cubicBezTo>
                    <a:pt x="1077" y="1268"/>
                    <a:pt x="1068" y="1277"/>
                    <a:pt x="1068" y="1293"/>
                  </a:cubicBezTo>
                  <a:cubicBezTo>
                    <a:pt x="1035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68" y="1694"/>
                    <a:pt x="468" y="1660"/>
                    <a:pt x="468" y="1594"/>
                  </a:cubicBezTo>
                  <a:lnTo>
                    <a:pt x="468" y="893"/>
                  </a:lnTo>
                  <a:lnTo>
                    <a:pt x="868" y="593"/>
                  </a:lnTo>
                  <a:cubicBezTo>
                    <a:pt x="901" y="593"/>
                    <a:pt x="968" y="526"/>
                    <a:pt x="968" y="493"/>
                  </a:cubicBezTo>
                  <a:cubicBezTo>
                    <a:pt x="1001" y="459"/>
                    <a:pt x="1001" y="393"/>
                    <a:pt x="1035" y="359"/>
                  </a:cubicBezTo>
                  <a:cubicBezTo>
                    <a:pt x="1035" y="293"/>
                    <a:pt x="1001" y="259"/>
                    <a:pt x="968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34" y="26"/>
                  </a:cubicBezTo>
                  <a:cubicBezTo>
                    <a:pt x="418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2890575" y="2068175"/>
              <a:ext cx="36700" cy="55275"/>
            </a:xfrm>
            <a:custGeom>
              <a:rect b="b" l="l" r="r" t="t"/>
              <a:pathLst>
                <a:path extrusionOk="0" h="2211" w="1468">
                  <a:moveTo>
                    <a:pt x="1101" y="0"/>
                  </a:moveTo>
                  <a:cubicBezTo>
                    <a:pt x="1068" y="0"/>
                    <a:pt x="1034" y="17"/>
                    <a:pt x="1001" y="50"/>
                  </a:cubicBezTo>
                  <a:cubicBezTo>
                    <a:pt x="968" y="50"/>
                    <a:pt x="901" y="117"/>
                    <a:pt x="868" y="151"/>
                  </a:cubicBezTo>
                  <a:cubicBezTo>
                    <a:pt x="834" y="184"/>
                    <a:pt x="801" y="251"/>
                    <a:pt x="767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51" y="267"/>
                    <a:pt x="634" y="259"/>
                    <a:pt x="617" y="259"/>
                  </a:cubicBezTo>
                  <a:cubicBezTo>
                    <a:pt x="601" y="259"/>
                    <a:pt x="584" y="267"/>
                    <a:pt x="567" y="284"/>
                  </a:cubicBezTo>
                  <a:cubicBezTo>
                    <a:pt x="534" y="284"/>
                    <a:pt x="501" y="317"/>
                    <a:pt x="467" y="351"/>
                  </a:cubicBezTo>
                  <a:cubicBezTo>
                    <a:pt x="434" y="417"/>
                    <a:pt x="401" y="484"/>
                    <a:pt x="367" y="517"/>
                  </a:cubicBezTo>
                  <a:lnTo>
                    <a:pt x="367" y="417"/>
                  </a:lnTo>
                  <a:lnTo>
                    <a:pt x="167" y="618"/>
                  </a:lnTo>
                  <a:cubicBezTo>
                    <a:pt x="134" y="651"/>
                    <a:pt x="67" y="684"/>
                    <a:pt x="34" y="718"/>
                  </a:cubicBezTo>
                  <a:cubicBezTo>
                    <a:pt x="34" y="784"/>
                    <a:pt x="34" y="818"/>
                    <a:pt x="0" y="884"/>
                  </a:cubicBezTo>
                  <a:cubicBezTo>
                    <a:pt x="0" y="918"/>
                    <a:pt x="34" y="951"/>
                    <a:pt x="34" y="984"/>
                  </a:cubicBezTo>
                  <a:cubicBezTo>
                    <a:pt x="50" y="1001"/>
                    <a:pt x="67" y="1009"/>
                    <a:pt x="88" y="1009"/>
                  </a:cubicBezTo>
                  <a:cubicBezTo>
                    <a:pt x="109" y="1009"/>
                    <a:pt x="134" y="1001"/>
                    <a:pt x="167" y="984"/>
                  </a:cubicBezTo>
                  <a:lnTo>
                    <a:pt x="167" y="1818"/>
                  </a:lnTo>
                  <a:cubicBezTo>
                    <a:pt x="100" y="1818"/>
                    <a:pt x="67" y="1885"/>
                    <a:pt x="34" y="1918"/>
                  </a:cubicBezTo>
                  <a:cubicBezTo>
                    <a:pt x="34" y="1952"/>
                    <a:pt x="34" y="2019"/>
                    <a:pt x="0" y="2052"/>
                  </a:cubicBezTo>
                  <a:cubicBezTo>
                    <a:pt x="0" y="2119"/>
                    <a:pt x="34" y="2152"/>
                    <a:pt x="34" y="2185"/>
                  </a:cubicBezTo>
                  <a:cubicBezTo>
                    <a:pt x="50" y="2202"/>
                    <a:pt x="67" y="2210"/>
                    <a:pt x="88" y="2210"/>
                  </a:cubicBezTo>
                  <a:cubicBezTo>
                    <a:pt x="109" y="2210"/>
                    <a:pt x="134" y="2202"/>
                    <a:pt x="167" y="2185"/>
                  </a:cubicBezTo>
                  <a:lnTo>
                    <a:pt x="367" y="2052"/>
                  </a:lnTo>
                  <a:cubicBezTo>
                    <a:pt x="434" y="2019"/>
                    <a:pt x="467" y="1985"/>
                    <a:pt x="501" y="1952"/>
                  </a:cubicBezTo>
                  <a:cubicBezTo>
                    <a:pt x="501" y="1885"/>
                    <a:pt x="534" y="1852"/>
                    <a:pt x="534" y="1785"/>
                  </a:cubicBezTo>
                  <a:cubicBezTo>
                    <a:pt x="534" y="1752"/>
                    <a:pt x="501" y="1718"/>
                    <a:pt x="501" y="1685"/>
                  </a:cubicBezTo>
                  <a:cubicBezTo>
                    <a:pt x="484" y="1668"/>
                    <a:pt x="467" y="1660"/>
                    <a:pt x="451" y="1660"/>
                  </a:cubicBezTo>
                  <a:cubicBezTo>
                    <a:pt x="434" y="1660"/>
                    <a:pt x="417" y="1668"/>
                    <a:pt x="401" y="1685"/>
                  </a:cubicBezTo>
                  <a:lnTo>
                    <a:pt x="401" y="984"/>
                  </a:lnTo>
                  <a:cubicBezTo>
                    <a:pt x="401" y="918"/>
                    <a:pt x="434" y="851"/>
                    <a:pt x="467" y="784"/>
                  </a:cubicBezTo>
                  <a:cubicBezTo>
                    <a:pt x="501" y="751"/>
                    <a:pt x="534" y="718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85"/>
                  </a:lnTo>
                  <a:cubicBezTo>
                    <a:pt x="868" y="1752"/>
                    <a:pt x="934" y="1685"/>
                    <a:pt x="934" y="1652"/>
                  </a:cubicBezTo>
                  <a:cubicBezTo>
                    <a:pt x="968" y="1618"/>
                    <a:pt x="968" y="1552"/>
                    <a:pt x="968" y="1518"/>
                  </a:cubicBezTo>
                  <a:cubicBezTo>
                    <a:pt x="1001" y="1451"/>
                    <a:pt x="968" y="1418"/>
                    <a:pt x="934" y="1418"/>
                  </a:cubicBezTo>
                  <a:cubicBezTo>
                    <a:pt x="934" y="1401"/>
                    <a:pt x="926" y="1393"/>
                    <a:pt x="909" y="1393"/>
                  </a:cubicBezTo>
                  <a:cubicBezTo>
                    <a:pt x="893" y="1393"/>
                    <a:pt x="868" y="1401"/>
                    <a:pt x="834" y="1418"/>
                  </a:cubicBezTo>
                  <a:lnTo>
                    <a:pt x="834" y="684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7"/>
                    <a:pt x="1001" y="417"/>
                  </a:cubicBezTo>
                  <a:lnTo>
                    <a:pt x="1068" y="417"/>
                  </a:lnTo>
                  <a:cubicBezTo>
                    <a:pt x="1101" y="451"/>
                    <a:pt x="1101" y="484"/>
                    <a:pt x="1101" y="517"/>
                  </a:cubicBezTo>
                  <a:lnTo>
                    <a:pt x="1101" y="1618"/>
                  </a:lnTo>
                  <a:lnTo>
                    <a:pt x="1301" y="1485"/>
                  </a:lnTo>
                  <a:cubicBezTo>
                    <a:pt x="1368" y="1451"/>
                    <a:pt x="1401" y="1418"/>
                    <a:pt x="1435" y="1385"/>
                  </a:cubicBezTo>
                  <a:cubicBezTo>
                    <a:pt x="1435" y="1318"/>
                    <a:pt x="1468" y="1285"/>
                    <a:pt x="1468" y="1218"/>
                  </a:cubicBezTo>
                  <a:cubicBezTo>
                    <a:pt x="1468" y="1185"/>
                    <a:pt x="1435" y="1151"/>
                    <a:pt x="1435" y="1118"/>
                  </a:cubicBezTo>
                  <a:cubicBezTo>
                    <a:pt x="1418" y="1101"/>
                    <a:pt x="1401" y="1093"/>
                    <a:pt x="1380" y="1093"/>
                  </a:cubicBezTo>
                  <a:cubicBezTo>
                    <a:pt x="1360" y="1093"/>
                    <a:pt x="1335" y="1101"/>
                    <a:pt x="1301" y="1118"/>
                  </a:cubicBezTo>
                  <a:lnTo>
                    <a:pt x="1301" y="351"/>
                  </a:lnTo>
                  <a:cubicBezTo>
                    <a:pt x="1335" y="217"/>
                    <a:pt x="1301" y="117"/>
                    <a:pt x="1201" y="50"/>
                  </a:cubicBezTo>
                  <a:cubicBezTo>
                    <a:pt x="1168" y="17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2928100" y="2050725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736" y="385"/>
                  </a:moveTo>
                  <a:cubicBezTo>
                    <a:pt x="791" y="385"/>
                    <a:pt x="846" y="412"/>
                    <a:pt x="901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9"/>
                    <a:pt x="934" y="982"/>
                    <a:pt x="868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67" y="1416"/>
                    <a:pt x="526" y="1432"/>
                    <a:pt x="480" y="1432"/>
                  </a:cubicBezTo>
                  <a:cubicBezTo>
                    <a:pt x="434" y="1432"/>
                    <a:pt x="384" y="1416"/>
                    <a:pt x="334" y="1382"/>
                  </a:cubicBezTo>
                  <a:cubicBezTo>
                    <a:pt x="267" y="1349"/>
                    <a:pt x="234" y="1249"/>
                    <a:pt x="234" y="1149"/>
                  </a:cubicBezTo>
                  <a:cubicBezTo>
                    <a:pt x="234" y="1015"/>
                    <a:pt x="267" y="849"/>
                    <a:pt x="334" y="748"/>
                  </a:cubicBezTo>
                  <a:cubicBezTo>
                    <a:pt x="401" y="615"/>
                    <a:pt x="501" y="515"/>
                    <a:pt x="601" y="448"/>
                  </a:cubicBezTo>
                  <a:cubicBezTo>
                    <a:pt x="646" y="403"/>
                    <a:pt x="691" y="385"/>
                    <a:pt x="736" y="385"/>
                  </a:cubicBezTo>
                  <a:close/>
                  <a:moveTo>
                    <a:pt x="813" y="1"/>
                  </a:moveTo>
                  <a:cubicBezTo>
                    <a:pt x="742" y="1"/>
                    <a:pt x="672" y="24"/>
                    <a:pt x="601" y="48"/>
                  </a:cubicBezTo>
                  <a:cubicBezTo>
                    <a:pt x="501" y="148"/>
                    <a:pt x="401" y="248"/>
                    <a:pt x="301" y="348"/>
                  </a:cubicBezTo>
                  <a:cubicBezTo>
                    <a:pt x="200" y="482"/>
                    <a:pt x="134" y="648"/>
                    <a:pt x="100" y="782"/>
                  </a:cubicBezTo>
                  <a:cubicBezTo>
                    <a:pt x="34" y="949"/>
                    <a:pt x="34" y="1082"/>
                    <a:pt x="34" y="1249"/>
                  </a:cubicBezTo>
                  <a:cubicBezTo>
                    <a:pt x="0" y="1382"/>
                    <a:pt x="34" y="1482"/>
                    <a:pt x="100" y="1616"/>
                  </a:cubicBezTo>
                  <a:cubicBezTo>
                    <a:pt x="134" y="1682"/>
                    <a:pt x="200" y="1749"/>
                    <a:pt x="301" y="1783"/>
                  </a:cubicBezTo>
                  <a:cubicBezTo>
                    <a:pt x="401" y="1783"/>
                    <a:pt x="501" y="1783"/>
                    <a:pt x="601" y="1716"/>
                  </a:cubicBezTo>
                  <a:cubicBezTo>
                    <a:pt x="734" y="1649"/>
                    <a:pt x="834" y="1549"/>
                    <a:pt x="901" y="1416"/>
                  </a:cubicBezTo>
                  <a:cubicBezTo>
                    <a:pt x="1001" y="1282"/>
                    <a:pt x="1068" y="1149"/>
                    <a:pt x="1134" y="1015"/>
                  </a:cubicBezTo>
                  <a:cubicBezTo>
                    <a:pt x="1168" y="882"/>
                    <a:pt x="1201" y="715"/>
                    <a:pt x="1201" y="582"/>
                  </a:cubicBezTo>
                  <a:cubicBezTo>
                    <a:pt x="1201" y="448"/>
                    <a:pt x="1168" y="315"/>
                    <a:pt x="1134" y="215"/>
                  </a:cubicBezTo>
                  <a:cubicBezTo>
                    <a:pt x="1068" y="115"/>
                    <a:pt x="1001" y="48"/>
                    <a:pt x="901" y="15"/>
                  </a:cubicBezTo>
                  <a:cubicBezTo>
                    <a:pt x="872" y="5"/>
                    <a:pt x="842" y="1"/>
                    <a:pt x="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2961450" y="2010225"/>
              <a:ext cx="34225" cy="66925"/>
            </a:xfrm>
            <a:custGeom>
              <a:rect b="b" l="l" r="r" t="t"/>
              <a:pathLst>
                <a:path extrusionOk="0" h="2677" w="1369">
                  <a:moveTo>
                    <a:pt x="718" y="1251"/>
                  </a:moveTo>
                  <a:cubicBezTo>
                    <a:pt x="759" y="1251"/>
                    <a:pt x="801" y="1268"/>
                    <a:pt x="835" y="1301"/>
                  </a:cubicBezTo>
                  <a:cubicBezTo>
                    <a:pt x="901" y="1401"/>
                    <a:pt x="968" y="1501"/>
                    <a:pt x="935" y="1601"/>
                  </a:cubicBezTo>
                  <a:cubicBezTo>
                    <a:pt x="935" y="1735"/>
                    <a:pt x="901" y="1868"/>
                    <a:pt x="835" y="2002"/>
                  </a:cubicBezTo>
                  <a:cubicBezTo>
                    <a:pt x="801" y="2102"/>
                    <a:pt x="701" y="2202"/>
                    <a:pt x="601" y="2235"/>
                  </a:cubicBezTo>
                  <a:cubicBezTo>
                    <a:pt x="539" y="2276"/>
                    <a:pt x="477" y="2305"/>
                    <a:pt x="431" y="2305"/>
                  </a:cubicBezTo>
                  <a:cubicBezTo>
                    <a:pt x="403" y="2305"/>
                    <a:pt x="380" y="2294"/>
                    <a:pt x="368" y="2268"/>
                  </a:cubicBezTo>
                  <a:cubicBezTo>
                    <a:pt x="267" y="2202"/>
                    <a:pt x="267" y="2102"/>
                    <a:pt x="267" y="2002"/>
                  </a:cubicBezTo>
                  <a:cubicBezTo>
                    <a:pt x="267" y="1868"/>
                    <a:pt x="301" y="1735"/>
                    <a:pt x="368" y="1601"/>
                  </a:cubicBezTo>
                  <a:cubicBezTo>
                    <a:pt x="401" y="1468"/>
                    <a:pt x="501" y="1368"/>
                    <a:pt x="601" y="1301"/>
                  </a:cubicBezTo>
                  <a:cubicBezTo>
                    <a:pt x="634" y="1268"/>
                    <a:pt x="676" y="1251"/>
                    <a:pt x="718" y="1251"/>
                  </a:cubicBezTo>
                  <a:close/>
                  <a:moveTo>
                    <a:pt x="1168" y="0"/>
                  </a:moveTo>
                  <a:lnTo>
                    <a:pt x="901" y="167"/>
                  </a:lnTo>
                  <a:cubicBezTo>
                    <a:pt x="868" y="200"/>
                    <a:pt x="835" y="234"/>
                    <a:pt x="801" y="267"/>
                  </a:cubicBezTo>
                  <a:cubicBezTo>
                    <a:pt x="768" y="334"/>
                    <a:pt x="768" y="367"/>
                    <a:pt x="768" y="434"/>
                  </a:cubicBez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5" y="559"/>
                    <a:pt x="851" y="559"/>
                  </a:cubicBezTo>
                  <a:cubicBezTo>
                    <a:pt x="868" y="559"/>
                    <a:pt x="885" y="550"/>
                    <a:pt x="901" y="534"/>
                  </a:cubicBezTo>
                  <a:lnTo>
                    <a:pt x="968" y="500"/>
                  </a:lnTo>
                  <a:lnTo>
                    <a:pt x="968" y="934"/>
                  </a:lnTo>
                  <a:cubicBezTo>
                    <a:pt x="901" y="901"/>
                    <a:pt x="835" y="901"/>
                    <a:pt x="801" y="901"/>
                  </a:cubicBezTo>
                  <a:cubicBezTo>
                    <a:pt x="734" y="901"/>
                    <a:pt x="668" y="934"/>
                    <a:pt x="601" y="967"/>
                  </a:cubicBezTo>
                  <a:cubicBezTo>
                    <a:pt x="434" y="1068"/>
                    <a:pt x="267" y="1234"/>
                    <a:pt x="201" y="1434"/>
                  </a:cubicBezTo>
                  <a:cubicBezTo>
                    <a:pt x="101" y="1635"/>
                    <a:pt x="34" y="1901"/>
                    <a:pt x="34" y="2135"/>
                  </a:cubicBezTo>
                  <a:cubicBezTo>
                    <a:pt x="1" y="2302"/>
                    <a:pt x="67" y="2469"/>
                    <a:pt x="201" y="2602"/>
                  </a:cubicBezTo>
                  <a:cubicBezTo>
                    <a:pt x="251" y="2652"/>
                    <a:pt x="309" y="2677"/>
                    <a:pt x="376" y="2677"/>
                  </a:cubicBezTo>
                  <a:cubicBezTo>
                    <a:pt x="443" y="2677"/>
                    <a:pt x="518" y="2652"/>
                    <a:pt x="601" y="2602"/>
                  </a:cubicBezTo>
                  <a:cubicBezTo>
                    <a:pt x="668" y="2569"/>
                    <a:pt x="734" y="2535"/>
                    <a:pt x="768" y="2469"/>
                  </a:cubicBezTo>
                  <a:cubicBezTo>
                    <a:pt x="835" y="2402"/>
                    <a:pt x="901" y="2335"/>
                    <a:pt x="935" y="2268"/>
                  </a:cubicBezTo>
                  <a:lnTo>
                    <a:pt x="935" y="2368"/>
                  </a:lnTo>
                  <a:lnTo>
                    <a:pt x="1201" y="2202"/>
                  </a:lnTo>
                  <a:cubicBezTo>
                    <a:pt x="1268" y="2168"/>
                    <a:pt x="1302" y="2135"/>
                    <a:pt x="1335" y="2068"/>
                  </a:cubicBezTo>
                  <a:cubicBezTo>
                    <a:pt x="1335" y="2035"/>
                    <a:pt x="1368" y="2002"/>
                    <a:pt x="1368" y="1935"/>
                  </a:cubicBezTo>
                  <a:cubicBezTo>
                    <a:pt x="1368" y="1901"/>
                    <a:pt x="1335" y="1868"/>
                    <a:pt x="1335" y="1835"/>
                  </a:cubicBezTo>
                  <a:cubicBezTo>
                    <a:pt x="1318" y="1818"/>
                    <a:pt x="1302" y="1810"/>
                    <a:pt x="1281" y="1810"/>
                  </a:cubicBezTo>
                  <a:cubicBezTo>
                    <a:pt x="1260" y="1810"/>
                    <a:pt x="1235" y="1818"/>
                    <a:pt x="1201" y="1835"/>
                  </a:cubicBezTo>
                  <a:lnTo>
                    <a:pt x="1168" y="18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2998150" y="2009600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50" y="0"/>
                  </a:moveTo>
                  <a:cubicBezTo>
                    <a:pt x="134" y="0"/>
                    <a:pt x="117" y="8"/>
                    <a:pt x="100" y="25"/>
                  </a:cubicBezTo>
                  <a:cubicBezTo>
                    <a:pt x="67" y="25"/>
                    <a:pt x="34" y="92"/>
                    <a:pt x="34" y="125"/>
                  </a:cubicBezTo>
                  <a:cubicBezTo>
                    <a:pt x="0" y="159"/>
                    <a:pt x="0" y="225"/>
                    <a:pt x="0" y="259"/>
                  </a:cubicBezTo>
                  <a:cubicBezTo>
                    <a:pt x="0" y="292"/>
                    <a:pt x="0" y="325"/>
                    <a:pt x="0" y="359"/>
                  </a:cubicBezTo>
                  <a:cubicBezTo>
                    <a:pt x="0" y="359"/>
                    <a:pt x="34" y="392"/>
                    <a:pt x="67" y="392"/>
                  </a:cubicBezTo>
                  <a:lnTo>
                    <a:pt x="801" y="592"/>
                  </a:lnTo>
                  <a:lnTo>
                    <a:pt x="67" y="1660"/>
                  </a:lnTo>
                  <a:cubicBezTo>
                    <a:pt x="34" y="1693"/>
                    <a:pt x="0" y="1726"/>
                    <a:pt x="0" y="1793"/>
                  </a:cubicBezTo>
                  <a:cubicBezTo>
                    <a:pt x="0" y="1826"/>
                    <a:pt x="0" y="1860"/>
                    <a:pt x="0" y="1893"/>
                  </a:cubicBezTo>
                  <a:cubicBezTo>
                    <a:pt x="0" y="1926"/>
                    <a:pt x="0" y="1960"/>
                    <a:pt x="34" y="1993"/>
                  </a:cubicBezTo>
                  <a:cubicBezTo>
                    <a:pt x="34" y="2010"/>
                    <a:pt x="50" y="2018"/>
                    <a:pt x="67" y="2018"/>
                  </a:cubicBezTo>
                  <a:cubicBezTo>
                    <a:pt x="84" y="2018"/>
                    <a:pt x="100" y="2010"/>
                    <a:pt x="100" y="1993"/>
                  </a:cubicBezTo>
                  <a:cubicBezTo>
                    <a:pt x="134" y="1960"/>
                    <a:pt x="167" y="1926"/>
                    <a:pt x="200" y="1893"/>
                  </a:cubicBezTo>
                  <a:lnTo>
                    <a:pt x="1301" y="325"/>
                  </a:lnTo>
                  <a:lnTo>
                    <a:pt x="200" y="25"/>
                  </a:lnTo>
                  <a:cubicBezTo>
                    <a:pt x="184" y="8"/>
                    <a:pt x="167" y="0"/>
                    <a:pt x="1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2027450" y="2659000"/>
              <a:ext cx="33375" cy="49875"/>
            </a:xfrm>
            <a:custGeom>
              <a:rect b="b" l="l" r="r" t="t"/>
              <a:pathLst>
                <a:path extrusionOk="0" h="1995" w="1335">
                  <a:moveTo>
                    <a:pt x="1201" y="1"/>
                  </a:moveTo>
                  <a:cubicBezTo>
                    <a:pt x="1168" y="34"/>
                    <a:pt x="1135" y="68"/>
                    <a:pt x="1135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869"/>
                  </a:cubicBezTo>
                  <a:cubicBezTo>
                    <a:pt x="1268" y="1836"/>
                    <a:pt x="1268" y="1802"/>
                    <a:pt x="1268" y="1736"/>
                  </a:cubicBezTo>
                  <a:cubicBezTo>
                    <a:pt x="1302" y="1702"/>
                    <a:pt x="1302" y="1669"/>
                    <a:pt x="1268" y="1669"/>
                  </a:cubicBezTo>
                  <a:cubicBezTo>
                    <a:pt x="1268" y="1635"/>
                    <a:pt x="1235" y="1602"/>
                    <a:pt x="1201" y="1602"/>
                  </a:cubicBezTo>
                  <a:lnTo>
                    <a:pt x="468" y="1402"/>
                  </a:lnTo>
                  <a:lnTo>
                    <a:pt x="1268" y="335"/>
                  </a:lnTo>
                  <a:cubicBezTo>
                    <a:pt x="1268" y="301"/>
                    <a:pt x="1302" y="268"/>
                    <a:pt x="1335" y="234"/>
                  </a:cubicBezTo>
                  <a:cubicBezTo>
                    <a:pt x="1335" y="168"/>
                    <a:pt x="1335" y="134"/>
                    <a:pt x="1335" y="101"/>
                  </a:cubicBezTo>
                  <a:cubicBezTo>
                    <a:pt x="1335" y="68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2065825" y="265005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47" y="0"/>
                  </a:moveTo>
                  <a:cubicBezTo>
                    <a:pt x="1034" y="0"/>
                    <a:pt x="1017" y="9"/>
                    <a:pt x="1001" y="25"/>
                  </a:cubicBezTo>
                  <a:cubicBezTo>
                    <a:pt x="967" y="59"/>
                    <a:pt x="934" y="92"/>
                    <a:pt x="901" y="125"/>
                  </a:cubicBezTo>
                  <a:lnTo>
                    <a:pt x="767" y="125"/>
                  </a:lnTo>
                  <a:cubicBezTo>
                    <a:pt x="701" y="125"/>
                    <a:pt x="634" y="159"/>
                    <a:pt x="567" y="192"/>
                  </a:cubicBezTo>
                  <a:cubicBezTo>
                    <a:pt x="400" y="326"/>
                    <a:pt x="234" y="492"/>
                    <a:pt x="167" y="693"/>
                  </a:cubicBezTo>
                  <a:cubicBezTo>
                    <a:pt x="67" y="893"/>
                    <a:pt x="0" y="1160"/>
                    <a:pt x="0" y="1393"/>
                  </a:cubicBezTo>
                  <a:cubicBezTo>
                    <a:pt x="0" y="1660"/>
                    <a:pt x="100" y="1860"/>
                    <a:pt x="200" y="1893"/>
                  </a:cubicBezTo>
                  <a:cubicBezTo>
                    <a:pt x="236" y="1917"/>
                    <a:pt x="275" y="1928"/>
                    <a:pt x="319" y="1928"/>
                  </a:cubicBezTo>
                  <a:cubicBezTo>
                    <a:pt x="399" y="1928"/>
                    <a:pt x="493" y="1891"/>
                    <a:pt x="600" y="1827"/>
                  </a:cubicBezTo>
                  <a:cubicBezTo>
                    <a:pt x="801" y="1727"/>
                    <a:pt x="934" y="1593"/>
                    <a:pt x="1067" y="1426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93"/>
                    <a:pt x="1168" y="1059"/>
                    <a:pt x="1134" y="1026"/>
                  </a:cubicBezTo>
                  <a:lnTo>
                    <a:pt x="1067" y="1026"/>
                  </a:lnTo>
                  <a:cubicBezTo>
                    <a:pt x="1001" y="1059"/>
                    <a:pt x="967" y="1093"/>
                    <a:pt x="967" y="1126"/>
                  </a:cubicBezTo>
                  <a:cubicBezTo>
                    <a:pt x="934" y="1193"/>
                    <a:pt x="901" y="1260"/>
                    <a:pt x="867" y="1293"/>
                  </a:cubicBezTo>
                  <a:cubicBezTo>
                    <a:pt x="801" y="1360"/>
                    <a:pt x="734" y="1426"/>
                    <a:pt x="634" y="1460"/>
                  </a:cubicBezTo>
                  <a:cubicBezTo>
                    <a:pt x="548" y="1524"/>
                    <a:pt x="475" y="1561"/>
                    <a:pt x="417" y="1561"/>
                  </a:cubicBezTo>
                  <a:cubicBezTo>
                    <a:pt x="385" y="1561"/>
                    <a:pt x="357" y="1550"/>
                    <a:pt x="334" y="1526"/>
                  </a:cubicBezTo>
                  <a:cubicBezTo>
                    <a:pt x="267" y="1460"/>
                    <a:pt x="200" y="1360"/>
                    <a:pt x="234" y="1260"/>
                  </a:cubicBezTo>
                  <a:cubicBezTo>
                    <a:pt x="234" y="1126"/>
                    <a:pt x="267" y="993"/>
                    <a:pt x="334" y="859"/>
                  </a:cubicBezTo>
                  <a:cubicBezTo>
                    <a:pt x="367" y="726"/>
                    <a:pt x="467" y="626"/>
                    <a:pt x="600" y="559"/>
                  </a:cubicBezTo>
                  <a:cubicBezTo>
                    <a:pt x="634" y="492"/>
                    <a:pt x="734" y="492"/>
                    <a:pt x="801" y="492"/>
                  </a:cubicBezTo>
                  <a:cubicBezTo>
                    <a:pt x="834" y="526"/>
                    <a:pt x="867" y="559"/>
                    <a:pt x="867" y="592"/>
                  </a:cubicBezTo>
                  <a:cubicBezTo>
                    <a:pt x="867" y="626"/>
                    <a:pt x="901" y="693"/>
                    <a:pt x="901" y="726"/>
                  </a:cubicBezTo>
                  <a:lnTo>
                    <a:pt x="1001" y="726"/>
                  </a:lnTo>
                  <a:cubicBezTo>
                    <a:pt x="1034" y="693"/>
                    <a:pt x="1067" y="659"/>
                    <a:pt x="1067" y="626"/>
                  </a:cubicBezTo>
                  <a:cubicBezTo>
                    <a:pt x="1101" y="559"/>
                    <a:pt x="1101" y="492"/>
                    <a:pt x="1101" y="426"/>
                  </a:cubicBezTo>
                  <a:lnTo>
                    <a:pt x="1101" y="192"/>
                  </a:lnTo>
                  <a:cubicBezTo>
                    <a:pt x="1101" y="125"/>
                    <a:pt x="1101" y="92"/>
                    <a:pt x="1067" y="25"/>
                  </a:cubicBezTo>
                  <a:cubicBezTo>
                    <a:pt x="1067" y="9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2098325" y="2623975"/>
              <a:ext cx="31725" cy="58550"/>
            </a:xfrm>
            <a:custGeom>
              <a:rect b="b" l="l" r="r" t="t"/>
              <a:pathLst>
                <a:path extrusionOk="0" h="2342" w="1269">
                  <a:moveTo>
                    <a:pt x="401" y="1"/>
                  </a:moveTo>
                  <a:lnTo>
                    <a:pt x="134" y="134"/>
                  </a:lnTo>
                  <a:cubicBezTo>
                    <a:pt x="101" y="134"/>
                    <a:pt x="34" y="201"/>
                    <a:pt x="34" y="234"/>
                  </a:cubicBezTo>
                  <a:cubicBezTo>
                    <a:pt x="1" y="268"/>
                    <a:pt x="1" y="335"/>
                    <a:pt x="1" y="368"/>
                  </a:cubicBezTo>
                  <a:cubicBezTo>
                    <a:pt x="1" y="435"/>
                    <a:pt x="1" y="468"/>
                    <a:pt x="34" y="501"/>
                  </a:cubicBezTo>
                  <a:cubicBezTo>
                    <a:pt x="34" y="501"/>
                    <a:pt x="68" y="501"/>
                    <a:pt x="134" y="468"/>
                  </a:cubicBezTo>
                  <a:lnTo>
                    <a:pt x="168" y="468"/>
                  </a:lnTo>
                  <a:lnTo>
                    <a:pt x="168" y="1936"/>
                  </a:lnTo>
                  <a:cubicBezTo>
                    <a:pt x="134" y="1969"/>
                    <a:pt x="101" y="2002"/>
                    <a:pt x="68" y="2036"/>
                  </a:cubicBezTo>
                  <a:cubicBezTo>
                    <a:pt x="34" y="2069"/>
                    <a:pt x="1" y="2136"/>
                    <a:pt x="1" y="2203"/>
                  </a:cubicBezTo>
                  <a:cubicBezTo>
                    <a:pt x="1" y="2269"/>
                    <a:pt x="34" y="2269"/>
                    <a:pt x="34" y="2303"/>
                  </a:cubicBezTo>
                  <a:cubicBezTo>
                    <a:pt x="48" y="2331"/>
                    <a:pt x="62" y="2341"/>
                    <a:pt x="79" y="2341"/>
                  </a:cubicBezTo>
                  <a:cubicBezTo>
                    <a:pt x="102" y="2341"/>
                    <a:pt x="129" y="2322"/>
                    <a:pt x="168" y="2303"/>
                  </a:cubicBezTo>
                  <a:lnTo>
                    <a:pt x="435" y="2169"/>
                  </a:lnTo>
                  <a:cubicBezTo>
                    <a:pt x="468" y="2136"/>
                    <a:pt x="501" y="2102"/>
                    <a:pt x="535" y="2036"/>
                  </a:cubicBezTo>
                  <a:cubicBezTo>
                    <a:pt x="568" y="2002"/>
                    <a:pt x="568" y="1969"/>
                    <a:pt x="568" y="1902"/>
                  </a:cubicBezTo>
                  <a:cubicBezTo>
                    <a:pt x="568" y="1836"/>
                    <a:pt x="568" y="1802"/>
                    <a:pt x="501" y="1802"/>
                  </a:cubicBezTo>
                  <a:cubicBezTo>
                    <a:pt x="468" y="1802"/>
                    <a:pt x="435" y="1802"/>
                    <a:pt x="401" y="1836"/>
                  </a:cubicBezTo>
                  <a:lnTo>
                    <a:pt x="401" y="1168"/>
                  </a:lnTo>
                  <a:cubicBezTo>
                    <a:pt x="435" y="1068"/>
                    <a:pt x="501" y="968"/>
                    <a:pt x="568" y="902"/>
                  </a:cubicBezTo>
                  <a:cubicBezTo>
                    <a:pt x="601" y="835"/>
                    <a:pt x="635" y="802"/>
                    <a:pt x="701" y="768"/>
                  </a:cubicBezTo>
                  <a:cubicBezTo>
                    <a:pt x="735" y="752"/>
                    <a:pt x="760" y="743"/>
                    <a:pt x="781" y="743"/>
                  </a:cubicBezTo>
                  <a:cubicBezTo>
                    <a:pt x="802" y="743"/>
                    <a:pt x="818" y="752"/>
                    <a:pt x="835" y="768"/>
                  </a:cubicBezTo>
                  <a:cubicBezTo>
                    <a:pt x="902" y="802"/>
                    <a:pt x="902" y="835"/>
                    <a:pt x="902" y="935"/>
                  </a:cubicBezTo>
                  <a:lnTo>
                    <a:pt x="902" y="1569"/>
                  </a:lnTo>
                  <a:cubicBezTo>
                    <a:pt x="835" y="1569"/>
                    <a:pt x="802" y="1602"/>
                    <a:pt x="768" y="1669"/>
                  </a:cubicBezTo>
                  <a:cubicBezTo>
                    <a:pt x="735" y="1702"/>
                    <a:pt x="735" y="1769"/>
                    <a:pt x="735" y="1836"/>
                  </a:cubicBezTo>
                  <a:cubicBezTo>
                    <a:pt x="701" y="1869"/>
                    <a:pt x="735" y="1902"/>
                    <a:pt x="768" y="1936"/>
                  </a:cubicBezTo>
                  <a:cubicBezTo>
                    <a:pt x="768" y="1952"/>
                    <a:pt x="785" y="1961"/>
                    <a:pt x="806" y="1961"/>
                  </a:cubicBezTo>
                  <a:cubicBezTo>
                    <a:pt x="827" y="1961"/>
                    <a:pt x="852" y="1952"/>
                    <a:pt x="868" y="1936"/>
                  </a:cubicBezTo>
                  <a:lnTo>
                    <a:pt x="1135" y="1769"/>
                  </a:lnTo>
                  <a:cubicBezTo>
                    <a:pt x="1168" y="1769"/>
                    <a:pt x="1235" y="1702"/>
                    <a:pt x="1235" y="1669"/>
                  </a:cubicBezTo>
                  <a:cubicBezTo>
                    <a:pt x="1269" y="1635"/>
                    <a:pt x="1269" y="1569"/>
                    <a:pt x="1269" y="1535"/>
                  </a:cubicBezTo>
                  <a:cubicBezTo>
                    <a:pt x="1269" y="1469"/>
                    <a:pt x="1269" y="1402"/>
                    <a:pt x="1235" y="1402"/>
                  </a:cubicBezTo>
                  <a:cubicBezTo>
                    <a:pt x="1202" y="1402"/>
                    <a:pt x="1168" y="1402"/>
                    <a:pt x="1102" y="1435"/>
                  </a:cubicBezTo>
                  <a:lnTo>
                    <a:pt x="1102" y="802"/>
                  </a:lnTo>
                  <a:cubicBezTo>
                    <a:pt x="1135" y="701"/>
                    <a:pt x="1102" y="568"/>
                    <a:pt x="1068" y="501"/>
                  </a:cubicBezTo>
                  <a:cubicBezTo>
                    <a:pt x="1035" y="435"/>
                    <a:pt x="968" y="401"/>
                    <a:pt x="902" y="401"/>
                  </a:cubicBezTo>
                  <a:cubicBezTo>
                    <a:pt x="882" y="392"/>
                    <a:pt x="863" y="387"/>
                    <a:pt x="843" y="387"/>
                  </a:cubicBezTo>
                  <a:cubicBezTo>
                    <a:pt x="796" y="387"/>
                    <a:pt x="749" y="411"/>
                    <a:pt x="701" y="435"/>
                  </a:cubicBezTo>
                  <a:cubicBezTo>
                    <a:pt x="635" y="468"/>
                    <a:pt x="601" y="501"/>
                    <a:pt x="535" y="568"/>
                  </a:cubicBezTo>
                  <a:cubicBezTo>
                    <a:pt x="501" y="601"/>
                    <a:pt x="435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2134200" y="2614325"/>
              <a:ext cx="30050" cy="46800"/>
            </a:xfrm>
            <a:custGeom>
              <a:rect b="b" l="l" r="r" t="t"/>
              <a:pathLst>
                <a:path extrusionOk="0" h="1872" w="1202">
                  <a:moveTo>
                    <a:pt x="801" y="921"/>
                  </a:moveTo>
                  <a:lnTo>
                    <a:pt x="801" y="1054"/>
                  </a:lnTo>
                  <a:cubicBezTo>
                    <a:pt x="734" y="1154"/>
                    <a:pt x="667" y="1221"/>
                    <a:pt x="601" y="1321"/>
                  </a:cubicBezTo>
                  <a:cubicBezTo>
                    <a:pt x="567" y="1354"/>
                    <a:pt x="501" y="1421"/>
                    <a:pt x="434" y="1454"/>
                  </a:cubicBezTo>
                  <a:cubicBezTo>
                    <a:pt x="387" y="1478"/>
                    <a:pt x="356" y="1502"/>
                    <a:pt x="319" y="1502"/>
                  </a:cubicBezTo>
                  <a:cubicBezTo>
                    <a:pt x="303" y="1502"/>
                    <a:pt x="287" y="1498"/>
                    <a:pt x="267" y="1488"/>
                  </a:cubicBezTo>
                  <a:cubicBezTo>
                    <a:pt x="234" y="1488"/>
                    <a:pt x="234" y="1454"/>
                    <a:pt x="234" y="1421"/>
                  </a:cubicBezTo>
                  <a:cubicBezTo>
                    <a:pt x="234" y="1354"/>
                    <a:pt x="267" y="1321"/>
                    <a:pt x="301" y="1254"/>
                  </a:cubicBezTo>
                  <a:cubicBezTo>
                    <a:pt x="367" y="1154"/>
                    <a:pt x="434" y="1087"/>
                    <a:pt x="534" y="1021"/>
                  </a:cubicBezTo>
                  <a:cubicBezTo>
                    <a:pt x="601" y="987"/>
                    <a:pt x="701" y="954"/>
                    <a:pt x="801" y="921"/>
                  </a:cubicBezTo>
                  <a:close/>
                  <a:moveTo>
                    <a:pt x="804" y="0"/>
                  </a:moveTo>
                  <a:cubicBezTo>
                    <a:pt x="737" y="0"/>
                    <a:pt x="652" y="23"/>
                    <a:pt x="567" y="87"/>
                  </a:cubicBezTo>
                  <a:cubicBezTo>
                    <a:pt x="534" y="120"/>
                    <a:pt x="467" y="153"/>
                    <a:pt x="401" y="187"/>
                  </a:cubicBezTo>
                  <a:cubicBezTo>
                    <a:pt x="367" y="254"/>
                    <a:pt x="301" y="287"/>
                    <a:pt x="234" y="354"/>
                  </a:cubicBezTo>
                  <a:cubicBezTo>
                    <a:pt x="200" y="387"/>
                    <a:pt x="200" y="420"/>
                    <a:pt x="167" y="454"/>
                  </a:cubicBezTo>
                  <a:cubicBezTo>
                    <a:pt x="134" y="454"/>
                    <a:pt x="134" y="487"/>
                    <a:pt x="134" y="520"/>
                  </a:cubicBezTo>
                  <a:cubicBezTo>
                    <a:pt x="134" y="554"/>
                    <a:pt x="134" y="554"/>
                    <a:pt x="134" y="587"/>
                  </a:cubicBezTo>
                  <a:cubicBezTo>
                    <a:pt x="134" y="620"/>
                    <a:pt x="134" y="687"/>
                    <a:pt x="167" y="721"/>
                  </a:cubicBezTo>
                  <a:lnTo>
                    <a:pt x="234" y="721"/>
                  </a:lnTo>
                  <a:cubicBezTo>
                    <a:pt x="267" y="687"/>
                    <a:pt x="301" y="654"/>
                    <a:pt x="334" y="620"/>
                  </a:cubicBezTo>
                  <a:cubicBezTo>
                    <a:pt x="401" y="554"/>
                    <a:pt x="501" y="487"/>
                    <a:pt x="601" y="420"/>
                  </a:cubicBezTo>
                  <a:cubicBezTo>
                    <a:pt x="667" y="354"/>
                    <a:pt x="734" y="354"/>
                    <a:pt x="768" y="354"/>
                  </a:cubicBezTo>
                  <a:cubicBezTo>
                    <a:pt x="801" y="387"/>
                    <a:pt x="801" y="420"/>
                    <a:pt x="801" y="487"/>
                  </a:cubicBezTo>
                  <a:lnTo>
                    <a:pt x="801" y="554"/>
                  </a:lnTo>
                  <a:cubicBezTo>
                    <a:pt x="734" y="587"/>
                    <a:pt x="634" y="620"/>
                    <a:pt x="567" y="654"/>
                  </a:cubicBezTo>
                  <a:cubicBezTo>
                    <a:pt x="401" y="754"/>
                    <a:pt x="234" y="887"/>
                    <a:pt x="167" y="1087"/>
                  </a:cubicBezTo>
                  <a:cubicBezTo>
                    <a:pt x="67" y="1221"/>
                    <a:pt x="0" y="1388"/>
                    <a:pt x="0" y="1554"/>
                  </a:cubicBezTo>
                  <a:cubicBezTo>
                    <a:pt x="0" y="1655"/>
                    <a:pt x="34" y="1755"/>
                    <a:pt x="134" y="1821"/>
                  </a:cubicBezTo>
                  <a:cubicBezTo>
                    <a:pt x="167" y="1855"/>
                    <a:pt x="217" y="1871"/>
                    <a:pt x="267" y="1871"/>
                  </a:cubicBezTo>
                  <a:cubicBezTo>
                    <a:pt x="317" y="1871"/>
                    <a:pt x="367" y="1855"/>
                    <a:pt x="401" y="1821"/>
                  </a:cubicBezTo>
                  <a:cubicBezTo>
                    <a:pt x="467" y="1788"/>
                    <a:pt x="534" y="1755"/>
                    <a:pt x="601" y="1688"/>
                  </a:cubicBezTo>
                  <a:cubicBezTo>
                    <a:pt x="667" y="1621"/>
                    <a:pt x="734" y="1554"/>
                    <a:pt x="801" y="1454"/>
                  </a:cubicBezTo>
                  <a:lnTo>
                    <a:pt x="801" y="1554"/>
                  </a:lnTo>
                  <a:lnTo>
                    <a:pt x="1068" y="1421"/>
                  </a:lnTo>
                  <a:cubicBezTo>
                    <a:pt x="1101" y="1388"/>
                    <a:pt x="1134" y="1354"/>
                    <a:pt x="1168" y="1288"/>
                  </a:cubicBezTo>
                  <a:cubicBezTo>
                    <a:pt x="1201" y="1254"/>
                    <a:pt x="1201" y="1188"/>
                    <a:pt x="1201" y="1154"/>
                  </a:cubicBezTo>
                  <a:cubicBezTo>
                    <a:pt x="1201" y="1121"/>
                    <a:pt x="1201" y="1054"/>
                    <a:pt x="1168" y="1054"/>
                  </a:cubicBezTo>
                  <a:cubicBezTo>
                    <a:pt x="1168" y="1037"/>
                    <a:pt x="1151" y="1029"/>
                    <a:pt x="1130" y="1029"/>
                  </a:cubicBezTo>
                  <a:cubicBezTo>
                    <a:pt x="1109" y="1029"/>
                    <a:pt x="1084" y="1037"/>
                    <a:pt x="1068" y="1054"/>
                  </a:cubicBezTo>
                  <a:lnTo>
                    <a:pt x="1034" y="1054"/>
                  </a:lnTo>
                  <a:lnTo>
                    <a:pt x="1034" y="354"/>
                  </a:lnTo>
                  <a:cubicBezTo>
                    <a:pt x="1034" y="220"/>
                    <a:pt x="1001" y="120"/>
                    <a:pt x="901" y="20"/>
                  </a:cubicBezTo>
                  <a:cubicBezTo>
                    <a:pt x="877" y="8"/>
                    <a:pt x="843" y="0"/>
                    <a:pt x="8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2167550" y="2593550"/>
              <a:ext cx="31725" cy="49425"/>
            </a:xfrm>
            <a:custGeom>
              <a:rect b="b" l="l" r="r" t="t"/>
              <a:pathLst>
                <a:path extrusionOk="0" h="1977" w="1269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601" y="151"/>
                    <a:pt x="534" y="184"/>
                  </a:cubicBezTo>
                  <a:cubicBezTo>
                    <a:pt x="501" y="251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384"/>
                    <a:pt x="67" y="451"/>
                    <a:pt x="67" y="484"/>
                  </a:cubicBezTo>
                  <a:cubicBezTo>
                    <a:pt x="34" y="517"/>
                    <a:pt x="34" y="584"/>
                    <a:pt x="34" y="651"/>
                  </a:cubicBezTo>
                  <a:cubicBezTo>
                    <a:pt x="1" y="684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585"/>
                    <a:pt x="67" y="1618"/>
                    <a:pt x="34" y="1685"/>
                  </a:cubicBezTo>
                  <a:cubicBezTo>
                    <a:pt x="1" y="1718"/>
                    <a:pt x="1" y="1785"/>
                    <a:pt x="1" y="1852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9"/>
                    <a:pt x="67" y="1977"/>
                    <a:pt x="84" y="1977"/>
                  </a:cubicBezTo>
                  <a:cubicBezTo>
                    <a:pt x="101" y="1977"/>
                    <a:pt x="117" y="1969"/>
                    <a:pt x="134" y="1952"/>
                  </a:cubicBezTo>
                  <a:lnTo>
                    <a:pt x="401" y="1818"/>
                  </a:lnTo>
                  <a:cubicBezTo>
                    <a:pt x="468" y="1785"/>
                    <a:pt x="501" y="1752"/>
                    <a:pt x="534" y="1685"/>
                  </a:cubicBezTo>
                  <a:cubicBezTo>
                    <a:pt x="568" y="1652"/>
                    <a:pt x="568" y="1585"/>
                    <a:pt x="568" y="1518"/>
                  </a:cubicBezTo>
                  <a:cubicBezTo>
                    <a:pt x="568" y="1451"/>
                    <a:pt x="534" y="1418"/>
                    <a:pt x="501" y="1418"/>
                  </a:cubicBezTo>
                  <a:cubicBezTo>
                    <a:pt x="501" y="1408"/>
                    <a:pt x="498" y="1404"/>
                    <a:pt x="492" y="1404"/>
                  </a:cubicBezTo>
                  <a:cubicBezTo>
                    <a:pt x="479" y="1404"/>
                    <a:pt x="448" y="1428"/>
                    <a:pt x="401" y="1451"/>
                  </a:cubicBezTo>
                  <a:lnTo>
                    <a:pt x="401" y="784"/>
                  </a:lnTo>
                  <a:cubicBezTo>
                    <a:pt x="434" y="684"/>
                    <a:pt x="501" y="584"/>
                    <a:pt x="568" y="517"/>
                  </a:cubicBezTo>
                  <a:cubicBezTo>
                    <a:pt x="601" y="451"/>
                    <a:pt x="634" y="417"/>
                    <a:pt x="701" y="384"/>
                  </a:cubicBezTo>
                  <a:cubicBezTo>
                    <a:pt x="746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5" y="384"/>
                  </a:cubicBezTo>
                  <a:cubicBezTo>
                    <a:pt x="901" y="417"/>
                    <a:pt x="901" y="451"/>
                    <a:pt x="901" y="517"/>
                  </a:cubicBezTo>
                  <a:lnTo>
                    <a:pt x="901" y="1185"/>
                  </a:lnTo>
                  <a:cubicBezTo>
                    <a:pt x="835" y="1218"/>
                    <a:pt x="801" y="1251"/>
                    <a:pt x="768" y="1285"/>
                  </a:cubicBezTo>
                  <a:cubicBezTo>
                    <a:pt x="768" y="1351"/>
                    <a:pt x="734" y="1385"/>
                    <a:pt x="734" y="1451"/>
                  </a:cubicBezTo>
                  <a:cubicBezTo>
                    <a:pt x="734" y="1485"/>
                    <a:pt x="768" y="1518"/>
                    <a:pt x="768" y="1552"/>
                  </a:cubicBezTo>
                  <a:cubicBezTo>
                    <a:pt x="784" y="1568"/>
                    <a:pt x="801" y="1577"/>
                    <a:pt x="822" y="1577"/>
                  </a:cubicBezTo>
                  <a:cubicBezTo>
                    <a:pt x="843" y="1577"/>
                    <a:pt x="868" y="1568"/>
                    <a:pt x="901" y="1552"/>
                  </a:cubicBezTo>
                  <a:lnTo>
                    <a:pt x="1101" y="1418"/>
                  </a:lnTo>
                  <a:cubicBezTo>
                    <a:pt x="1168" y="1385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5"/>
                    <a:pt x="1235" y="1051"/>
                  </a:cubicBezTo>
                  <a:cubicBezTo>
                    <a:pt x="1218" y="1035"/>
                    <a:pt x="1201" y="1026"/>
                    <a:pt x="1181" y="1026"/>
                  </a:cubicBezTo>
                  <a:cubicBezTo>
                    <a:pt x="1160" y="1026"/>
                    <a:pt x="1135" y="1035"/>
                    <a:pt x="1101" y="1051"/>
                  </a:cubicBezTo>
                  <a:lnTo>
                    <a:pt x="1101" y="417"/>
                  </a:lnTo>
                  <a:cubicBezTo>
                    <a:pt x="1135" y="284"/>
                    <a:pt x="1101" y="151"/>
                    <a:pt x="1035" y="50"/>
                  </a:cubicBezTo>
                  <a:cubicBezTo>
                    <a:pt x="985" y="17"/>
                    <a:pt x="935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2202575" y="2569150"/>
              <a:ext cx="32550" cy="68825"/>
            </a:xfrm>
            <a:custGeom>
              <a:rect b="b" l="l" r="r" t="t"/>
              <a:pathLst>
                <a:path extrusionOk="0" h="2753" w="1302">
                  <a:moveTo>
                    <a:pt x="655" y="635"/>
                  </a:moveTo>
                  <a:cubicBezTo>
                    <a:pt x="693" y="635"/>
                    <a:pt x="734" y="643"/>
                    <a:pt x="768" y="660"/>
                  </a:cubicBezTo>
                  <a:cubicBezTo>
                    <a:pt x="835" y="760"/>
                    <a:pt x="868" y="860"/>
                    <a:pt x="868" y="960"/>
                  </a:cubicBezTo>
                  <a:cubicBezTo>
                    <a:pt x="868" y="1093"/>
                    <a:pt x="835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3" y="1652"/>
                    <a:pt x="451" y="1652"/>
                  </a:cubicBezTo>
                  <a:cubicBezTo>
                    <a:pt x="409" y="1652"/>
                    <a:pt x="368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8" y="826"/>
                    <a:pt x="468" y="726"/>
                    <a:pt x="568" y="660"/>
                  </a:cubicBezTo>
                  <a:cubicBezTo>
                    <a:pt x="584" y="643"/>
                    <a:pt x="618" y="635"/>
                    <a:pt x="655" y="635"/>
                  </a:cubicBezTo>
                  <a:close/>
                  <a:moveTo>
                    <a:pt x="1210" y="1"/>
                  </a:moveTo>
                  <a:cubicBezTo>
                    <a:pt x="1193" y="1"/>
                    <a:pt x="1168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5" y="259"/>
                    <a:pt x="768" y="259"/>
                    <a:pt x="701" y="259"/>
                  </a:cubicBezTo>
                  <a:cubicBezTo>
                    <a:pt x="668" y="259"/>
                    <a:pt x="601" y="259"/>
                    <a:pt x="534" y="293"/>
                  </a:cubicBezTo>
                  <a:cubicBezTo>
                    <a:pt x="368" y="426"/>
                    <a:pt x="234" y="559"/>
                    <a:pt x="167" y="760"/>
                  </a:cubicBezTo>
                  <a:cubicBezTo>
                    <a:pt x="67" y="960"/>
                    <a:pt x="1" y="1193"/>
                    <a:pt x="1" y="1427"/>
                  </a:cubicBezTo>
                  <a:cubicBezTo>
                    <a:pt x="1" y="1627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8" y="2002"/>
                    <a:pt x="484" y="1977"/>
                    <a:pt x="534" y="1927"/>
                  </a:cubicBezTo>
                  <a:cubicBezTo>
                    <a:pt x="601" y="1894"/>
                    <a:pt x="668" y="1860"/>
                    <a:pt x="701" y="1794"/>
                  </a:cubicBezTo>
                  <a:cubicBezTo>
                    <a:pt x="768" y="1727"/>
                    <a:pt x="835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5" y="1960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61"/>
                  </a:lnTo>
                  <a:cubicBezTo>
                    <a:pt x="334" y="2394"/>
                    <a:pt x="301" y="2427"/>
                    <a:pt x="267" y="2461"/>
                  </a:cubicBezTo>
                  <a:cubicBezTo>
                    <a:pt x="267" y="2528"/>
                    <a:pt x="234" y="2561"/>
                    <a:pt x="234" y="2628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1" y="2753"/>
                    <a:pt x="322" y="2753"/>
                  </a:cubicBezTo>
                  <a:cubicBezTo>
                    <a:pt x="342" y="2753"/>
                    <a:pt x="368" y="2744"/>
                    <a:pt x="401" y="2728"/>
                  </a:cubicBezTo>
                  <a:lnTo>
                    <a:pt x="634" y="2561"/>
                  </a:lnTo>
                  <a:cubicBezTo>
                    <a:pt x="734" y="2528"/>
                    <a:pt x="835" y="2427"/>
                    <a:pt x="868" y="2327"/>
                  </a:cubicBezTo>
                  <a:cubicBezTo>
                    <a:pt x="935" y="2227"/>
                    <a:pt x="1001" y="2127"/>
                    <a:pt x="1035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302" y="92"/>
                    <a:pt x="1268" y="59"/>
                    <a:pt x="1235" y="26"/>
                  </a:cubicBezTo>
                  <a:cubicBezTo>
                    <a:pt x="1235" y="9"/>
                    <a:pt x="1226" y="1"/>
                    <a:pt x="12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2236775" y="2553925"/>
              <a:ext cx="30050" cy="45275"/>
            </a:xfrm>
            <a:custGeom>
              <a:rect b="b" l="l" r="r" t="t"/>
              <a:pathLst>
                <a:path extrusionOk="0" h="1811" w="1202">
                  <a:moveTo>
                    <a:pt x="742" y="421"/>
                  </a:moveTo>
                  <a:cubicBezTo>
                    <a:pt x="762" y="421"/>
                    <a:pt x="781" y="425"/>
                    <a:pt x="801" y="435"/>
                  </a:cubicBezTo>
                  <a:cubicBezTo>
                    <a:pt x="868" y="435"/>
                    <a:pt x="934" y="501"/>
                    <a:pt x="934" y="568"/>
                  </a:cubicBezTo>
                  <a:lnTo>
                    <a:pt x="267" y="968"/>
                  </a:lnTo>
                  <a:cubicBezTo>
                    <a:pt x="300" y="835"/>
                    <a:pt x="334" y="735"/>
                    <a:pt x="401" y="668"/>
                  </a:cubicBezTo>
                  <a:cubicBezTo>
                    <a:pt x="467" y="568"/>
                    <a:pt x="534" y="501"/>
                    <a:pt x="601" y="468"/>
                  </a:cubicBezTo>
                  <a:cubicBezTo>
                    <a:pt x="648" y="444"/>
                    <a:pt x="695" y="421"/>
                    <a:pt x="742" y="421"/>
                  </a:cubicBezTo>
                  <a:close/>
                  <a:moveTo>
                    <a:pt x="868" y="1"/>
                  </a:moveTo>
                  <a:cubicBezTo>
                    <a:pt x="767" y="1"/>
                    <a:pt x="701" y="34"/>
                    <a:pt x="601" y="101"/>
                  </a:cubicBezTo>
                  <a:cubicBezTo>
                    <a:pt x="434" y="201"/>
                    <a:pt x="300" y="368"/>
                    <a:pt x="200" y="568"/>
                  </a:cubicBezTo>
                  <a:cubicBezTo>
                    <a:pt x="67" y="768"/>
                    <a:pt x="34" y="1002"/>
                    <a:pt x="34" y="1269"/>
                  </a:cubicBezTo>
                  <a:cubicBezTo>
                    <a:pt x="0" y="1435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1" y="1736"/>
                  </a:cubicBezTo>
                  <a:cubicBezTo>
                    <a:pt x="734" y="1669"/>
                    <a:pt x="834" y="1569"/>
                    <a:pt x="934" y="1502"/>
                  </a:cubicBezTo>
                  <a:cubicBezTo>
                    <a:pt x="1001" y="1435"/>
                    <a:pt x="1101" y="1335"/>
                    <a:pt x="1134" y="1235"/>
                  </a:cubicBezTo>
                  <a:cubicBezTo>
                    <a:pt x="1168" y="1202"/>
                    <a:pt x="1168" y="1168"/>
                    <a:pt x="1168" y="1102"/>
                  </a:cubicBezTo>
                  <a:cubicBezTo>
                    <a:pt x="1201" y="1068"/>
                    <a:pt x="1168" y="1035"/>
                    <a:pt x="1134" y="1002"/>
                  </a:cubicBezTo>
                  <a:cubicBezTo>
                    <a:pt x="1134" y="985"/>
                    <a:pt x="1126" y="977"/>
                    <a:pt x="1114" y="977"/>
                  </a:cubicBezTo>
                  <a:cubicBezTo>
                    <a:pt x="1101" y="977"/>
                    <a:pt x="1084" y="985"/>
                    <a:pt x="1068" y="1002"/>
                  </a:cubicBezTo>
                  <a:cubicBezTo>
                    <a:pt x="1034" y="1035"/>
                    <a:pt x="1001" y="1068"/>
                    <a:pt x="968" y="1102"/>
                  </a:cubicBezTo>
                  <a:cubicBezTo>
                    <a:pt x="868" y="1202"/>
                    <a:pt x="734" y="1302"/>
                    <a:pt x="634" y="1402"/>
                  </a:cubicBezTo>
                  <a:cubicBezTo>
                    <a:pt x="563" y="1426"/>
                    <a:pt x="509" y="1449"/>
                    <a:pt x="448" y="1449"/>
                  </a:cubicBezTo>
                  <a:cubicBezTo>
                    <a:pt x="423" y="1449"/>
                    <a:pt x="396" y="1445"/>
                    <a:pt x="367" y="1435"/>
                  </a:cubicBezTo>
                  <a:cubicBezTo>
                    <a:pt x="300" y="1402"/>
                    <a:pt x="267" y="1369"/>
                    <a:pt x="267" y="1302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4" y="234"/>
                    <a:pt x="1101" y="134"/>
                    <a:pt x="1034" y="68"/>
                  </a:cubicBezTo>
                  <a:cubicBezTo>
                    <a:pt x="1001" y="34"/>
                    <a:pt x="934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2274300" y="2514950"/>
              <a:ext cx="28375" cy="67150"/>
            </a:xfrm>
            <a:custGeom>
              <a:rect b="b" l="l" r="r" t="t"/>
              <a:pathLst>
                <a:path extrusionOk="0" h="2686" w="1135">
                  <a:moveTo>
                    <a:pt x="1043" y="1"/>
                  </a:moveTo>
                  <a:cubicBezTo>
                    <a:pt x="1018" y="1"/>
                    <a:pt x="984" y="9"/>
                    <a:pt x="934" y="26"/>
                  </a:cubicBezTo>
                  <a:cubicBezTo>
                    <a:pt x="868" y="26"/>
                    <a:pt x="801" y="59"/>
                    <a:pt x="734" y="126"/>
                  </a:cubicBezTo>
                  <a:cubicBezTo>
                    <a:pt x="567" y="192"/>
                    <a:pt x="467" y="292"/>
                    <a:pt x="401" y="459"/>
                  </a:cubicBezTo>
                  <a:cubicBezTo>
                    <a:pt x="334" y="593"/>
                    <a:pt x="301" y="726"/>
                    <a:pt x="301" y="893"/>
                  </a:cubicBezTo>
                  <a:lnTo>
                    <a:pt x="301" y="1026"/>
                  </a:lnTo>
                  <a:lnTo>
                    <a:pt x="167" y="1093"/>
                  </a:lnTo>
                  <a:cubicBezTo>
                    <a:pt x="134" y="1126"/>
                    <a:pt x="100" y="1160"/>
                    <a:pt x="67" y="1193"/>
                  </a:cubicBezTo>
                  <a:cubicBezTo>
                    <a:pt x="34" y="1260"/>
                    <a:pt x="34" y="1293"/>
                    <a:pt x="34" y="1360"/>
                  </a:cubicBezTo>
                  <a:cubicBezTo>
                    <a:pt x="34" y="1393"/>
                    <a:pt x="34" y="1427"/>
                    <a:pt x="67" y="1460"/>
                  </a:cubicBezTo>
                  <a:cubicBezTo>
                    <a:pt x="67" y="1477"/>
                    <a:pt x="84" y="1485"/>
                    <a:pt x="105" y="1485"/>
                  </a:cubicBezTo>
                  <a:cubicBezTo>
                    <a:pt x="125" y="1485"/>
                    <a:pt x="150" y="1477"/>
                    <a:pt x="167" y="1460"/>
                  </a:cubicBezTo>
                  <a:lnTo>
                    <a:pt x="301" y="1393"/>
                  </a:lnTo>
                  <a:lnTo>
                    <a:pt x="301" y="2227"/>
                  </a:lnTo>
                  <a:lnTo>
                    <a:pt x="167" y="2294"/>
                  </a:lnTo>
                  <a:cubicBezTo>
                    <a:pt x="100" y="2327"/>
                    <a:pt x="67" y="2361"/>
                    <a:pt x="34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27"/>
                    <a:pt x="34" y="2661"/>
                  </a:cubicBezTo>
                  <a:cubicBezTo>
                    <a:pt x="50" y="2677"/>
                    <a:pt x="67" y="2686"/>
                    <a:pt x="88" y="2686"/>
                  </a:cubicBezTo>
                  <a:cubicBezTo>
                    <a:pt x="109" y="2686"/>
                    <a:pt x="134" y="2677"/>
                    <a:pt x="167" y="2661"/>
                  </a:cubicBezTo>
                  <a:lnTo>
                    <a:pt x="834" y="2260"/>
                  </a:lnTo>
                  <a:cubicBezTo>
                    <a:pt x="901" y="2227"/>
                    <a:pt x="934" y="2194"/>
                    <a:pt x="968" y="2127"/>
                  </a:cubicBezTo>
                  <a:cubicBezTo>
                    <a:pt x="968" y="2094"/>
                    <a:pt x="1001" y="2060"/>
                    <a:pt x="1001" y="1994"/>
                  </a:cubicBezTo>
                  <a:cubicBezTo>
                    <a:pt x="1001" y="1960"/>
                    <a:pt x="968" y="1927"/>
                    <a:pt x="968" y="1894"/>
                  </a:cubicBezTo>
                  <a:cubicBezTo>
                    <a:pt x="958" y="1884"/>
                    <a:pt x="948" y="1880"/>
                    <a:pt x="938" y="1880"/>
                  </a:cubicBezTo>
                  <a:cubicBezTo>
                    <a:pt x="912" y="1880"/>
                    <a:pt x="881" y="1903"/>
                    <a:pt x="834" y="1927"/>
                  </a:cubicBezTo>
                  <a:lnTo>
                    <a:pt x="501" y="2094"/>
                  </a:lnTo>
                  <a:lnTo>
                    <a:pt x="501" y="1260"/>
                  </a:lnTo>
                  <a:lnTo>
                    <a:pt x="868" y="1060"/>
                  </a:lnTo>
                  <a:cubicBezTo>
                    <a:pt x="901" y="1026"/>
                    <a:pt x="968" y="993"/>
                    <a:pt x="968" y="926"/>
                  </a:cubicBezTo>
                  <a:cubicBezTo>
                    <a:pt x="1001" y="893"/>
                    <a:pt x="1001" y="859"/>
                    <a:pt x="1001" y="793"/>
                  </a:cubicBezTo>
                  <a:cubicBezTo>
                    <a:pt x="1001" y="759"/>
                    <a:pt x="1001" y="726"/>
                    <a:pt x="968" y="693"/>
                  </a:cubicBezTo>
                  <a:cubicBezTo>
                    <a:pt x="968" y="683"/>
                    <a:pt x="965" y="679"/>
                    <a:pt x="959" y="679"/>
                  </a:cubicBezTo>
                  <a:cubicBezTo>
                    <a:pt x="945" y="679"/>
                    <a:pt x="915" y="702"/>
                    <a:pt x="868" y="726"/>
                  </a:cubicBezTo>
                  <a:lnTo>
                    <a:pt x="501" y="926"/>
                  </a:lnTo>
                  <a:lnTo>
                    <a:pt x="501" y="793"/>
                  </a:lnTo>
                  <a:cubicBezTo>
                    <a:pt x="501" y="726"/>
                    <a:pt x="534" y="659"/>
                    <a:pt x="567" y="626"/>
                  </a:cubicBezTo>
                  <a:cubicBezTo>
                    <a:pt x="601" y="559"/>
                    <a:pt x="634" y="526"/>
                    <a:pt x="701" y="493"/>
                  </a:cubicBezTo>
                  <a:cubicBezTo>
                    <a:pt x="801" y="426"/>
                    <a:pt x="868" y="392"/>
                    <a:pt x="968" y="392"/>
                  </a:cubicBezTo>
                  <a:lnTo>
                    <a:pt x="1034" y="359"/>
                  </a:lnTo>
                  <a:cubicBezTo>
                    <a:pt x="1068" y="326"/>
                    <a:pt x="1101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26"/>
                    <a:pt x="1101" y="26"/>
                  </a:cubicBezTo>
                  <a:cubicBezTo>
                    <a:pt x="1084" y="9"/>
                    <a:pt x="1068" y="1"/>
                    <a:pt x="10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2307650" y="2510775"/>
              <a:ext cx="29225" cy="52975"/>
            </a:xfrm>
            <a:custGeom>
              <a:rect b="b" l="l" r="r" t="t"/>
              <a:pathLst>
                <a:path extrusionOk="0" h="2119" w="1169">
                  <a:moveTo>
                    <a:pt x="1001" y="1"/>
                  </a:moveTo>
                  <a:cubicBezTo>
                    <a:pt x="968" y="1"/>
                    <a:pt x="935" y="9"/>
                    <a:pt x="901" y="26"/>
                  </a:cubicBezTo>
                  <a:cubicBezTo>
                    <a:pt x="835" y="59"/>
                    <a:pt x="768" y="126"/>
                    <a:pt x="734" y="159"/>
                  </a:cubicBezTo>
                  <a:cubicBezTo>
                    <a:pt x="634" y="293"/>
                    <a:pt x="568" y="393"/>
                    <a:pt x="501" y="526"/>
                  </a:cubicBezTo>
                  <a:lnTo>
                    <a:pt x="501" y="293"/>
                  </a:lnTo>
                  <a:lnTo>
                    <a:pt x="201" y="493"/>
                  </a:lnTo>
                  <a:cubicBezTo>
                    <a:pt x="134" y="526"/>
                    <a:pt x="101" y="559"/>
                    <a:pt x="101" y="626"/>
                  </a:cubicBezTo>
                  <a:cubicBezTo>
                    <a:pt x="67" y="660"/>
                    <a:pt x="34" y="726"/>
                    <a:pt x="34" y="760"/>
                  </a:cubicBezTo>
                  <a:cubicBezTo>
                    <a:pt x="34" y="793"/>
                    <a:pt x="67" y="860"/>
                    <a:pt x="101" y="860"/>
                  </a:cubicBezTo>
                  <a:cubicBezTo>
                    <a:pt x="101" y="888"/>
                    <a:pt x="107" y="898"/>
                    <a:pt x="119" y="898"/>
                  </a:cubicBezTo>
                  <a:cubicBezTo>
                    <a:pt x="135" y="898"/>
                    <a:pt x="162" y="879"/>
                    <a:pt x="201" y="860"/>
                  </a:cubicBezTo>
                  <a:lnTo>
                    <a:pt x="267" y="826"/>
                  </a:lnTo>
                  <a:lnTo>
                    <a:pt x="267" y="1660"/>
                  </a:lnTo>
                  <a:lnTo>
                    <a:pt x="134" y="1727"/>
                  </a:lnTo>
                  <a:cubicBezTo>
                    <a:pt x="101" y="1760"/>
                    <a:pt x="67" y="1794"/>
                    <a:pt x="34" y="1860"/>
                  </a:cubicBezTo>
                  <a:cubicBezTo>
                    <a:pt x="1" y="1894"/>
                    <a:pt x="1" y="1927"/>
                    <a:pt x="1" y="1994"/>
                  </a:cubicBezTo>
                  <a:cubicBezTo>
                    <a:pt x="1" y="2027"/>
                    <a:pt x="1" y="2061"/>
                    <a:pt x="34" y="2094"/>
                  </a:cubicBezTo>
                  <a:cubicBezTo>
                    <a:pt x="51" y="2111"/>
                    <a:pt x="67" y="2119"/>
                    <a:pt x="84" y="2119"/>
                  </a:cubicBezTo>
                  <a:cubicBezTo>
                    <a:pt x="101" y="2119"/>
                    <a:pt x="117" y="2111"/>
                    <a:pt x="134" y="2094"/>
                  </a:cubicBezTo>
                  <a:lnTo>
                    <a:pt x="835" y="1694"/>
                  </a:lnTo>
                  <a:cubicBezTo>
                    <a:pt x="935" y="1627"/>
                    <a:pt x="968" y="1527"/>
                    <a:pt x="968" y="1427"/>
                  </a:cubicBezTo>
                  <a:cubicBezTo>
                    <a:pt x="1001" y="1393"/>
                    <a:pt x="968" y="1360"/>
                    <a:pt x="935" y="1327"/>
                  </a:cubicBezTo>
                  <a:cubicBezTo>
                    <a:pt x="935" y="1310"/>
                    <a:pt x="926" y="1302"/>
                    <a:pt x="910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826"/>
                    <a:pt x="668" y="693"/>
                    <a:pt x="734" y="593"/>
                  </a:cubicBezTo>
                  <a:cubicBezTo>
                    <a:pt x="768" y="526"/>
                    <a:pt x="835" y="459"/>
                    <a:pt x="901" y="426"/>
                  </a:cubicBezTo>
                  <a:cubicBezTo>
                    <a:pt x="901" y="409"/>
                    <a:pt x="910" y="401"/>
                    <a:pt x="922" y="401"/>
                  </a:cubicBezTo>
                  <a:cubicBezTo>
                    <a:pt x="935" y="401"/>
                    <a:pt x="951" y="409"/>
                    <a:pt x="968" y="426"/>
                  </a:cubicBezTo>
                  <a:lnTo>
                    <a:pt x="1068" y="426"/>
                  </a:lnTo>
                  <a:cubicBezTo>
                    <a:pt x="1101" y="393"/>
                    <a:pt x="1135" y="359"/>
                    <a:pt x="1135" y="326"/>
                  </a:cubicBezTo>
                  <a:cubicBezTo>
                    <a:pt x="1168" y="259"/>
                    <a:pt x="1168" y="226"/>
                    <a:pt x="1168" y="159"/>
                  </a:cubicBezTo>
                  <a:cubicBezTo>
                    <a:pt x="1168" y="126"/>
                    <a:pt x="1135" y="59"/>
                    <a:pt x="1101" y="26"/>
                  </a:cubicBezTo>
                  <a:cubicBezTo>
                    <a:pt x="1068" y="9"/>
                    <a:pt x="1035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2341000" y="2494725"/>
              <a:ext cx="30050" cy="45050"/>
            </a:xfrm>
            <a:custGeom>
              <a:rect b="b" l="l" r="r" t="t"/>
              <a:pathLst>
                <a:path extrusionOk="0" h="1802" w="1202">
                  <a:moveTo>
                    <a:pt x="694" y="379"/>
                  </a:moveTo>
                  <a:cubicBezTo>
                    <a:pt x="724" y="379"/>
                    <a:pt x="760" y="387"/>
                    <a:pt x="801" y="401"/>
                  </a:cubicBezTo>
                  <a:cubicBezTo>
                    <a:pt x="835" y="401"/>
                    <a:pt x="902" y="468"/>
                    <a:pt x="935" y="534"/>
                  </a:cubicBezTo>
                  <a:lnTo>
                    <a:pt x="234" y="901"/>
                  </a:lnTo>
                  <a:cubicBezTo>
                    <a:pt x="268" y="801"/>
                    <a:pt x="334" y="701"/>
                    <a:pt x="401" y="601"/>
                  </a:cubicBezTo>
                  <a:cubicBezTo>
                    <a:pt x="435" y="534"/>
                    <a:pt x="501" y="468"/>
                    <a:pt x="601" y="434"/>
                  </a:cubicBezTo>
                  <a:cubicBezTo>
                    <a:pt x="621" y="395"/>
                    <a:pt x="652" y="379"/>
                    <a:pt x="694" y="379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68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34" y="1769"/>
                    <a:pt x="293" y="1802"/>
                    <a:pt x="364" y="1802"/>
                  </a:cubicBezTo>
                  <a:cubicBezTo>
                    <a:pt x="435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02" y="1402"/>
                    <a:pt x="1102" y="1302"/>
                    <a:pt x="1135" y="1235"/>
                  </a:cubicBezTo>
                  <a:cubicBezTo>
                    <a:pt x="1168" y="1168"/>
                    <a:pt x="1168" y="1135"/>
                    <a:pt x="1168" y="1101"/>
                  </a:cubicBezTo>
                  <a:cubicBezTo>
                    <a:pt x="1168" y="1035"/>
                    <a:pt x="1168" y="1001"/>
                    <a:pt x="1135" y="968"/>
                  </a:cubicBezTo>
                  <a:lnTo>
                    <a:pt x="1068" y="968"/>
                  </a:lnTo>
                  <a:cubicBezTo>
                    <a:pt x="1035" y="1001"/>
                    <a:pt x="1002" y="1035"/>
                    <a:pt x="968" y="1068"/>
                  </a:cubicBezTo>
                  <a:cubicBezTo>
                    <a:pt x="835" y="1201"/>
                    <a:pt x="735" y="1268"/>
                    <a:pt x="635" y="1368"/>
                  </a:cubicBezTo>
                  <a:cubicBezTo>
                    <a:pt x="564" y="1392"/>
                    <a:pt x="510" y="1415"/>
                    <a:pt x="449" y="1415"/>
                  </a:cubicBezTo>
                  <a:cubicBezTo>
                    <a:pt x="424" y="1415"/>
                    <a:pt x="397" y="1411"/>
                    <a:pt x="368" y="1402"/>
                  </a:cubicBezTo>
                  <a:cubicBezTo>
                    <a:pt x="301" y="1402"/>
                    <a:pt x="268" y="1335"/>
                    <a:pt x="268" y="1268"/>
                  </a:cubicBezTo>
                  <a:lnTo>
                    <a:pt x="1168" y="734"/>
                  </a:lnTo>
                  <a:lnTo>
                    <a:pt x="1202" y="568"/>
                  </a:lnTo>
                  <a:cubicBezTo>
                    <a:pt x="1202" y="468"/>
                    <a:pt x="1202" y="368"/>
                    <a:pt x="1168" y="301"/>
                  </a:cubicBezTo>
                  <a:cubicBezTo>
                    <a:pt x="1135" y="201"/>
                    <a:pt x="1102" y="134"/>
                    <a:pt x="1035" y="67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2374375" y="2469075"/>
              <a:ext cx="34200" cy="64175"/>
            </a:xfrm>
            <a:custGeom>
              <a:rect b="b" l="l" r="r" t="t"/>
              <a:pathLst>
                <a:path extrusionOk="0" h="2567" w="1368">
                  <a:moveTo>
                    <a:pt x="801" y="626"/>
                  </a:moveTo>
                  <a:cubicBezTo>
                    <a:pt x="834" y="660"/>
                    <a:pt x="901" y="693"/>
                    <a:pt x="901" y="760"/>
                  </a:cubicBezTo>
                  <a:cubicBezTo>
                    <a:pt x="934" y="793"/>
                    <a:pt x="934" y="860"/>
                    <a:pt x="934" y="927"/>
                  </a:cubicBezTo>
                  <a:cubicBezTo>
                    <a:pt x="934" y="1027"/>
                    <a:pt x="901" y="1160"/>
                    <a:pt x="834" y="1260"/>
                  </a:cubicBezTo>
                  <a:cubicBezTo>
                    <a:pt x="801" y="1360"/>
                    <a:pt x="701" y="1460"/>
                    <a:pt x="601" y="1527"/>
                  </a:cubicBezTo>
                  <a:cubicBezTo>
                    <a:pt x="567" y="1560"/>
                    <a:pt x="526" y="1577"/>
                    <a:pt x="484" y="1577"/>
                  </a:cubicBezTo>
                  <a:cubicBezTo>
                    <a:pt x="442" y="1577"/>
                    <a:pt x="400" y="1560"/>
                    <a:pt x="367" y="1527"/>
                  </a:cubicBezTo>
                  <a:cubicBezTo>
                    <a:pt x="300" y="1460"/>
                    <a:pt x="267" y="1394"/>
                    <a:pt x="267" y="1327"/>
                  </a:cubicBezTo>
                  <a:cubicBezTo>
                    <a:pt x="267" y="1227"/>
                    <a:pt x="300" y="1093"/>
                    <a:pt x="334" y="1027"/>
                  </a:cubicBezTo>
                  <a:cubicBezTo>
                    <a:pt x="400" y="860"/>
                    <a:pt x="501" y="760"/>
                    <a:pt x="601" y="660"/>
                  </a:cubicBezTo>
                  <a:cubicBezTo>
                    <a:pt x="667" y="626"/>
                    <a:pt x="734" y="626"/>
                    <a:pt x="801" y="626"/>
                  </a:cubicBezTo>
                  <a:close/>
                  <a:moveTo>
                    <a:pt x="1280" y="1"/>
                  </a:moveTo>
                  <a:cubicBezTo>
                    <a:pt x="1259" y="1"/>
                    <a:pt x="1234" y="9"/>
                    <a:pt x="1201" y="26"/>
                  </a:cubicBezTo>
                  <a:lnTo>
                    <a:pt x="934" y="159"/>
                  </a:lnTo>
                  <a:lnTo>
                    <a:pt x="934" y="293"/>
                  </a:lnTo>
                  <a:cubicBezTo>
                    <a:pt x="901" y="259"/>
                    <a:pt x="834" y="259"/>
                    <a:pt x="801" y="259"/>
                  </a:cubicBezTo>
                  <a:cubicBezTo>
                    <a:pt x="734" y="259"/>
                    <a:pt x="667" y="293"/>
                    <a:pt x="601" y="326"/>
                  </a:cubicBezTo>
                  <a:cubicBezTo>
                    <a:pt x="434" y="426"/>
                    <a:pt x="267" y="593"/>
                    <a:pt x="200" y="793"/>
                  </a:cubicBezTo>
                  <a:cubicBezTo>
                    <a:pt x="100" y="993"/>
                    <a:pt x="34" y="1227"/>
                    <a:pt x="34" y="1460"/>
                  </a:cubicBezTo>
                  <a:cubicBezTo>
                    <a:pt x="0" y="1627"/>
                    <a:pt x="67" y="1794"/>
                    <a:pt x="234" y="1894"/>
                  </a:cubicBezTo>
                  <a:cubicBezTo>
                    <a:pt x="284" y="1927"/>
                    <a:pt x="342" y="1944"/>
                    <a:pt x="405" y="1944"/>
                  </a:cubicBezTo>
                  <a:cubicBezTo>
                    <a:pt x="467" y="1944"/>
                    <a:pt x="534" y="1927"/>
                    <a:pt x="601" y="1894"/>
                  </a:cubicBezTo>
                  <a:cubicBezTo>
                    <a:pt x="667" y="1827"/>
                    <a:pt x="701" y="1794"/>
                    <a:pt x="767" y="1727"/>
                  </a:cubicBezTo>
                  <a:cubicBezTo>
                    <a:pt x="834" y="1660"/>
                    <a:pt x="867" y="1594"/>
                    <a:pt x="934" y="1527"/>
                  </a:cubicBezTo>
                  <a:lnTo>
                    <a:pt x="934" y="2094"/>
                  </a:lnTo>
                  <a:lnTo>
                    <a:pt x="801" y="2161"/>
                  </a:lnTo>
                  <a:cubicBezTo>
                    <a:pt x="734" y="2194"/>
                    <a:pt x="701" y="2227"/>
                    <a:pt x="667" y="2294"/>
                  </a:cubicBezTo>
                  <a:cubicBezTo>
                    <a:pt x="667" y="2328"/>
                    <a:pt x="634" y="2394"/>
                    <a:pt x="634" y="2428"/>
                  </a:cubicBezTo>
                  <a:cubicBezTo>
                    <a:pt x="634" y="2461"/>
                    <a:pt x="667" y="2528"/>
                    <a:pt x="667" y="2528"/>
                  </a:cubicBezTo>
                  <a:cubicBezTo>
                    <a:pt x="681" y="2556"/>
                    <a:pt x="696" y="2566"/>
                    <a:pt x="712" y="2566"/>
                  </a:cubicBezTo>
                  <a:cubicBezTo>
                    <a:pt x="735" y="2566"/>
                    <a:pt x="762" y="2547"/>
                    <a:pt x="801" y="2528"/>
                  </a:cubicBezTo>
                  <a:lnTo>
                    <a:pt x="1201" y="2294"/>
                  </a:lnTo>
                  <a:cubicBezTo>
                    <a:pt x="1268" y="2294"/>
                    <a:pt x="1301" y="2227"/>
                    <a:pt x="1334" y="2194"/>
                  </a:cubicBezTo>
                  <a:cubicBezTo>
                    <a:pt x="1368" y="2161"/>
                    <a:pt x="1368" y="2094"/>
                    <a:pt x="1368" y="2061"/>
                  </a:cubicBezTo>
                  <a:cubicBezTo>
                    <a:pt x="1368" y="1994"/>
                    <a:pt x="1368" y="1961"/>
                    <a:pt x="1334" y="1927"/>
                  </a:cubicBezTo>
                  <a:cubicBezTo>
                    <a:pt x="1318" y="1911"/>
                    <a:pt x="1301" y="1902"/>
                    <a:pt x="1280" y="1902"/>
                  </a:cubicBezTo>
                  <a:cubicBezTo>
                    <a:pt x="1259" y="1902"/>
                    <a:pt x="1234" y="1911"/>
                    <a:pt x="1201" y="1927"/>
                  </a:cubicBezTo>
                  <a:lnTo>
                    <a:pt x="1168" y="1961"/>
                  </a:lnTo>
                  <a:lnTo>
                    <a:pt x="1168" y="393"/>
                  </a:lnTo>
                  <a:lnTo>
                    <a:pt x="1201" y="393"/>
                  </a:lnTo>
                  <a:cubicBezTo>
                    <a:pt x="1268" y="359"/>
                    <a:pt x="1301" y="326"/>
                    <a:pt x="1334" y="259"/>
                  </a:cubicBezTo>
                  <a:cubicBezTo>
                    <a:pt x="1368" y="226"/>
                    <a:pt x="1368" y="159"/>
                    <a:pt x="1368" y="126"/>
                  </a:cubicBezTo>
                  <a:cubicBezTo>
                    <a:pt x="1368" y="93"/>
                    <a:pt x="1368" y="59"/>
                    <a:pt x="1334" y="26"/>
                  </a:cubicBezTo>
                  <a:cubicBezTo>
                    <a:pt x="1318" y="9"/>
                    <a:pt x="1301" y="1"/>
                    <a:pt x="12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2410225" y="24532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80" y="0"/>
                  </a:moveTo>
                  <a:cubicBezTo>
                    <a:pt x="167" y="0"/>
                    <a:pt x="151" y="8"/>
                    <a:pt x="134" y="25"/>
                  </a:cubicBezTo>
                  <a:cubicBezTo>
                    <a:pt x="101" y="25"/>
                    <a:pt x="67" y="58"/>
                    <a:pt x="34" y="125"/>
                  </a:cubicBezTo>
                  <a:cubicBezTo>
                    <a:pt x="34" y="159"/>
                    <a:pt x="1" y="192"/>
                    <a:pt x="1" y="259"/>
                  </a:cubicBezTo>
                  <a:cubicBezTo>
                    <a:pt x="1" y="292"/>
                    <a:pt x="1" y="325"/>
                    <a:pt x="1" y="359"/>
                  </a:cubicBezTo>
                  <a:cubicBezTo>
                    <a:pt x="34" y="359"/>
                    <a:pt x="67" y="392"/>
                    <a:pt x="101" y="392"/>
                  </a:cubicBezTo>
                  <a:lnTo>
                    <a:pt x="834" y="592"/>
                  </a:lnTo>
                  <a:lnTo>
                    <a:pt x="101" y="1626"/>
                  </a:lnTo>
                  <a:cubicBezTo>
                    <a:pt x="67" y="1660"/>
                    <a:pt x="34" y="1726"/>
                    <a:pt x="1" y="1760"/>
                  </a:cubicBezTo>
                  <a:cubicBezTo>
                    <a:pt x="1" y="1793"/>
                    <a:pt x="1" y="1826"/>
                    <a:pt x="1" y="1860"/>
                  </a:cubicBezTo>
                  <a:cubicBezTo>
                    <a:pt x="1" y="1893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01" y="1893"/>
                  </a:cubicBezTo>
                  <a:lnTo>
                    <a:pt x="1301" y="325"/>
                  </a:lnTo>
                  <a:lnTo>
                    <a:pt x="201" y="25"/>
                  </a:lnTo>
                  <a:cubicBezTo>
                    <a:pt x="201" y="8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2441925" y="2432400"/>
              <a:ext cx="36700" cy="54650"/>
            </a:xfrm>
            <a:custGeom>
              <a:rect b="b" l="l" r="r" t="t"/>
              <a:pathLst>
                <a:path extrusionOk="0" h="2186" w="1468">
                  <a:moveTo>
                    <a:pt x="1101" y="0"/>
                  </a:moveTo>
                  <a:cubicBezTo>
                    <a:pt x="1068" y="0"/>
                    <a:pt x="1034" y="9"/>
                    <a:pt x="1001" y="25"/>
                  </a:cubicBezTo>
                  <a:cubicBezTo>
                    <a:pt x="934" y="59"/>
                    <a:pt x="901" y="92"/>
                    <a:pt x="867" y="125"/>
                  </a:cubicBezTo>
                  <a:cubicBezTo>
                    <a:pt x="834" y="192"/>
                    <a:pt x="801" y="259"/>
                    <a:pt x="767" y="325"/>
                  </a:cubicBezTo>
                  <a:cubicBezTo>
                    <a:pt x="734" y="292"/>
                    <a:pt x="701" y="259"/>
                    <a:pt x="667" y="259"/>
                  </a:cubicBezTo>
                  <a:cubicBezTo>
                    <a:pt x="651" y="242"/>
                    <a:pt x="634" y="234"/>
                    <a:pt x="617" y="234"/>
                  </a:cubicBezTo>
                  <a:cubicBezTo>
                    <a:pt x="601" y="234"/>
                    <a:pt x="584" y="242"/>
                    <a:pt x="567" y="259"/>
                  </a:cubicBezTo>
                  <a:cubicBezTo>
                    <a:pt x="534" y="259"/>
                    <a:pt x="500" y="292"/>
                    <a:pt x="467" y="325"/>
                  </a:cubicBezTo>
                  <a:cubicBezTo>
                    <a:pt x="434" y="392"/>
                    <a:pt x="400" y="459"/>
                    <a:pt x="367" y="526"/>
                  </a:cubicBezTo>
                  <a:lnTo>
                    <a:pt x="367" y="425"/>
                  </a:lnTo>
                  <a:lnTo>
                    <a:pt x="167" y="592"/>
                  </a:lnTo>
                  <a:cubicBezTo>
                    <a:pt x="100" y="626"/>
                    <a:pt x="67" y="659"/>
                    <a:pt x="33" y="726"/>
                  </a:cubicBezTo>
                  <a:cubicBezTo>
                    <a:pt x="33" y="759"/>
                    <a:pt x="0" y="792"/>
                    <a:pt x="0" y="859"/>
                  </a:cubicBezTo>
                  <a:cubicBezTo>
                    <a:pt x="0" y="892"/>
                    <a:pt x="33" y="926"/>
                    <a:pt x="33" y="959"/>
                  </a:cubicBezTo>
                  <a:cubicBezTo>
                    <a:pt x="50" y="976"/>
                    <a:pt x="67" y="984"/>
                    <a:pt x="88" y="984"/>
                  </a:cubicBezTo>
                  <a:cubicBezTo>
                    <a:pt x="109" y="984"/>
                    <a:pt x="134" y="976"/>
                    <a:pt x="167" y="959"/>
                  </a:cubicBezTo>
                  <a:lnTo>
                    <a:pt x="167" y="1793"/>
                  </a:lnTo>
                  <a:cubicBezTo>
                    <a:pt x="100" y="1826"/>
                    <a:pt x="67" y="1860"/>
                    <a:pt x="33" y="1893"/>
                  </a:cubicBezTo>
                  <a:cubicBezTo>
                    <a:pt x="33" y="1960"/>
                    <a:pt x="0" y="1993"/>
                    <a:pt x="0" y="2060"/>
                  </a:cubicBezTo>
                  <a:cubicBezTo>
                    <a:pt x="0" y="2093"/>
                    <a:pt x="33" y="2127"/>
                    <a:pt x="33" y="2160"/>
                  </a:cubicBezTo>
                  <a:cubicBezTo>
                    <a:pt x="50" y="2177"/>
                    <a:pt x="67" y="2185"/>
                    <a:pt x="88" y="2185"/>
                  </a:cubicBezTo>
                  <a:cubicBezTo>
                    <a:pt x="109" y="2185"/>
                    <a:pt x="134" y="2177"/>
                    <a:pt x="167" y="2160"/>
                  </a:cubicBezTo>
                  <a:lnTo>
                    <a:pt x="367" y="2027"/>
                  </a:lnTo>
                  <a:cubicBezTo>
                    <a:pt x="400" y="1993"/>
                    <a:pt x="467" y="1960"/>
                    <a:pt x="500" y="1927"/>
                  </a:cubicBezTo>
                  <a:cubicBezTo>
                    <a:pt x="500" y="1860"/>
                    <a:pt x="534" y="1826"/>
                    <a:pt x="534" y="1760"/>
                  </a:cubicBezTo>
                  <a:cubicBezTo>
                    <a:pt x="534" y="1726"/>
                    <a:pt x="500" y="1693"/>
                    <a:pt x="500" y="1660"/>
                  </a:cubicBezTo>
                  <a:cubicBezTo>
                    <a:pt x="484" y="1643"/>
                    <a:pt x="467" y="1635"/>
                    <a:pt x="446" y="1635"/>
                  </a:cubicBezTo>
                  <a:cubicBezTo>
                    <a:pt x="425" y="1635"/>
                    <a:pt x="400" y="1643"/>
                    <a:pt x="367" y="1660"/>
                  </a:cubicBezTo>
                  <a:lnTo>
                    <a:pt x="367" y="959"/>
                  </a:lnTo>
                  <a:cubicBezTo>
                    <a:pt x="400" y="892"/>
                    <a:pt x="434" y="826"/>
                    <a:pt x="467" y="759"/>
                  </a:cubicBezTo>
                  <a:cubicBezTo>
                    <a:pt x="500" y="726"/>
                    <a:pt x="534" y="692"/>
                    <a:pt x="567" y="659"/>
                  </a:cubicBezTo>
                  <a:lnTo>
                    <a:pt x="601" y="659"/>
                  </a:lnTo>
                  <a:cubicBezTo>
                    <a:pt x="634" y="692"/>
                    <a:pt x="634" y="726"/>
                    <a:pt x="634" y="759"/>
                  </a:cubicBezTo>
                  <a:lnTo>
                    <a:pt x="634" y="1860"/>
                  </a:lnTo>
                  <a:lnTo>
                    <a:pt x="834" y="1760"/>
                  </a:lnTo>
                  <a:cubicBezTo>
                    <a:pt x="901" y="1726"/>
                    <a:pt x="934" y="1693"/>
                    <a:pt x="967" y="1626"/>
                  </a:cubicBezTo>
                  <a:cubicBezTo>
                    <a:pt x="967" y="1593"/>
                    <a:pt x="1001" y="1526"/>
                    <a:pt x="1001" y="1493"/>
                  </a:cubicBezTo>
                  <a:cubicBezTo>
                    <a:pt x="1001" y="1426"/>
                    <a:pt x="967" y="1426"/>
                    <a:pt x="967" y="1393"/>
                  </a:cubicBezTo>
                  <a:cubicBezTo>
                    <a:pt x="951" y="1376"/>
                    <a:pt x="934" y="1368"/>
                    <a:pt x="917" y="1368"/>
                  </a:cubicBezTo>
                  <a:cubicBezTo>
                    <a:pt x="901" y="1368"/>
                    <a:pt x="884" y="1376"/>
                    <a:pt x="867" y="1393"/>
                  </a:cubicBezTo>
                  <a:lnTo>
                    <a:pt x="867" y="692"/>
                  </a:lnTo>
                  <a:cubicBezTo>
                    <a:pt x="867" y="592"/>
                    <a:pt x="901" y="526"/>
                    <a:pt x="967" y="459"/>
                  </a:cubicBezTo>
                  <a:cubicBezTo>
                    <a:pt x="967" y="425"/>
                    <a:pt x="1001" y="425"/>
                    <a:pt x="1034" y="392"/>
                  </a:cubicBezTo>
                  <a:lnTo>
                    <a:pt x="1068" y="392"/>
                  </a:lnTo>
                  <a:cubicBezTo>
                    <a:pt x="1101" y="425"/>
                    <a:pt x="1101" y="459"/>
                    <a:pt x="1068" y="492"/>
                  </a:cubicBezTo>
                  <a:lnTo>
                    <a:pt x="1068" y="1593"/>
                  </a:lnTo>
                  <a:lnTo>
                    <a:pt x="1301" y="1460"/>
                  </a:lnTo>
                  <a:cubicBezTo>
                    <a:pt x="1334" y="1426"/>
                    <a:pt x="1401" y="1393"/>
                    <a:pt x="1401" y="1359"/>
                  </a:cubicBezTo>
                  <a:cubicBezTo>
                    <a:pt x="1434" y="1293"/>
                    <a:pt x="1434" y="1259"/>
                    <a:pt x="1434" y="1226"/>
                  </a:cubicBezTo>
                  <a:cubicBezTo>
                    <a:pt x="1468" y="1159"/>
                    <a:pt x="1434" y="1126"/>
                    <a:pt x="1401" y="1093"/>
                  </a:cubicBezTo>
                  <a:cubicBezTo>
                    <a:pt x="1401" y="1076"/>
                    <a:pt x="1393" y="1068"/>
                    <a:pt x="1376" y="1068"/>
                  </a:cubicBezTo>
                  <a:cubicBezTo>
                    <a:pt x="1359" y="1068"/>
                    <a:pt x="1334" y="1076"/>
                    <a:pt x="1301" y="1093"/>
                  </a:cubicBezTo>
                  <a:lnTo>
                    <a:pt x="1301" y="325"/>
                  </a:lnTo>
                  <a:cubicBezTo>
                    <a:pt x="1334" y="225"/>
                    <a:pt x="1268" y="92"/>
                    <a:pt x="1201" y="25"/>
                  </a:cubicBezTo>
                  <a:cubicBezTo>
                    <a:pt x="1168" y="9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2479450" y="2415150"/>
              <a:ext cx="29200" cy="44575"/>
            </a:xfrm>
            <a:custGeom>
              <a:rect b="b" l="l" r="r" t="t"/>
              <a:pathLst>
                <a:path extrusionOk="0" h="1783" w="1168">
                  <a:moveTo>
                    <a:pt x="719" y="368"/>
                  </a:moveTo>
                  <a:cubicBezTo>
                    <a:pt x="774" y="368"/>
                    <a:pt x="831" y="393"/>
                    <a:pt x="867" y="448"/>
                  </a:cubicBezTo>
                  <a:cubicBezTo>
                    <a:pt x="934" y="515"/>
                    <a:pt x="968" y="615"/>
                    <a:pt x="968" y="715"/>
                  </a:cubicBezTo>
                  <a:cubicBezTo>
                    <a:pt x="968" y="849"/>
                    <a:pt x="934" y="949"/>
                    <a:pt x="834" y="1082"/>
                  </a:cubicBezTo>
                  <a:cubicBezTo>
                    <a:pt x="801" y="1182"/>
                    <a:pt x="701" y="1282"/>
                    <a:pt x="601" y="1382"/>
                  </a:cubicBezTo>
                  <a:cubicBezTo>
                    <a:pt x="551" y="1399"/>
                    <a:pt x="501" y="1407"/>
                    <a:pt x="455" y="1407"/>
                  </a:cubicBezTo>
                  <a:cubicBezTo>
                    <a:pt x="409" y="1407"/>
                    <a:pt x="367" y="1399"/>
                    <a:pt x="334" y="1382"/>
                  </a:cubicBezTo>
                  <a:cubicBezTo>
                    <a:pt x="267" y="1316"/>
                    <a:pt x="234" y="1216"/>
                    <a:pt x="234" y="1115"/>
                  </a:cubicBezTo>
                  <a:cubicBezTo>
                    <a:pt x="234" y="982"/>
                    <a:pt x="267" y="849"/>
                    <a:pt x="334" y="715"/>
                  </a:cubicBezTo>
                  <a:cubicBezTo>
                    <a:pt x="400" y="582"/>
                    <a:pt x="467" y="482"/>
                    <a:pt x="601" y="415"/>
                  </a:cubicBezTo>
                  <a:cubicBezTo>
                    <a:pt x="631" y="385"/>
                    <a:pt x="674" y="368"/>
                    <a:pt x="719" y="368"/>
                  </a:cubicBezTo>
                  <a:close/>
                  <a:moveTo>
                    <a:pt x="807" y="1"/>
                  </a:moveTo>
                  <a:cubicBezTo>
                    <a:pt x="728" y="1"/>
                    <a:pt x="648" y="24"/>
                    <a:pt x="601" y="48"/>
                  </a:cubicBezTo>
                  <a:cubicBezTo>
                    <a:pt x="467" y="115"/>
                    <a:pt x="367" y="215"/>
                    <a:pt x="300" y="348"/>
                  </a:cubicBezTo>
                  <a:cubicBezTo>
                    <a:pt x="200" y="482"/>
                    <a:pt x="134" y="615"/>
                    <a:pt x="67" y="782"/>
                  </a:cubicBezTo>
                  <a:cubicBezTo>
                    <a:pt x="34" y="949"/>
                    <a:pt x="0" y="1082"/>
                    <a:pt x="0" y="1249"/>
                  </a:cubicBezTo>
                  <a:cubicBezTo>
                    <a:pt x="0" y="1349"/>
                    <a:pt x="34" y="1482"/>
                    <a:pt x="67" y="1582"/>
                  </a:cubicBezTo>
                  <a:cubicBezTo>
                    <a:pt x="134" y="1683"/>
                    <a:pt x="200" y="1749"/>
                    <a:pt x="300" y="1783"/>
                  </a:cubicBezTo>
                  <a:cubicBezTo>
                    <a:pt x="400" y="1783"/>
                    <a:pt x="501" y="1749"/>
                    <a:pt x="601" y="1716"/>
                  </a:cubicBezTo>
                  <a:cubicBezTo>
                    <a:pt x="701" y="1616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1001" y="15"/>
                    <a:pt x="901" y="15"/>
                  </a:cubicBezTo>
                  <a:cubicBezTo>
                    <a:pt x="871" y="5"/>
                    <a:pt x="839" y="1"/>
                    <a:pt x="8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2512800" y="2394250"/>
              <a:ext cx="31725" cy="49425"/>
            </a:xfrm>
            <a:custGeom>
              <a:rect b="b" l="l" r="r" t="t"/>
              <a:pathLst>
                <a:path extrusionOk="0" h="1977" w="1269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3"/>
                    <a:pt x="601" y="150"/>
                    <a:pt x="534" y="184"/>
                  </a:cubicBezTo>
                  <a:cubicBezTo>
                    <a:pt x="501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201" y="384"/>
                  </a:lnTo>
                  <a:cubicBezTo>
                    <a:pt x="134" y="417"/>
                    <a:pt x="101" y="450"/>
                    <a:pt x="67" y="484"/>
                  </a:cubicBezTo>
                  <a:cubicBezTo>
                    <a:pt x="67" y="550"/>
                    <a:pt x="34" y="584"/>
                    <a:pt x="34" y="651"/>
                  </a:cubicBezTo>
                  <a:cubicBezTo>
                    <a:pt x="34" y="684"/>
                    <a:pt x="34" y="717"/>
                    <a:pt x="67" y="751"/>
                  </a:cubicBezTo>
                  <a:cubicBezTo>
                    <a:pt x="84" y="767"/>
                    <a:pt x="101" y="776"/>
                    <a:pt x="117" y="776"/>
                  </a:cubicBezTo>
                  <a:cubicBezTo>
                    <a:pt x="134" y="776"/>
                    <a:pt x="151" y="767"/>
                    <a:pt x="167" y="751"/>
                  </a:cubicBezTo>
                  <a:lnTo>
                    <a:pt x="167" y="1585"/>
                  </a:lnTo>
                  <a:cubicBezTo>
                    <a:pt x="134" y="1618"/>
                    <a:pt x="101" y="1651"/>
                    <a:pt x="67" y="1685"/>
                  </a:cubicBezTo>
                  <a:cubicBezTo>
                    <a:pt x="34" y="1718"/>
                    <a:pt x="0" y="1785"/>
                    <a:pt x="0" y="1851"/>
                  </a:cubicBezTo>
                  <a:cubicBezTo>
                    <a:pt x="0" y="1885"/>
                    <a:pt x="34" y="1951"/>
                    <a:pt x="34" y="1951"/>
                  </a:cubicBezTo>
                  <a:cubicBezTo>
                    <a:pt x="50" y="1968"/>
                    <a:pt x="67" y="1976"/>
                    <a:pt x="88" y="1976"/>
                  </a:cubicBezTo>
                  <a:cubicBezTo>
                    <a:pt x="109" y="1976"/>
                    <a:pt x="134" y="1968"/>
                    <a:pt x="167" y="1951"/>
                  </a:cubicBezTo>
                  <a:lnTo>
                    <a:pt x="434" y="1785"/>
                  </a:lnTo>
                  <a:cubicBezTo>
                    <a:pt x="467" y="1785"/>
                    <a:pt x="501" y="1718"/>
                    <a:pt x="534" y="1685"/>
                  </a:cubicBezTo>
                  <a:cubicBezTo>
                    <a:pt x="568" y="1651"/>
                    <a:pt x="568" y="1585"/>
                    <a:pt x="568" y="1551"/>
                  </a:cubicBezTo>
                  <a:cubicBezTo>
                    <a:pt x="568" y="1484"/>
                    <a:pt x="568" y="1418"/>
                    <a:pt x="534" y="1418"/>
                  </a:cubicBezTo>
                  <a:cubicBezTo>
                    <a:pt x="467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501" y="617"/>
                    <a:pt x="568" y="517"/>
                  </a:cubicBezTo>
                  <a:cubicBezTo>
                    <a:pt x="601" y="484"/>
                    <a:pt x="634" y="417"/>
                    <a:pt x="701" y="384"/>
                  </a:cubicBezTo>
                  <a:cubicBezTo>
                    <a:pt x="745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4" y="384"/>
                  </a:cubicBezTo>
                  <a:cubicBezTo>
                    <a:pt x="868" y="417"/>
                    <a:pt x="901" y="450"/>
                    <a:pt x="901" y="517"/>
                  </a:cubicBezTo>
                  <a:lnTo>
                    <a:pt x="901" y="1184"/>
                  </a:lnTo>
                  <a:cubicBezTo>
                    <a:pt x="834" y="1184"/>
                    <a:pt x="801" y="1251"/>
                    <a:pt x="801" y="1284"/>
                  </a:cubicBezTo>
                  <a:cubicBezTo>
                    <a:pt x="768" y="1318"/>
                    <a:pt x="734" y="1384"/>
                    <a:pt x="734" y="1418"/>
                  </a:cubicBezTo>
                  <a:cubicBezTo>
                    <a:pt x="734" y="1484"/>
                    <a:pt x="768" y="1518"/>
                    <a:pt x="801" y="1551"/>
                  </a:cubicBezTo>
                  <a:cubicBezTo>
                    <a:pt x="801" y="1568"/>
                    <a:pt x="809" y="1576"/>
                    <a:pt x="826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1" y="1418"/>
                  </a:lnTo>
                  <a:cubicBezTo>
                    <a:pt x="1168" y="1384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4"/>
                    <a:pt x="1235" y="1051"/>
                  </a:cubicBezTo>
                  <a:cubicBezTo>
                    <a:pt x="1218" y="1034"/>
                    <a:pt x="1201" y="1026"/>
                    <a:pt x="1185" y="1026"/>
                  </a:cubicBezTo>
                  <a:cubicBezTo>
                    <a:pt x="1168" y="1026"/>
                    <a:pt x="1151" y="1034"/>
                    <a:pt x="1135" y="1051"/>
                  </a:cubicBezTo>
                  <a:lnTo>
                    <a:pt x="1135" y="417"/>
                  </a:lnTo>
                  <a:cubicBezTo>
                    <a:pt x="1135" y="284"/>
                    <a:pt x="1101" y="150"/>
                    <a:pt x="1035" y="50"/>
                  </a:cubicBezTo>
                  <a:cubicBezTo>
                    <a:pt x="984" y="17"/>
                    <a:pt x="934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2550325" y="2365675"/>
              <a:ext cx="29225" cy="52025"/>
            </a:xfrm>
            <a:custGeom>
              <a:rect b="b" l="l" r="r" t="t"/>
              <a:pathLst>
                <a:path extrusionOk="0" h="2081" w="1169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2"/>
                    <a:pt x="267" y="126"/>
                  </a:cubicBezTo>
                  <a:cubicBezTo>
                    <a:pt x="234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1" y="693"/>
                    <a:pt x="67" y="759"/>
                    <a:pt x="34" y="793"/>
                  </a:cubicBezTo>
                  <a:cubicBezTo>
                    <a:pt x="1" y="826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51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60"/>
                  </a:cubicBezTo>
                  <a:cubicBezTo>
                    <a:pt x="359" y="2073"/>
                    <a:pt x="392" y="2080"/>
                    <a:pt x="431" y="2080"/>
                  </a:cubicBezTo>
                  <a:cubicBezTo>
                    <a:pt x="498" y="2080"/>
                    <a:pt x="583" y="2057"/>
                    <a:pt x="668" y="1994"/>
                  </a:cubicBezTo>
                  <a:cubicBezTo>
                    <a:pt x="768" y="1927"/>
                    <a:pt x="834" y="1860"/>
                    <a:pt x="935" y="1794"/>
                  </a:cubicBezTo>
                  <a:cubicBezTo>
                    <a:pt x="1001" y="1693"/>
                    <a:pt x="1101" y="1593"/>
                    <a:pt x="1135" y="1493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5" y="1260"/>
                  </a:cubicBezTo>
                  <a:lnTo>
                    <a:pt x="1068" y="1260"/>
                  </a:lnTo>
                  <a:cubicBezTo>
                    <a:pt x="1035" y="1293"/>
                    <a:pt x="1001" y="1327"/>
                    <a:pt x="968" y="1360"/>
                  </a:cubicBezTo>
                  <a:cubicBezTo>
                    <a:pt x="901" y="1493"/>
                    <a:pt x="768" y="1593"/>
                    <a:pt x="668" y="1660"/>
                  </a:cubicBezTo>
                  <a:cubicBezTo>
                    <a:pt x="568" y="1693"/>
                    <a:pt x="534" y="1693"/>
                    <a:pt x="501" y="1693"/>
                  </a:cubicBezTo>
                  <a:cubicBezTo>
                    <a:pt x="468" y="1693"/>
                    <a:pt x="468" y="1660"/>
                    <a:pt x="468" y="1560"/>
                  </a:cubicBezTo>
                  <a:lnTo>
                    <a:pt x="468" y="860"/>
                  </a:lnTo>
                  <a:lnTo>
                    <a:pt x="868" y="593"/>
                  </a:lnTo>
                  <a:cubicBezTo>
                    <a:pt x="935" y="593"/>
                    <a:pt x="968" y="526"/>
                    <a:pt x="1001" y="493"/>
                  </a:cubicBezTo>
                  <a:cubicBezTo>
                    <a:pt x="1001" y="459"/>
                    <a:pt x="1035" y="393"/>
                    <a:pt x="1035" y="359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68" y="493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2581175" y="234462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34" y="0"/>
                  </a:moveTo>
                  <a:lnTo>
                    <a:pt x="168" y="100"/>
                  </a:lnTo>
                  <a:cubicBezTo>
                    <a:pt x="101" y="134"/>
                    <a:pt x="67" y="167"/>
                    <a:pt x="34" y="234"/>
                  </a:cubicBezTo>
                  <a:cubicBezTo>
                    <a:pt x="34" y="267"/>
                    <a:pt x="1" y="334"/>
                    <a:pt x="1" y="367"/>
                  </a:cubicBezTo>
                  <a:cubicBezTo>
                    <a:pt x="1" y="401"/>
                    <a:pt x="34" y="434"/>
                    <a:pt x="34" y="467"/>
                  </a:cubicBezTo>
                  <a:cubicBezTo>
                    <a:pt x="51" y="484"/>
                    <a:pt x="67" y="492"/>
                    <a:pt x="88" y="492"/>
                  </a:cubicBezTo>
                  <a:cubicBezTo>
                    <a:pt x="109" y="492"/>
                    <a:pt x="134" y="484"/>
                    <a:pt x="168" y="467"/>
                  </a:cubicBezTo>
                  <a:lnTo>
                    <a:pt x="201" y="467"/>
                  </a:lnTo>
                  <a:lnTo>
                    <a:pt x="201" y="1968"/>
                  </a:lnTo>
                  <a:cubicBezTo>
                    <a:pt x="168" y="1968"/>
                    <a:pt x="134" y="2002"/>
                    <a:pt x="101" y="2068"/>
                  </a:cubicBezTo>
                  <a:cubicBezTo>
                    <a:pt x="67" y="2102"/>
                    <a:pt x="34" y="2169"/>
                    <a:pt x="34" y="2235"/>
                  </a:cubicBezTo>
                  <a:cubicBezTo>
                    <a:pt x="34" y="2269"/>
                    <a:pt x="34" y="2302"/>
                    <a:pt x="67" y="2335"/>
                  </a:cubicBezTo>
                  <a:cubicBezTo>
                    <a:pt x="84" y="2352"/>
                    <a:pt x="101" y="2360"/>
                    <a:pt x="122" y="2360"/>
                  </a:cubicBezTo>
                  <a:cubicBezTo>
                    <a:pt x="143" y="2360"/>
                    <a:pt x="168" y="2352"/>
                    <a:pt x="201" y="2335"/>
                  </a:cubicBezTo>
                  <a:lnTo>
                    <a:pt x="434" y="2169"/>
                  </a:lnTo>
                  <a:cubicBezTo>
                    <a:pt x="501" y="2135"/>
                    <a:pt x="534" y="2102"/>
                    <a:pt x="568" y="2068"/>
                  </a:cubicBezTo>
                  <a:cubicBezTo>
                    <a:pt x="601" y="2002"/>
                    <a:pt x="601" y="1968"/>
                    <a:pt x="601" y="1902"/>
                  </a:cubicBezTo>
                  <a:cubicBezTo>
                    <a:pt x="601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34" y="1835"/>
                  </a:cubicBezTo>
                  <a:lnTo>
                    <a:pt x="434" y="1168"/>
                  </a:lnTo>
                  <a:cubicBezTo>
                    <a:pt x="468" y="1068"/>
                    <a:pt x="534" y="968"/>
                    <a:pt x="601" y="901"/>
                  </a:cubicBezTo>
                  <a:cubicBezTo>
                    <a:pt x="635" y="834"/>
                    <a:pt x="668" y="801"/>
                    <a:pt x="701" y="768"/>
                  </a:cubicBezTo>
                  <a:cubicBezTo>
                    <a:pt x="735" y="756"/>
                    <a:pt x="761" y="753"/>
                    <a:pt x="782" y="753"/>
                  </a:cubicBezTo>
                  <a:cubicBezTo>
                    <a:pt x="824" y="753"/>
                    <a:pt x="846" y="768"/>
                    <a:pt x="868" y="768"/>
                  </a:cubicBez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35" y="1635"/>
                    <a:pt x="801" y="1668"/>
                  </a:cubicBezTo>
                  <a:cubicBezTo>
                    <a:pt x="768" y="1702"/>
                    <a:pt x="735" y="1768"/>
                    <a:pt x="735" y="1835"/>
                  </a:cubicBezTo>
                  <a:cubicBezTo>
                    <a:pt x="735" y="1868"/>
                    <a:pt x="768" y="1902"/>
                    <a:pt x="768" y="1935"/>
                  </a:cubicBezTo>
                  <a:cubicBezTo>
                    <a:pt x="785" y="1952"/>
                    <a:pt x="801" y="1960"/>
                    <a:pt x="822" y="1960"/>
                  </a:cubicBezTo>
                  <a:cubicBezTo>
                    <a:pt x="843" y="1960"/>
                    <a:pt x="868" y="1952"/>
                    <a:pt x="901" y="1935"/>
                  </a:cubicBezTo>
                  <a:lnTo>
                    <a:pt x="1168" y="1802"/>
                  </a:lnTo>
                  <a:cubicBezTo>
                    <a:pt x="1202" y="1768"/>
                    <a:pt x="1235" y="1735"/>
                    <a:pt x="1268" y="1668"/>
                  </a:cubicBezTo>
                  <a:cubicBezTo>
                    <a:pt x="1302" y="1635"/>
                    <a:pt x="1302" y="1568"/>
                    <a:pt x="1302" y="1535"/>
                  </a:cubicBezTo>
                  <a:cubicBezTo>
                    <a:pt x="1302" y="1468"/>
                    <a:pt x="1268" y="1435"/>
                    <a:pt x="1268" y="1401"/>
                  </a:cubicBezTo>
                  <a:cubicBezTo>
                    <a:pt x="1235" y="1401"/>
                    <a:pt x="1202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068" y="501"/>
                  </a:cubicBezTo>
                  <a:cubicBezTo>
                    <a:pt x="1035" y="434"/>
                    <a:pt x="1001" y="401"/>
                    <a:pt x="935" y="401"/>
                  </a:cubicBezTo>
                  <a:cubicBezTo>
                    <a:pt x="868" y="401"/>
                    <a:pt x="768" y="401"/>
                    <a:pt x="735" y="467"/>
                  </a:cubicBezTo>
                  <a:cubicBezTo>
                    <a:pt x="668" y="501"/>
                    <a:pt x="601" y="534"/>
                    <a:pt x="568" y="567"/>
                  </a:cubicBezTo>
                  <a:cubicBezTo>
                    <a:pt x="534" y="634"/>
                    <a:pt x="468" y="701"/>
                    <a:pt x="434" y="7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2618700" y="2319600"/>
              <a:ext cx="26725" cy="63200"/>
            </a:xfrm>
            <a:custGeom>
              <a:rect b="b" l="l" r="r" t="t"/>
              <a:pathLst>
                <a:path extrusionOk="0" h="2528" w="1069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8"/>
                    <a:pt x="101" y="434"/>
                    <a:pt x="101" y="501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68" y="601"/>
                    <a:pt x="201" y="601"/>
                    <a:pt x="268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36"/>
                  </a:cubicBezTo>
                  <a:cubicBezTo>
                    <a:pt x="34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9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2651225" y="2310650"/>
              <a:ext cx="31725" cy="72975"/>
            </a:xfrm>
            <a:custGeom>
              <a:rect b="b" l="l" r="r" t="t"/>
              <a:pathLst>
                <a:path extrusionOk="0" h="2919" w="1269">
                  <a:moveTo>
                    <a:pt x="1181" y="0"/>
                  </a:moveTo>
                  <a:cubicBezTo>
                    <a:pt x="1160" y="0"/>
                    <a:pt x="1135" y="8"/>
                    <a:pt x="1102" y="25"/>
                  </a:cubicBezTo>
                  <a:lnTo>
                    <a:pt x="901" y="158"/>
                  </a:lnTo>
                  <a:cubicBezTo>
                    <a:pt x="868" y="192"/>
                    <a:pt x="801" y="225"/>
                    <a:pt x="801" y="292"/>
                  </a:cubicBezTo>
                  <a:cubicBezTo>
                    <a:pt x="768" y="325"/>
                    <a:pt x="735" y="359"/>
                    <a:pt x="735" y="425"/>
                  </a:cubicBezTo>
                  <a:cubicBezTo>
                    <a:pt x="735" y="459"/>
                    <a:pt x="768" y="492"/>
                    <a:pt x="801" y="525"/>
                  </a:cubicBezTo>
                  <a:cubicBezTo>
                    <a:pt x="801" y="542"/>
                    <a:pt x="810" y="550"/>
                    <a:pt x="826" y="550"/>
                  </a:cubicBezTo>
                  <a:cubicBezTo>
                    <a:pt x="843" y="550"/>
                    <a:pt x="868" y="542"/>
                    <a:pt x="901" y="525"/>
                  </a:cubicBezTo>
                  <a:lnTo>
                    <a:pt x="901" y="525"/>
                  </a:lnTo>
                  <a:lnTo>
                    <a:pt x="635" y="1493"/>
                  </a:lnTo>
                  <a:lnTo>
                    <a:pt x="368" y="826"/>
                  </a:lnTo>
                  <a:cubicBezTo>
                    <a:pt x="401" y="792"/>
                    <a:pt x="434" y="759"/>
                    <a:pt x="468" y="726"/>
                  </a:cubicBezTo>
                  <a:cubicBezTo>
                    <a:pt x="501" y="692"/>
                    <a:pt x="501" y="625"/>
                    <a:pt x="501" y="592"/>
                  </a:cubicBezTo>
                  <a:cubicBezTo>
                    <a:pt x="501" y="525"/>
                    <a:pt x="501" y="492"/>
                    <a:pt x="468" y="459"/>
                  </a:cubicBezTo>
                  <a:cubicBezTo>
                    <a:pt x="451" y="442"/>
                    <a:pt x="434" y="434"/>
                    <a:pt x="418" y="434"/>
                  </a:cubicBezTo>
                  <a:cubicBezTo>
                    <a:pt x="401" y="434"/>
                    <a:pt x="384" y="442"/>
                    <a:pt x="368" y="459"/>
                  </a:cubicBezTo>
                  <a:lnTo>
                    <a:pt x="134" y="592"/>
                  </a:lnTo>
                  <a:cubicBezTo>
                    <a:pt x="101" y="625"/>
                    <a:pt x="67" y="659"/>
                    <a:pt x="34" y="692"/>
                  </a:cubicBezTo>
                  <a:cubicBezTo>
                    <a:pt x="1" y="759"/>
                    <a:pt x="1" y="792"/>
                    <a:pt x="1" y="859"/>
                  </a:cubicBezTo>
                  <a:cubicBezTo>
                    <a:pt x="1" y="892"/>
                    <a:pt x="1" y="926"/>
                    <a:pt x="34" y="959"/>
                  </a:cubicBezTo>
                  <a:lnTo>
                    <a:pt x="101" y="959"/>
                  </a:lnTo>
                  <a:lnTo>
                    <a:pt x="501" y="1893"/>
                  </a:lnTo>
                  <a:lnTo>
                    <a:pt x="368" y="2393"/>
                  </a:lnTo>
                  <a:lnTo>
                    <a:pt x="134" y="2527"/>
                  </a:lnTo>
                  <a:cubicBezTo>
                    <a:pt x="101" y="2560"/>
                    <a:pt x="67" y="2594"/>
                    <a:pt x="34" y="2627"/>
                  </a:cubicBezTo>
                  <a:cubicBezTo>
                    <a:pt x="1" y="2694"/>
                    <a:pt x="1" y="2727"/>
                    <a:pt x="1" y="2794"/>
                  </a:cubicBezTo>
                  <a:cubicBezTo>
                    <a:pt x="1" y="2827"/>
                    <a:pt x="1" y="2860"/>
                    <a:pt x="34" y="2894"/>
                  </a:cubicBezTo>
                  <a:cubicBezTo>
                    <a:pt x="51" y="2910"/>
                    <a:pt x="67" y="2919"/>
                    <a:pt x="84" y="2919"/>
                  </a:cubicBezTo>
                  <a:cubicBezTo>
                    <a:pt x="101" y="2919"/>
                    <a:pt x="117" y="2910"/>
                    <a:pt x="134" y="2894"/>
                  </a:cubicBezTo>
                  <a:lnTo>
                    <a:pt x="635" y="2594"/>
                  </a:lnTo>
                  <a:cubicBezTo>
                    <a:pt x="701" y="2560"/>
                    <a:pt x="735" y="2527"/>
                    <a:pt x="768" y="2493"/>
                  </a:cubicBezTo>
                  <a:cubicBezTo>
                    <a:pt x="768" y="2427"/>
                    <a:pt x="801" y="2393"/>
                    <a:pt x="801" y="2327"/>
                  </a:cubicBezTo>
                  <a:cubicBezTo>
                    <a:pt x="801" y="2260"/>
                    <a:pt x="768" y="2227"/>
                    <a:pt x="735" y="2227"/>
                  </a:cubicBezTo>
                  <a:cubicBezTo>
                    <a:pt x="701" y="2227"/>
                    <a:pt x="668" y="2227"/>
                    <a:pt x="635" y="2260"/>
                  </a:cubicBezTo>
                  <a:lnTo>
                    <a:pt x="1135" y="392"/>
                  </a:lnTo>
                  <a:cubicBezTo>
                    <a:pt x="1202" y="359"/>
                    <a:pt x="1202" y="325"/>
                    <a:pt x="1235" y="292"/>
                  </a:cubicBezTo>
                  <a:cubicBezTo>
                    <a:pt x="1268" y="225"/>
                    <a:pt x="1268" y="192"/>
                    <a:pt x="1268" y="158"/>
                  </a:cubicBezTo>
                  <a:cubicBezTo>
                    <a:pt x="1268" y="92"/>
                    <a:pt x="1268" y="58"/>
                    <a:pt x="1235" y="25"/>
                  </a:cubicBezTo>
                  <a:cubicBezTo>
                    <a:pt x="1218" y="8"/>
                    <a:pt x="1202" y="0"/>
                    <a:pt x="11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2682925" y="2279775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247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4" y="93"/>
                    <a:pt x="1101" y="126"/>
                  </a:cubicBezTo>
                  <a:lnTo>
                    <a:pt x="0" y="1694"/>
                  </a:lnTo>
                  <a:lnTo>
                    <a:pt x="1101" y="1994"/>
                  </a:lnTo>
                  <a:cubicBezTo>
                    <a:pt x="1118" y="2011"/>
                    <a:pt x="1134" y="2019"/>
                    <a:pt x="1151" y="2019"/>
                  </a:cubicBezTo>
                  <a:cubicBezTo>
                    <a:pt x="1168" y="2019"/>
                    <a:pt x="1184" y="2011"/>
                    <a:pt x="1201" y="1994"/>
                  </a:cubicBezTo>
                  <a:cubicBezTo>
                    <a:pt x="1235" y="1961"/>
                    <a:pt x="1268" y="1927"/>
                    <a:pt x="1268" y="1894"/>
                  </a:cubicBezTo>
                  <a:cubicBezTo>
                    <a:pt x="1301" y="1860"/>
                    <a:pt x="1301" y="1794"/>
                    <a:pt x="1301" y="1760"/>
                  </a:cubicBezTo>
                  <a:cubicBezTo>
                    <a:pt x="1301" y="1727"/>
                    <a:pt x="1301" y="1694"/>
                    <a:pt x="1301" y="1660"/>
                  </a:cubicBezTo>
                  <a:cubicBezTo>
                    <a:pt x="1301" y="1660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1" y="293"/>
                    <a:pt x="1301" y="226"/>
                  </a:cubicBezTo>
                  <a:cubicBezTo>
                    <a:pt x="1301" y="193"/>
                    <a:pt x="1301" y="159"/>
                    <a:pt x="1301" y="126"/>
                  </a:cubicBezTo>
                  <a:cubicBezTo>
                    <a:pt x="1301" y="93"/>
                    <a:pt x="1301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2723775" y="2249550"/>
              <a:ext cx="24225" cy="83200"/>
            </a:xfrm>
            <a:custGeom>
              <a:rect b="b" l="l" r="r" t="t"/>
              <a:pathLst>
                <a:path extrusionOk="0" h="3328" w="969">
                  <a:moveTo>
                    <a:pt x="868" y="1"/>
                  </a:moveTo>
                  <a:cubicBezTo>
                    <a:pt x="835" y="34"/>
                    <a:pt x="801" y="67"/>
                    <a:pt x="801" y="101"/>
                  </a:cubicBezTo>
                  <a:cubicBezTo>
                    <a:pt x="768" y="134"/>
                    <a:pt x="768" y="201"/>
                    <a:pt x="735" y="234"/>
                  </a:cubicBezTo>
                  <a:lnTo>
                    <a:pt x="34" y="3069"/>
                  </a:lnTo>
                  <a:cubicBezTo>
                    <a:pt x="1" y="3103"/>
                    <a:pt x="1" y="3170"/>
                    <a:pt x="1" y="3203"/>
                  </a:cubicBezTo>
                  <a:cubicBezTo>
                    <a:pt x="1" y="3236"/>
                    <a:pt x="1" y="3270"/>
                    <a:pt x="34" y="3303"/>
                  </a:cubicBezTo>
                  <a:cubicBezTo>
                    <a:pt x="34" y="3320"/>
                    <a:pt x="51" y="3328"/>
                    <a:pt x="68" y="3328"/>
                  </a:cubicBezTo>
                  <a:cubicBezTo>
                    <a:pt x="84" y="3328"/>
                    <a:pt x="101" y="3320"/>
                    <a:pt x="101" y="3303"/>
                  </a:cubicBezTo>
                  <a:cubicBezTo>
                    <a:pt x="134" y="3303"/>
                    <a:pt x="168" y="3270"/>
                    <a:pt x="168" y="3236"/>
                  </a:cubicBezTo>
                  <a:cubicBezTo>
                    <a:pt x="201" y="3203"/>
                    <a:pt x="201" y="3136"/>
                    <a:pt x="234" y="3103"/>
                  </a:cubicBezTo>
                  <a:lnTo>
                    <a:pt x="968" y="267"/>
                  </a:lnTo>
                  <a:cubicBezTo>
                    <a:pt x="968" y="201"/>
                    <a:pt x="968" y="167"/>
                    <a:pt x="968" y="101"/>
                  </a:cubicBezTo>
                  <a:cubicBezTo>
                    <a:pt x="968" y="67"/>
                    <a:pt x="968" y="34"/>
                    <a:pt x="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2756300" y="2251425"/>
              <a:ext cx="29225" cy="48225"/>
            </a:xfrm>
            <a:custGeom>
              <a:rect b="b" l="l" r="r" t="t"/>
              <a:pathLst>
                <a:path extrusionOk="0" h="1929" w="1169">
                  <a:moveTo>
                    <a:pt x="1047" y="1"/>
                  </a:moveTo>
                  <a:cubicBezTo>
                    <a:pt x="1035" y="1"/>
                    <a:pt x="1018" y="9"/>
                    <a:pt x="1001" y="26"/>
                  </a:cubicBezTo>
                  <a:cubicBezTo>
                    <a:pt x="968" y="59"/>
                    <a:pt x="935" y="92"/>
                    <a:pt x="935" y="126"/>
                  </a:cubicBezTo>
                  <a:cubicBezTo>
                    <a:pt x="890" y="126"/>
                    <a:pt x="846" y="111"/>
                    <a:pt x="811" y="111"/>
                  </a:cubicBezTo>
                  <a:cubicBezTo>
                    <a:pt x="794" y="111"/>
                    <a:pt x="779" y="115"/>
                    <a:pt x="768" y="126"/>
                  </a:cubicBezTo>
                  <a:cubicBezTo>
                    <a:pt x="701" y="126"/>
                    <a:pt x="635" y="159"/>
                    <a:pt x="568" y="192"/>
                  </a:cubicBezTo>
                  <a:cubicBezTo>
                    <a:pt x="401" y="293"/>
                    <a:pt x="268" y="459"/>
                    <a:pt x="168" y="659"/>
                  </a:cubicBezTo>
                  <a:cubicBezTo>
                    <a:pt x="67" y="893"/>
                    <a:pt x="1" y="1126"/>
                    <a:pt x="1" y="1393"/>
                  </a:cubicBezTo>
                  <a:cubicBezTo>
                    <a:pt x="1" y="1660"/>
                    <a:pt x="101" y="1827"/>
                    <a:pt x="201" y="1894"/>
                  </a:cubicBezTo>
                  <a:cubicBezTo>
                    <a:pt x="236" y="1917"/>
                    <a:pt x="276" y="1928"/>
                    <a:pt x="321" y="1928"/>
                  </a:cubicBezTo>
                  <a:cubicBezTo>
                    <a:pt x="404" y="1928"/>
                    <a:pt x="505" y="1892"/>
                    <a:pt x="635" y="1827"/>
                  </a:cubicBezTo>
                  <a:cubicBezTo>
                    <a:pt x="801" y="1727"/>
                    <a:pt x="968" y="1593"/>
                    <a:pt x="1068" y="1393"/>
                  </a:cubicBezTo>
                  <a:cubicBezTo>
                    <a:pt x="1135" y="1327"/>
                    <a:pt x="1168" y="1227"/>
                    <a:pt x="1168" y="1126"/>
                  </a:cubicBezTo>
                  <a:cubicBezTo>
                    <a:pt x="1168" y="1093"/>
                    <a:pt x="1168" y="1060"/>
                    <a:pt x="1135" y="1026"/>
                  </a:cubicBezTo>
                  <a:cubicBezTo>
                    <a:pt x="1118" y="1010"/>
                    <a:pt x="1102" y="1001"/>
                    <a:pt x="1089" y="1001"/>
                  </a:cubicBezTo>
                  <a:cubicBezTo>
                    <a:pt x="1077" y="1001"/>
                    <a:pt x="1068" y="1010"/>
                    <a:pt x="1068" y="1026"/>
                  </a:cubicBezTo>
                  <a:cubicBezTo>
                    <a:pt x="1035" y="1060"/>
                    <a:pt x="1001" y="1093"/>
                    <a:pt x="968" y="1126"/>
                  </a:cubicBezTo>
                  <a:cubicBezTo>
                    <a:pt x="935" y="1193"/>
                    <a:pt x="901" y="1227"/>
                    <a:pt x="868" y="1293"/>
                  </a:cubicBezTo>
                  <a:cubicBezTo>
                    <a:pt x="801" y="1360"/>
                    <a:pt x="735" y="1427"/>
                    <a:pt x="635" y="1460"/>
                  </a:cubicBezTo>
                  <a:cubicBezTo>
                    <a:pt x="550" y="1523"/>
                    <a:pt x="479" y="1547"/>
                    <a:pt x="421" y="1547"/>
                  </a:cubicBezTo>
                  <a:cubicBezTo>
                    <a:pt x="388" y="1547"/>
                    <a:pt x="359" y="1539"/>
                    <a:pt x="334" y="1527"/>
                  </a:cubicBezTo>
                  <a:cubicBezTo>
                    <a:pt x="268" y="1460"/>
                    <a:pt x="234" y="1360"/>
                    <a:pt x="234" y="1260"/>
                  </a:cubicBezTo>
                  <a:cubicBezTo>
                    <a:pt x="234" y="1126"/>
                    <a:pt x="268" y="960"/>
                    <a:pt x="334" y="860"/>
                  </a:cubicBezTo>
                  <a:cubicBezTo>
                    <a:pt x="401" y="726"/>
                    <a:pt x="468" y="626"/>
                    <a:pt x="601" y="559"/>
                  </a:cubicBezTo>
                  <a:cubicBezTo>
                    <a:pt x="668" y="493"/>
                    <a:pt x="735" y="493"/>
                    <a:pt x="835" y="493"/>
                  </a:cubicBezTo>
                  <a:cubicBezTo>
                    <a:pt x="868" y="526"/>
                    <a:pt x="868" y="559"/>
                    <a:pt x="868" y="593"/>
                  </a:cubicBezTo>
                  <a:cubicBezTo>
                    <a:pt x="901" y="659"/>
                    <a:pt x="935" y="693"/>
                    <a:pt x="935" y="693"/>
                  </a:cubicBezTo>
                  <a:cubicBezTo>
                    <a:pt x="935" y="709"/>
                    <a:pt x="943" y="718"/>
                    <a:pt x="956" y="718"/>
                  </a:cubicBezTo>
                  <a:cubicBezTo>
                    <a:pt x="968" y="718"/>
                    <a:pt x="985" y="709"/>
                    <a:pt x="1001" y="693"/>
                  </a:cubicBezTo>
                  <a:cubicBezTo>
                    <a:pt x="1035" y="693"/>
                    <a:pt x="1068" y="659"/>
                    <a:pt x="1068" y="593"/>
                  </a:cubicBezTo>
                  <a:cubicBezTo>
                    <a:pt x="1102" y="526"/>
                    <a:pt x="1102" y="459"/>
                    <a:pt x="1102" y="393"/>
                  </a:cubicBezTo>
                  <a:lnTo>
                    <a:pt x="1102" y="192"/>
                  </a:lnTo>
                  <a:cubicBezTo>
                    <a:pt x="1135" y="126"/>
                    <a:pt x="1102" y="59"/>
                    <a:pt x="1068" y="26"/>
                  </a:cubicBezTo>
                  <a:cubicBezTo>
                    <a:pt x="1068" y="9"/>
                    <a:pt x="1060" y="1"/>
                    <a:pt x="10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788825" y="222537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01" y="0"/>
                  </a:moveTo>
                  <a:lnTo>
                    <a:pt x="134" y="67"/>
                  </a:lnTo>
                  <a:cubicBezTo>
                    <a:pt x="101" y="100"/>
                    <a:pt x="67" y="134"/>
                    <a:pt x="34" y="200"/>
                  </a:cubicBezTo>
                  <a:cubicBezTo>
                    <a:pt x="1" y="234"/>
                    <a:pt x="1" y="267"/>
                    <a:pt x="1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51" y="451"/>
                    <a:pt x="67" y="459"/>
                    <a:pt x="84" y="459"/>
                  </a:cubicBezTo>
                  <a:cubicBezTo>
                    <a:pt x="101" y="459"/>
                    <a:pt x="117" y="451"/>
                    <a:pt x="134" y="434"/>
                  </a:cubicBezTo>
                  <a:lnTo>
                    <a:pt x="167" y="434"/>
                  </a:lnTo>
                  <a:lnTo>
                    <a:pt x="167" y="1935"/>
                  </a:lnTo>
                  <a:cubicBezTo>
                    <a:pt x="134" y="1968"/>
                    <a:pt x="101" y="2002"/>
                    <a:pt x="67" y="2035"/>
                  </a:cubicBezTo>
                  <a:cubicBezTo>
                    <a:pt x="34" y="2102"/>
                    <a:pt x="34" y="2135"/>
                    <a:pt x="1" y="2202"/>
                  </a:cubicBezTo>
                  <a:cubicBezTo>
                    <a:pt x="1" y="2269"/>
                    <a:pt x="34" y="2302"/>
                    <a:pt x="67" y="2335"/>
                  </a:cubicBezTo>
                  <a:cubicBezTo>
                    <a:pt x="67" y="2352"/>
                    <a:pt x="76" y="2360"/>
                    <a:pt x="92" y="2360"/>
                  </a:cubicBezTo>
                  <a:cubicBezTo>
                    <a:pt x="109" y="2360"/>
                    <a:pt x="134" y="2352"/>
                    <a:pt x="167" y="2335"/>
                  </a:cubicBezTo>
                  <a:lnTo>
                    <a:pt x="434" y="2168"/>
                  </a:lnTo>
                  <a:cubicBezTo>
                    <a:pt x="468" y="2135"/>
                    <a:pt x="501" y="2102"/>
                    <a:pt x="534" y="2068"/>
                  </a:cubicBezTo>
                  <a:cubicBezTo>
                    <a:pt x="568" y="2002"/>
                    <a:pt x="568" y="1968"/>
                    <a:pt x="568" y="1902"/>
                  </a:cubicBezTo>
                  <a:cubicBezTo>
                    <a:pt x="568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01" y="1835"/>
                  </a:cubicBezTo>
                  <a:lnTo>
                    <a:pt x="401" y="1168"/>
                  </a:lnTo>
                  <a:cubicBezTo>
                    <a:pt x="468" y="1068"/>
                    <a:pt x="501" y="1001"/>
                    <a:pt x="568" y="901"/>
                  </a:cubicBezTo>
                  <a:cubicBezTo>
                    <a:pt x="601" y="834"/>
                    <a:pt x="634" y="801"/>
                    <a:pt x="701" y="767"/>
                  </a:cubicBezTo>
                  <a:lnTo>
                    <a:pt x="868" y="767"/>
                  </a:ln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01" y="1635"/>
                    <a:pt x="768" y="1668"/>
                  </a:cubicBezTo>
                  <a:cubicBezTo>
                    <a:pt x="735" y="1701"/>
                    <a:pt x="735" y="1768"/>
                    <a:pt x="735" y="1835"/>
                  </a:cubicBezTo>
                  <a:cubicBezTo>
                    <a:pt x="735" y="1868"/>
                    <a:pt x="735" y="1902"/>
                    <a:pt x="768" y="1935"/>
                  </a:cubicBezTo>
                  <a:cubicBezTo>
                    <a:pt x="785" y="1952"/>
                    <a:pt x="801" y="1960"/>
                    <a:pt x="818" y="1960"/>
                  </a:cubicBezTo>
                  <a:cubicBezTo>
                    <a:pt x="835" y="1960"/>
                    <a:pt x="851" y="1952"/>
                    <a:pt x="868" y="1935"/>
                  </a:cubicBezTo>
                  <a:lnTo>
                    <a:pt x="1135" y="1768"/>
                  </a:lnTo>
                  <a:cubicBezTo>
                    <a:pt x="1202" y="1735"/>
                    <a:pt x="1235" y="1701"/>
                    <a:pt x="1268" y="1668"/>
                  </a:cubicBezTo>
                  <a:cubicBezTo>
                    <a:pt x="1268" y="1635"/>
                    <a:pt x="1302" y="1568"/>
                    <a:pt x="1302" y="1535"/>
                  </a:cubicBezTo>
                  <a:cubicBezTo>
                    <a:pt x="1302" y="1468"/>
                    <a:pt x="1268" y="1401"/>
                    <a:pt x="1235" y="1401"/>
                  </a:cubicBezTo>
                  <a:cubicBezTo>
                    <a:pt x="1202" y="1401"/>
                    <a:pt x="1168" y="1401"/>
                    <a:pt x="1135" y="1435"/>
                  </a:cubicBezTo>
                  <a:lnTo>
                    <a:pt x="1135" y="801"/>
                  </a:lnTo>
                  <a:cubicBezTo>
                    <a:pt x="1135" y="667"/>
                    <a:pt x="1101" y="567"/>
                    <a:pt x="1068" y="501"/>
                  </a:cubicBezTo>
                  <a:cubicBezTo>
                    <a:pt x="1035" y="434"/>
                    <a:pt x="968" y="401"/>
                    <a:pt x="901" y="367"/>
                  </a:cubicBezTo>
                  <a:cubicBezTo>
                    <a:pt x="835" y="367"/>
                    <a:pt x="768" y="401"/>
                    <a:pt x="701" y="434"/>
                  </a:cubicBezTo>
                  <a:cubicBezTo>
                    <a:pt x="634" y="467"/>
                    <a:pt x="601" y="501"/>
                    <a:pt x="568" y="567"/>
                  </a:cubicBezTo>
                  <a:cubicBezTo>
                    <a:pt x="501" y="601"/>
                    <a:pt x="468" y="667"/>
                    <a:pt x="401" y="7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2824700" y="2215275"/>
              <a:ext cx="30025" cy="46600"/>
            </a:xfrm>
            <a:custGeom>
              <a:rect b="b" l="l" r="r" t="t"/>
              <a:pathLst>
                <a:path extrusionOk="0" h="1864" w="1201">
                  <a:moveTo>
                    <a:pt x="801" y="938"/>
                  </a:moveTo>
                  <a:lnTo>
                    <a:pt x="801" y="1071"/>
                  </a:lnTo>
                  <a:cubicBezTo>
                    <a:pt x="734" y="1171"/>
                    <a:pt x="667" y="1238"/>
                    <a:pt x="600" y="1305"/>
                  </a:cubicBezTo>
                  <a:cubicBezTo>
                    <a:pt x="567" y="1372"/>
                    <a:pt x="500" y="1438"/>
                    <a:pt x="434" y="1472"/>
                  </a:cubicBezTo>
                  <a:cubicBezTo>
                    <a:pt x="367" y="1505"/>
                    <a:pt x="300" y="1505"/>
                    <a:pt x="267" y="1505"/>
                  </a:cubicBezTo>
                  <a:cubicBezTo>
                    <a:pt x="234" y="1505"/>
                    <a:pt x="234" y="1472"/>
                    <a:pt x="234" y="1438"/>
                  </a:cubicBezTo>
                  <a:cubicBezTo>
                    <a:pt x="267" y="1372"/>
                    <a:pt x="267" y="1338"/>
                    <a:pt x="300" y="1272"/>
                  </a:cubicBezTo>
                  <a:cubicBezTo>
                    <a:pt x="367" y="1171"/>
                    <a:pt x="434" y="1105"/>
                    <a:pt x="534" y="1038"/>
                  </a:cubicBezTo>
                  <a:cubicBezTo>
                    <a:pt x="634" y="971"/>
                    <a:pt x="701" y="938"/>
                    <a:pt x="801" y="938"/>
                  </a:cubicBezTo>
                  <a:close/>
                  <a:moveTo>
                    <a:pt x="784" y="1"/>
                  </a:moveTo>
                  <a:cubicBezTo>
                    <a:pt x="719" y="1"/>
                    <a:pt x="650" y="29"/>
                    <a:pt x="567" y="71"/>
                  </a:cubicBezTo>
                  <a:cubicBezTo>
                    <a:pt x="500" y="104"/>
                    <a:pt x="467" y="137"/>
                    <a:pt x="400" y="171"/>
                  </a:cubicBezTo>
                  <a:cubicBezTo>
                    <a:pt x="334" y="237"/>
                    <a:pt x="300" y="271"/>
                    <a:pt x="234" y="338"/>
                  </a:cubicBezTo>
                  <a:cubicBezTo>
                    <a:pt x="200" y="371"/>
                    <a:pt x="167" y="404"/>
                    <a:pt x="167" y="438"/>
                  </a:cubicBezTo>
                  <a:cubicBezTo>
                    <a:pt x="133" y="438"/>
                    <a:pt x="133" y="471"/>
                    <a:pt x="133" y="504"/>
                  </a:cubicBezTo>
                  <a:cubicBezTo>
                    <a:pt x="133" y="538"/>
                    <a:pt x="133" y="571"/>
                    <a:pt x="133" y="571"/>
                  </a:cubicBezTo>
                  <a:cubicBezTo>
                    <a:pt x="133" y="638"/>
                    <a:pt x="133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0" y="638"/>
                    <a:pt x="334" y="638"/>
                  </a:cubicBezTo>
                  <a:cubicBezTo>
                    <a:pt x="400" y="538"/>
                    <a:pt x="500" y="471"/>
                    <a:pt x="600" y="404"/>
                  </a:cubicBezTo>
                  <a:cubicBezTo>
                    <a:pt x="648" y="381"/>
                    <a:pt x="678" y="357"/>
                    <a:pt x="716" y="357"/>
                  </a:cubicBezTo>
                  <a:cubicBezTo>
                    <a:pt x="731" y="357"/>
                    <a:pt x="748" y="361"/>
                    <a:pt x="767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01" y="571"/>
                    <a:pt x="634" y="604"/>
                    <a:pt x="567" y="638"/>
                  </a:cubicBezTo>
                  <a:cubicBezTo>
                    <a:pt x="234" y="838"/>
                    <a:pt x="33" y="1205"/>
                    <a:pt x="0" y="1572"/>
                  </a:cubicBezTo>
                  <a:cubicBezTo>
                    <a:pt x="0" y="1672"/>
                    <a:pt x="33" y="1772"/>
                    <a:pt x="133" y="1839"/>
                  </a:cubicBezTo>
                  <a:cubicBezTo>
                    <a:pt x="167" y="1855"/>
                    <a:pt x="217" y="1864"/>
                    <a:pt x="271" y="1864"/>
                  </a:cubicBezTo>
                  <a:cubicBezTo>
                    <a:pt x="325" y="1864"/>
                    <a:pt x="384" y="1855"/>
                    <a:pt x="434" y="1839"/>
                  </a:cubicBezTo>
                  <a:cubicBezTo>
                    <a:pt x="500" y="1772"/>
                    <a:pt x="567" y="1739"/>
                    <a:pt x="600" y="1672"/>
                  </a:cubicBezTo>
                  <a:cubicBezTo>
                    <a:pt x="667" y="1605"/>
                    <a:pt x="734" y="1538"/>
                    <a:pt x="801" y="1472"/>
                  </a:cubicBezTo>
                  <a:lnTo>
                    <a:pt x="801" y="1538"/>
                  </a:lnTo>
                  <a:lnTo>
                    <a:pt x="1067" y="1372"/>
                  </a:lnTo>
                  <a:cubicBezTo>
                    <a:pt x="1101" y="1338"/>
                    <a:pt x="1134" y="1305"/>
                    <a:pt x="1168" y="1272"/>
                  </a:cubicBezTo>
                  <a:cubicBezTo>
                    <a:pt x="1201" y="1238"/>
                    <a:pt x="1201" y="1171"/>
                    <a:pt x="1201" y="1138"/>
                  </a:cubicBezTo>
                  <a:cubicBezTo>
                    <a:pt x="1201" y="1071"/>
                    <a:pt x="1201" y="1038"/>
                    <a:pt x="1168" y="1005"/>
                  </a:cubicBezTo>
                  <a:cubicBezTo>
                    <a:pt x="1134" y="1005"/>
                    <a:pt x="1101" y="1005"/>
                    <a:pt x="1067" y="1038"/>
                  </a:cubicBezTo>
                  <a:lnTo>
                    <a:pt x="1001" y="1071"/>
                  </a:lnTo>
                  <a:lnTo>
                    <a:pt x="1001" y="338"/>
                  </a:lnTo>
                  <a:cubicBezTo>
                    <a:pt x="1001" y="171"/>
                    <a:pt x="967" y="71"/>
                    <a:pt x="901" y="37"/>
                  </a:cubicBezTo>
                  <a:cubicBezTo>
                    <a:pt x="862" y="12"/>
                    <a:pt x="824" y="1"/>
                    <a:pt x="7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2858875" y="2194925"/>
              <a:ext cx="30875" cy="49450"/>
            </a:xfrm>
            <a:custGeom>
              <a:rect b="b" l="l" r="r" t="t"/>
              <a:pathLst>
                <a:path extrusionOk="0" h="1978" w="1235">
                  <a:moveTo>
                    <a:pt x="876" y="1"/>
                  </a:moveTo>
                  <a:cubicBezTo>
                    <a:pt x="826" y="1"/>
                    <a:pt x="768" y="17"/>
                    <a:pt x="701" y="51"/>
                  </a:cubicBezTo>
                  <a:cubicBezTo>
                    <a:pt x="634" y="84"/>
                    <a:pt x="568" y="151"/>
                    <a:pt x="534" y="184"/>
                  </a:cubicBezTo>
                  <a:cubicBezTo>
                    <a:pt x="468" y="251"/>
                    <a:pt x="434" y="318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418"/>
                    <a:pt x="67" y="451"/>
                    <a:pt x="67" y="518"/>
                  </a:cubicBezTo>
                  <a:cubicBezTo>
                    <a:pt x="34" y="551"/>
                    <a:pt x="1" y="584"/>
                    <a:pt x="1" y="651"/>
                  </a:cubicBezTo>
                  <a:cubicBezTo>
                    <a:pt x="1" y="685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619"/>
                    <a:pt x="67" y="1652"/>
                    <a:pt x="34" y="1685"/>
                  </a:cubicBezTo>
                  <a:cubicBezTo>
                    <a:pt x="1" y="1719"/>
                    <a:pt x="1" y="1785"/>
                    <a:pt x="1" y="1852"/>
                  </a:cubicBezTo>
                  <a:cubicBezTo>
                    <a:pt x="1" y="1885"/>
                    <a:pt x="1" y="1919"/>
                    <a:pt x="34" y="1952"/>
                  </a:cubicBezTo>
                  <a:cubicBezTo>
                    <a:pt x="34" y="1969"/>
                    <a:pt x="51" y="1977"/>
                    <a:pt x="72" y="1977"/>
                  </a:cubicBezTo>
                  <a:cubicBezTo>
                    <a:pt x="92" y="1977"/>
                    <a:pt x="117" y="1969"/>
                    <a:pt x="134" y="1952"/>
                  </a:cubicBezTo>
                  <a:lnTo>
                    <a:pt x="401" y="1785"/>
                  </a:lnTo>
                  <a:cubicBezTo>
                    <a:pt x="434" y="1752"/>
                    <a:pt x="501" y="1719"/>
                    <a:pt x="501" y="1685"/>
                  </a:cubicBezTo>
                  <a:cubicBezTo>
                    <a:pt x="534" y="1619"/>
                    <a:pt x="568" y="1585"/>
                    <a:pt x="534" y="1518"/>
                  </a:cubicBezTo>
                  <a:cubicBezTo>
                    <a:pt x="534" y="1452"/>
                    <a:pt x="534" y="1418"/>
                    <a:pt x="501" y="1418"/>
                  </a:cubicBezTo>
                  <a:cubicBezTo>
                    <a:pt x="468" y="1418"/>
                    <a:pt x="434" y="1418"/>
                    <a:pt x="368" y="1452"/>
                  </a:cubicBezTo>
                  <a:lnTo>
                    <a:pt x="368" y="818"/>
                  </a:lnTo>
                  <a:cubicBezTo>
                    <a:pt x="434" y="718"/>
                    <a:pt x="468" y="618"/>
                    <a:pt x="534" y="518"/>
                  </a:cubicBezTo>
                  <a:cubicBezTo>
                    <a:pt x="568" y="451"/>
                    <a:pt x="634" y="418"/>
                    <a:pt x="668" y="384"/>
                  </a:cubicBezTo>
                  <a:lnTo>
                    <a:pt x="835" y="384"/>
                  </a:lnTo>
                  <a:cubicBezTo>
                    <a:pt x="868" y="418"/>
                    <a:pt x="868" y="451"/>
                    <a:pt x="868" y="551"/>
                  </a:cubicBezTo>
                  <a:lnTo>
                    <a:pt x="868" y="1185"/>
                  </a:lnTo>
                  <a:cubicBezTo>
                    <a:pt x="835" y="1218"/>
                    <a:pt x="801" y="1252"/>
                    <a:pt x="768" y="1318"/>
                  </a:cubicBezTo>
                  <a:cubicBezTo>
                    <a:pt x="735" y="1352"/>
                    <a:pt x="735" y="1385"/>
                    <a:pt x="735" y="1452"/>
                  </a:cubicBezTo>
                  <a:cubicBezTo>
                    <a:pt x="735" y="1485"/>
                    <a:pt x="735" y="1518"/>
                    <a:pt x="768" y="1552"/>
                  </a:cubicBezTo>
                  <a:cubicBezTo>
                    <a:pt x="785" y="1568"/>
                    <a:pt x="801" y="1577"/>
                    <a:pt x="818" y="1577"/>
                  </a:cubicBezTo>
                  <a:cubicBezTo>
                    <a:pt x="835" y="1577"/>
                    <a:pt x="851" y="1568"/>
                    <a:pt x="868" y="1552"/>
                  </a:cubicBezTo>
                  <a:lnTo>
                    <a:pt x="1068" y="1418"/>
                  </a:lnTo>
                  <a:cubicBezTo>
                    <a:pt x="1168" y="1352"/>
                    <a:pt x="1235" y="1252"/>
                    <a:pt x="1235" y="1152"/>
                  </a:cubicBezTo>
                  <a:cubicBezTo>
                    <a:pt x="1235" y="1118"/>
                    <a:pt x="1235" y="1085"/>
                    <a:pt x="1202" y="1051"/>
                  </a:cubicBezTo>
                  <a:cubicBezTo>
                    <a:pt x="1185" y="1035"/>
                    <a:pt x="1168" y="1026"/>
                    <a:pt x="1151" y="1026"/>
                  </a:cubicBezTo>
                  <a:cubicBezTo>
                    <a:pt x="1135" y="1026"/>
                    <a:pt x="1118" y="1035"/>
                    <a:pt x="1101" y="1051"/>
                  </a:cubicBezTo>
                  <a:lnTo>
                    <a:pt x="1101" y="418"/>
                  </a:lnTo>
                  <a:cubicBezTo>
                    <a:pt x="1101" y="284"/>
                    <a:pt x="1068" y="151"/>
                    <a:pt x="1001" y="51"/>
                  </a:cubicBezTo>
                  <a:cubicBezTo>
                    <a:pt x="968" y="17"/>
                    <a:pt x="926" y="1"/>
                    <a:pt x="8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2893075" y="2169700"/>
              <a:ext cx="32550" cy="68000"/>
            </a:xfrm>
            <a:custGeom>
              <a:rect b="b" l="l" r="r" t="t"/>
              <a:pathLst>
                <a:path extrusionOk="0" h="2720" w="1302">
                  <a:moveTo>
                    <a:pt x="667" y="643"/>
                  </a:moveTo>
                  <a:cubicBezTo>
                    <a:pt x="701" y="643"/>
                    <a:pt x="734" y="659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lnTo>
                    <a:pt x="868" y="993"/>
                  </a:lnTo>
                  <a:cubicBezTo>
                    <a:pt x="868" y="1126"/>
                    <a:pt x="834" y="1227"/>
                    <a:pt x="768" y="1360"/>
                  </a:cubicBezTo>
                  <a:cubicBezTo>
                    <a:pt x="734" y="1460"/>
                    <a:pt x="667" y="1560"/>
                    <a:pt x="567" y="1627"/>
                  </a:cubicBezTo>
                  <a:cubicBezTo>
                    <a:pt x="534" y="1643"/>
                    <a:pt x="492" y="1652"/>
                    <a:pt x="451" y="1652"/>
                  </a:cubicBezTo>
                  <a:cubicBezTo>
                    <a:pt x="409" y="1652"/>
                    <a:pt x="367" y="1643"/>
                    <a:pt x="334" y="1627"/>
                  </a:cubicBezTo>
                  <a:cubicBezTo>
                    <a:pt x="267" y="1560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67" y="760"/>
                    <a:pt x="567" y="693"/>
                  </a:cubicBezTo>
                  <a:cubicBezTo>
                    <a:pt x="601" y="659"/>
                    <a:pt x="634" y="643"/>
                    <a:pt x="667" y="643"/>
                  </a:cubicBezTo>
                  <a:close/>
                  <a:moveTo>
                    <a:pt x="1214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868" y="192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34" y="226"/>
                  </a:cubicBezTo>
                  <a:cubicBezTo>
                    <a:pt x="667" y="226"/>
                    <a:pt x="601" y="259"/>
                    <a:pt x="567" y="293"/>
                  </a:cubicBezTo>
                  <a:cubicBezTo>
                    <a:pt x="401" y="393"/>
                    <a:pt x="267" y="559"/>
                    <a:pt x="167" y="726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3"/>
                    <a:pt x="67" y="1794"/>
                    <a:pt x="167" y="1927"/>
                  </a:cubicBezTo>
                  <a:cubicBezTo>
                    <a:pt x="217" y="1977"/>
                    <a:pt x="284" y="2002"/>
                    <a:pt x="355" y="2002"/>
                  </a:cubicBezTo>
                  <a:cubicBezTo>
                    <a:pt x="426" y="2002"/>
                    <a:pt x="501" y="1977"/>
                    <a:pt x="567" y="1927"/>
                  </a:cubicBezTo>
                  <a:cubicBezTo>
                    <a:pt x="601" y="1894"/>
                    <a:pt x="667" y="1827"/>
                    <a:pt x="701" y="1794"/>
                  </a:cubicBezTo>
                  <a:cubicBezTo>
                    <a:pt x="768" y="1727"/>
                    <a:pt x="834" y="1660"/>
                    <a:pt x="868" y="1593"/>
                  </a:cubicBezTo>
                  <a:lnTo>
                    <a:pt x="868" y="1760"/>
                  </a:lnTo>
                  <a:cubicBezTo>
                    <a:pt x="868" y="1827"/>
                    <a:pt x="868" y="1927"/>
                    <a:pt x="801" y="1994"/>
                  </a:cubicBezTo>
                  <a:cubicBezTo>
                    <a:pt x="768" y="2094"/>
                    <a:pt x="734" y="2161"/>
                    <a:pt x="634" y="2194"/>
                  </a:cubicBezTo>
                  <a:lnTo>
                    <a:pt x="401" y="2327"/>
                  </a:lnTo>
                  <a:cubicBezTo>
                    <a:pt x="367" y="2361"/>
                    <a:pt x="301" y="2394"/>
                    <a:pt x="267" y="2461"/>
                  </a:cubicBezTo>
                  <a:cubicBezTo>
                    <a:pt x="267" y="2494"/>
                    <a:pt x="267" y="2527"/>
                    <a:pt x="234" y="2594"/>
                  </a:cubicBezTo>
                  <a:cubicBezTo>
                    <a:pt x="234" y="2628"/>
                    <a:pt x="267" y="2661"/>
                    <a:pt x="267" y="2694"/>
                  </a:cubicBezTo>
                  <a:cubicBezTo>
                    <a:pt x="284" y="2711"/>
                    <a:pt x="301" y="2719"/>
                    <a:pt x="321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67" y="2561"/>
                  </a:lnTo>
                  <a:cubicBezTo>
                    <a:pt x="768" y="2494"/>
                    <a:pt x="834" y="2394"/>
                    <a:pt x="901" y="2327"/>
                  </a:cubicBezTo>
                  <a:cubicBezTo>
                    <a:pt x="968" y="2227"/>
                    <a:pt x="1001" y="2094"/>
                    <a:pt x="1034" y="1994"/>
                  </a:cubicBezTo>
                  <a:cubicBezTo>
                    <a:pt x="1068" y="1860"/>
                    <a:pt x="1101" y="1760"/>
                    <a:pt x="1101" y="1627"/>
                  </a:cubicBezTo>
                  <a:lnTo>
                    <a:pt x="1101" y="393"/>
                  </a:lnTo>
                  <a:lnTo>
                    <a:pt x="1134" y="393"/>
                  </a:lnTo>
                  <a:cubicBezTo>
                    <a:pt x="1168" y="359"/>
                    <a:pt x="1235" y="326"/>
                    <a:pt x="1268" y="259"/>
                  </a:cubicBezTo>
                  <a:cubicBezTo>
                    <a:pt x="1268" y="226"/>
                    <a:pt x="1301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5" y="1"/>
                    <a:pt x="12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2928100" y="215532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801" y="401"/>
                  </a:moveTo>
                  <a:cubicBezTo>
                    <a:pt x="834" y="434"/>
                    <a:pt x="901" y="467"/>
                    <a:pt x="934" y="534"/>
                  </a:cubicBezTo>
                  <a:lnTo>
                    <a:pt x="234" y="934"/>
                  </a:lnTo>
                  <a:cubicBezTo>
                    <a:pt x="267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34" y="401"/>
                    <a:pt x="701" y="401"/>
                    <a:pt x="801" y="401"/>
                  </a:cubicBezTo>
                  <a:close/>
                  <a:moveTo>
                    <a:pt x="868" y="0"/>
                  </a:moveTo>
                  <a:cubicBezTo>
                    <a:pt x="768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67"/>
                    <a:pt x="0" y="1001"/>
                    <a:pt x="0" y="1234"/>
                  </a:cubicBezTo>
                  <a:cubicBezTo>
                    <a:pt x="0" y="1401"/>
                    <a:pt x="67" y="1601"/>
                    <a:pt x="167" y="1735"/>
                  </a:cubicBezTo>
                  <a:cubicBezTo>
                    <a:pt x="217" y="1785"/>
                    <a:pt x="276" y="1810"/>
                    <a:pt x="346" y="1810"/>
                  </a:cubicBezTo>
                  <a:cubicBezTo>
                    <a:pt x="417" y="1810"/>
                    <a:pt x="501" y="1785"/>
                    <a:pt x="601" y="1735"/>
                  </a:cubicBezTo>
                  <a:cubicBezTo>
                    <a:pt x="701" y="1668"/>
                    <a:pt x="834" y="1568"/>
                    <a:pt x="934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68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9" y="976"/>
                    <a:pt x="1101" y="976"/>
                  </a:cubicBezTo>
                  <a:cubicBezTo>
                    <a:pt x="1093" y="976"/>
                    <a:pt x="1084" y="984"/>
                    <a:pt x="1068" y="1001"/>
                  </a:cubicBezTo>
                  <a:cubicBezTo>
                    <a:pt x="1034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1" y="1401"/>
                    <a:pt x="267" y="1368"/>
                    <a:pt x="234" y="1301"/>
                  </a:cubicBezTo>
                  <a:lnTo>
                    <a:pt x="1168" y="767"/>
                  </a:lnTo>
                  <a:lnTo>
                    <a:pt x="1201" y="567"/>
                  </a:lnTo>
                  <a:cubicBezTo>
                    <a:pt x="1201" y="467"/>
                    <a:pt x="1201" y="401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2964800" y="2115500"/>
              <a:ext cx="28375" cy="68000"/>
            </a:xfrm>
            <a:custGeom>
              <a:rect b="b" l="l" r="r" t="t"/>
              <a:pathLst>
                <a:path extrusionOk="0" h="2720" w="1135">
                  <a:moveTo>
                    <a:pt x="1042" y="0"/>
                  </a:moveTo>
                  <a:cubicBezTo>
                    <a:pt x="1017" y="0"/>
                    <a:pt x="984" y="9"/>
                    <a:pt x="934" y="25"/>
                  </a:cubicBezTo>
                  <a:cubicBezTo>
                    <a:pt x="867" y="59"/>
                    <a:pt x="801" y="92"/>
                    <a:pt x="734" y="126"/>
                  </a:cubicBezTo>
                  <a:cubicBezTo>
                    <a:pt x="567" y="192"/>
                    <a:pt x="467" y="326"/>
                    <a:pt x="400" y="459"/>
                  </a:cubicBezTo>
                  <a:cubicBezTo>
                    <a:pt x="334" y="593"/>
                    <a:pt x="300" y="759"/>
                    <a:pt x="300" y="893"/>
                  </a:cubicBezTo>
                  <a:lnTo>
                    <a:pt x="300" y="1026"/>
                  </a:lnTo>
                  <a:lnTo>
                    <a:pt x="167" y="1093"/>
                  </a:lnTo>
                  <a:cubicBezTo>
                    <a:pt x="133" y="1126"/>
                    <a:pt x="100" y="1160"/>
                    <a:pt x="67" y="1226"/>
                  </a:cubicBezTo>
                  <a:cubicBezTo>
                    <a:pt x="33" y="1260"/>
                    <a:pt x="33" y="1293"/>
                    <a:pt x="33" y="1360"/>
                  </a:cubicBezTo>
                  <a:cubicBezTo>
                    <a:pt x="33" y="1393"/>
                    <a:pt x="33" y="1426"/>
                    <a:pt x="67" y="1460"/>
                  </a:cubicBezTo>
                  <a:cubicBezTo>
                    <a:pt x="83" y="1476"/>
                    <a:pt x="100" y="1485"/>
                    <a:pt x="117" y="1485"/>
                  </a:cubicBezTo>
                  <a:cubicBezTo>
                    <a:pt x="133" y="1485"/>
                    <a:pt x="150" y="1476"/>
                    <a:pt x="167" y="1460"/>
                  </a:cubicBezTo>
                  <a:lnTo>
                    <a:pt x="300" y="1393"/>
                  </a:lnTo>
                  <a:lnTo>
                    <a:pt x="300" y="2227"/>
                  </a:lnTo>
                  <a:lnTo>
                    <a:pt x="167" y="2327"/>
                  </a:lnTo>
                  <a:cubicBezTo>
                    <a:pt x="100" y="2327"/>
                    <a:pt x="67" y="2394"/>
                    <a:pt x="33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61"/>
                    <a:pt x="33" y="2694"/>
                  </a:cubicBezTo>
                  <a:cubicBezTo>
                    <a:pt x="50" y="2711"/>
                    <a:pt x="67" y="2719"/>
                    <a:pt x="88" y="2719"/>
                  </a:cubicBezTo>
                  <a:cubicBezTo>
                    <a:pt x="108" y="2719"/>
                    <a:pt x="133" y="2711"/>
                    <a:pt x="167" y="2694"/>
                  </a:cubicBezTo>
                  <a:lnTo>
                    <a:pt x="834" y="2294"/>
                  </a:lnTo>
                  <a:cubicBezTo>
                    <a:pt x="867" y="2260"/>
                    <a:pt x="934" y="2227"/>
                    <a:pt x="967" y="2160"/>
                  </a:cubicBezTo>
                  <a:cubicBezTo>
                    <a:pt x="967" y="2127"/>
                    <a:pt x="1001" y="2060"/>
                    <a:pt x="1001" y="2027"/>
                  </a:cubicBezTo>
                  <a:cubicBezTo>
                    <a:pt x="1001" y="1994"/>
                    <a:pt x="967" y="1960"/>
                    <a:pt x="967" y="1927"/>
                  </a:cubicBezTo>
                  <a:cubicBezTo>
                    <a:pt x="951" y="1910"/>
                    <a:pt x="934" y="1902"/>
                    <a:pt x="913" y="1902"/>
                  </a:cubicBezTo>
                  <a:cubicBezTo>
                    <a:pt x="892" y="1902"/>
                    <a:pt x="867" y="1910"/>
                    <a:pt x="834" y="1927"/>
                  </a:cubicBezTo>
                  <a:lnTo>
                    <a:pt x="500" y="2094"/>
                  </a:lnTo>
                  <a:lnTo>
                    <a:pt x="500" y="1260"/>
                  </a:lnTo>
                  <a:lnTo>
                    <a:pt x="867" y="1093"/>
                  </a:lnTo>
                  <a:cubicBezTo>
                    <a:pt x="901" y="1060"/>
                    <a:pt x="967" y="1026"/>
                    <a:pt x="967" y="959"/>
                  </a:cubicBezTo>
                  <a:cubicBezTo>
                    <a:pt x="1001" y="926"/>
                    <a:pt x="1001" y="859"/>
                    <a:pt x="1001" y="826"/>
                  </a:cubicBezTo>
                  <a:cubicBezTo>
                    <a:pt x="1001" y="793"/>
                    <a:pt x="1001" y="759"/>
                    <a:pt x="967" y="726"/>
                  </a:cubicBezTo>
                  <a:cubicBezTo>
                    <a:pt x="967" y="709"/>
                    <a:pt x="959" y="701"/>
                    <a:pt x="942" y="701"/>
                  </a:cubicBezTo>
                  <a:cubicBezTo>
                    <a:pt x="926" y="701"/>
                    <a:pt x="901" y="709"/>
                    <a:pt x="867" y="726"/>
                  </a:cubicBezTo>
                  <a:lnTo>
                    <a:pt x="500" y="926"/>
                  </a:lnTo>
                  <a:lnTo>
                    <a:pt x="500" y="793"/>
                  </a:lnTo>
                  <a:cubicBezTo>
                    <a:pt x="500" y="726"/>
                    <a:pt x="534" y="693"/>
                    <a:pt x="567" y="626"/>
                  </a:cubicBezTo>
                  <a:cubicBezTo>
                    <a:pt x="600" y="559"/>
                    <a:pt x="634" y="526"/>
                    <a:pt x="701" y="492"/>
                  </a:cubicBezTo>
                  <a:cubicBezTo>
                    <a:pt x="801" y="459"/>
                    <a:pt x="867" y="426"/>
                    <a:pt x="967" y="392"/>
                  </a:cubicBezTo>
                  <a:lnTo>
                    <a:pt x="1034" y="359"/>
                  </a:lnTo>
                  <a:cubicBezTo>
                    <a:pt x="1067" y="326"/>
                    <a:pt x="1067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59"/>
                    <a:pt x="1101" y="25"/>
                  </a:cubicBezTo>
                  <a:cubicBezTo>
                    <a:pt x="1084" y="9"/>
                    <a:pt x="1067" y="0"/>
                    <a:pt x="10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2998150" y="2112150"/>
              <a:ext cx="29200" cy="53575"/>
            </a:xfrm>
            <a:custGeom>
              <a:rect b="b" l="l" r="r" t="t"/>
              <a:pathLst>
                <a:path extrusionOk="0" h="2143" w="1168">
                  <a:moveTo>
                    <a:pt x="1001" y="1"/>
                  </a:moveTo>
                  <a:cubicBezTo>
                    <a:pt x="968" y="1"/>
                    <a:pt x="934" y="9"/>
                    <a:pt x="901" y="26"/>
                  </a:cubicBezTo>
                  <a:cubicBezTo>
                    <a:pt x="834" y="59"/>
                    <a:pt x="768" y="126"/>
                    <a:pt x="734" y="159"/>
                  </a:cubicBezTo>
                  <a:cubicBezTo>
                    <a:pt x="667" y="293"/>
                    <a:pt x="567" y="393"/>
                    <a:pt x="501" y="526"/>
                  </a:cubicBezTo>
                  <a:lnTo>
                    <a:pt x="501" y="293"/>
                  </a:lnTo>
                  <a:lnTo>
                    <a:pt x="200" y="526"/>
                  </a:lnTo>
                  <a:cubicBezTo>
                    <a:pt x="167" y="560"/>
                    <a:pt x="100" y="593"/>
                    <a:pt x="100" y="660"/>
                  </a:cubicBezTo>
                  <a:cubicBezTo>
                    <a:pt x="67" y="693"/>
                    <a:pt x="67" y="727"/>
                    <a:pt x="67" y="793"/>
                  </a:cubicBezTo>
                  <a:cubicBezTo>
                    <a:pt x="67" y="827"/>
                    <a:pt x="67" y="860"/>
                    <a:pt x="100" y="893"/>
                  </a:cubicBezTo>
                  <a:cubicBezTo>
                    <a:pt x="100" y="910"/>
                    <a:pt x="117" y="918"/>
                    <a:pt x="138" y="918"/>
                  </a:cubicBezTo>
                  <a:cubicBezTo>
                    <a:pt x="159" y="918"/>
                    <a:pt x="184" y="910"/>
                    <a:pt x="200" y="893"/>
                  </a:cubicBezTo>
                  <a:lnTo>
                    <a:pt x="301" y="827"/>
                  </a:lnTo>
                  <a:lnTo>
                    <a:pt x="301" y="1661"/>
                  </a:lnTo>
                  <a:lnTo>
                    <a:pt x="167" y="1761"/>
                  </a:lnTo>
                  <a:cubicBezTo>
                    <a:pt x="100" y="1761"/>
                    <a:pt x="67" y="1827"/>
                    <a:pt x="34" y="1861"/>
                  </a:cubicBezTo>
                  <a:cubicBezTo>
                    <a:pt x="0" y="1894"/>
                    <a:pt x="0" y="1961"/>
                    <a:pt x="0" y="1994"/>
                  </a:cubicBezTo>
                  <a:cubicBezTo>
                    <a:pt x="0" y="2061"/>
                    <a:pt x="0" y="2094"/>
                    <a:pt x="34" y="2128"/>
                  </a:cubicBezTo>
                  <a:cubicBezTo>
                    <a:pt x="45" y="2139"/>
                    <a:pt x="56" y="2142"/>
                    <a:pt x="68" y="2142"/>
                  </a:cubicBezTo>
                  <a:cubicBezTo>
                    <a:pt x="93" y="2142"/>
                    <a:pt x="123" y="2128"/>
                    <a:pt x="167" y="2128"/>
                  </a:cubicBezTo>
                  <a:lnTo>
                    <a:pt x="834" y="1694"/>
                  </a:lnTo>
                  <a:cubicBezTo>
                    <a:pt x="901" y="1661"/>
                    <a:pt x="934" y="1627"/>
                    <a:pt x="968" y="1594"/>
                  </a:cubicBezTo>
                  <a:cubicBezTo>
                    <a:pt x="968" y="1527"/>
                    <a:pt x="1001" y="1494"/>
                    <a:pt x="1001" y="1427"/>
                  </a:cubicBezTo>
                  <a:cubicBezTo>
                    <a:pt x="1001" y="1394"/>
                    <a:pt x="968" y="1360"/>
                    <a:pt x="968" y="1327"/>
                  </a:cubicBezTo>
                  <a:cubicBezTo>
                    <a:pt x="951" y="1310"/>
                    <a:pt x="934" y="1302"/>
                    <a:pt x="913" y="1302"/>
                  </a:cubicBezTo>
                  <a:cubicBezTo>
                    <a:pt x="893" y="1302"/>
                    <a:pt x="868" y="1310"/>
                    <a:pt x="834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793"/>
                    <a:pt x="701" y="660"/>
                    <a:pt x="734" y="560"/>
                  </a:cubicBezTo>
                  <a:cubicBezTo>
                    <a:pt x="801" y="493"/>
                    <a:pt x="834" y="460"/>
                    <a:pt x="901" y="393"/>
                  </a:cubicBezTo>
                  <a:lnTo>
                    <a:pt x="968" y="393"/>
                  </a:lnTo>
                  <a:cubicBezTo>
                    <a:pt x="984" y="410"/>
                    <a:pt x="1001" y="418"/>
                    <a:pt x="1018" y="418"/>
                  </a:cubicBezTo>
                  <a:cubicBezTo>
                    <a:pt x="1034" y="418"/>
                    <a:pt x="1051" y="410"/>
                    <a:pt x="1068" y="393"/>
                  </a:cubicBezTo>
                  <a:cubicBezTo>
                    <a:pt x="1101" y="393"/>
                    <a:pt x="1134" y="360"/>
                    <a:pt x="1134" y="293"/>
                  </a:cubicBezTo>
                  <a:cubicBezTo>
                    <a:pt x="1168" y="260"/>
                    <a:pt x="1168" y="226"/>
                    <a:pt x="1168" y="159"/>
                  </a:cubicBezTo>
                  <a:cubicBezTo>
                    <a:pt x="1168" y="93"/>
                    <a:pt x="1168" y="59"/>
                    <a:pt x="1101" y="26"/>
                  </a:cubicBezTo>
                  <a:cubicBezTo>
                    <a:pt x="1068" y="9"/>
                    <a:pt x="1034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3031500" y="2096100"/>
              <a:ext cx="30050" cy="45075"/>
            </a:xfrm>
            <a:custGeom>
              <a:rect b="b" l="l" r="r" t="t"/>
              <a:pathLst>
                <a:path extrusionOk="0" h="1803" w="1202">
                  <a:moveTo>
                    <a:pt x="743" y="387"/>
                  </a:moveTo>
                  <a:cubicBezTo>
                    <a:pt x="762" y="387"/>
                    <a:pt x="782" y="391"/>
                    <a:pt x="801" y="401"/>
                  </a:cubicBezTo>
                  <a:cubicBezTo>
                    <a:pt x="868" y="401"/>
                    <a:pt x="901" y="468"/>
                    <a:pt x="935" y="535"/>
                  </a:cubicBezTo>
                  <a:lnTo>
                    <a:pt x="267" y="902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5"/>
                    <a:pt x="501" y="468"/>
                    <a:pt x="601" y="435"/>
                  </a:cubicBezTo>
                  <a:cubicBezTo>
                    <a:pt x="648" y="411"/>
                    <a:pt x="695" y="387"/>
                    <a:pt x="743" y="387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8"/>
                  </a:cubicBezTo>
                  <a:cubicBezTo>
                    <a:pt x="434" y="168"/>
                    <a:pt x="301" y="334"/>
                    <a:pt x="201" y="535"/>
                  </a:cubicBezTo>
                  <a:cubicBezTo>
                    <a:pt x="67" y="735"/>
                    <a:pt x="34" y="968"/>
                    <a:pt x="34" y="1235"/>
                  </a:cubicBezTo>
                  <a:cubicBezTo>
                    <a:pt x="1" y="1402"/>
                    <a:pt x="67" y="1569"/>
                    <a:pt x="201" y="1702"/>
                  </a:cubicBezTo>
                  <a:cubicBezTo>
                    <a:pt x="234" y="1769"/>
                    <a:pt x="292" y="1802"/>
                    <a:pt x="363" y="1802"/>
                  </a:cubicBezTo>
                  <a:cubicBezTo>
                    <a:pt x="434" y="1802"/>
                    <a:pt x="518" y="1769"/>
                    <a:pt x="601" y="1702"/>
                  </a:cubicBezTo>
                  <a:cubicBezTo>
                    <a:pt x="734" y="1635"/>
                    <a:pt x="835" y="1569"/>
                    <a:pt x="935" y="1469"/>
                  </a:cubicBezTo>
                  <a:cubicBezTo>
                    <a:pt x="1001" y="1402"/>
                    <a:pt x="1101" y="1302"/>
                    <a:pt x="1135" y="1235"/>
                  </a:cubicBezTo>
                  <a:cubicBezTo>
                    <a:pt x="1168" y="1168"/>
                    <a:pt x="1168" y="1135"/>
                    <a:pt x="1168" y="1102"/>
                  </a:cubicBezTo>
                  <a:cubicBezTo>
                    <a:pt x="1168" y="1035"/>
                    <a:pt x="1168" y="1002"/>
                    <a:pt x="1135" y="968"/>
                  </a:cubicBezTo>
                  <a:lnTo>
                    <a:pt x="1068" y="968"/>
                  </a:lnTo>
                  <a:cubicBezTo>
                    <a:pt x="1035" y="1002"/>
                    <a:pt x="1001" y="1035"/>
                    <a:pt x="968" y="1102"/>
                  </a:cubicBezTo>
                  <a:cubicBezTo>
                    <a:pt x="868" y="1202"/>
                    <a:pt x="734" y="1268"/>
                    <a:pt x="634" y="1369"/>
                  </a:cubicBezTo>
                  <a:cubicBezTo>
                    <a:pt x="534" y="1402"/>
                    <a:pt x="468" y="1435"/>
                    <a:pt x="368" y="1435"/>
                  </a:cubicBezTo>
                  <a:cubicBezTo>
                    <a:pt x="301" y="1402"/>
                    <a:pt x="267" y="1335"/>
                    <a:pt x="234" y="1268"/>
                  </a:cubicBezTo>
                  <a:lnTo>
                    <a:pt x="1168" y="735"/>
                  </a:lnTo>
                  <a:lnTo>
                    <a:pt x="1201" y="568"/>
                  </a:lnTo>
                  <a:cubicBezTo>
                    <a:pt x="1201" y="468"/>
                    <a:pt x="1201" y="368"/>
                    <a:pt x="1168" y="301"/>
                  </a:cubicBezTo>
                  <a:cubicBezTo>
                    <a:pt x="1135" y="201"/>
                    <a:pt x="1101" y="101"/>
                    <a:pt x="1035" y="34"/>
                  </a:cubicBezTo>
                  <a:cubicBezTo>
                    <a:pt x="1001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3064850" y="2069625"/>
              <a:ext cx="34225" cy="64650"/>
            </a:xfrm>
            <a:custGeom>
              <a:rect b="b" l="l" r="r" t="t"/>
              <a:pathLst>
                <a:path extrusionOk="0" h="2586" w="1369">
                  <a:moveTo>
                    <a:pt x="801" y="660"/>
                  </a:moveTo>
                  <a:cubicBezTo>
                    <a:pt x="868" y="693"/>
                    <a:pt x="902" y="726"/>
                    <a:pt x="935" y="793"/>
                  </a:cubicBezTo>
                  <a:cubicBezTo>
                    <a:pt x="935" y="826"/>
                    <a:pt x="968" y="893"/>
                    <a:pt x="968" y="960"/>
                  </a:cubicBezTo>
                  <a:cubicBezTo>
                    <a:pt x="935" y="1060"/>
                    <a:pt x="902" y="1193"/>
                    <a:pt x="868" y="1293"/>
                  </a:cubicBezTo>
                  <a:cubicBezTo>
                    <a:pt x="801" y="1393"/>
                    <a:pt x="735" y="1494"/>
                    <a:pt x="635" y="1560"/>
                  </a:cubicBezTo>
                  <a:cubicBezTo>
                    <a:pt x="585" y="1577"/>
                    <a:pt x="535" y="1585"/>
                    <a:pt x="489" y="1585"/>
                  </a:cubicBezTo>
                  <a:cubicBezTo>
                    <a:pt x="443" y="1585"/>
                    <a:pt x="401" y="1577"/>
                    <a:pt x="368" y="1560"/>
                  </a:cubicBezTo>
                  <a:cubicBezTo>
                    <a:pt x="301" y="1494"/>
                    <a:pt x="268" y="1427"/>
                    <a:pt x="301" y="1327"/>
                  </a:cubicBezTo>
                  <a:cubicBezTo>
                    <a:pt x="301" y="1227"/>
                    <a:pt x="301" y="1127"/>
                    <a:pt x="368" y="1060"/>
                  </a:cubicBezTo>
                  <a:cubicBezTo>
                    <a:pt x="401" y="893"/>
                    <a:pt x="501" y="760"/>
                    <a:pt x="635" y="693"/>
                  </a:cubicBezTo>
                  <a:cubicBezTo>
                    <a:pt x="668" y="660"/>
                    <a:pt x="735" y="660"/>
                    <a:pt x="801" y="660"/>
                  </a:cubicBezTo>
                  <a:close/>
                  <a:moveTo>
                    <a:pt x="1277" y="1"/>
                  </a:moveTo>
                  <a:cubicBezTo>
                    <a:pt x="1260" y="1"/>
                    <a:pt x="1235" y="9"/>
                    <a:pt x="1202" y="26"/>
                  </a:cubicBezTo>
                  <a:lnTo>
                    <a:pt x="935" y="193"/>
                  </a:lnTo>
                  <a:lnTo>
                    <a:pt x="935" y="326"/>
                  </a:lnTo>
                  <a:cubicBezTo>
                    <a:pt x="911" y="302"/>
                    <a:pt x="871" y="279"/>
                    <a:pt x="826" y="279"/>
                  </a:cubicBezTo>
                  <a:cubicBezTo>
                    <a:pt x="807" y="279"/>
                    <a:pt x="788" y="283"/>
                    <a:pt x="768" y="293"/>
                  </a:cubicBezTo>
                  <a:cubicBezTo>
                    <a:pt x="701" y="293"/>
                    <a:pt x="668" y="293"/>
                    <a:pt x="601" y="326"/>
                  </a:cubicBezTo>
                  <a:cubicBezTo>
                    <a:pt x="435" y="459"/>
                    <a:pt x="301" y="626"/>
                    <a:pt x="201" y="826"/>
                  </a:cubicBezTo>
                  <a:cubicBezTo>
                    <a:pt x="101" y="1027"/>
                    <a:pt x="34" y="1227"/>
                    <a:pt x="34" y="1460"/>
                  </a:cubicBezTo>
                  <a:cubicBezTo>
                    <a:pt x="1" y="1627"/>
                    <a:pt x="101" y="1827"/>
                    <a:pt x="234" y="1927"/>
                  </a:cubicBezTo>
                  <a:cubicBezTo>
                    <a:pt x="273" y="1953"/>
                    <a:pt x="321" y="1964"/>
                    <a:pt x="371" y="1964"/>
                  </a:cubicBezTo>
                  <a:cubicBezTo>
                    <a:pt x="452" y="1964"/>
                    <a:pt x="539" y="1935"/>
                    <a:pt x="601" y="1894"/>
                  </a:cubicBezTo>
                  <a:cubicBezTo>
                    <a:pt x="668" y="1860"/>
                    <a:pt x="735" y="1827"/>
                    <a:pt x="768" y="1760"/>
                  </a:cubicBezTo>
                  <a:cubicBezTo>
                    <a:pt x="835" y="1694"/>
                    <a:pt x="902" y="1627"/>
                    <a:pt x="935" y="1560"/>
                  </a:cubicBezTo>
                  <a:lnTo>
                    <a:pt x="935" y="2127"/>
                  </a:lnTo>
                  <a:lnTo>
                    <a:pt x="801" y="2194"/>
                  </a:lnTo>
                  <a:cubicBezTo>
                    <a:pt x="768" y="2227"/>
                    <a:pt x="701" y="2261"/>
                    <a:pt x="701" y="2327"/>
                  </a:cubicBezTo>
                  <a:cubicBezTo>
                    <a:pt x="668" y="2361"/>
                    <a:pt x="635" y="2394"/>
                    <a:pt x="635" y="2461"/>
                  </a:cubicBezTo>
                  <a:cubicBezTo>
                    <a:pt x="635" y="2494"/>
                    <a:pt x="668" y="2528"/>
                    <a:pt x="701" y="2561"/>
                  </a:cubicBezTo>
                  <a:cubicBezTo>
                    <a:pt x="701" y="2578"/>
                    <a:pt x="710" y="2586"/>
                    <a:pt x="726" y="2586"/>
                  </a:cubicBezTo>
                  <a:cubicBezTo>
                    <a:pt x="743" y="2586"/>
                    <a:pt x="768" y="2578"/>
                    <a:pt x="801" y="2561"/>
                  </a:cubicBezTo>
                  <a:lnTo>
                    <a:pt x="1235" y="2327"/>
                  </a:lnTo>
                  <a:cubicBezTo>
                    <a:pt x="1268" y="2294"/>
                    <a:pt x="1302" y="2261"/>
                    <a:pt x="1335" y="2227"/>
                  </a:cubicBezTo>
                  <a:cubicBezTo>
                    <a:pt x="1369" y="2161"/>
                    <a:pt x="1369" y="2127"/>
                    <a:pt x="1369" y="2061"/>
                  </a:cubicBezTo>
                  <a:cubicBezTo>
                    <a:pt x="1369" y="2027"/>
                    <a:pt x="1369" y="1994"/>
                    <a:pt x="1335" y="1961"/>
                  </a:cubicBezTo>
                  <a:cubicBezTo>
                    <a:pt x="1318" y="1944"/>
                    <a:pt x="1302" y="1935"/>
                    <a:pt x="1285" y="1935"/>
                  </a:cubicBezTo>
                  <a:cubicBezTo>
                    <a:pt x="1268" y="1935"/>
                    <a:pt x="1252" y="1944"/>
                    <a:pt x="1235" y="1961"/>
                  </a:cubicBezTo>
                  <a:lnTo>
                    <a:pt x="1168" y="1994"/>
                  </a:lnTo>
                  <a:lnTo>
                    <a:pt x="1168" y="426"/>
                  </a:lnTo>
                  <a:lnTo>
                    <a:pt x="1202" y="393"/>
                  </a:lnTo>
                  <a:cubicBezTo>
                    <a:pt x="1268" y="359"/>
                    <a:pt x="1302" y="326"/>
                    <a:pt x="1335" y="293"/>
                  </a:cubicBezTo>
                  <a:cubicBezTo>
                    <a:pt x="1335" y="226"/>
                    <a:pt x="1369" y="193"/>
                    <a:pt x="1369" y="159"/>
                  </a:cubicBezTo>
                  <a:cubicBezTo>
                    <a:pt x="1369" y="93"/>
                    <a:pt x="1335" y="59"/>
                    <a:pt x="1302" y="26"/>
                  </a:cubicBezTo>
                  <a:cubicBezTo>
                    <a:pt x="1302" y="9"/>
                    <a:pt x="1293" y="1"/>
                    <a:pt x="1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101550" y="205442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01" y="0"/>
                  </a:moveTo>
                  <a:cubicBezTo>
                    <a:pt x="67" y="33"/>
                    <a:pt x="34" y="67"/>
                    <a:pt x="34" y="133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34"/>
                    <a:pt x="1" y="334"/>
                  </a:cubicBezTo>
                  <a:cubicBezTo>
                    <a:pt x="34" y="367"/>
                    <a:pt x="34" y="367"/>
                    <a:pt x="67" y="400"/>
                  </a:cubicBezTo>
                  <a:lnTo>
                    <a:pt x="801" y="600"/>
                  </a:lnTo>
                  <a:lnTo>
                    <a:pt x="67" y="1668"/>
                  </a:lnTo>
                  <a:cubicBezTo>
                    <a:pt x="34" y="1701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35"/>
                    <a:pt x="1" y="1968"/>
                    <a:pt x="34" y="2001"/>
                  </a:cubicBezTo>
                  <a:lnTo>
                    <a:pt x="101" y="2001"/>
                  </a:lnTo>
                  <a:cubicBezTo>
                    <a:pt x="134" y="1968"/>
                    <a:pt x="167" y="1935"/>
                    <a:pt x="201" y="1901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027450" y="2763450"/>
              <a:ext cx="33375" cy="49875"/>
            </a:xfrm>
            <a:custGeom>
              <a:rect b="b" l="l" r="r" t="t"/>
              <a:pathLst>
                <a:path extrusionOk="0" h="1995" w="1335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5" y="93"/>
                    <a:pt x="1135" y="126"/>
                  </a:cubicBezTo>
                  <a:lnTo>
                    <a:pt x="1" y="1694"/>
                  </a:lnTo>
                  <a:lnTo>
                    <a:pt x="1068" y="1994"/>
                  </a:lnTo>
                  <a:lnTo>
                    <a:pt x="1168" y="1994"/>
                  </a:lnTo>
                  <a:cubicBezTo>
                    <a:pt x="1201" y="1961"/>
                    <a:pt x="1235" y="1927"/>
                    <a:pt x="1235" y="1894"/>
                  </a:cubicBezTo>
                  <a:cubicBezTo>
                    <a:pt x="1268" y="1861"/>
                    <a:pt x="1268" y="1794"/>
                    <a:pt x="1268" y="1761"/>
                  </a:cubicBezTo>
                  <a:cubicBezTo>
                    <a:pt x="1302" y="1727"/>
                    <a:pt x="1302" y="1694"/>
                    <a:pt x="1268" y="1660"/>
                  </a:cubicBezTo>
                  <a:cubicBezTo>
                    <a:pt x="1268" y="1627"/>
                    <a:pt x="1235" y="1627"/>
                    <a:pt x="1201" y="1627"/>
                  </a:cubicBezTo>
                  <a:lnTo>
                    <a:pt x="468" y="1427"/>
                  </a:lnTo>
                  <a:lnTo>
                    <a:pt x="1268" y="360"/>
                  </a:lnTo>
                  <a:cubicBezTo>
                    <a:pt x="1268" y="326"/>
                    <a:pt x="1302" y="259"/>
                    <a:pt x="1335" y="226"/>
                  </a:cubicBezTo>
                  <a:cubicBezTo>
                    <a:pt x="1335" y="193"/>
                    <a:pt x="1335" y="159"/>
                    <a:pt x="1335" y="126"/>
                  </a:cubicBezTo>
                  <a:cubicBezTo>
                    <a:pt x="1335" y="93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2061650" y="2757425"/>
              <a:ext cx="34200" cy="69850"/>
            </a:xfrm>
            <a:custGeom>
              <a:rect b="b" l="l" r="r" t="t"/>
              <a:pathLst>
                <a:path extrusionOk="0" h="2794" w="1368">
                  <a:moveTo>
                    <a:pt x="882" y="400"/>
                  </a:moveTo>
                  <a:cubicBezTo>
                    <a:pt x="964" y="400"/>
                    <a:pt x="1045" y="445"/>
                    <a:pt x="1068" y="534"/>
                  </a:cubicBezTo>
                  <a:cubicBezTo>
                    <a:pt x="1101" y="567"/>
                    <a:pt x="1101" y="634"/>
                    <a:pt x="1134" y="701"/>
                  </a:cubicBezTo>
                  <a:cubicBezTo>
                    <a:pt x="1101" y="801"/>
                    <a:pt x="1068" y="934"/>
                    <a:pt x="1034" y="1034"/>
                  </a:cubicBezTo>
                  <a:cubicBezTo>
                    <a:pt x="968" y="1134"/>
                    <a:pt x="901" y="1234"/>
                    <a:pt x="767" y="1301"/>
                  </a:cubicBezTo>
                  <a:cubicBezTo>
                    <a:pt x="734" y="1334"/>
                    <a:pt x="692" y="1351"/>
                    <a:pt x="651" y="1351"/>
                  </a:cubicBezTo>
                  <a:cubicBezTo>
                    <a:pt x="609" y="1351"/>
                    <a:pt x="567" y="1334"/>
                    <a:pt x="534" y="1301"/>
                  </a:cubicBezTo>
                  <a:cubicBezTo>
                    <a:pt x="467" y="1234"/>
                    <a:pt x="434" y="1168"/>
                    <a:pt x="434" y="1101"/>
                  </a:cubicBezTo>
                  <a:cubicBezTo>
                    <a:pt x="434" y="967"/>
                    <a:pt x="467" y="867"/>
                    <a:pt x="501" y="801"/>
                  </a:cubicBezTo>
                  <a:cubicBezTo>
                    <a:pt x="567" y="634"/>
                    <a:pt x="667" y="534"/>
                    <a:pt x="767" y="434"/>
                  </a:cubicBezTo>
                  <a:cubicBezTo>
                    <a:pt x="801" y="412"/>
                    <a:pt x="842" y="400"/>
                    <a:pt x="882" y="400"/>
                  </a:cubicBezTo>
                  <a:close/>
                  <a:moveTo>
                    <a:pt x="984" y="0"/>
                  </a:moveTo>
                  <a:cubicBezTo>
                    <a:pt x="909" y="0"/>
                    <a:pt x="834" y="33"/>
                    <a:pt x="767" y="100"/>
                  </a:cubicBezTo>
                  <a:cubicBezTo>
                    <a:pt x="701" y="134"/>
                    <a:pt x="634" y="167"/>
                    <a:pt x="601" y="234"/>
                  </a:cubicBezTo>
                  <a:cubicBezTo>
                    <a:pt x="534" y="300"/>
                    <a:pt x="467" y="367"/>
                    <a:pt x="434" y="467"/>
                  </a:cubicBezTo>
                  <a:lnTo>
                    <a:pt x="434" y="334"/>
                  </a:lnTo>
                  <a:lnTo>
                    <a:pt x="167" y="500"/>
                  </a:lnTo>
                  <a:cubicBezTo>
                    <a:pt x="100" y="500"/>
                    <a:pt x="67" y="534"/>
                    <a:pt x="34" y="601"/>
                  </a:cubicBezTo>
                  <a:cubicBezTo>
                    <a:pt x="34" y="634"/>
                    <a:pt x="0" y="701"/>
                    <a:pt x="0" y="734"/>
                  </a:cubicBezTo>
                  <a:cubicBezTo>
                    <a:pt x="0" y="767"/>
                    <a:pt x="34" y="834"/>
                    <a:pt x="34" y="867"/>
                  </a:cubicBezTo>
                  <a:cubicBezTo>
                    <a:pt x="67" y="867"/>
                    <a:pt x="100" y="867"/>
                    <a:pt x="167" y="834"/>
                  </a:cubicBezTo>
                  <a:lnTo>
                    <a:pt x="200" y="834"/>
                  </a:lnTo>
                  <a:lnTo>
                    <a:pt x="200" y="2402"/>
                  </a:lnTo>
                  <a:lnTo>
                    <a:pt x="167" y="2402"/>
                  </a:lnTo>
                  <a:cubicBezTo>
                    <a:pt x="100" y="2435"/>
                    <a:pt x="67" y="2469"/>
                    <a:pt x="34" y="2535"/>
                  </a:cubicBezTo>
                  <a:cubicBezTo>
                    <a:pt x="34" y="2569"/>
                    <a:pt x="0" y="2602"/>
                    <a:pt x="0" y="2669"/>
                  </a:cubicBezTo>
                  <a:cubicBezTo>
                    <a:pt x="0" y="2702"/>
                    <a:pt x="34" y="2735"/>
                    <a:pt x="34" y="2769"/>
                  </a:cubicBezTo>
                  <a:cubicBezTo>
                    <a:pt x="50" y="2785"/>
                    <a:pt x="67" y="2794"/>
                    <a:pt x="88" y="2794"/>
                  </a:cubicBezTo>
                  <a:cubicBezTo>
                    <a:pt x="109" y="2794"/>
                    <a:pt x="134" y="2785"/>
                    <a:pt x="167" y="2769"/>
                  </a:cubicBezTo>
                  <a:lnTo>
                    <a:pt x="567" y="2535"/>
                  </a:lnTo>
                  <a:cubicBezTo>
                    <a:pt x="634" y="2502"/>
                    <a:pt x="667" y="2469"/>
                    <a:pt x="701" y="2402"/>
                  </a:cubicBezTo>
                  <a:cubicBezTo>
                    <a:pt x="734" y="2369"/>
                    <a:pt x="734" y="2302"/>
                    <a:pt x="734" y="2268"/>
                  </a:cubicBezTo>
                  <a:cubicBezTo>
                    <a:pt x="734" y="2235"/>
                    <a:pt x="734" y="2202"/>
                    <a:pt x="701" y="2168"/>
                  </a:cubicBezTo>
                  <a:cubicBezTo>
                    <a:pt x="684" y="2152"/>
                    <a:pt x="667" y="2143"/>
                    <a:pt x="647" y="2143"/>
                  </a:cubicBezTo>
                  <a:cubicBezTo>
                    <a:pt x="626" y="2143"/>
                    <a:pt x="601" y="2152"/>
                    <a:pt x="567" y="2168"/>
                  </a:cubicBezTo>
                  <a:lnTo>
                    <a:pt x="434" y="2268"/>
                  </a:lnTo>
                  <a:lnTo>
                    <a:pt x="434" y="1668"/>
                  </a:lnTo>
                  <a:cubicBezTo>
                    <a:pt x="501" y="1701"/>
                    <a:pt x="567" y="1701"/>
                    <a:pt x="634" y="1701"/>
                  </a:cubicBezTo>
                  <a:cubicBezTo>
                    <a:pt x="667" y="1701"/>
                    <a:pt x="734" y="1668"/>
                    <a:pt x="801" y="1635"/>
                  </a:cubicBezTo>
                  <a:cubicBezTo>
                    <a:pt x="934" y="1535"/>
                    <a:pt x="1068" y="1401"/>
                    <a:pt x="1168" y="1234"/>
                  </a:cubicBezTo>
                  <a:cubicBezTo>
                    <a:pt x="1268" y="1034"/>
                    <a:pt x="1335" y="801"/>
                    <a:pt x="1335" y="567"/>
                  </a:cubicBezTo>
                  <a:cubicBezTo>
                    <a:pt x="1368" y="367"/>
                    <a:pt x="1301" y="200"/>
                    <a:pt x="1201" y="100"/>
                  </a:cubicBezTo>
                  <a:cubicBezTo>
                    <a:pt x="1134" y="33"/>
                    <a:pt x="1059" y="0"/>
                    <a:pt x="9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2100000" y="2735100"/>
              <a:ext cx="30050" cy="53000"/>
            </a:xfrm>
            <a:custGeom>
              <a:rect b="b" l="l" r="r" t="t"/>
              <a:pathLst>
                <a:path extrusionOk="0" h="2120" w="1202">
                  <a:moveTo>
                    <a:pt x="1018" y="1"/>
                  </a:moveTo>
                  <a:cubicBezTo>
                    <a:pt x="976" y="1"/>
                    <a:pt x="935" y="9"/>
                    <a:pt x="901" y="26"/>
                  </a:cubicBezTo>
                  <a:cubicBezTo>
                    <a:pt x="835" y="59"/>
                    <a:pt x="801" y="126"/>
                    <a:pt x="768" y="159"/>
                  </a:cubicBezTo>
                  <a:cubicBezTo>
                    <a:pt x="668" y="259"/>
                    <a:pt x="601" y="393"/>
                    <a:pt x="534" y="493"/>
                  </a:cubicBezTo>
                  <a:lnTo>
                    <a:pt x="534" y="293"/>
                  </a:lnTo>
                  <a:lnTo>
                    <a:pt x="234" y="493"/>
                  </a:lnTo>
                  <a:cubicBezTo>
                    <a:pt x="167" y="526"/>
                    <a:pt x="134" y="560"/>
                    <a:pt x="101" y="626"/>
                  </a:cubicBezTo>
                  <a:cubicBezTo>
                    <a:pt x="67" y="660"/>
                    <a:pt x="67" y="726"/>
                    <a:pt x="67" y="760"/>
                  </a:cubicBezTo>
                  <a:cubicBezTo>
                    <a:pt x="67" y="793"/>
                    <a:pt x="67" y="826"/>
                    <a:pt x="101" y="860"/>
                  </a:cubicBezTo>
                  <a:cubicBezTo>
                    <a:pt x="117" y="876"/>
                    <a:pt x="134" y="885"/>
                    <a:pt x="155" y="885"/>
                  </a:cubicBezTo>
                  <a:cubicBezTo>
                    <a:pt x="176" y="885"/>
                    <a:pt x="201" y="876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7" y="1727"/>
                  </a:lnTo>
                  <a:cubicBezTo>
                    <a:pt x="101" y="1760"/>
                    <a:pt x="67" y="1794"/>
                    <a:pt x="34" y="1827"/>
                  </a:cubicBezTo>
                  <a:cubicBezTo>
                    <a:pt x="34" y="1894"/>
                    <a:pt x="1" y="1927"/>
                    <a:pt x="1" y="1994"/>
                  </a:cubicBezTo>
                  <a:cubicBezTo>
                    <a:pt x="1" y="2027"/>
                    <a:pt x="34" y="2061"/>
                    <a:pt x="34" y="2094"/>
                  </a:cubicBezTo>
                  <a:cubicBezTo>
                    <a:pt x="51" y="2111"/>
                    <a:pt x="67" y="2119"/>
                    <a:pt x="88" y="2119"/>
                  </a:cubicBezTo>
                  <a:cubicBezTo>
                    <a:pt x="109" y="2119"/>
                    <a:pt x="134" y="2111"/>
                    <a:pt x="167" y="2094"/>
                  </a:cubicBezTo>
                  <a:lnTo>
                    <a:pt x="835" y="1694"/>
                  </a:lnTo>
                  <a:cubicBezTo>
                    <a:pt x="901" y="1660"/>
                    <a:pt x="935" y="1627"/>
                    <a:pt x="968" y="1594"/>
                  </a:cubicBezTo>
                  <a:cubicBezTo>
                    <a:pt x="1001" y="1527"/>
                    <a:pt x="1001" y="1494"/>
                    <a:pt x="1001" y="1427"/>
                  </a:cubicBezTo>
                  <a:cubicBezTo>
                    <a:pt x="1001" y="1393"/>
                    <a:pt x="1001" y="1360"/>
                    <a:pt x="968" y="1327"/>
                  </a:cubicBezTo>
                  <a:cubicBezTo>
                    <a:pt x="951" y="1310"/>
                    <a:pt x="935" y="1302"/>
                    <a:pt x="914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34" y="1527"/>
                  </a:lnTo>
                  <a:lnTo>
                    <a:pt x="534" y="993"/>
                  </a:lnTo>
                  <a:cubicBezTo>
                    <a:pt x="634" y="826"/>
                    <a:pt x="701" y="693"/>
                    <a:pt x="768" y="593"/>
                  </a:cubicBezTo>
                  <a:cubicBezTo>
                    <a:pt x="801" y="526"/>
                    <a:pt x="835" y="459"/>
                    <a:pt x="901" y="393"/>
                  </a:cubicBezTo>
                  <a:cubicBezTo>
                    <a:pt x="912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1" y="393"/>
                  </a:cubicBezTo>
                  <a:cubicBezTo>
                    <a:pt x="1001" y="409"/>
                    <a:pt x="1010" y="418"/>
                    <a:pt x="1022" y="418"/>
                  </a:cubicBezTo>
                  <a:cubicBezTo>
                    <a:pt x="1035" y="418"/>
                    <a:pt x="1051" y="409"/>
                    <a:pt x="1068" y="393"/>
                  </a:cubicBezTo>
                  <a:cubicBezTo>
                    <a:pt x="1101" y="393"/>
                    <a:pt x="1135" y="359"/>
                    <a:pt x="1168" y="293"/>
                  </a:cubicBezTo>
                  <a:cubicBezTo>
                    <a:pt x="1168" y="259"/>
                    <a:pt x="1202" y="226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1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2135025" y="2704050"/>
              <a:ext cx="27550" cy="62350"/>
            </a:xfrm>
            <a:custGeom>
              <a:rect b="b" l="l" r="r" t="t"/>
              <a:pathLst>
                <a:path extrusionOk="0" h="2494" w="1102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34" y="934"/>
                    <a:pt x="134" y="1001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34" y="1251"/>
                    <a:pt x="151" y="1260"/>
                    <a:pt x="172" y="1260"/>
                  </a:cubicBezTo>
                  <a:cubicBezTo>
                    <a:pt x="192" y="1260"/>
                    <a:pt x="217" y="1251"/>
                    <a:pt x="234" y="1234"/>
                  </a:cubicBezTo>
                  <a:lnTo>
                    <a:pt x="434" y="1134"/>
                  </a:lnTo>
                  <a:lnTo>
                    <a:pt x="434" y="1968"/>
                  </a:lnTo>
                  <a:lnTo>
                    <a:pt x="167" y="2102"/>
                  </a:lnTo>
                  <a:cubicBezTo>
                    <a:pt x="101" y="2135"/>
                    <a:pt x="67" y="2168"/>
                    <a:pt x="34" y="2235"/>
                  </a:cubicBezTo>
                  <a:cubicBezTo>
                    <a:pt x="1" y="2269"/>
                    <a:pt x="1" y="2335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7" y="2494"/>
                    <a:pt x="88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5" y="2068"/>
                  </a:lnTo>
                  <a:cubicBezTo>
                    <a:pt x="1001" y="2035"/>
                    <a:pt x="1035" y="2002"/>
                    <a:pt x="1068" y="1935"/>
                  </a:cubicBezTo>
                  <a:cubicBezTo>
                    <a:pt x="1068" y="1902"/>
                    <a:pt x="1101" y="1835"/>
                    <a:pt x="1101" y="1802"/>
                  </a:cubicBezTo>
                  <a:cubicBezTo>
                    <a:pt x="1101" y="1768"/>
                    <a:pt x="1068" y="1735"/>
                    <a:pt x="1068" y="1701"/>
                  </a:cubicBezTo>
                  <a:cubicBezTo>
                    <a:pt x="1051" y="1685"/>
                    <a:pt x="1035" y="1676"/>
                    <a:pt x="1014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2168375" y="2698700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716" y="378"/>
                  </a:moveTo>
                  <a:cubicBezTo>
                    <a:pt x="778" y="378"/>
                    <a:pt x="840" y="407"/>
                    <a:pt x="902" y="448"/>
                  </a:cubicBezTo>
                  <a:cubicBezTo>
                    <a:pt x="935" y="514"/>
                    <a:pt x="968" y="615"/>
                    <a:pt x="968" y="715"/>
                  </a:cubicBezTo>
                  <a:cubicBezTo>
                    <a:pt x="968" y="848"/>
                    <a:pt x="935" y="981"/>
                    <a:pt x="868" y="1115"/>
                  </a:cubicBezTo>
                  <a:cubicBezTo>
                    <a:pt x="802" y="1215"/>
                    <a:pt x="701" y="1315"/>
                    <a:pt x="601" y="1382"/>
                  </a:cubicBezTo>
                  <a:cubicBezTo>
                    <a:pt x="568" y="1415"/>
                    <a:pt x="526" y="1432"/>
                    <a:pt x="480" y="1432"/>
                  </a:cubicBezTo>
                  <a:cubicBezTo>
                    <a:pt x="435" y="1432"/>
                    <a:pt x="385" y="1415"/>
                    <a:pt x="335" y="1382"/>
                  </a:cubicBezTo>
                  <a:cubicBezTo>
                    <a:pt x="268" y="1315"/>
                    <a:pt x="234" y="1248"/>
                    <a:pt x="234" y="1148"/>
                  </a:cubicBezTo>
                  <a:cubicBezTo>
                    <a:pt x="234" y="981"/>
                    <a:pt x="268" y="848"/>
                    <a:pt x="335" y="715"/>
                  </a:cubicBezTo>
                  <a:cubicBezTo>
                    <a:pt x="401" y="615"/>
                    <a:pt x="501" y="514"/>
                    <a:pt x="601" y="414"/>
                  </a:cubicBezTo>
                  <a:cubicBezTo>
                    <a:pt x="640" y="389"/>
                    <a:pt x="678" y="378"/>
                    <a:pt x="716" y="378"/>
                  </a:cubicBezTo>
                  <a:close/>
                  <a:moveTo>
                    <a:pt x="814" y="0"/>
                  </a:moveTo>
                  <a:cubicBezTo>
                    <a:pt x="743" y="0"/>
                    <a:pt x="672" y="24"/>
                    <a:pt x="601" y="47"/>
                  </a:cubicBezTo>
                  <a:cubicBezTo>
                    <a:pt x="501" y="114"/>
                    <a:pt x="368" y="214"/>
                    <a:pt x="301" y="348"/>
                  </a:cubicBezTo>
                  <a:cubicBezTo>
                    <a:pt x="201" y="481"/>
                    <a:pt x="134" y="615"/>
                    <a:pt x="101" y="781"/>
                  </a:cubicBezTo>
                  <a:cubicBezTo>
                    <a:pt x="34" y="915"/>
                    <a:pt x="34" y="1082"/>
                    <a:pt x="34" y="1248"/>
                  </a:cubicBezTo>
                  <a:cubicBezTo>
                    <a:pt x="1" y="1348"/>
                    <a:pt x="34" y="1482"/>
                    <a:pt x="101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35" y="1615"/>
                    <a:pt x="835" y="1549"/>
                    <a:pt x="902" y="1415"/>
                  </a:cubicBezTo>
                  <a:cubicBezTo>
                    <a:pt x="1002" y="1282"/>
                    <a:pt x="1068" y="1148"/>
                    <a:pt x="1135" y="1015"/>
                  </a:cubicBezTo>
                  <a:cubicBezTo>
                    <a:pt x="1168" y="881"/>
                    <a:pt x="1202" y="715"/>
                    <a:pt x="1202" y="581"/>
                  </a:cubicBezTo>
                  <a:cubicBezTo>
                    <a:pt x="1202" y="448"/>
                    <a:pt x="1168" y="314"/>
                    <a:pt x="1102" y="181"/>
                  </a:cubicBezTo>
                  <a:cubicBezTo>
                    <a:pt x="1068" y="114"/>
                    <a:pt x="1002" y="14"/>
                    <a:pt x="902" y="14"/>
                  </a:cubicBezTo>
                  <a:cubicBezTo>
                    <a:pt x="872" y="4"/>
                    <a:pt x="843" y="0"/>
                    <a:pt x="8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2203400" y="2675075"/>
              <a:ext cx="30050" cy="53175"/>
            </a:xfrm>
            <a:custGeom>
              <a:rect b="b" l="l" r="r" t="t"/>
              <a:pathLst>
                <a:path extrusionOk="0" h="2127" w="1202">
                  <a:moveTo>
                    <a:pt x="1018" y="0"/>
                  </a:moveTo>
                  <a:cubicBezTo>
                    <a:pt x="977" y="0"/>
                    <a:pt x="935" y="8"/>
                    <a:pt x="902" y="25"/>
                  </a:cubicBezTo>
                  <a:cubicBezTo>
                    <a:pt x="868" y="58"/>
                    <a:pt x="802" y="125"/>
                    <a:pt x="768" y="159"/>
                  </a:cubicBezTo>
                  <a:cubicBezTo>
                    <a:pt x="668" y="259"/>
                    <a:pt x="601" y="392"/>
                    <a:pt x="535" y="525"/>
                  </a:cubicBezTo>
                  <a:lnTo>
                    <a:pt x="535" y="292"/>
                  </a:lnTo>
                  <a:lnTo>
                    <a:pt x="234" y="525"/>
                  </a:lnTo>
                  <a:cubicBezTo>
                    <a:pt x="168" y="559"/>
                    <a:pt x="134" y="592"/>
                    <a:pt x="101" y="626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5" y="917"/>
                  </a:cubicBezTo>
                  <a:cubicBezTo>
                    <a:pt x="176" y="917"/>
                    <a:pt x="201" y="909"/>
                    <a:pt x="234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34" y="1760"/>
                    <a:pt x="68" y="1826"/>
                    <a:pt x="68" y="1860"/>
                  </a:cubicBezTo>
                  <a:cubicBezTo>
                    <a:pt x="34" y="1893"/>
                    <a:pt x="34" y="1960"/>
                    <a:pt x="34" y="2027"/>
                  </a:cubicBezTo>
                  <a:cubicBezTo>
                    <a:pt x="1" y="2060"/>
                    <a:pt x="34" y="2093"/>
                    <a:pt x="68" y="2127"/>
                  </a:cubicBezTo>
                  <a:cubicBezTo>
                    <a:pt x="68" y="2127"/>
                    <a:pt x="134" y="2127"/>
                    <a:pt x="168" y="2093"/>
                  </a:cubicBezTo>
                  <a:lnTo>
                    <a:pt x="868" y="1693"/>
                  </a:lnTo>
                  <a:cubicBezTo>
                    <a:pt x="902" y="1693"/>
                    <a:pt x="935" y="1626"/>
                    <a:pt x="968" y="1593"/>
                  </a:cubicBezTo>
                  <a:cubicBezTo>
                    <a:pt x="1002" y="1560"/>
                    <a:pt x="1002" y="1493"/>
                    <a:pt x="1002" y="1426"/>
                  </a:cubicBezTo>
                  <a:cubicBezTo>
                    <a:pt x="1002" y="1393"/>
                    <a:pt x="1002" y="1359"/>
                    <a:pt x="968" y="1326"/>
                  </a:cubicBezTo>
                  <a:cubicBezTo>
                    <a:pt x="968" y="1309"/>
                    <a:pt x="952" y="1301"/>
                    <a:pt x="931" y="1301"/>
                  </a:cubicBezTo>
                  <a:cubicBezTo>
                    <a:pt x="910" y="1301"/>
                    <a:pt x="885" y="1309"/>
                    <a:pt x="868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35" y="826"/>
                    <a:pt x="701" y="692"/>
                    <a:pt x="768" y="592"/>
                  </a:cubicBezTo>
                  <a:cubicBezTo>
                    <a:pt x="802" y="525"/>
                    <a:pt x="868" y="459"/>
                    <a:pt x="902" y="392"/>
                  </a:cubicBezTo>
                  <a:cubicBezTo>
                    <a:pt x="913" y="381"/>
                    <a:pt x="924" y="377"/>
                    <a:pt x="935" y="377"/>
                  </a:cubicBezTo>
                  <a:cubicBezTo>
                    <a:pt x="957" y="377"/>
                    <a:pt x="979" y="392"/>
                    <a:pt x="1002" y="392"/>
                  </a:cubicBezTo>
                  <a:cubicBezTo>
                    <a:pt x="1018" y="409"/>
                    <a:pt x="1035" y="417"/>
                    <a:pt x="1048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35" y="392"/>
                    <a:pt x="1135" y="359"/>
                    <a:pt x="1168" y="292"/>
                  </a:cubicBezTo>
                  <a:cubicBezTo>
                    <a:pt x="1202" y="259"/>
                    <a:pt x="1202" y="225"/>
                    <a:pt x="1202" y="159"/>
                  </a:cubicBezTo>
                  <a:cubicBezTo>
                    <a:pt x="1202" y="92"/>
                    <a:pt x="1168" y="58"/>
                    <a:pt x="1135" y="25"/>
                  </a:cubicBezTo>
                  <a:cubicBezTo>
                    <a:pt x="1102" y="8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2239275" y="2644000"/>
              <a:ext cx="26700" cy="62950"/>
            </a:xfrm>
            <a:custGeom>
              <a:rect b="b" l="l" r="r" t="t"/>
              <a:pathLst>
                <a:path extrusionOk="0" h="2518" w="1068">
                  <a:moveTo>
                    <a:pt x="601" y="1"/>
                  </a:moveTo>
                  <a:lnTo>
                    <a:pt x="334" y="167"/>
                  </a:lnTo>
                  <a:lnTo>
                    <a:pt x="334" y="534"/>
                  </a:lnTo>
                  <a:lnTo>
                    <a:pt x="601" y="367"/>
                  </a:lnTo>
                  <a:lnTo>
                    <a:pt x="601" y="1"/>
                  </a:lnTo>
                  <a:close/>
                  <a:moveTo>
                    <a:pt x="634" y="668"/>
                  </a:moveTo>
                  <a:lnTo>
                    <a:pt x="234" y="901"/>
                  </a:lnTo>
                  <a:cubicBezTo>
                    <a:pt x="200" y="901"/>
                    <a:pt x="134" y="935"/>
                    <a:pt x="134" y="1001"/>
                  </a:cubicBezTo>
                  <a:cubicBezTo>
                    <a:pt x="100" y="1035"/>
                    <a:pt x="100" y="1101"/>
                    <a:pt x="100" y="1135"/>
                  </a:cubicBezTo>
                  <a:cubicBezTo>
                    <a:pt x="100" y="1168"/>
                    <a:pt x="100" y="1235"/>
                    <a:pt x="134" y="1268"/>
                  </a:cubicBezTo>
                  <a:cubicBezTo>
                    <a:pt x="134" y="1268"/>
                    <a:pt x="200" y="126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35"/>
                    <a:pt x="67" y="2169"/>
                    <a:pt x="34" y="2235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45" y="2513"/>
                    <a:pt x="56" y="2517"/>
                    <a:pt x="68" y="2517"/>
                  </a:cubicBezTo>
                  <a:cubicBezTo>
                    <a:pt x="93" y="2517"/>
                    <a:pt x="123" y="2502"/>
                    <a:pt x="167" y="2502"/>
                  </a:cubicBezTo>
                  <a:lnTo>
                    <a:pt x="901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35"/>
                  </a:lnTo>
                  <a:lnTo>
                    <a:pt x="634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2274300" y="2630025"/>
              <a:ext cx="29200" cy="51850"/>
            </a:xfrm>
            <a:custGeom>
              <a:rect b="b" l="l" r="r" t="t"/>
              <a:pathLst>
                <a:path extrusionOk="0" h="2074" w="1168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726"/>
                    <a:pt x="67" y="760"/>
                    <a:pt x="34" y="793"/>
                  </a:cubicBezTo>
                  <a:cubicBezTo>
                    <a:pt x="0" y="860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60"/>
                    <a:pt x="100" y="1060"/>
                    <a:pt x="134" y="1027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0"/>
                    <a:pt x="267" y="1961"/>
                    <a:pt x="334" y="2027"/>
                  </a:cubicBezTo>
                  <a:cubicBezTo>
                    <a:pt x="364" y="2057"/>
                    <a:pt x="401" y="2074"/>
                    <a:pt x="444" y="2074"/>
                  </a:cubicBezTo>
                  <a:cubicBezTo>
                    <a:pt x="497" y="2074"/>
                    <a:pt x="561" y="2049"/>
                    <a:pt x="634" y="1994"/>
                  </a:cubicBezTo>
                  <a:cubicBezTo>
                    <a:pt x="734" y="1927"/>
                    <a:pt x="834" y="1860"/>
                    <a:pt x="901" y="1760"/>
                  </a:cubicBezTo>
                  <a:cubicBezTo>
                    <a:pt x="1001" y="1694"/>
                    <a:pt x="1068" y="1594"/>
                    <a:pt x="1134" y="1494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4" y="1260"/>
                  </a:cubicBezTo>
                  <a:cubicBezTo>
                    <a:pt x="1118" y="1243"/>
                    <a:pt x="1101" y="1235"/>
                    <a:pt x="1089" y="1235"/>
                  </a:cubicBezTo>
                  <a:cubicBezTo>
                    <a:pt x="1076" y="1235"/>
                    <a:pt x="1068" y="1243"/>
                    <a:pt x="1068" y="1260"/>
                  </a:cubicBez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60"/>
                    <a:pt x="768" y="1560"/>
                    <a:pt x="634" y="1660"/>
                  </a:cubicBezTo>
                  <a:cubicBezTo>
                    <a:pt x="567" y="1694"/>
                    <a:pt x="501" y="1694"/>
                    <a:pt x="467" y="1694"/>
                  </a:cubicBezTo>
                  <a:cubicBezTo>
                    <a:pt x="467" y="1694"/>
                    <a:pt x="467" y="1627"/>
                    <a:pt x="467" y="1560"/>
                  </a:cubicBezTo>
                  <a:lnTo>
                    <a:pt x="467" y="860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493"/>
                  </a:cubicBezTo>
                  <a:cubicBezTo>
                    <a:pt x="1001" y="459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2305150" y="2614675"/>
              <a:ext cx="32550" cy="72500"/>
            </a:xfrm>
            <a:custGeom>
              <a:rect b="b" l="l" r="r" t="t"/>
              <a:pathLst>
                <a:path extrusionOk="0" h="2900" w="1302">
                  <a:moveTo>
                    <a:pt x="1223" y="1"/>
                  </a:moveTo>
                  <a:cubicBezTo>
                    <a:pt x="1201" y="1"/>
                    <a:pt x="1173" y="20"/>
                    <a:pt x="1135" y="39"/>
                  </a:cubicBezTo>
                  <a:lnTo>
                    <a:pt x="935" y="139"/>
                  </a:lnTo>
                  <a:cubicBezTo>
                    <a:pt x="868" y="173"/>
                    <a:pt x="834" y="206"/>
                    <a:pt x="801" y="273"/>
                  </a:cubicBezTo>
                  <a:cubicBezTo>
                    <a:pt x="768" y="306"/>
                    <a:pt x="768" y="373"/>
                    <a:pt x="768" y="406"/>
                  </a:cubicBezTo>
                  <a:cubicBezTo>
                    <a:pt x="768" y="440"/>
                    <a:pt x="768" y="473"/>
                    <a:pt x="801" y="506"/>
                  </a:cubicBezTo>
                  <a:cubicBezTo>
                    <a:pt x="818" y="523"/>
                    <a:pt x="834" y="531"/>
                    <a:pt x="855" y="531"/>
                  </a:cubicBezTo>
                  <a:cubicBezTo>
                    <a:pt x="876" y="531"/>
                    <a:pt x="901" y="523"/>
                    <a:pt x="935" y="506"/>
                  </a:cubicBezTo>
                  <a:lnTo>
                    <a:pt x="935" y="506"/>
                  </a:lnTo>
                  <a:lnTo>
                    <a:pt x="668" y="1474"/>
                  </a:lnTo>
                  <a:lnTo>
                    <a:pt x="401" y="807"/>
                  </a:lnTo>
                  <a:cubicBezTo>
                    <a:pt x="434" y="807"/>
                    <a:pt x="468" y="773"/>
                    <a:pt x="501" y="707"/>
                  </a:cubicBezTo>
                  <a:cubicBezTo>
                    <a:pt x="501" y="673"/>
                    <a:pt x="534" y="606"/>
                    <a:pt x="534" y="573"/>
                  </a:cubicBezTo>
                  <a:cubicBezTo>
                    <a:pt x="534" y="540"/>
                    <a:pt x="534" y="473"/>
                    <a:pt x="501" y="473"/>
                  </a:cubicBezTo>
                  <a:cubicBezTo>
                    <a:pt x="484" y="440"/>
                    <a:pt x="468" y="423"/>
                    <a:pt x="447" y="423"/>
                  </a:cubicBezTo>
                  <a:cubicBezTo>
                    <a:pt x="426" y="423"/>
                    <a:pt x="401" y="440"/>
                    <a:pt x="367" y="473"/>
                  </a:cubicBezTo>
                  <a:lnTo>
                    <a:pt x="167" y="573"/>
                  </a:lnTo>
                  <a:cubicBezTo>
                    <a:pt x="134" y="606"/>
                    <a:pt x="67" y="640"/>
                    <a:pt x="67" y="707"/>
                  </a:cubicBezTo>
                  <a:cubicBezTo>
                    <a:pt x="34" y="740"/>
                    <a:pt x="1" y="773"/>
                    <a:pt x="34" y="840"/>
                  </a:cubicBezTo>
                  <a:cubicBezTo>
                    <a:pt x="1" y="873"/>
                    <a:pt x="1" y="907"/>
                    <a:pt x="34" y="940"/>
                  </a:cubicBezTo>
                  <a:cubicBezTo>
                    <a:pt x="51" y="957"/>
                    <a:pt x="67" y="965"/>
                    <a:pt x="80" y="965"/>
                  </a:cubicBezTo>
                  <a:cubicBezTo>
                    <a:pt x="92" y="965"/>
                    <a:pt x="101" y="957"/>
                    <a:pt x="101" y="940"/>
                  </a:cubicBezTo>
                  <a:lnTo>
                    <a:pt x="534" y="1907"/>
                  </a:lnTo>
                  <a:lnTo>
                    <a:pt x="401" y="2374"/>
                  </a:lnTo>
                  <a:lnTo>
                    <a:pt x="167" y="2508"/>
                  </a:lnTo>
                  <a:cubicBezTo>
                    <a:pt x="134" y="2541"/>
                    <a:pt x="67" y="2575"/>
                    <a:pt x="67" y="2608"/>
                  </a:cubicBezTo>
                  <a:cubicBezTo>
                    <a:pt x="34" y="2675"/>
                    <a:pt x="34" y="2708"/>
                    <a:pt x="34" y="2775"/>
                  </a:cubicBezTo>
                  <a:cubicBezTo>
                    <a:pt x="34" y="2808"/>
                    <a:pt x="34" y="2841"/>
                    <a:pt x="67" y="2875"/>
                  </a:cubicBezTo>
                  <a:cubicBezTo>
                    <a:pt x="67" y="2891"/>
                    <a:pt x="84" y="2900"/>
                    <a:pt x="105" y="2900"/>
                  </a:cubicBezTo>
                  <a:cubicBezTo>
                    <a:pt x="126" y="2900"/>
                    <a:pt x="151" y="2891"/>
                    <a:pt x="167" y="2875"/>
                  </a:cubicBezTo>
                  <a:lnTo>
                    <a:pt x="668" y="2575"/>
                  </a:lnTo>
                  <a:cubicBezTo>
                    <a:pt x="701" y="2575"/>
                    <a:pt x="768" y="2508"/>
                    <a:pt x="768" y="2474"/>
                  </a:cubicBezTo>
                  <a:cubicBezTo>
                    <a:pt x="801" y="2441"/>
                    <a:pt x="801" y="2374"/>
                    <a:pt x="801" y="2341"/>
                  </a:cubicBezTo>
                  <a:cubicBezTo>
                    <a:pt x="801" y="2274"/>
                    <a:pt x="801" y="2208"/>
                    <a:pt x="768" y="2208"/>
                  </a:cubicBezTo>
                  <a:cubicBezTo>
                    <a:pt x="734" y="2208"/>
                    <a:pt x="668" y="2241"/>
                    <a:pt x="668" y="2241"/>
                  </a:cubicBezTo>
                  <a:lnTo>
                    <a:pt x="1168" y="373"/>
                  </a:lnTo>
                  <a:cubicBezTo>
                    <a:pt x="1201" y="340"/>
                    <a:pt x="1235" y="306"/>
                    <a:pt x="1268" y="273"/>
                  </a:cubicBezTo>
                  <a:cubicBezTo>
                    <a:pt x="1268" y="240"/>
                    <a:pt x="1301" y="173"/>
                    <a:pt x="1301" y="139"/>
                  </a:cubicBezTo>
                  <a:cubicBezTo>
                    <a:pt x="1301" y="106"/>
                    <a:pt x="1268" y="39"/>
                    <a:pt x="1268" y="39"/>
                  </a:cubicBezTo>
                  <a:cubicBezTo>
                    <a:pt x="1254" y="11"/>
                    <a:pt x="1240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2341850" y="2597500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55" y="1"/>
                  </a:moveTo>
                  <a:cubicBezTo>
                    <a:pt x="142" y="1"/>
                    <a:pt x="134" y="9"/>
                    <a:pt x="134" y="26"/>
                  </a:cubicBezTo>
                  <a:cubicBezTo>
                    <a:pt x="67" y="59"/>
                    <a:pt x="67" y="93"/>
                    <a:pt x="34" y="126"/>
                  </a:cubicBezTo>
                  <a:cubicBezTo>
                    <a:pt x="0" y="159"/>
                    <a:pt x="0" y="226"/>
                    <a:pt x="0" y="259"/>
                  </a:cubicBezTo>
                  <a:cubicBezTo>
                    <a:pt x="0" y="293"/>
                    <a:pt x="0" y="326"/>
                    <a:pt x="0" y="359"/>
                  </a:cubicBezTo>
                  <a:cubicBezTo>
                    <a:pt x="34" y="359"/>
                    <a:pt x="34" y="393"/>
                    <a:pt x="67" y="393"/>
                  </a:cubicBezTo>
                  <a:lnTo>
                    <a:pt x="801" y="593"/>
                  </a:lnTo>
                  <a:lnTo>
                    <a:pt x="67" y="1660"/>
                  </a:lnTo>
                  <a:cubicBezTo>
                    <a:pt x="34" y="1694"/>
                    <a:pt x="34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4" y="1994"/>
                  </a:cubicBezTo>
                  <a:cubicBezTo>
                    <a:pt x="50" y="2011"/>
                    <a:pt x="67" y="2019"/>
                    <a:pt x="84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01" y="326"/>
                  </a:lnTo>
                  <a:lnTo>
                    <a:pt x="200" y="26"/>
                  </a:lnTo>
                  <a:cubicBezTo>
                    <a:pt x="184" y="9"/>
                    <a:pt x="167" y="1"/>
                    <a:pt x="1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2378525" y="2563100"/>
              <a:ext cx="24225" cy="60425"/>
            </a:xfrm>
            <a:custGeom>
              <a:rect b="b" l="l" r="r" t="t"/>
              <a:pathLst>
                <a:path extrusionOk="0" h="2417" w="969">
                  <a:moveTo>
                    <a:pt x="550" y="396"/>
                  </a:moveTo>
                  <a:cubicBezTo>
                    <a:pt x="585" y="396"/>
                    <a:pt x="615" y="415"/>
                    <a:pt x="635" y="435"/>
                  </a:cubicBezTo>
                  <a:cubicBezTo>
                    <a:pt x="735" y="568"/>
                    <a:pt x="768" y="701"/>
                    <a:pt x="735" y="868"/>
                  </a:cubicBezTo>
                  <a:lnTo>
                    <a:pt x="735" y="1235"/>
                  </a:lnTo>
                  <a:cubicBezTo>
                    <a:pt x="735" y="1435"/>
                    <a:pt x="701" y="1602"/>
                    <a:pt x="668" y="1769"/>
                  </a:cubicBezTo>
                  <a:cubicBezTo>
                    <a:pt x="635" y="1869"/>
                    <a:pt x="568" y="1969"/>
                    <a:pt x="501" y="2002"/>
                  </a:cubicBezTo>
                  <a:cubicBezTo>
                    <a:pt x="451" y="2036"/>
                    <a:pt x="418" y="2052"/>
                    <a:pt x="393" y="2052"/>
                  </a:cubicBezTo>
                  <a:cubicBezTo>
                    <a:pt x="368" y="2052"/>
                    <a:pt x="351" y="2036"/>
                    <a:pt x="335" y="2002"/>
                  </a:cubicBezTo>
                  <a:cubicBezTo>
                    <a:pt x="234" y="1869"/>
                    <a:pt x="201" y="1735"/>
                    <a:pt x="201" y="1569"/>
                  </a:cubicBezTo>
                  <a:lnTo>
                    <a:pt x="201" y="1202"/>
                  </a:lnTo>
                  <a:cubicBezTo>
                    <a:pt x="201" y="1002"/>
                    <a:pt x="234" y="801"/>
                    <a:pt x="301" y="635"/>
                  </a:cubicBezTo>
                  <a:cubicBezTo>
                    <a:pt x="335" y="568"/>
                    <a:pt x="401" y="468"/>
                    <a:pt x="468" y="435"/>
                  </a:cubicBezTo>
                  <a:cubicBezTo>
                    <a:pt x="496" y="406"/>
                    <a:pt x="524" y="396"/>
                    <a:pt x="550" y="396"/>
                  </a:cubicBezTo>
                  <a:close/>
                  <a:moveTo>
                    <a:pt x="701" y="1"/>
                  </a:moveTo>
                  <a:cubicBezTo>
                    <a:pt x="635" y="1"/>
                    <a:pt x="535" y="1"/>
                    <a:pt x="468" y="68"/>
                  </a:cubicBezTo>
                  <a:cubicBezTo>
                    <a:pt x="301" y="168"/>
                    <a:pt x="168" y="368"/>
                    <a:pt x="101" y="568"/>
                  </a:cubicBezTo>
                  <a:cubicBezTo>
                    <a:pt x="34" y="801"/>
                    <a:pt x="1" y="1035"/>
                    <a:pt x="1" y="1302"/>
                  </a:cubicBezTo>
                  <a:lnTo>
                    <a:pt x="1" y="1669"/>
                  </a:lnTo>
                  <a:cubicBezTo>
                    <a:pt x="1" y="1836"/>
                    <a:pt x="1" y="2002"/>
                    <a:pt x="68" y="2169"/>
                  </a:cubicBezTo>
                  <a:cubicBezTo>
                    <a:pt x="134" y="2303"/>
                    <a:pt x="201" y="2369"/>
                    <a:pt x="268" y="2403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3"/>
                    <a:pt x="501" y="2369"/>
                  </a:cubicBezTo>
                  <a:cubicBezTo>
                    <a:pt x="668" y="2236"/>
                    <a:pt x="802" y="2036"/>
                    <a:pt x="835" y="1836"/>
                  </a:cubicBezTo>
                  <a:cubicBezTo>
                    <a:pt x="935" y="1602"/>
                    <a:pt x="968" y="1369"/>
                    <a:pt x="968" y="1102"/>
                  </a:cubicBezTo>
                  <a:lnTo>
                    <a:pt x="968" y="735"/>
                  </a:lnTo>
                  <a:cubicBezTo>
                    <a:pt x="968" y="568"/>
                    <a:pt x="968" y="401"/>
                    <a:pt x="902" y="234"/>
                  </a:cubicBezTo>
                  <a:cubicBezTo>
                    <a:pt x="868" y="134"/>
                    <a:pt x="802" y="68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421075" y="2590000"/>
              <a:ext cx="8350" cy="12950"/>
            </a:xfrm>
            <a:custGeom>
              <a:rect b="b" l="l" r="r" t="t"/>
              <a:pathLst>
                <a:path extrusionOk="0" h="518" w="334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00" y="59"/>
                    <a:pt x="67" y="92"/>
                    <a:pt x="34" y="159"/>
                  </a:cubicBezTo>
                  <a:cubicBezTo>
                    <a:pt x="0" y="226"/>
                    <a:pt x="0" y="293"/>
                    <a:pt x="0" y="359"/>
                  </a:cubicBezTo>
                  <a:cubicBezTo>
                    <a:pt x="0" y="393"/>
                    <a:pt x="0" y="459"/>
                    <a:pt x="34" y="493"/>
                  </a:cubicBezTo>
                  <a:cubicBezTo>
                    <a:pt x="50" y="509"/>
                    <a:pt x="67" y="518"/>
                    <a:pt x="88" y="518"/>
                  </a:cubicBezTo>
                  <a:cubicBezTo>
                    <a:pt x="109" y="518"/>
                    <a:pt x="134" y="509"/>
                    <a:pt x="167" y="493"/>
                  </a:cubicBezTo>
                  <a:cubicBezTo>
                    <a:pt x="234" y="459"/>
                    <a:pt x="267" y="426"/>
                    <a:pt x="300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92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2448575" y="2523300"/>
              <a:ext cx="25050" cy="63175"/>
            </a:xfrm>
            <a:custGeom>
              <a:rect b="b" l="l" r="r" t="t"/>
              <a:pathLst>
                <a:path extrusionOk="0" h="2527" w="1002">
                  <a:moveTo>
                    <a:pt x="539" y="367"/>
                  </a:moveTo>
                  <a:cubicBezTo>
                    <a:pt x="568" y="367"/>
                    <a:pt x="601" y="375"/>
                    <a:pt x="635" y="392"/>
                  </a:cubicBezTo>
                  <a:cubicBezTo>
                    <a:pt x="701" y="459"/>
                    <a:pt x="735" y="559"/>
                    <a:pt x="735" y="692"/>
                  </a:cubicBezTo>
                  <a:cubicBezTo>
                    <a:pt x="701" y="892"/>
                    <a:pt x="601" y="1093"/>
                    <a:pt x="468" y="1259"/>
                  </a:cubicBezTo>
                  <a:cubicBezTo>
                    <a:pt x="448" y="1269"/>
                    <a:pt x="429" y="1273"/>
                    <a:pt x="410" y="1273"/>
                  </a:cubicBezTo>
                  <a:cubicBezTo>
                    <a:pt x="365" y="1273"/>
                    <a:pt x="325" y="1250"/>
                    <a:pt x="301" y="1226"/>
                  </a:cubicBezTo>
                  <a:cubicBezTo>
                    <a:pt x="234" y="1126"/>
                    <a:pt x="201" y="1026"/>
                    <a:pt x="234" y="959"/>
                  </a:cubicBezTo>
                  <a:cubicBezTo>
                    <a:pt x="234" y="826"/>
                    <a:pt x="234" y="692"/>
                    <a:pt x="301" y="592"/>
                  </a:cubicBezTo>
                  <a:cubicBezTo>
                    <a:pt x="335" y="525"/>
                    <a:pt x="368" y="425"/>
                    <a:pt x="468" y="392"/>
                  </a:cubicBezTo>
                  <a:cubicBezTo>
                    <a:pt x="485" y="375"/>
                    <a:pt x="510" y="367"/>
                    <a:pt x="539" y="367"/>
                  </a:cubicBezTo>
                  <a:close/>
                  <a:moveTo>
                    <a:pt x="601" y="0"/>
                  </a:moveTo>
                  <a:cubicBezTo>
                    <a:pt x="551" y="0"/>
                    <a:pt x="501" y="8"/>
                    <a:pt x="468" y="25"/>
                  </a:cubicBezTo>
                  <a:cubicBezTo>
                    <a:pt x="268" y="159"/>
                    <a:pt x="168" y="325"/>
                    <a:pt x="101" y="525"/>
                  </a:cubicBezTo>
                  <a:cubicBezTo>
                    <a:pt x="34" y="692"/>
                    <a:pt x="1" y="892"/>
                    <a:pt x="1" y="1059"/>
                  </a:cubicBezTo>
                  <a:cubicBezTo>
                    <a:pt x="1" y="1226"/>
                    <a:pt x="34" y="1426"/>
                    <a:pt x="134" y="1560"/>
                  </a:cubicBezTo>
                  <a:cubicBezTo>
                    <a:pt x="196" y="1601"/>
                    <a:pt x="271" y="1629"/>
                    <a:pt x="342" y="1629"/>
                  </a:cubicBezTo>
                  <a:cubicBezTo>
                    <a:pt x="387" y="1629"/>
                    <a:pt x="430" y="1618"/>
                    <a:pt x="468" y="1593"/>
                  </a:cubicBezTo>
                  <a:cubicBezTo>
                    <a:pt x="501" y="1560"/>
                    <a:pt x="568" y="1493"/>
                    <a:pt x="601" y="1459"/>
                  </a:cubicBezTo>
                  <a:cubicBezTo>
                    <a:pt x="668" y="1393"/>
                    <a:pt x="701" y="1293"/>
                    <a:pt x="768" y="1193"/>
                  </a:cubicBezTo>
                  <a:lnTo>
                    <a:pt x="768" y="1193"/>
                  </a:lnTo>
                  <a:cubicBezTo>
                    <a:pt x="735" y="1426"/>
                    <a:pt x="668" y="1626"/>
                    <a:pt x="568" y="1793"/>
                  </a:cubicBezTo>
                  <a:cubicBezTo>
                    <a:pt x="501" y="1926"/>
                    <a:pt x="401" y="2060"/>
                    <a:pt x="268" y="2160"/>
                  </a:cubicBezTo>
                  <a:lnTo>
                    <a:pt x="134" y="2160"/>
                  </a:lnTo>
                  <a:cubicBezTo>
                    <a:pt x="68" y="2160"/>
                    <a:pt x="68" y="2193"/>
                    <a:pt x="34" y="2260"/>
                  </a:cubicBezTo>
                  <a:cubicBezTo>
                    <a:pt x="1" y="2293"/>
                    <a:pt x="1" y="2327"/>
                    <a:pt x="1" y="2393"/>
                  </a:cubicBezTo>
                  <a:cubicBezTo>
                    <a:pt x="1" y="2427"/>
                    <a:pt x="1" y="2494"/>
                    <a:pt x="68" y="2527"/>
                  </a:cubicBezTo>
                  <a:cubicBezTo>
                    <a:pt x="101" y="2527"/>
                    <a:pt x="168" y="2527"/>
                    <a:pt x="268" y="2460"/>
                  </a:cubicBezTo>
                  <a:cubicBezTo>
                    <a:pt x="468" y="2360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59"/>
                  </a:cubicBezTo>
                  <a:cubicBezTo>
                    <a:pt x="1002" y="759"/>
                    <a:pt x="968" y="559"/>
                    <a:pt x="935" y="392"/>
                  </a:cubicBezTo>
                  <a:cubicBezTo>
                    <a:pt x="902" y="259"/>
                    <a:pt x="835" y="125"/>
                    <a:pt x="735" y="25"/>
                  </a:cubicBezTo>
                  <a:cubicBezTo>
                    <a:pt x="701" y="8"/>
                    <a:pt x="65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2476100" y="25041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59"/>
                    <a:pt x="1102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168" y="1994"/>
                  </a:lnTo>
                  <a:cubicBezTo>
                    <a:pt x="1202" y="1961"/>
                    <a:pt x="1235" y="1927"/>
                    <a:pt x="1268" y="1894"/>
                  </a:cubicBezTo>
                  <a:cubicBezTo>
                    <a:pt x="1268" y="1861"/>
                    <a:pt x="1302" y="1794"/>
                    <a:pt x="1302" y="1760"/>
                  </a:cubicBezTo>
                  <a:cubicBezTo>
                    <a:pt x="1302" y="1727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516125" y="2473250"/>
              <a:ext cx="24225" cy="83850"/>
            </a:xfrm>
            <a:custGeom>
              <a:rect b="b" l="l" r="r" t="t"/>
              <a:pathLst>
                <a:path extrusionOk="0" h="3354" w="969">
                  <a:moveTo>
                    <a:pt x="914" y="1"/>
                  </a:moveTo>
                  <a:cubicBezTo>
                    <a:pt x="902" y="1"/>
                    <a:pt x="885" y="9"/>
                    <a:pt x="868" y="26"/>
                  </a:cubicBezTo>
                  <a:cubicBezTo>
                    <a:pt x="835" y="26"/>
                    <a:pt x="801" y="59"/>
                    <a:pt x="801" y="92"/>
                  </a:cubicBezTo>
                  <a:cubicBezTo>
                    <a:pt x="768" y="159"/>
                    <a:pt x="768" y="192"/>
                    <a:pt x="768" y="259"/>
                  </a:cubicBezTo>
                  <a:lnTo>
                    <a:pt x="34" y="3095"/>
                  </a:lnTo>
                  <a:cubicBezTo>
                    <a:pt x="34" y="3128"/>
                    <a:pt x="1" y="3195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cubicBezTo>
                    <a:pt x="51" y="3345"/>
                    <a:pt x="68" y="3353"/>
                    <a:pt x="84" y="3353"/>
                  </a:cubicBezTo>
                  <a:cubicBezTo>
                    <a:pt x="101" y="3353"/>
                    <a:pt x="118" y="3345"/>
                    <a:pt x="134" y="3328"/>
                  </a:cubicBezTo>
                  <a:cubicBezTo>
                    <a:pt x="168" y="3328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128"/>
                  </a:cubicBezTo>
                  <a:lnTo>
                    <a:pt x="968" y="293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59"/>
                    <a:pt x="935" y="26"/>
                  </a:cubicBezTo>
                  <a:cubicBezTo>
                    <a:pt x="935" y="9"/>
                    <a:pt x="927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2544500" y="2478675"/>
              <a:ext cx="33375" cy="69450"/>
            </a:xfrm>
            <a:custGeom>
              <a:rect b="b" l="l" r="r" t="t"/>
              <a:pathLst>
                <a:path extrusionOk="0" h="2778" w="1335">
                  <a:moveTo>
                    <a:pt x="871" y="384"/>
                  </a:moveTo>
                  <a:cubicBezTo>
                    <a:pt x="901" y="384"/>
                    <a:pt x="934" y="392"/>
                    <a:pt x="967" y="409"/>
                  </a:cubicBezTo>
                  <a:cubicBezTo>
                    <a:pt x="1034" y="409"/>
                    <a:pt x="1067" y="476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10"/>
                  </a:cubicBezTo>
                  <a:cubicBezTo>
                    <a:pt x="967" y="1110"/>
                    <a:pt x="901" y="1210"/>
                    <a:pt x="801" y="1276"/>
                  </a:cubicBezTo>
                  <a:cubicBezTo>
                    <a:pt x="767" y="1310"/>
                    <a:pt x="726" y="1326"/>
                    <a:pt x="684" y="1326"/>
                  </a:cubicBezTo>
                  <a:cubicBezTo>
                    <a:pt x="642" y="1326"/>
                    <a:pt x="600" y="1310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76"/>
                    <a:pt x="534" y="776"/>
                  </a:cubicBezTo>
                  <a:cubicBezTo>
                    <a:pt x="567" y="643"/>
                    <a:pt x="667" y="509"/>
                    <a:pt x="801" y="409"/>
                  </a:cubicBezTo>
                  <a:cubicBezTo>
                    <a:pt x="817" y="392"/>
                    <a:pt x="842" y="384"/>
                    <a:pt x="871" y="384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6"/>
                    <a:pt x="767" y="76"/>
                  </a:cubicBezTo>
                  <a:cubicBezTo>
                    <a:pt x="701" y="109"/>
                    <a:pt x="667" y="176"/>
                    <a:pt x="600" y="209"/>
                  </a:cubicBezTo>
                  <a:cubicBezTo>
                    <a:pt x="534" y="276"/>
                    <a:pt x="467" y="376"/>
                    <a:pt x="434" y="442"/>
                  </a:cubicBezTo>
                  <a:lnTo>
                    <a:pt x="434" y="309"/>
                  </a:lnTo>
                  <a:lnTo>
                    <a:pt x="167" y="442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43"/>
                    <a:pt x="33" y="776"/>
                    <a:pt x="67" y="809"/>
                  </a:cubicBezTo>
                  <a:cubicBezTo>
                    <a:pt x="67" y="826"/>
                    <a:pt x="83" y="834"/>
                    <a:pt x="104" y="834"/>
                  </a:cubicBezTo>
                  <a:cubicBezTo>
                    <a:pt x="125" y="834"/>
                    <a:pt x="150" y="826"/>
                    <a:pt x="167" y="809"/>
                  </a:cubicBezTo>
                  <a:lnTo>
                    <a:pt x="200" y="776"/>
                  </a:lnTo>
                  <a:lnTo>
                    <a:pt x="200" y="2377"/>
                  </a:lnTo>
                  <a:lnTo>
                    <a:pt x="167" y="2377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611"/>
                    <a:pt x="33" y="2644"/>
                  </a:cubicBezTo>
                  <a:cubicBezTo>
                    <a:pt x="0" y="2711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1"/>
                  </a:lnTo>
                  <a:cubicBezTo>
                    <a:pt x="634" y="2477"/>
                    <a:pt x="667" y="2444"/>
                    <a:pt x="701" y="2377"/>
                  </a:cubicBezTo>
                  <a:cubicBezTo>
                    <a:pt x="734" y="2344"/>
                    <a:pt x="734" y="2310"/>
                    <a:pt x="734" y="2244"/>
                  </a:cubicBezTo>
                  <a:cubicBezTo>
                    <a:pt x="734" y="2210"/>
                    <a:pt x="734" y="2177"/>
                    <a:pt x="701" y="2144"/>
                  </a:cubicBezTo>
                  <a:cubicBezTo>
                    <a:pt x="691" y="2134"/>
                    <a:pt x="681" y="2130"/>
                    <a:pt x="671" y="2130"/>
                  </a:cubicBezTo>
                  <a:cubicBezTo>
                    <a:pt x="648" y="2130"/>
                    <a:pt x="624" y="2153"/>
                    <a:pt x="600" y="2177"/>
                  </a:cubicBezTo>
                  <a:lnTo>
                    <a:pt x="467" y="2244"/>
                  </a:lnTo>
                  <a:lnTo>
                    <a:pt x="467" y="1686"/>
                  </a:lnTo>
                  <a:lnTo>
                    <a:pt x="467" y="1686"/>
                  </a:lnTo>
                  <a:cubicBezTo>
                    <a:pt x="500" y="1694"/>
                    <a:pt x="535" y="1699"/>
                    <a:pt x="570" y="1699"/>
                  </a:cubicBezTo>
                  <a:cubicBezTo>
                    <a:pt x="639" y="1699"/>
                    <a:pt x="709" y="1682"/>
                    <a:pt x="767" y="1643"/>
                  </a:cubicBezTo>
                  <a:cubicBezTo>
                    <a:pt x="934" y="1543"/>
                    <a:pt x="1067" y="1410"/>
                    <a:pt x="1134" y="1243"/>
                  </a:cubicBezTo>
                  <a:cubicBezTo>
                    <a:pt x="1268" y="1010"/>
                    <a:pt x="1334" y="776"/>
                    <a:pt x="1334" y="543"/>
                  </a:cubicBezTo>
                  <a:cubicBezTo>
                    <a:pt x="1334" y="376"/>
                    <a:pt x="1301" y="209"/>
                    <a:pt x="1168" y="76"/>
                  </a:cubicBezTo>
                  <a:cubicBezTo>
                    <a:pt x="1117" y="26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2583675" y="2455950"/>
              <a:ext cx="29225" cy="53600"/>
            </a:xfrm>
            <a:custGeom>
              <a:rect b="b" l="l" r="r" t="t"/>
              <a:pathLst>
                <a:path extrusionOk="0" h="2144" w="1169">
                  <a:moveTo>
                    <a:pt x="1002" y="1"/>
                  </a:moveTo>
                  <a:cubicBezTo>
                    <a:pt x="968" y="1"/>
                    <a:pt x="935" y="17"/>
                    <a:pt x="901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01" y="518"/>
                  </a:cubicBezTo>
                  <a:lnTo>
                    <a:pt x="501" y="284"/>
                  </a:lnTo>
                  <a:lnTo>
                    <a:pt x="201" y="518"/>
                  </a:lnTo>
                  <a:cubicBezTo>
                    <a:pt x="168" y="551"/>
                    <a:pt x="134" y="584"/>
                    <a:pt x="101" y="651"/>
                  </a:cubicBezTo>
                  <a:cubicBezTo>
                    <a:pt x="68" y="684"/>
                    <a:pt x="68" y="751"/>
                    <a:pt x="68" y="784"/>
                  </a:cubicBezTo>
                  <a:cubicBezTo>
                    <a:pt x="68" y="851"/>
                    <a:pt x="68" y="851"/>
                    <a:pt x="101" y="884"/>
                  </a:cubicBezTo>
                  <a:cubicBezTo>
                    <a:pt x="115" y="913"/>
                    <a:pt x="129" y="923"/>
                    <a:pt x="143" y="923"/>
                  </a:cubicBezTo>
                  <a:cubicBezTo>
                    <a:pt x="162" y="923"/>
                    <a:pt x="182" y="904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8" y="2144"/>
                    <a:pt x="88" y="2144"/>
                  </a:cubicBezTo>
                  <a:cubicBezTo>
                    <a:pt x="109" y="2144"/>
                    <a:pt x="134" y="2135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2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701" y="684"/>
                    <a:pt x="735" y="584"/>
                  </a:cubicBezTo>
                  <a:cubicBezTo>
                    <a:pt x="801" y="518"/>
                    <a:pt x="835" y="451"/>
                    <a:pt x="901" y="417"/>
                  </a:cubicBezTo>
                  <a:cubicBezTo>
                    <a:pt x="901" y="401"/>
                    <a:pt x="910" y="392"/>
                    <a:pt x="922" y="392"/>
                  </a:cubicBezTo>
                  <a:cubicBezTo>
                    <a:pt x="935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1"/>
                    <a:pt x="1102" y="51"/>
                  </a:cubicBezTo>
                  <a:cubicBezTo>
                    <a:pt x="1068" y="1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2618700" y="2424675"/>
              <a:ext cx="27550" cy="63200"/>
            </a:xfrm>
            <a:custGeom>
              <a:rect b="b" l="l" r="r" t="t"/>
              <a:pathLst>
                <a:path extrusionOk="0" h="2528" w="1102">
                  <a:moveTo>
                    <a:pt x="635" y="1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8"/>
                  </a:lnTo>
                  <a:lnTo>
                    <a:pt x="635" y="1"/>
                  </a:lnTo>
                  <a:close/>
                  <a:moveTo>
                    <a:pt x="668" y="668"/>
                  </a:moveTo>
                  <a:lnTo>
                    <a:pt x="234" y="901"/>
                  </a:lnTo>
                  <a:cubicBezTo>
                    <a:pt x="201" y="935"/>
                    <a:pt x="168" y="968"/>
                    <a:pt x="134" y="1001"/>
                  </a:cubicBezTo>
                  <a:cubicBezTo>
                    <a:pt x="101" y="1068"/>
                    <a:pt x="101" y="1101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cubicBezTo>
                    <a:pt x="144" y="1278"/>
                    <a:pt x="154" y="1282"/>
                    <a:pt x="164" y="1282"/>
                  </a:cubicBezTo>
                  <a:cubicBezTo>
                    <a:pt x="187" y="1282"/>
                    <a:pt x="211" y="125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69"/>
                  </a:cubicBezTo>
                  <a:cubicBezTo>
                    <a:pt x="1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102" y="1769"/>
                    <a:pt x="1068" y="1702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35"/>
                  </a:lnTo>
                  <a:lnTo>
                    <a:pt x="668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2652075" y="2419350"/>
              <a:ext cx="30025" cy="44550"/>
            </a:xfrm>
            <a:custGeom>
              <a:rect b="b" l="l" r="r" t="t"/>
              <a:pathLst>
                <a:path extrusionOk="0" h="1782" w="1201">
                  <a:moveTo>
                    <a:pt x="734" y="397"/>
                  </a:moveTo>
                  <a:cubicBezTo>
                    <a:pt x="784" y="397"/>
                    <a:pt x="834" y="414"/>
                    <a:pt x="867" y="447"/>
                  </a:cubicBezTo>
                  <a:cubicBezTo>
                    <a:pt x="934" y="547"/>
                    <a:pt x="967" y="647"/>
                    <a:pt x="967" y="714"/>
                  </a:cubicBezTo>
                  <a:lnTo>
                    <a:pt x="967" y="747"/>
                  </a:lnTo>
                  <a:cubicBezTo>
                    <a:pt x="934" y="847"/>
                    <a:pt x="901" y="981"/>
                    <a:pt x="867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50" y="1431"/>
                    <a:pt x="500" y="1439"/>
                    <a:pt x="455" y="1439"/>
                  </a:cubicBezTo>
                  <a:cubicBezTo>
                    <a:pt x="409" y="1439"/>
                    <a:pt x="367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47"/>
                    <a:pt x="334" y="747"/>
                  </a:cubicBezTo>
                  <a:cubicBezTo>
                    <a:pt x="400" y="614"/>
                    <a:pt x="467" y="514"/>
                    <a:pt x="601" y="447"/>
                  </a:cubicBezTo>
                  <a:cubicBezTo>
                    <a:pt x="634" y="414"/>
                    <a:pt x="684" y="397"/>
                    <a:pt x="734" y="397"/>
                  </a:cubicBezTo>
                  <a:close/>
                  <a:moveTo>
                    <a:pt x="815" y="0"/>
                  </a:moveTo>
                  <a:cubicBezTo>
                    <a:pt x="734" y="0"/>
                    <a:pt x="649" y="31"/>
                    <a:pt x="601" y="80"/>
                  </a:cubicBezTo>
                  <a:cubicBezTo>
                    <a:pt x="467" y="147"/>
                    <a:pt x="367" y="247"/>
                    <a:pt x="300" y="347"/>
                  </a:cubicBezTo>
                  <a:cubicBezTo>
                    <a:pt x="200" y="480"/>
                    <a:pt x="134" y="647"/>
                    <a:pt x="100" y="781"/>
                  </a:cubicBezTo>
                  <a:cubicBezTo>
                    <a:pt x="33" y="947"/>
                    <a:pt x="0" y="1081"/>
                    <a:pt x="0" y="1248"/>
                  </a:cubicBezTo>
                  <a:cubicBezTo>
                    <a:pt x="0" y="1381"/>
                    <a:pt x="33" y="1481"/>
                    <a:pt x="67" y="1615"/>
                  </a:cubicBezTo>
                  <a:cubicBezTo>
                    <a:pt x="134" y="1681"/>
                    <a:pt x="200" y="1748"/>
                    <a:pt x="300" y="1781"/>
                  </a:cubicBezTo>
                  <a:cubicBezTo>
                    <a:pt x="400" y="1781"/>
                    <a:pt x="500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01" y="1314"/>
                    <a:pt x="1068" y="1148"/>
                    <a:pt x="1101" y="1014"/>
                  </a:cubicBezTo>
                  <a:cubicBezTo>
                    <a:pt x="1168" y="881"/>
                    <a:pt x="1168" y="747"/>
                    <a:pt x="1168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5"/>
                    <a:pt x="845" y="0"/>
                    <a:pt x="8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2687100" y="2395900"/>
              <a:ext cx="30025" cy="53600"/>
            </a:xfrm>
            <a:custGeom>
              <a:rect b="b" l="l" r="r" t="t"/>
              <a:pathLst>
                <a:path extrusionOk="0" h="2144" w="1201">
                  <a:moveTo>
                    <a:pt x="1017" y="1"/>
                  </a:moveTo>
                  <a:cubicBezTo>
                    <a:pt x="976" y="1"/>
                    <a:pt x="934" y="17"/>
                    <a:pt x="901" y="51"/>
                  </a:cubicBezTo>
                  <a:cubicBezTo>
                    <a:pt x="834" y="84"/>
                    <a:pt x="801" y="118"/>
                    <a:pt x="767" y="184"/>
                  </a:cubicBezTo>
                  <a:cubicBezTo>
                    <a:pt x="667" y="284"/>
                    <a:pt x="601" y="384"/>
                    <a:pt x="534" y="518"/>
                  </a:cubicBezTo>
                  <a:lnTo>
                    <a:pt x="534" y="318"/>
                  </a:lnTo>
                  <a:lnTo>
                    <a:pt x="234" y="518"/>
                  </a:lnTo>
                  <a:cubicBezTo>
                    <a:pt x="167" y="551"/>
                    <a:pt x="134" y="585"/>
                    <a:pt x="100" y="651"/>
                  </a:cubicBezTo>
                  <a:cubicBezTo>
                    <a:pt x="67" y="685"/>
                    <a:pt x="67" y="751"/>
                    <a:pt x="67" y="785"/>
                  </a:cubicBezTo>
                  <a:cubicBezTo>
                    <a:pt x="67" y="818"/>
                    <a:pt x="67" y="851"/>
                    <a:pt x="100" y="885"/>
                  </a:cubicBezTo>
                  <a:cubicBezTo>
                    <a:pt x="117" y="901"/>
                    <a:pt x="134" y="910"/>
                    <a:pt x="154" y="910"/>
                  </a:cubicBezTo>
                  <a:cubicBezTo>
                    <a:pt x="175" y="910"/>
                    <a:pt x="200" y="901"/>
                    <a:pt x="234" y="885"/>
                  </a:cubicBezTo>
                  <a:lnTo>
                    <a:pt x="300" y="851"/>
                  </a:lnTo>
                  <a:lnTo>
                    <a:pt x="300" y="1685"/>
                  </a:lnTo>
                  <a:lnTo>
                    <a:pt x="167" y="1752"/>
                  </a:lnTo>
                  <a:cubicBezTo>
                    <a:pt x="100" y="1785"/>
                    <a:pt x="67" y="1819"/>
                    <a:pt x="33" y="1885"/>
                  </a:cubicBezTo>
                  <a:cubicBezTo>
                    <a:pt x="33" y="1919"/>
                    <a:pt x="0" y="1952"/>
                    <a:pt x="0" y="2019"/>
                  </a:cubicBezTo>
                  <a:cubicBezTo>
                    <a:pt x="0" y="2052"/>
                    <a:pt x="33" y="2086"/>
                    <a:pt x="33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834" y="1719"/>
                  </a:lnTo>
                  <a:cubicBezTo>
                    <a:pt x="901" y="1685"/>
                    <a:pt x="934" y="1652"/>
                    <a:pt x="967" y="1585"/>
                  </a:cubicBezTo>
                  <a:cubicBezTo>
                    <a:pt x="1001" y="1552"/>
                    <a:pt x="1001" y="1519"/>
                    <a:pt x="1001" y="1452"/>
                  </a:cubicBezTo>
                  <a:cubicBezTo>
                    <a:pt x="1001" y="1418"/>
                    <a:pt x="1001" y="1385"/>
                    <a:pt x="967" y="1352"/>
                  </a:cubicBezTo>
                  <a:cubicBezTo>
                    <a:pt x="951" y="1335"/>
                    <a:pt x="934" y="1327"/>
                    <a:pt x="913" y="1327"/>
                  </a:cubicBezTo>
                  <a:cubicBezTo>
                    <a:pt x="892" y="1327"/>
                    <a:pt x="867" y="1335"/>
                    <a:pt x="834" y="1352"/>
                  </a:cubicBezTo>
                  <a:lnTo>
                    <a:pt x="534" y="1519"/>
                  </a:lnTo>
                  <a:lnTo>
                    <a:pt x="534" y="1018"/>
                  </a:lnTo>
                  <a:cubicBezTo>
                    <a:pt x="601" y="818"/>
                    <a:pt x="701" y="685"/>
                    <a:pt x="767" y="585"/>
                  </a:cubicBezTo>
                  <a:cubicBezTo>
                    <a:pt x="801" y="518"/>
                    <a:pt x="834" y="451"/>
                    <a:pt x="901" y="418"/>
                  </a:cubicBezTo>
                  <a:cubicBezTo>
                    <a:pt x="917" y="401"/>
                    <a:pt x="934" y="393"/>
                    <a:pt x="947" y="393"/>
                  </a:cubicBezTo>
                  <a:cubicBezTo>
                    <a:pt x="959" y="393"/>
                    <a:pt x="967" y="401"/>
                    <a:pt x="967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68" y="318"/>
                  </a:cubicBezTo>
                  <a:cubicBezTo>
                    <a:pt x="1168" y="251"/>
                    <a:pt x="1201" y="218"/>
                    <a:pt x="1201" y="151"/>
                  </a:cubicBezTo>
                  <a:cubicBezTo>
                    <a:pt x="1201" y="118"/>
                    <a:pt x="1168" y="51"/>
                    <a:pt x="1134" y="51"/>
                  </a:cubicBezTo>
                  <a:cubicBezTo>
                    <a:pt x="1101" y="17"/>
                    <a:pt x="1059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2722125" y="2365475"/>
              <a:ext cx="27525" cy="62350"/>
            </a:xfrm>
            <a:custGeom>
              <a:rect b="b" l="l" r="r" t="t"/>
              <a:pathLst>
                <a:path extrusionOk="0" h="2494" w="1101">
                  <a:moveTo>
                    <a:pt x="634" y="0"/>
                  </a:moveTo>
                  <a:lnTo>
                    <a:pt x="367" y="134"/>
                  </a:lnTo>
                  <a:lnTo>
                    <a:pt x="367" y="501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7" y="634"/>
                  </a:moveTo>
                  <a:lnTo>
                    <a:pt x="267" y="868"/>
                  </a:lnTo>
                  <a:cubicBezTo>
                    <a:pt x="200" y="868"/>
                    <a:pt x="167" y="934"/>
                    <a:pt x="134" y="968"/>
                  </a:cubicBezTo>
                  <a:cubicBezTo>
                    <a:pt x="100" y="1001"/>
                    <a:pt x="100" y="1068"/>
                    <a:pt x="100" y="1134"/>
                  </a:cubicBezTo>
                  <a:cubicBezTo>
                    <a:pt x="100" y="1168"/>
                    <a:pt x="100" y="1201"/>
                    <a:pt x="134" y="1234"/>
                  </a:cubicBezTo>
                  <a:cubicBezTo>
                    <a:pt x="150" y="1251"/>
                    <a:pt x="167" y="1259"/>
                    <a:pt x="188" y="1259"/>
                  </a:cubicBezTo>
                  <a:cubicBezTo>
                    <a:pt x="209" y="1259"/>
                    <a:pt x="234" y="1251"/>
                    <a:pt x="267" y="1234"/>
                  </a:cubicBezTo>
                  <a:lnTo>
                    <a:pt x="434" y="1101"/>
                  </a:lnTo>
                  <a:lnTo>
                    <a:pt x="434" y="1935"/>
                  </a:lnTo>
                  <a:lnTo>
                    <a:pt x="167" y="2102"/>
                  </a:lnTo>
                  <a:cubicBezTo>
                    <a:pt x="100" y="2135"/>
                    <a:pt x="67" y="2168"/>
                    <a:pt x="67" y="2235"/>
                  </a:cubicBezTo>
                  <a:cubicBezTo>
                    <a:pt x="33" y="2269"/>
                    <a:pt x="0" y="2302"/>
                    <a:pt x="0" y="2369"/>
                  </a:cubicBezTo>
                  <a:cubicBezTo>
                    <a:pt x="0" y="2435"/>
                    <a:pt x="33" y="2435"/>
                    <a:pt x="67" y="2469"/>
                  </a:cubicBezTo>
                  <a:cubicBezTo>
                    <a:pt x="67" y="2485"/>
                    <a:pt x="75" y="2494"/>
                    <a:pt x="92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4" y="2002"/>
                  </a:lnTo>
                  <a:cubicBezTo>
                    <a:pt x="1001" y="2002"/>
                    <a:pt x="1034" y="1935"/>
                    <a:pt x="1068" y="1902"/>
                  </a:cubicBezTo>
                  <a:cubicBezTo>
                    <a:pt x="1068" y="1868"/>
                    <a:pt x="1101" y="1802"/>
                    <a:pt x="1101" y="1768"/>
                  </a:cubicBezTo>
                  <a:cubicBezTo>
                    <a:pt x="1101" y="1701"/>
                    <a:pt x="1068" y="1668"/>
                    <a:pt x="1068" y="1635"/>
                  </a:cubicBezTo>
                  <a:cubicBezTo>
                    <a:pt x="1034" y="1635"/>
                    <a:pt x="1001" y="1635"/>
                    <a:pt x="934" y="1668"/>
                  </a:cubicBezTo>
                  <a:lnTo>
                    <a:pt x="667" y="1835"/>
                  </a:lnTo>
                  <a:lnTo>
                    <a:pt x="667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2757150" y="2351300"/>
              <a:ext cx="30025" cy="51375"/>
            </a:xfrm>
            <a:custGeom>
              <a:rect b="b" l="l" r="r" t="t"/>
              <a:pathLst>
                <a:path extrusionOk="0" h="2055" w="1201">
                  <a:moveTo>
                    <a:pt x="367" y="0"/>
                  </a:moveTo>
                  <a:cubicBezTo>
                    <a:pt x="334" y="34"/>
                    <a:pt x="300" y="67"/>
                    <a:pt x="300" y="134"/>
                  </a:cubicBezTo>
                  <a:cubicBezTo>
                    <a:pt x="267" y="167"/>
                    <a:pt x="267" y="234"/>
                    <a:pt x="267" y="300"/>
                  </a:cubicBezTo>
                  <a:lnTo>
                    <a:pt x="267" y="601"/>
                  </a:lnTo>
                  <a:lnTo>
                    <a:pt x="167" y="634"/>
                  </a:lnTo>
                  <a:cubicBezTo>
                    <a:pt x="134" y="667"/>
                    <a:pt x="67" y="701"/>
                    <a:pt x="67" y="767"/>
                  </a:cubicBezTo>
                  <a:cubicBezTo>
                    <a:pt x="33" y="801"/>
                    <a:pt x="33" y="867"/>
                    <a:pt x="33" y="901"/>
                  </a:cubicBezTo>
                  <a:cubicBezTo>
                    <a:pt x="0" y="934"/>
                    <a:pt x="33" y="1001"/>
                    <a:pt x="67" y="1001"/>
                  </a:cubicBezTo>
                  <a:cubicBezTo>
                    <a:pt x="67" y="1029"/>
                    <a:pt x="73" y="1039"/>
                    <a:pt x="85" y="1039"/>
                  </a:cubicBezTo>
                  <a:cubicBezTo>
                    <a:pt x="101" y="1039"/>
                    <a:pt x="128" y="1020"/>
                    <a:pt x="167" y="1001"/>
                  </a:cubicBezTo>
                  <a:lnTo>
                    <a:pt x="267" y="968"/>
                  </a:lnTo>
                  <a:lnTo>
                    <a:pt x="267" y="1735"/>
                  </a:lnTo>
                  <a:cubicBezTo>
                    <a:pt x="234" y="1835"/>
                    <a:pt x="267" y="1935"/>
                    <a:pt x="367" y="2035"/>
                  </a:cubicBezTo>
                  <a:cubicBezTo>
                    <a:pt x="391" y="2047"/>
                    <a:pt x="420" y="2055"/>
                    <a:pt x="454" y="2055"/>
                  </a:cubicBezTo>
                  <a:cubicBezTo>
                    <a:pt x="511" y="2055"/>
                    <a:pt x="583" y="2032"/>
                    <a:pt x="667" y="1968"/>
                  </a:cubicBezTo>
                  <a:cubicBezTo>
                    <a:pt x="767" y="1902"/>
                    <a:pt x="867" y="1835"/>
                    <a:pt x="934" y="1768"/>
                  </a:cubicBezTo>
                  <a:cubicBezTo>
                    <a:pt x="1034" y="1668"/>
                    <a:pt x="1101" y="1568"/>
                    <a:pt x="1168" y="1468"/>
                  </a:cubicBezTo>
                  <a:cubicBezTo>
                    <a:pt x="1168" y="1435"/>
                    <a:pt x="1201" y="1401"/>
                    <a:pt x="1201" y="1334"/>
                  </a:cubicBezTo>
                  <a:cubicBezTo>
                    <a:pt x="1201" y="1301"/>
                    <a:pt x="1168" y="1268"/>
                    <a:pt x="1168" y="1234"/>
                  </a:cubicBezTo>
                  <a:lnTo>
                    <a:pt x="1068" y="1234"/>
                  </a:ln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68"/>
                    <a:pt x="801" y="1568"/>
                    <a:pt x="667" y="1635"/>
                  </a:cubicBezTo>
                  <a:cubicBezTo>
                    <a:pt x="620" y="1658"/>
                    <a:pt x="573" y="1682"/>
                    <a:pt x="538" y="1682"/>
                  </a:cubicBezTo>
                  <a:cubicBezTo>
                    <a:pt x="523" y="1682"/>
                    <a:pt x="510" y="1678"/>
                    <a:pt x="500" y="1668"/>
                  </a:cubicBezTo>
                  <a:cubicBezTo>
                    <a:pt x="467" y="1668"/>
                    <a:pt x="467" y="1635"/>
                    <a:pt x="467" y="1535"/>
                  </a:cubicBezTo>
                  <a:lnTo>
                    <a:pt x="467" y="834"/>
                  </a:lnTo>
                  <a:lnTo>
                    <a:pt x="901" y="601"/>
                  </a:lnTo>
                  <a:cubicBezTo>
                    <a:pt x="934" y="601"/>
                    <a:pt x="1001" y="534"/>
                    <a:pt x="1001" y="501"/>
                  </a:cubicBezTo>
                  <a:cubicBezTo>
                    <a:pt x="1034" y="467"/>
                    <a:pt x="1034" y="400"/>
                    <a:pt x="1034" y="334"/>
                  </a:cubicBezTo>
                  <a:cubicBezTo>
                    <a:pt x="1068" y="300"/>
                    <a:pt x="1034" y="267"/>
                    <a:pt x="1001" y="234"/>
                  </a:cubicBezTo>
                  <a:cubicBezTo>
                    <a:pt x="1001" y="217"/>
                    <a:pt x="984" y="209"/>
                    <a:pt x="963" y="209"/>
                  </a:cubicBezTo>
                  <a:cubicBezTo>
                    <a:pt x="942" y="209"/>
                    <a:pt x="917" y="217"/>
                    <a:pt x="901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500" y="134"/>
                    <a:pt x="467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2788825" y="2335450"/>
              <a:ext cx="31725" cy="72375"/>
            </a:xfrm>
            <a:custGeom>
              <a:rect b="b" l="l" r="r" t="t"/>
              <a:pathLst>
                <a:path extrusionOk="0" h="2895" w="1269">
                  <a:moveTo>
                    <a:pt x="1235" y="0"/>
                  </a:moveTo>
                  <a:cubicBezTo>
                    <a:pt x="1202" y="0"/>
                    <a:pt x="1168" y="0"/>
                    <a:pt x="1101" y="34"/>
                  </a:cubicBezTo>
                  <a:lnTo>
                    <a:pt x="901" y="167"/>
                  </a:lnTo>
                  <a:cubicBezTo>
                    <a:pt x="868" y="167"/>
                    <a:pt x="801" y="234"/>
                    <a:pt x="801" y="267"/>
                  </a:cubicBezTo>
                  <a:cubicBezTo>
                    <a:pt x="768" y="301"/>
                    <a:pt x="735" y="367"/>
                    <a:pt x="735" y="401"/>
                  </a:cubicBezTo>
                  <a:cubicBezTo>
                    <a:pt x="735" y="467"/>
                    <a:pt x="768" y="501"/>
                    <a:pt x="801" y="534"/>
                  </a:cubicBezTo>
                  <a:cubicBezTo>
                    <a:pt x="801" y="545"/>
                    <a:pt x="805" y="549"/>
                    <a:pt x="812" y="549"/>
                  </a:cubicBezTo>
                  <a:cubicBezTo>
                    <a:pt x="827" y="549"/>
                    <a:pt x="857" y="534"/>
                    <a:pt x="901" y="534"/>
                  </a:cubicBezTo>
                  <a:lnTo>
                    <a:pt x="634" y="1468"/>
                  </a:lnTo>
                  <a:lnTo>
                    <a:pt x="368" y="834"/>
                  </a:lnTo>
                  <a:cubicBezTo>
                    <a:pt x="401" y="801"/>
                    <a:pt x="434" y="768"/>
                    <a:pt x="468" y="701"/>
                  </a:cubicBezTo>
                  <a:cubicBezTo>
                    <a:pt x="501" y="668"/>
                    <a:pt x="501" y="634"/>
                    <a:pt x="501" y="567"/>
                  </a:cubicBezTo>
                  <a:cubicBezTo>
                    <a:pt x="501" y="534"/>
                    <a:pt x="501" y="501"/>
                    <a:pt x="468" y="467"/>
                  </a:cubicBezTo>
                  <a:cubicBezTo>
                    <a:pt x="451" y="451"/>
                    <a:pt x="434" y="442"/>
                    <a:pt x="418" y="442"/>
                  </a:cubicBezTo>
                  <a:cubicBezTo>
                    <a:pt x="401" y="442"/>
                    <a:pt x="384" y="451"/>
                    <a:pt x="368" y="467"/>
                  </a:cubicBez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1" y="934"/>
                    <a:pt x="34" y="934"/>
                  </a:cubicBezTo>
                  <a:cubicBezTo>
                    <a:pt x="34" y="951"/>
                    <a:pt x="42" y="959"/>
                    <a:pt x="55" y="959"/>
                  </a:cubicBezTo>
                  <a:cubicBezTo>
                    <a:pt x="67" y="959"/>
                    <a:pt x="84" y="951"/>
                    <a:pt x="101" y="934"/>
                  </a:cubicBezTo>
                  <a:lnTo>
                    <a:pt x="534" y="1902"/>
                  </a:lnTo>
                  <a:lnTo>
                    <a:pt x="368" y="2369"/>
                  </a:lnTo>
                  <a:lnTo>
                    <a:pt x="134" y="2502"/>
                  </a:lnTo>
                  <a:cubicBezTo>
                    <a:pt x="101" y="2536"/>
                    <a:pt x="67" y="2569"/>
                    <a:pt x="34" y="2636"/>
                  </a:cubicBezTo>
                  <a:cubicBezTo>
                    <a:pt x="1" y="2669"/>
                    <a:pt x="1" y="2736"/>
                    <a:pt x="1" y="2769"/>
                  </a:cubicBezTo>
                  <a:cubicBezTo>
                    <a:pt x="1" y="2802"/>
                    <a:pt x="1" y="2869"/>
                    <a:pt x="34" y="2869"/>
                  </a:cubicBezTo>
                  <a:cubicBezTo>
                    <a:pt x="51" y="2886"/>
                    <a:pt x="67" y="2894"/>
                    <a:pt x="84" y="2894"/>
                  </a:cubicBezTo>
                  <a:cubicBezTo>
                    <a:pt x="101" y="2894"/>
                    <a:pt x="117" y="2886"/>
                    <a:pt x="134" y="2869"/>
                  </a:cubicBezTo>
                  <a:lnTo>
                    <a:pt x="634" y="2569"/>
                  </a:lnTo>
                  <a:cubicBezTo>
                    <a:pt x="701" y="2536"/>
                    <a:pt x="735" y="2502"/>
                    <a:pt x="768" y="2469"/>
                  </a:cubicBezTo>
                  <a:cubicBezTo>
                    <a:pt x="768" y="2402"/>
                    <a:pt x="801" y="2369"/>
                    <a:pt x="801" y="2302"/>
                  </a:cubicBezTo>
                  <a:cubicBezTo>
                    <a:pt x="801" y="2235"/>
                    <a:pt x="768" y="2202"/>
                    <a:pt x="735" y="2202"/>
                  </a:cubicBezTo>
                  <a:cubicBezTo>
                    <a:pt x="735" y="2202"/>
                    <a:pt x="701" y="2202"/>
                    <a:pt x="634" y="2235"/>
                  </a:cubicBezTo>
                  <a:lnTo>
                    <a:pt x="1135" y="367"/>
                  </a:lnTo>
                  <a:cubicBezTo>
                    <a:pt x="1202" y="334"/>
                    <a:pt x="1202" y="301"/>
                    <a:pt x="1235" y="267"/>
                  </a:cubicBezTo>
                  <a:cubicBezTo>
                    <a:pt x="1268" y="201"/>
                    <a:pt x="1268" y="167"/>
                    <a:pt x="1268" y="134"/>
                  </a:cubicBezTo>
                  <a:cubicBezTo>
                    <a:pt x="1268" y="67"/>
                    <a:pt x="1268" y="34"/>
                    <a:pt x="12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2824700" y="2318775"/>
              <a:ext cx="32525" cy="49850"/>
            </a:xfrm>
            <a:custGeom>
              <a:rect b="b" l="l" r="r" t="t"/>
              <a:pathLst>
                <a:path extrusionOk="0" h="1994" w="1301">
                  <a:moveTo>
                    <a:pt x="133" y="0"/>
                  </a:moveTo>
                  <a:cubicBezTo>
                    <a:pt x="100" y="34"/>
                    <a:pt x="67" y="67"/>
                    <a:pt x="33" y="100"/>
                  </a:cubicBezTo>
                  <a:cubicBezTo>
                    <a:pt x="33" y="167"/>
                    <a:pt x="0" y="200"/>
                    <a:pt x="0" y="267"/>
                  </a:cubicBezTo>
                  <a:cubicBezTo>
                    <a:pt x="0" y="300"/>
                    <a:pt x="0" y="300"/>
                    <a:pt x="33" y="334"/>
                  </a:cubicBezTo>
                  <a:cubicBezTo>
                    <a:pt x="33" y="367"/>
                    <a:pt x="67" y="367"/>
                    <a:pt x="100" y="401"/>
                  </a:cubicBezTo>
                  <a:lnTo>
                    <a:pt x="834" y="601"/>
                  </a:lnTo>
                  <a:lnTo>
                    <a:pt x="100" y="1635"/>
                  </a:lnTo>
                  <a:cubicBezTo>
                    <a:pt x="67" y="1668"/>
                    <a:pt x="33" y="1735"/>
                    <a:pt x="33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3" y="1968"/>
                  </a:cubicBezTo>
                  <a:cubicBezTo>
                    <a:pt x="167" y="1968"/>
                    <a:pt x="200" y="1935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1857325" y="29661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47" y="1"/>
                  </a:moveTo>
                  <a:cubicBezTo>
                    <a:pt x="1235" y="1"/>
                    <a:pt x="1218" y="9"/>
                    <a:pt x="1202" y="26"/>
                  </a:cubicBezTo>
                  <a:cubicBezTo>
                    <a:pt x="1168" y="59"/>
                    <a:pt x="1135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1897350" y="29352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2"/>
                  </a:cubicBezTo>
                  <a:cubicBezTo>
                    <a:pt x="801" y="159"/>
                    <a:pt x="768" y="192"/>
                    <a:pt x="768" y="259"/>
                  </a:cubicBezTo>
                  <a:lnTo>
                    <a:pt x="34" y="3094"/>
                  </a:lnTo>
                  <a:cubicBezTo>
                    <a:pt x="34" y="3128"/>
                    <a:pt x="1" y="3161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094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2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1928225" y="2937550"/>
              <a:ext cx="31700" cy="50050"/>
            </a:xfrm>
            <a:custGeom>
              <a:rect b="b" l="l" r="r" t="t"/>
              <a:pathLst>
                <a:path extrusionOk="0" h="2002" w="1268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34"/>
                    <a:pt x="734" y="301"/>
                  </a:cubicBezTo>
                  <a:cubicBezTo>
                    <a:pt x="701" y="334"/>
                    <a:pt x="701" y="401"/>
                    <a:pt x="701" y="434"/>
                  </a:cubicBezTo>
                  <a:cubicBezTo>
                    <a:pt x="667" y="467"/>
                    <a:pt x="701" y="534"/>
                    <a:pt x="734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34" y="501"/>
                  </a:lnTo>
                  <a:lnTo>
                    <a:pt x="934" y="1201"/>
                  </a:lnTo>
                  <a:cubicBezTo>
                    <a:pt x="867" y="1301"/>
                    <a:pt x="801" y="1368"/>
                    <a:pt x="734" y="1468"/>
                  </a:cubicBezTo>
                  <a:cubicBezTo>
                    <a:pt x="667" y="1501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35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34" y="567"/>
                    <a:pt x="67" y="634"/>
                    <a:pt x="67" y="667"/>
                  </a:cubicBezTo>
                  <a:cubicBezTo>
                    <a:pt x="33" y="701"/>
                    <a:pt x="33" y="768"/>
                    <a:pt x="33" y="834"/>
                  </a:cubicBezTo>
                  <a:cubicBezTo>
                    <a:pt x="0" y="868"/>
                    <a:pt x="33" y="901"/>
                    <a:pt x="67" y="934"/>
                  </a:cubicBezTo>
                  <a:cubicBezTo>
                    <a:pt x="67" y="951"/>
                    <a:pt x="75" y="959"/>
                    <a:pt x="92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1968"/>
                    <a:pt x="567" y="1935"/>
                  </a:cubicBezTo>
                  <a:cubicBezTo>
                    <a:pt x="634" y="1902"/>
                    <a:pt x="667" y="1868"/>
                    <a:pt x="734" y="1802"/>
                  </a:cubicBezTo>
                  <a:cubicBezTo>
                    <a:pt x="801" y="1735"/>
                    <a:pt x="867" y="1668"/>
                    <a:pt x="934" y="1601"/>
                  </a:cubicBezTo>
                  <a:lnTo>
                    <a:pt x="934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35"/>
                  </a:cubicBezTo>
                  <a:cubicBezTo>
                    <a:pt x="1268" y="1401"/>
                    <a:pt x="1268" y="1335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1964900" y="2917750"/>
              <a:ext cx="30050" cy="53800"/>
            </a:xfrm>
            <a:custGeom>
              <a:rect b="b" l="l" r="r" t="t"/>
              <a:pathLst>
                <a:path extrusionOk="0" h="2152" w="1202">
                  <a:moveTo>
                    <a:pt x="1002" y="0"/>
                  </a:moveTo>
                  <a:cubicBezTo>
                    <a:pt x="968" y="0"/>
                    <a:pt x="935" y="8"/>
                    <a:pt x="901" y="25"/>
                  </a:cubicBezTo>
                  <a:cubicBezTo>
                    <a:pt x="835" y="58"/>
                    <a:pt x="801" y="125"/>
                    <a:pt x="735" y="159"/>
                  </a:cubicBezTo>
                  <a:cubicBezTo>
                    <a:pt x="668" y="292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01" y="525"/>
                  </a:lnTo>
                  <a:cubicBezTo>
                    <a:pt x="168" y="559"/>
                    <a:pt x="134" y="592"/>
                    <a:pt x="101" y="659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1" y="917"/>
                  </a:cubicBezTo>
                  <a:cubicBezTo>
                    <a:pt x="168" y="917"/>
                    <a:pt x="184" y="909"/>
                    <a:pt x="201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01" y="1760"/>
                    <a:pt x="68" y="1826"/>
                    <a:pt x="34" y="1860"/>
                  </a:cubicBezTo>
                  <a:cubicBezTo>
                    <a:pt x="1" y="1893"/>
                    <a:pt x="1" y="1960"/>
                    <a:pt x="1" y="1993"/>
                  </a:cubicBezTo>
                  <a:cubicBezTo>
                    <a:pt x="1" y="2060"/>
                    <a:pt x="1" y="2093"/>
                    <a:pt x="34" y="2127"/>
                  </a:cubicBezTo>
                  <a:cubicBezTo>
                    <a:pt x="51" y="2143"/>
                    <a:pt x="68" y="2152"/>
                    <a:pt x="88" y="2152"/>
                  </a:cubicBezTo>
                  <a:cubicBezTo>
                    <a:pt x="109" y="2152"/>
                    <a:pt x="134" y="2143"/>
                    <a:pt x="168" y="2127"/>
                  </a:cubicBezTo>
                  <a:lnTo>
                    <a:pt x="835" y="1693"/>
                  </a:lnTo>
                  <a:cubicBezTo>
                    <a:pt x="901" y="1660"/>
                    <a:pt x="935" y="1626"/>
                    <a:pt x="968" y="1593"/>
                  </a:cubicBezTo>
                  <a:cubicBezTo>
                    <a:pt x="968" y="1526"/>
                    <a:pt x="1002" y="1493"/>
                    <a:pt x="1002" y="1426"/>
                  </a:cubicBezTo>
                  <a:cubicBezTo>
                    <a:pt x="1002" y="1393"/>
                    <a:pt x="968" y="1359"/>
                    <a:pt x="968" y="1326"/>
                  </a:cubicBezTo>
                  <a:cubicBezTo>
                    <a:pt x="951" y="1309"/>
                    <a:pt x="935" y="1301"/>
                    <a:pt x="914" y="1301"/>
                  </a:cubicBezTo>
                  <a:cubicBezTo>
                    <a:pt x="893" y="1301"/>
                    <a:pt x="868" y="1309"/>
                    <a:pt x="835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01" y="859"/>
                    <a:pt x="668" y="726"/>
                    <a:pt x="768" y="592"/>
                  </a:cubicBezTo>
                  <a:cubicBezTo>
                    <a:pt x="801" y="492"/>
                    <a:pt x="835" y="459"/>
                    <a:pt x="901" y="392"/>
                  </a:cubicBezTo>
                  <a:lnTo>
                    <a:pt x="968" y="392"/>
                  </a:lnTo>
                  <a:cubicBezTo>
                    <a:pt x="985" y="409"/>
                    <a:pt x="1002" y="417"/>
                    <a:pt x="1018" y="417"/>
                  </a:cubicBezTo>
                  <a:cubicBezTo>
                    <a:pt x="1035" y="417"/>
                    <a:pt x="1052" y="409"/>
                    <a:pt x="1068" y="392"/>
                  </a:cubicBezTo>
                  <a:cubicBezTo>
                    <a:pt x="1102" y="392"/>
                    <a:pt x="1135" y="359"/>
                    <a:pt x="1135" y="292"/>
                  </a:cubicBezTo>
                  <a:cubicBezTo>
                    <a:pt x="1168" y="259"/>
                    <a:pt x="1168" y="225"/>
                    <a:pt x="1168" y="159"/>
                  </a:cubicBezTo>
                  <a:cubicBezTo>
                    <a:pt x="1202" y="92"/>
                    <a:pt x="1168" y="58"/>
                    <a:pt x="1102" y="25"/>
                  </a:cubicBezTo>
                  <a:cubicBezTo>
                    <a:pt x="1068" y="8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1999925" y="2885850"/>
              <a:ext cx="27550" cy="63400"/>
            </a:xfrm>
            <a:custGeom>
              <a:rect b="b" l="l" r="r" t="t"/>
              <a:pathLst>
                <a:path extrusionOk="0" h="2536" w="1102">
                  <a:moveTo>
                    <a:pt x="668" y="0"/>
                  </a:moveTo>
                  <a:lnTo>
                    <a:pt x="268" y="234"/>
                  </a:lnTo>
                  <a:cubicBezTo>
                    <a:pt x="201" y="267"/>
                    <a:pt x="168" y="300"/>
                    <a:pt x="134" y="334"/>
                  </a:cubicBezTo>
                  <a:cubicBezTo>
                    <a:pt x="101" y="400"/>
                    <a:pt x="101" y="434"/>
                    <a:pt x="101" y="501"/>
                  </a:cubicBezTo>
                  <a:cubicBezTo>
                    <a:pt x="101" y="534"/>
                    <a:pt x="101" y="567"/>
                    <a:pt x="134" y="601"/>
                  </a:cubicBezTo>
                  <a:cubicBezTo>
                    <a:pt x="151" y="617"/>
                    <a:pt x="168" y="626"/>
                    <a:pt x="188" y="626"/>
                  </a:cubicBezTo>
                  <a:cubicBezTo>
                    <a:pt x="209" y="626"/>
                    <a:pt x="234" y="617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8"/>
                  </a:lnTo>
                  <a:cubicBezTo>
                    <a:pt x="101" y="2168"/>
                    <a:pt x="68" y="2235"/>
                    <a:pt x="34" y="2268"/>
                  </a:cubicBezTo>
                  <a:cubicBezTo>
                    <a:pt x="34" y="2302"/>
                    <a:pt x="1" y="2369"/>
                    <a:pt x="1" y="2402"/>
                  </a:cubicBezTo>
                  <a:cubicBezTo>
                    <a:pt x="1" y="2469"/>
                    <a:pt x="1" y="2502"/>
                    <a:pt x="34" y="2535"/>
                  </a:cubicBezTo>
                  <a:cubicBezTo>
                    <a:pt x="68" y="2535"/>
                    <a:pt x="101" y="2535"/>
                    <a:pt x="168" y="2502"/>
                  </a:cubicBezTo>
                  <a:lnTo>
                    <a:pt x="935" y="2035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1"/>
                  </a:cubicBezTo>
                  <a:cubicBezTo>
                    <a:pt x="1102" y="1768"/>
                    <a:pt x="1068" y="1701"/>
                    <a:pt x="1035" y="1668"/>
                  </a:cubicBezTo>
                  <a:cubicBezTo>
                    <a:pt x="1035" y="1668"/>
                    <a:pt x="1002" y="1668"/>
                    <a:pt x="935" y="1701"/>
                  </a:cubicBezTo>
                  <a:lnTo>
                    <a:pt x="668" y="1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2033300" y="2880200"/>
              <a:ext cx="33375" cy="50500"/>
            </a:xfrm>
            <a:custGeom>
              <a:rect b="b" l="l" r="r" t="t"/>
              <a:pathLst>
                <a:path extrusionOk="0" h="2020" w="1335">
                  <a:moveTo>
                    <a:pt x="184" y="1"/>
                  </a:moveTo>
                  <a:cubicBezTo>
                    <a:pt x="167" y="1"/>
                    <a:pt x="150" y="9"/>
                    <a:pt x="134" y="26"/>
                  </a:cubicBezTo>
                  <a:cubicBezTo>
                    <a:pt x="100" y="26"/>
                    <a:pt x="67" y="59"/>
                    <a:pt x="67" y="126"/>
                  </a:cubicBezTo>
                  <a:cubicBezTo>
                    <a:pt x="33" y="159"/>
                    <a:pt x="33" y="193"/>
                    <a:pt x="33" y="260"/>
                  </a:cubicBezTo>
                  <a:cubicBezTo>
                    <a:pt x="0" y="293"/>
                    <a:pt x="0" y="326"/>
                    <a:pt x="33" y="326"/>
                  </a:cubicBezTo>
                  <a:cubicBezTo>
                    <a:pt x="33" y="360"/>
                    <a:pt x="67" y="393"/>
                    <a:pt x="100" y="393"/>
                  </a:cubicBezTo>
                  <a:lnTo>
                    <a:pt x="834" y="593"/>
                  </a:lnTo>
                  <a:lnTo>
                    <a:pt x="67" y="1661"/>
                  </a:lnTo>
                  <a:cubicBezTo>
                    <a:pt x="33" y="1694"/>
                    <a:pt x="33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3" y="1994"/>
                  </a:cubicBezTo>
                  <a:cubicBezTo>
                    <a:pt x="50" y="2011"/>
                    <a:pt x="67" y="2019"/>
                    <a:pt x="83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34" y="326"/>
                  </a:lnTo>
                  <a:lnTo>
                    <a:pt x="234" y="26"/>
                  </a:lnTo>
                  <a:cubicBezTo>
                    <a:pt x="217" y="9"/>
                    <a:pt x="200" y="1"/>
                    <a:pt x="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1687200" y="31687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23" y="1"/>
                  </a:moveTo>
                  <a:cubicBezTo>
                    <a:pt x="1210" y="1"/>
                    <a:pt x="1202" y="9"/>
                    <a:pt x="1202" y="26"/>
                  </a:cubicBezTo>
                  <a:cubicBezTo>
                    <a:pt x="1168" y="26"/>
                    <a:pt x="1135" y="59"/>
                    <a:pt x="1102" y="126"/>
                  </a:cubicBezTo>
                  <a:lnTo>
                    <a:pt x="1" y="1693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0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727"/>
                    <a:pt x="1302" y="1693"/>
                    <a:pt x="1302" y="1660"/>
                  </a:cubicBezTo>
                  <a:cubicBezTo>
                    <a:pt x="1302" y="1627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2" y="259"/>
                    <a:pt x="1302" y="226"/>
                  </a:cubicBezTo>
                  <a:cubicBezTo>
                    <a:pt x="1302" y="192"/>
                    <a:pt x="1302" y="159"/>
                    <a:pt x="1302" y="126"/>
                  </a:cubicBezTo>
                  <a:cubicBezTo>
                    <a:pt x="1302" y="92"/>
                    <a:pt x="1302" y="26"/>
                    <a:pt x="1268" y="26"/>
                  </a:cubicBezTo>
                  <a:cubicBezTo>
                    <a:pt x="1252" y="9"/>
                    <a:pt x="1235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1727250" y="313852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201"/>
                    <a:pt x="767" y="234"/>
                  </a:cubicBezTo>
                  <a:lnTo>
                    <a:pt x="33" y="3069"/>
                  </a:lnTo>
                  <a:cubicBezTo>
                    <a:pt x="33" y="3103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3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203"/>
                    <a:pt x="234" y="3136"/>
                    <a:pt x="267" y="3069"/>
                  </a:cubicBezTo>
                  <a:lnTo>
                    <a:pt x="1001" y="234"/>
                  </a:lnTo>
                  <a:cubicBezTo>
                    <a:pt x="1001" y="201"/>
                    <a:pt x="1001" y="167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1758100" y="3140200"/>
              <a:ext cx="32550" cy="49550"/>
            </a:xfrm>
            <a:custGeom>
              <a:rect b="b" l="l" r="r" t="t"/>
              <a:pathLst>
                <a:path extrusionOk="0" h="1982" w="1302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67"/>
                    <a:pt x="701" y="300"/>
                  </a:cubicBezTo>
                  <a:cubicBezTo>
                    <a:pt x="701" y="334"/>
                    <a:pt x="701" y="400"/>
                    <a:pt x="667" y="467"/>
                  </a:cubicBezTo>
                  <a:cubicBezTo>
                    <a:pt x="667" y="500"/>
                    <a:pt x="701" y="534"/>
                    <a:pt x="701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01" y="500"/>
                  </a:lnTo>
                  <a:lnTo>
                    <a:pt x="901" y="1201"/>
                  </a:lnTo>
                  <a:cubicBezTo>
                    <a:pt x="868" y="1301"/>
                    <a:pt x="801" y="1368"/>
                    <a:pt x="734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68"/>
                  </a:cubicBezTo>
                  <a:lnTo>
                    <a:pt x="434" y="400"/>
                  </a:lnTo>
                  <a:lnTo>
                    <a:pt x="167" y="567"/>
                  </a:lnTo>
                  <a:cubicBezTo>
                    <a:pt x="134" y="601"/>
                    <a:pt x="67" y="634"/>
                    <a:pt x="34" y="701"/>
                  </a:cubicBezTo>
                  <a:cubicBezTo>
                    <a:pt x="34" y="734"/>
                    <a:pt x="34" y="767"/>
                    <a:pt x="0" y="834"/>
                  </a:cubicBezTo>
                  <a:cubicBezTo>
                    <a:pt x="0" y="867"/>
                    <a:pt x="34" y="901"/>
                    <a:pt x="34" y="934"/>
                  </a:cubicBezTo>
                  <a:cubicBezTo>
                    <a:pt x="43" y="944"/>
                    <a:pt x="53" y="948"/>
                    <a:pt x="64" y="948"/>
                  </a:cubicBezTo>
                  <a:cubicBezTo>
                    <a:pt x="89" y="948"/>
                    <a:pt x="120" y="924"/>
                    <a:pt x="167" y="901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01"/>
                    <a:pt x="200" y="1801"/>
                    <a:pt x="234" y="1868"/>
                  </a:cubicBezTo>
                  <a:cubicBezTo>
                    <a:pt x="267" y="1901"/>
                    <a:pt x="300" y="1968"/>
                    <a:pt x="367" y="1968"/>
                  </a:cubicBezTo>
                  <a:cubicBezTo>
                    <a:pt x="387" y="1978"/>
                    <a:pt x="406" y="1982"/>
                    <a:pt x="426" y="1982"/>
                  </a:cubicBezTo>
                  <a:cubicBezTo>
                    <a:pt x="473" y="1982"/>
                    <a:pt x="520" y="1958"/>
                    <a:pt x="567" y="1935"/>
                  </a:cubicBezTo>
                  <a:cubicBezTo>
                    <a:pt x="634" y="1901"/>
                    <a:pt x="667" y="1868"/>
                    <a:pt x="734" y="1801"/>
                  </a:cubicBezTo>
                  <a:cubicBezTo>
                    <a:pt x="801" y="1768"/>
                    <a:pt x="868" y="1668"/>
                    <a:pt x="901" y="1601"/>
                  </a:cubicBezTo>
                  <a:lnTo>
                    <a:pt x="901" y="1668"/>
                  </a:lnTo>
                  <a:lnTo>
                    <a:pt x="1134" y="1568"/>
                  </a:lnTo>
                  <a:cubicBezTo>
                    <a:pt x="1168" y="1535"/>
                    <a:pt x="1234" y="1501"/>
                    <a:pt x="1268" y="1434"/>
                  </a:cubicBezTo>
                  <a:cubicBezTo>
                    <a:pt x="1268" y="1401"/>
                    <a:pt x="1268" y="1334"/>
                    <a:pt x="1268" y="1301"/>
                  </a:cubicBezTo>
                  <a:cubicBezTo>
                    <a:pt x="1301" y="1268"/>
                    <a:pt x="1268" y="1201"/>
                    <a:pt x="1268" y="1201"/>
                  </a:cubicBezTo>
                  <a:cubicBezTo>
                    <a:pt x="1251" y="1184"/>
                    <a:pt x="1234" y="1176"/>
                    <a:pt x="1214" y="1176"/>
                  </a:cubicBezTo>
                  <a:cubicBezTo>
                    <a:pt x="1193" y="1176"/>
                    <a:pt x="1168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1794775" y="3120375"/>
              <a:ext cx="30050" cy="53000"/>
            </a:xfrm>
            <a:custGeom>
              <a:rect b="b" l="l" r="r" t="t"/>
              <a:pathLst>
                <a:path extrusionOk="0" h="2120" w="1202">
                  <a:moveTo>
                    <a:pt x="1018" y="1"/>
                  </a:moveTo>
                  <a:cubicBezTo>
                    <a:pt x="977" y="1"/>
                    <a:pt x="935" y="9"/>
                    <a:pt x="902" y="26"/>
                  </a:cubicBezTo>
                  <a:cubicBezTo>
                    <a:pt x="835" y="59"/>
                    <a:pt x="802" y="126"/>
                    <a:pt x="768" y="159"/>
                  </a:cubicBezTo>
                  <a:cubicBezTo>
                    <a:pt x="668" y="293"/>
                    <a:pt x="601" y="393"/>
                    <a:pt x="535" y="493"/>
                  </a:cubicBezTo>
                  <a:lnTo>
                    <a:pt x="535" y="293"/>
                  </a:lnTo>
                  <a:lnTo>
                    <a:pt x="234" y="526"/>
                  </a:lnTo>
                  <a:cubicBezTo>
                    <a:pt x="168" y="526"/>
                    <a:pt x="134" y="593"/>
                    <a:pt x="101" y="626"/>
                  </a:cubicBezTo>
                  <a:cubicBezTo>
                    <a:pt x="68" y="660"/>
                    <a:pt x="68" y="726"/>
                    <a:pt x="68" y="793"/>
                  </a:cubicBezTo>
                  <a:cubicBezTo>
                    <a:pt x="68" y="826"/>
                    <a:pt x="68" y="860"/>
                    <a:pt x="101" y="893"/>
                  </a:cubicBezTo>
                  <a:cubicBezTo>
                    <a:pt x="134" y="893"/>
                    <a:pt x="168" y="893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4"/>
                    <a:pt x="68" y="1861"/>
                  </a:cubicBezTo>
                  <a:cubicBezTo>
                    <a:pt x="34" y="1894"/>
                    <a:pt x="34" y="1927"/>
                    <a:pt x="34" y="1994"/>
                  </a:cubicBezTo>
                  <a:cubicBezTo>
                    <a:pt x="1" y="2027"/>
                    <a:pt x="34" y="2061"/>
                    <a:pt x="68" y="2094"/>
                  </a:cubicBezTo>
                  <a:cubicBezTo>
                    <a:pt x="68" y="2111"/>
                    <a:pt x="76" y="2119"/>
                    <a:pt x="93" y="2119"/>
                  </a:cubicBezTo>
                  <a:cubicBezTo>
                    <a:pt x="109" y="2119"/>
                    <a:pt x="134" y="2111"/>
                    <a:pt x="168" y="2094"/>
                  </a:cubicBezTo>
                  <a:lnTo>
                    <a:pt x="868" y="1694"/>
                  </a:lnTo>
                  <a:cubicBezTo>
                    <a:pt x="902" y="1660"/>
                    <a:pt x="935" y="1627"/>
                    <a:pt x="968" y="1560"/>
                  </a:cubicBezTo>
                  <a:cubicBezTo>
                    <a:pt x="1002" y="1527"/>
                    <a:pt x="1002" y="1460"/>
                    <a:pt x="1002" y="1427"/>
                  </a:cubicBezTo>
                  <a:cubicBezTo>
                    <a:pt x="1002" y="1394"/>
                    <a:pt x="1002" y="1327"/>
                    <a:pt x="968" y="1327"/>
                  </a:cubicBezTo>
                  <a:cubicBezTo>
                    <a:pt x="952" y="1310"/>
                    <a:pt x="935" y="1302"/>
                    <a:pt x="918" y="1302"/>
                  </a:cubicBezTo>
                  <a:cubicBezTo>
                    <a:pt x="902" y="1302"/>
                    <a:pt x="885" y="1310"/>
                    <a:pt x="868" y="1327"/>
                  </a:cubicBezTo>
                  <a:lnTo>
                    <a:pt x="535" y="1527"/>
                  </a:lnTo>
                  <a:lnTo>
                    <a:pt x="535" y="993"/>
                  </a:lnTo>
                  <a:cubicBezTo>
                    <a:pt x="635" y="826"/>
                    <a:pt x="701" y="660"/>
                    <a:pt x="768" y="593"/>
                  </a:cubicBezTo>
                  <a:cubicBezTo>
                    <a:pt x="802" y="493"/>
                    <a:pt x="835" y="460"/>
                    <a:pt x="902" y="393"/>
                  </a:cubicBezTo>
                  <a:cubicBezTo>
                    <a:pt x="913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2" y="393"/>
                  </a:cubicBezTo>
                  <a:cubicBezTo>
                    <a:pt x="1018" y="409"/>
                    <a:pt x="1035" y="418"/>
                    <a:pt x="1048" y="418"/>
                  </a:cubicBezTo>
                  <a:cubicBezTo>
                    <a:pt x="1060" y="418"/>
                    <a:pt x="1068" y="409"/>
                    <a:pt x="1068" y="393"/>
                  </a:cubicBezTo>
                  <a:cubicBezTo>
                    <a:pt x="1102" y="393"/>
                    <a:pt x="1135" y="359"/>
                    <a:pt x="1168" y="293"/>
                  </a:cubicBezTo>
                  <a:cubicBezTo>
                    <a:pt x="1168" y="259"/>
                    <a:pt x="1202" y="193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2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1830650" y="3088475"/>
              <a:ext cx="26700" cy="64050"/>
            </a:xfrm>
            <a:custGeom>
              <a:rect b="b" l="l" r="r" t="t"/>
              <a:pathLst>
                <a:path extrusionOk="0" h="2562" w="1068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5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67" y="535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3"/>
                    <a:pt x="67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8" y="2561"/>
                  </a:cubicBezTo>
                  <a:cubicBezTo>
                    <a:pt x="109" y="2561"/>
                    <a:pt x="134" y="2553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68" y="1936"/>
                    <a:pt x="1068" y="1836"/>
                  </a:cubicBezTo>
                  <a:cubicBezTo>
                    <a:pt x="1068" y="1769"/>
                    <a:pt x="1068" y="1769"/>
                    <a:pt x="1034" y="1702"/>
                  </a:cubicBezTo>
                  <a:cubicBezTo>
                    <a:pt x="1023" y="1691"/>
                    <a:pt x="1012" y="1687"/>
                    <a:pt x="1001" y="1687"/>
                  </a:cubicBezTo>
                  <a:cubicBezTo>
                    <a:pt x="979" y="1687"/>
                    <a:pt x="957" y="1702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1864825" y="3081825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868" y="0"/>
                  </a:moveTo>
                  <a:cubicBezTo>
                    <a:pt x="868" y="0"/>
                    <a:pt x="868" y="33"/>
                    <a:pt x="835" y="33"/>
                  </a:cubicBezTo>
                  <a:cubicBezTo>
                    <a:pt x="835" y="67"/>
                    <a:pt x="802" y="67"/>
                    <a:pt x="802" y="100"/>
                  </a:cubicBezTo>
                  <a:lnTo>
                    <a:pt x="668" y="100"/>
                  </a:lnTo>
                  <a:cubicBezTo>
                    <a:pt x="601" y="100"/>
                    <a:pt x="568" y="134"/>
                    <a:pt x="535" y="167"/>
                  </a:cubicBezTo>
                  <a:cubicBezTo>
                    <a:pt x="368" y="267"/>
                    <a:pt x="234" y="367"/>
                    <a:pt x="168" y="534"/>
                  </a:cubicBezTo>
                  <a:cubicBezTo>
                    <a:pt x="101" y="667"/>
                    <a:pt x="34" y="767"/>
                    <a:pt x="34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62" y="1181"/>
                    <a:pt x="201" y="1190"/>
                    <a:pt x="249" y="1190"/>
                  </a:cubicBezTo>
                  <a:cubicBezTo>
                    <a:pt x="317" y="1190"/>
                    <a:pt x="404" y="1173"/>
                    <a:pt x="501" y="1134"/>
                  </a:cubicBezTo>
                  <a:cubicBezTo>
                    <a:pt x="568" y="1101"/>
                    <a:pt x="668" y="1068"/>
                    <a:pt x="735" y="1068"/>
                  </a:cubicBezTo>
                  <a:cubicBezTo>
                    <a:pt x="802" y="1068"/>
                    <a:pt x="802" y="1101"/>
                    <a:pt x="802" y="1134"/>
                  </a:cubicBezTo>
                  <a:cubicBezTo>
                    <a:pt x="802" y="1168"/>
                    <a:pt x="802" y="1201"/>
                    <a:pt x="768" y="1234"/>
                  </a:cubicBezTo>
                  <a:cubicBezTo>
                    <a:pt x="701" y="1334"/>
                    <a:pt x="601" y="1401"/>
                    <a:pt x="535" y="1468"/>
                  </a:cubicBezTo>
                  <a:cubicBezTo>
                    <a:pt x="468" y="1501"/>
                    <a:pt x="401" y="1501"/>
                    <a:pt x="368" y="1501"/>
                  </a:cubicBezTo>
                  <a:cubicBezTo>
                    <a:pt x="346" y="1512"/>
                    <a:pt x="327" y="1516"/>
                    <a:pt x="311" y="1516"/>
                  </a:cubicBezTo>
                  <a:cubicBezTo>
                    <a:pt x="279" y="1516"/>
                    <a:pt x="257" y="1501"/>
                    <a:pt x="234" y="1501"/>
                  </a:cubicBezTo>
                  <a:cubicBezTo>
                    <a:pt x="234" y="1468"/>
                    <a:pt x="201" y="1434"/>
                    <a:pt x="201" y="1401"/>
                  </a:cubicBezTo>
                  <a:cubicBezTo>
                    <a:pt x="184" y="1384"/>
                    <a:pt x="168" y="1376"/>
                    <a:pt x="155" y="1376"/>
                  </a:cubicBezTo>
                  <a:cubicBezTo>
                    <a:pt x="143" y="1376"/>
                    <a:pt x="134" y="1384"/>
                    <a:pt x="134" y="1401"/>
                  </a:cubicBezTo>
                  <a:cubicBezTo>
                    <a:pt x="68" y="1401"/>
                    <a:pt x="68" y="1468"/>
                    <a:pt x="34" y="1501"/>
                  </a:cubicBezTo>
                  <a:cubicBezTo>
                    <a:pt x="1" y="1568"/>
                    <a:pt x="1" y="1635"/>
                    <a:pt x="1" y="1701"/>
                  </a:cubicBezTo>
                  <a:lnTo>
                    <a:pt x="1" y="1801"/>
                  </a:lnTo>
                  <a:cubicBezTo>
                    <a:pt x="1" y="1868"/>
                    <a:pt x="1" y="1935"/>
                    <a:pt x="34" y="1968"/>
                  </a:cubicBezTo>
                  <a:cubicBezTo>
                    <a:pt x="51" y="1985"/>
                    <a:pt x="68" y="1993"/>
                    <a:pt x="84" y="1993"/>
                  </a:cubicBezTo>
                  <a:cubicBezTo>
                    <a:pt x="101" y="1993"/>
                    <a:pt x="118" y="1985"/>
                    <a:pt x="134" y="1968"/>
                  </a:cubicBezTo>
                  <a:lnTo>
                    <a:pt x="168" y="1935"/>
                  </a:lnTo>
                  <a:lnTo>
                    <a:pt x="201" y="1868"/>
                  </a:lnTo>
                  <a:cubicBezTo>
                    <a:pt x="218" y="1885"/>
                    <a:pt x="243" y="1893"/>
                    <a:pt x="268" y="1893"/>
                  </a:cubicBezTo>
                  <a:cubicBezTo>
                    <a:pt x="293" y="1893"/>
                    <a:pt x="318" y="1885"/>
                    <a:pt x="335" y="1868"/>
                  </a:cubicBezTo>
                  <a:cubicBezTo>
                    <a:pt x="401" y="1868"/>
                    <a:pt x="468" y="1835"/>
                    <a:pt x="535" y="1801"/>
                  </a:cubicBezTo>
                  <a:cubicBezTo>
                    <a:pt x="701" y="1701"/>
                    <a:pt x="835" y="1568"/>
                    <a:pt x="935" y="1368"/>
                  </a:cubicBezTo>
                  <a:cubicBezTo>
                    <a:pt x="1002" y="1268"/>
                    <a:pt x="1035" y="1134"/>
                    <a:pt x="1068" y="1001"/>
                  </a:cubicBezTo>
                  <a:cubicBezTo>
                    <a:pt x="1068" y="934"/>
                    <a:pt x="1035" y="834"/>
                    <a:pt x="1002" y="767"/>
                  </a:cubicBezTo>
                  <a:cubicBezTo>
                    <a:pt x="935" y="734"/>
                    <a:pt x="868" y="701"/>
                    <a:pt x="802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5" y="801"/>
                    <a:pt x="401" y="834"/>
                    <a:pt x="335" y="834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5" y="701"/>
                  </a:cubicBezTo>
                  <a:cubicBezTo>
                    <a:pt x="368" y="601"/>
                    <a:pt x="468" y="534"/>
                    <a:pt x="535" y="500"/>
                  </a:cubicBezTo>
                  <a:lnTo>
                    <a:pt x="768" y="500"/>
                  </a:lnTo>
                  <a:cubicBezTo>
                    <a:pt x="802" y="534"/>
                    <a:pt x="802" y="534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2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67"/>
                    <a:pt x="1002" y="300"/>
                    <a:pt x="1002" y="267"/>
                  </a:cubicBezTo>
                  <a:lnTo>
                    <a:pt x="1002" y="167"/>
                  </a:lnTo>
                  <a:cubicBezTo>
                    <a:pt x="1002" y="100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1897350" y="3064300"/>
              <a:ext cx="30900" cy="45050"/>
            </a:xfrm>
            <a:custGeom>
              <a:rect b="b" l="l" r="r" t="t"/>
              <a:pathLst>
                <a:path extrusionOk="0" h="1802" w="1236">
                  <a:moveTo>
                    <a:pt x="801" y="368"/>
                  </a:moveTo>
                  <a:cubicBezTo>
                    <a:pt x="868" y="401"/>
                    <a:pt x="902" y="468"/>
                    <a:pt x="935" y="534"/>
                  </a:cubicBezTo>
                  <a:lnTo>
                    <a:pt x="268" y="935"/>
                  </a:lnTo>
                  <a:cubicBezTo>
                    <a:pt x="301" y="801"/>
                    <a:pt x="334" y="701"/>
                    <a:pt x="401" y="601"/>
                  </a:cubicBezTo>
                  <a:cubicBezTo>
                    <a:pt x="468" y="534"/>
                    <a:pt x="535" y="468"/>
                    <a:pt x="601" y="434"/>
                  </a:cubicBezTo>
                  <a:cubicBezTo>
                    <a:pt x="668" y="401"/>
                    <a:pt x="735" y="368"/>
                    <a:pt x="801" y="368"/>
                  </a:cubicBezTo>
                  <a:close/>
                  <a:moveTo>
                    <a:pt x="868" y="1"/>
                  </a:moveTo>
                  <a:cubicBezTo>
                    <a:pt x="801" y="1"/>
                    <a:pt x="701" y="1"/>
                    <a:pt x="635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101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51" y="1769"/>
                    <a:pt x="309" y="1802"/>
                    <a:pt x="376" y="1802"/>
                  </a:cubicBezTo>
                  <a:cubicBezTo>
                    <a:pt x="443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35" y="1402"/>
                    <a:pt x="1102" y="1302"/>
                    <a:pt x="1168" y="1235"/>
                  </a:cubicBezTo>
                  <a:cubicBezTo>
                    <a:pt x="1168" y="1168"/>
                    <a:pt x="1202" y="1135"/>
                    <a:pt x="1202" y="1101"/>
                  </a:cubicBezTo>
                  <a:cubicBezTo>
                    <a:pt x="1202" y="1035"/>
                    <a:pt x="1168" y="1001"/>
                    <a:pt x="1168" y="968"/>
                  </a:cubicBezTo>
                  <a:lnTo>
                    <a:pt x="1068" y="968"/>
                  </a:lnTo>
                  <a:lnTo>
                    <a:pt x="968" y="1101"/>
                  </a:lnTo>
                  <a:cubicBezTo>
                    <a:pt x="868" y="1201"/>
                    <a:pt x="735" y="1268"/>
                    <a:pt x="635" y="1368"/>
                  </a:cubicBezTo>
                  <a:cubicBezTo>
                    <a:pt x="568" y="1402"/>
                    <a:pt x="468" y="1435"/>
                    <a:pt x="368" y="1435"/>
                  </a:cubicBezTo>
                  <a:cubicBezTo>
                    <a:pt x="334" y="1402"/>
                    <a:pt x="268" y="1335"/>
                    <a:pt x="268" y="1268"/>
                  </a:cubicBezTo>
                  <a:lnTo>
                    <a:pt x="1202" y="734"/>
                  </a:lnTo>
                  <a:lnTo>
                    <a:pt x="1235" y="568"/>
                  </a:lnTo>
                  <a:cubicBezTo>
                    <a:pt x="1235" y="468"/>
                    <a:pt x="1202" y="368"/>
                    <a:pt x="1168" y="301"/>
                  </a:cubicBezTo>
                  <a:cubicBezTo>
                    <a:pt x="1168" y="201"/>
                    <a:pt x="1102" y="134"/>
                    <a:pt x="1068" y="34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1934050" y="3035325"/>
              <a:ext cx="30050" cy="51600"/>
            </a:xfrm>
            <a:custGeom>
              <a:rect b="b" l="l" r="r" t="t"/>
              <a:pathLst>
                <a:path extrusionOk="0" h="2064" w="1202">
                  <a:moveTo>
                    <a:pt x="413" y="0"/>
                  </a:moveTo>
                  <a:cubicBezTo>
                    <a:pt x="401" y="0"/>
                    <a:pt x="384" y="9"/>
                    <a:pt x="368" y="25"/>
                  </a:cubicBezTo>
                  <a:cubicBezTo>
                    <a:pt x="334" y="25"/>
                    <a:pt x="301" y="92"/>
                    <a:pt x="267" y="126"/>
                  </a:cubicBezTo>
                  <a:cubicBezTo>
                    <a:pt x="267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59"/>
                  </a:lnTo>
                  <a:cubicBezTo>
                    <a:pt x="134" y="693"/>
                    <a:pt x="67" y="759"/>
                    <a:pt x="34" y="793"/>
                  </a:cubicBezTo>
                  <a:cubicBezTo>
                    <a:pt x="34" y="826"/>
                    <a:pt x="1" y="893"/>
                    <a:pt x="1" y="926"/>
                  </a:cubicBezTo>
                  <a:cubicBezTo>
                    <a:pt x="1" y="993"/>
                    <a:pt x="34" y="1026"/>
                    <a:pt x="34" y="1060"/>
                  </a:cubicBezTo>
                  <a:cubicBezTo>
                    <a:pt x="67" y="1060"/>
                    <a:pt x="101" y="1060"/>
                    <a:pt x="167" y="1026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68" y="2027"/>
                  </a:cubicBezTo>
                  <a:cubicBezTo>
                    <a:pt x="393" y="2052"/>
                    <a:pt x="423" y="2063"/>
                    <a:pt x="459" y="2063"/>
                  </a:cubicBezTo>
                  <a:cubicBezTo>
                    <a:pt x="516" y="2063"/>
                    <a:pt x="585" y="2035"/>
                    <a:pt x="668" y="1994"/>
                  </a:cubicBezTo>
                  <a:cubicBezTo>
                    <a:pt x="768" y="1927"/>
                    <a:pt x="868" y="1860"/>
                    <a:pt x="935" y="1760"/>
                  </a:cubicBezTo>
                  <a:cubicBezTo>
                    <a:pt x="1035" y="1693"/>
                    <a:pt x="1101" y="1593"/>
                    <a:pt x="1168" y="1493"/>
                  </a:cubicBezTo>
                  <a:cubicBezTo>
                    <a:pt x="1168" y="1460"/>
                    <a:pt x="1201" y="1393"/>
                    <a:pt x="1201" y="1360"/>
                  </a:cubicBezTo>
                  <a:cubicBezTo>
                    <a:pt x="1201" y="1326"/>
                    <a:pt x="1168" y="1293"/>
                    <a:pt x="1168" y="1260"/>
                  </a:cubicBezTo>
                  <a:cubicBezTo>
                    <a:pt x="1151" y="1243"/>
                    <a:pt x="1135" y="1235"/>
                    <a:pt x="1118" y="1235"/>
                  </a:cubicBezTo>
                  <a:cubicBezTo>
                    <a:pt x="1101" y="1235"/>
                    <a:pt x="1085" y="1243"/>
                    <a:pt x="1068" y="1260"/>
                  </a:cubicBezTo>
                  <a:cubicBezTo>
                    <a:pt x="1035" y="1293"/>
                    <a:pt x="1001" y="1326"/>
                    <a:pt x="1001" y="1360"/>
                  </a:cubicBezTo>
                  <a:cubicBezTo>
                    <a:pt x="901" y="1460"/>
                    <a:pt x="801" y="1560"/>
                    <a:pt x="668" y="1660"/>
                  </a:cubicBezTo>
                  <a:cubicBezTo>
                    <a:pt x="601" y="1693"/>
                    <a:pt x="534" y="1693"/>
                    <a:pt x="501" y="1693"/>
                  </a:cubicBezTo>
                  <a:cubicBezTo>
                    <a:pt x="468" y="1693"/>
                    <a:pt x="468" y="1627"/>
                    <a:pt x="468" y="1560"/>
                  </a:cubicBezTo>
                  <a:lnTo>
                    <a:pt x="468" y="859"/>
                  </a:lnTo>
                  <a:lnTo>
                    <a:pt x="901" y="593"/>
                  </a:lnTo>
                  <a:cubicBezTo>
                    <a:pt x="935" y="593"/>
                    <a:pt x="968" y="526"/>
                    <a:pt x="1001" y="492"/>
                  </a:cubicBezTo>
                  <a:cubicBezTo>
                    <a:pt x="1035" y="459"/>
                    <a:pt x="1035" y="392"/>
                    <a:pt x="1035" y="326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901" y="259"/>
                  </a:cubicBezTo>
                  <a:lnTo>
                    <a:pt x="468" y="492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5"/>
                  </a:cubicBezTo>
                  <a:cubicBezTo>
                    <a:pt x="434" y="9"/>
                    <a:pt x="426" y="0"/>
                    <a:pt x="4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1966575" y="3022825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213" y="0"/>
                  </a:moveTo>
                  <a:cubicBezTo>
                    <a:pt x="201" y="0"/>
                    <a:pt x="184" y="8"/>
                    <a:pt x="167" y="25"/>
                  </a:cubicBezTo>
                  <a:cubicBezTo>
                    <a:pt x="134" y="25"/>
                    <a:pt x="101" y="92"/>
                    <a:pt x="67" y="125"/>
                  </a:cubicBezTo>
                  <a:cubicBezTo>
                    <a:pt x="67" y="159"/>
                    <a:pt x="34" y="225"/>
                    <a:pt x="34" y="259"/>
                  </a:cubicBezTo>
                  <a:cubicBezTo>
                    <a:pt x="34" y="292"/>
                    <a:pt x="34" y="325"/>
                    <a:pt x="34" y="359"/>
                  </a:cubicBezTo>
                  <a:cubicBezTo>
                    <a:pt x="67" y="359"/>
                    <a:pt x="101" y="392"/>
                    <a:pt x="101" y="392"/>
                  </a:cubicBezTo>
                  <a:lnTo>
                    <a:pt x="868" y="592"/>
                  </a:lnTo>
                  <a:lnTo>
                    <a:pt x="101" y="1660"/>
                  </a:lnTo>
                  <a:cubicBezTo>
                    <a:pt x="67" y="1693"/>
                    <a:pt x="34" y="1726"/>
                    <a:pt x="1" y="1760"/>
                  </a:cubicBezTo>
                  <a:cubicBezTo>
                    <a:pt x="1" y="1793"/>
                    <a:pt x="1" y="1860"/>
                    <a:pt x="1" y="1893"/>
                  </a:cubicBezTo>
                  <a:cubicBezTo>
                    <a:pt x="1" y="1926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34" y="1893"/>
                  </a:cubicBezTo>
                  <a:lnTo>
                    <a:pt x="1335" y="325"/>
                  </a:lnTo>
                  <a:lnTo>
                    <a:pt x="234" y="25"/>
                  </a:lnTo>
                  <a:cubicBezTo>
                    <a:pt x="234" y="8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564500" y="775175"/>
              <a:ext cx="1924725" cy="3124750"/>
            </a:xfrm>
            <a:custGeom>
              <a:rect b="b" l="l" r="r" t="t"/>
              <a:pathLst>
                <a:path extrusionOk="0" h="124990" w="76989">
                  <a:moveTo>
                    <a:pt x="76989" y="0"/>
                  </a:moveTo>
                  <a:lnTo>
                    <a:pt x="1335" y="43698"/>
                  </a:lnTo>
                  <a:cubicBezTo>
                    <a:pt x="534" y="44198"/>
                    <a:pt x="67" y="45032"/>
                    <a:pt x="1" y="45966"/>
                  </a:cubicBezTo>
                  <a:lnTo>
                    <a:pt x="1" y="124990"/>
                  </a:lnTo>
                  <a:lnTo>
                    <a:pt x="74854" y="81759"/>
                  </a:lnTo>
                  <a:cubicBezTo>
                    <a:pt x="75821" y="81158"/>
                    <a:pt x="76522" y="80191"/>
                    <a:pt x="76822" y="79090"/>
                  </a:cubicBezTo>
                  <a:cubicBezTo>
                    <a:pt x="76922" y="78756"/>
                    <a:pt x="76956" y="78423"/>
                    <a:pt x="76989" y="78089"/>
                  </a:cubicBezTo>
                  <a:lnTo>
                    <a:pt x="76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2733800" y="620875"/>
              <a:ext cx="2380875" cy="3297400"/>
            </a:xfrm>
            <a:custGeom>
              <a:rect b="b" l="l" r="r" t="t"/>
              <a:pathLst>
                <a:path extrusionOk="0" h="131896" w="95235">
                  <a:moveTo>
                    <a:pt x="94668" y="1"/>
                  </a:moveTo>
                  <a:cubicBezTo>
                    <a:pt x="94501" y="34"/>
                    <a:pt x="94301" y="68"/>
                    <a:pt x="94167" y="168"/>
                  </a:cubicBezTo>
                  <a:lnTo>
                    <a:pt x="1334" y="53773"/>
                  </a:lnTo>
                  <a:cubicBezTo>
                    <a:pt x="567" y="54273"/>
                    <a:pt x="67" y="55140"/>
                    <a:pt x="0" y="56041"/>
                  </a:cubicBezTo>
                  <a:lnTo>
                    <a:pt x="0" y="130761"/>
                  </a:lnTo>
                  <a:cubicBezTo>
                    <a:pt x="0" y="131061"/>
                    <a:pt x="67" y="131328"/>
                    <a:pt x="234" y="131595"/>
                  </a:cubicBezTo>
                  <a:cubicBezTo>
                    <a:pt x="334" y="131762"/>
                    <a:pt x="534" y="131862"/>
                    <a:pt x="734" y="131895"/>
                  </a:cubicBezTo>
                  <a:cubicBezTo>
                    <a:pt x="867" y="131862"/>
                    <a:pt x="967" y="131829"/>
                    <a:pt x="1101" y="131762"/>
                  </a:cubicBezTo>
                  <a:lnTo>
                    <a:pt x="93900" y="78124"/>
                  </a:lnTo>
                  <a:cubicBezTo>
                    <a:pt x="94668" y="77623"/>
                    <a:pt x="95168" y="76789"/>
                    <a:pt x="95235" y="75855"/>
                  </a:cubicBezTo>
                  <a:lnTo>
                    <a:pt x="95235" y="802"/>
                  </a:lnTo>
                  <a:cubicBezTo>
                    <a:pt x="95235" y="301"/>
                    <a:pt x="95035" y="1"/>
                    <a:pt x="94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681250" y="2111950"/>
              <a:ext cx="60075" cy="1808825"/>
            </a:xfrm>
            <a:custGeom>
              <a:rect b="b" l="l" r="r" t="t"/>
              <a:pathLst>
                <a:path extrusionOk="0" h="72353" w="2403">
                  <a:moveTo>
                    <a:pt x="34" y="1"/>
                  </a:moveTo>
                  <a:lnTo>
                    <a:pt x="34" y="70051"/>
                  </a:lnTo>
                  <a:cubicBezTo>
                    <a:pt x="1" y="70551"/>
                    <a:pt x="234" y="71052"/>
                    <a:pt x="634" y="71352"/>
                  </a:cubicBezTo>
                  <a:lnTo>
                    <a:pt x="2402" y="72352"/>
                  </a:lnTo>
                  <a:cubicBezTo>
                    <a:pt x="2035" y="72052"/>
                    <a:pt x="1835" y="71585"/>
                    <a:pt x="1869" y="71118"/>
                  </a:cubicBezTo>
                  <a:lnTo>
                    <a:pt x="1869" y="10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3591900" y="1779700"/>
              <a:ext cx="45050" cy="92650"/>
            </a:xfrm>
            <a:custGeom>
              <a:rect b="b" l="l" r="r" t="t"/>
              <a:pathLst>
                <a:path extrusionOk="0" h="3706" w="1802">
                  <a:moveTo>
                    <a:pt x="1322" y="1"/>
                  </a:moveTo>
                  <a:cubicBezTo>
                    <a:pt x="1293" y="1"/>
                    <a:pt x="1264" y="5"/>
                    <a:pt x="1235" y="14"/>
                  </a:cubicBezTo>
                  <a:cubicBezTo>
                    <a:pt x="1101" y="14"/>
                    <a:pt x="1001" y="48"/>
                    <a:pt x="868" y="115"/>
                  </a:cubicBezTo>
                  <a:cubicBezTo>
                    <a:pt x="768" y="181"/>
                    <a:pt x="634" y="281"/>
                    <a:pt x="568" y="381"/>
                  </a:cubicBezTo>
                  <a:cubicBezTo>
                    <a:pt x="468" y="481"/>
                    <a:pt x="368" y="615"/>
                    <a:pt x="301" y="748"/>
                  </a:cubicBezTo>
                  <a:cubicBezTo>
                    <a:pt x="234" y="882"/>
                    <a:pt x="167" y="1015"/>
                    <a:pt x="134" y="1149"/>
                  </a:cubicBezTo>
                  <a:cubicBezTo>
                    <a:pt x="67" y="1315"/>
                    <a:pt x="67" y="1449"/>
                    <a:pt x="67" y="1582"/>
                  </a:cubicBezTo>
                  <a:cubicBezTo>
                    <a:pt x="67" y="1716"/>
                    <a:pt x="67" y="1816"/>
                    <a:pt x="101" y="1949"/>
                  </a:cubicBezTo>
                  <a:cubicBezTo>
                    <a:pt x="101" y="2016"/>
                    <a:pt x="167" y="2083"/>
                    <a:pt x="201" y="2149"/>
                  </a:cubicBezTo>
                  <a:cubicBezTo>
                    <a:pt x="267" y="2183"/>
                    <a:pt x="334" y="2216"/>
                    <a:pt x="401" y="2249"/>
                  </a:cubicBezTo>
                  <a:cubicBezTo>
                    <a:pt x="501" y="2249"/>
                    <a:pt x="601" y="2216"/>
                    <a:pt x="668" y="2216"/>
                  </a:cubicBezTo>
                  <a:cubicBezTo>
                    <a:pt x="801" y="2183"/>
                    <a:pt x="901" y="2183"/>
                    <a:pt x="968" y="2149"/>
                  </a:cubicBezTo>
                  <a:cubicBezTo>
                    <a:pt x="1035" y="2116"/>
                    <a:pt x="1135" y="2116"/>
                    <a:pt x="1201" y="2116"/>
                  </a:cubicBezTo>
                  <a:cubicBezTo>
                    <a:pt x="1235" y="2116"/>
                    <a:pt x="1302" y="2116"/>
                    <a:pt x="1335" y="2149"/>
                  </a:cubicBezTo>
                  <a:cubicBezTo>
                    <a:pt x="1368" y="2183"/>
                    <a:pt x="1368" y="2249"/>
                    <a:pt x="1368" y="2316"/>
                  </a:cubicBezTo>
                  <a:cubicBezTo>
                    <a:pt x="1368" y="2383"/>
                    <a:pt x="1368" y="2450"/>
                    <a:pt x="1335" y="2516"/>
                  </a:cubicBezTo>
                  <a:cubicBezTo>
                    <a:pt x="1302" y="2583"/>
                    <a:pt x="1268" y="2650"/>
                    <a:pt x="1235" y="2683"/>
                  </a:cubicBezTo>
                  <a:cubicBezTo>
                    <a:pt x="1168" y="2750"/>
                    <a:pt x="1135" y="2816"/>
                    <a:pt x="1068" y="2850"/>
                  </a:cubicBezTo>
                  <a:cubicBezTo>
                    <a:pt x="1035" y="2917"/>
                    <a:pt x="968" y="2950"/>
                    <a:pt x="901" y="2983"/>
                  </a:cubicBezTo>
                  <a:cubicBezTo>
                    <a:pt x="835" y="3017"/>
                    <a:pt x="768" y="3050"/>
                    <a:pt x="701" y="3050"/>
                  </a:cubicBezTo>
                  <a:cubicBezTo>
                    <a:pt x="684" y="3067"/>
                    <a:pt x="659" y="3075"/>
                    <a:pt x="634" y="3075"/>
                  </a:cubicBezTo>
                  <a:cubicBezTo>
                    <a:pt x="609" y="3075"/>
                    <a:pt x="584" y="3067"/>
                    <a:pt x="568" y="3050"/>
                  </a:cubicBezTo>
                  <a:cubicBezTo>
                    <a:pt x="534" y="3050"/>
                    <a:pt x="501" y="3017"/>
                    <a:pt x="468" y="3017"/>
                  </a:cubicBezTo>
                  <a:cubicBezTo>
                    <a:pt x="468" y="2983"/>
                    <a:pt x="434" y="2950"/>
                    <a:pt x="434" y="2917"/>
                  </a:cubicBezTo>
                  <a:cubicBezTo>
                    <a:pt x="401" y="2883"/>
                    <a:pt x="401" y="2883"/>
                    <a:pt x="368" y="2850"/>
                  </a:cubicBezTo>
                  <a:cubicBezTo>
                    <a:pt x="368" y="2839"/>
                    <a:pt x="364" y="2835"/>
                    <a:pt x="358" y="2835"/>
                  </a:cubicBezTo>
                  <a:cubicBezTo>
                    <a:pt x="345" y="2835"/>
                    <a:pt x="323" y="2850"/>
                    <a:pt x="301" y="2850"/>
                  </a:cubicBezTo>
                  <a:lnTo>
                    <a:pt x="67" y="2983"/>
                  </a:lnTo>
                  <a:cubicBezTo>
                    <a:pt x="67" y="2983"/>
                    <a:pt x="34" y="3017"/>
                    <a:pt x="34" y="3050"/>
                  </a:cubicBezTo>
                  <a:cubicBezTo>
                    <a:pt x="1" y="3083"/>
                    <a:pt x="1" y="3117"/>
                    <a:pt x="1" y="3150"/>
                  </a:cubicBezTo>
                  <a:cubicBezTo>
                    <a:pt x="1" y="3250"/>
                    <a:pt x="34" y="3384"/>
                    <a:pt x="67" y="3484"/>
                  </a:cubicBezTo>
                  <a:cubicBezTo>
                    <a:pt x="134" y="3550"/>
                    <a:pt x="201" y="3617"/>
                    <a:pt x="267" y="3650"/>
                  </a:cubicBezTo>
                  <a:cubicBezTo>
                    <a:pt x="326" y="3690"/>
                    <a:pt x="385" y="3706"/>
                    <a:pt x="443" y="3706"/>
                  </a:cubicBezTo>
                  <a:cubicBezTo>
                    <a:pt x="485" y="3706"/>
                    <a:pt x="526" y="3698"/>
                    <a:pt x="568" y="3684"/>
                  </a:cubicBezTo>
                  <a:cubicBezTo>
                    <a:pt x="668" y="3684"/>
                    <a:pt x="801" y="3617"/>
                    <a:pt x="901" y="3550"/>
                  </a:cubicBezTo>
                  <a:cubicBezTo>
                    <a:pt x="1035" y="3484"/>
                    <a:pt x="1168" y="3384"/>
                    <a:pt x="1268" y="3283"/>
                  </a:cubicBezTo>
                  <a:cubicBezTo>
                    <a:pt x="1368" y="3150"/>
                    <a:pt x="1468" y="3017"/>
                    <a:pt x="1568" y="2883"/>
                  </a:cubicBezTo>
                  <a:cubicBezTo>
                    <a:pt x="1635" y="2750"/>
                    <a:pt x="1702" y="2616"/>
                    <a:pt x="1735" y="2483"/>
                  </a:cubicBezTo>
                  <a:cubicBezTo>
                    <a:pt x="1769" y="2349"/>
                    <a:pt x="1802" y="2183"/>
                    <a:pt x="1802" y="2049"/>
                  </a:cubicBezTo>
                  <a:cubicBezTo>
                    <a:pt x="1802" y="1916"/>
                    <a:pt x="1769" y="1816"/>
                    <a:pt x="1769" y="1716"/>
                  </a:cubicBezTo>
                  <a:cubicBezTo>
                    <a:pt x="1735" y="1649"/>
                    <a:pt x="1702" y="1582"/>
                    <a:pt x="1635" y="1516"/>
                  </a:cubicBezTo>
                  <a:cubicBezTo>
                    <a:pt x="1568" y="1482"/>
                    <a:pt x="1502" y="1449"/>
                    <a:pt x="1402" y="1449"/>
                  </a:cubicBezTo>
                  <a:cubicBezTo>
                    <a:pt x="1302" y="1449"/>
                    <a:pt x="1201" y="1449"/>
                    <a:pt x="1068" y="1482"/>
                  </a:cubicBezTo>
                  <a:lnTo>
                    <a:pt x="801" y="1549"/>
                  </a:lnTo>
                  <a:lnTo>
                    <a:pt x="601" y="1549"/>
                  </a:lnTo>
                  <a:cubicBezTo>
                    <a:pt x="568" y="1549"/>
                    <a:pt x="534" y="1516"/>
                    <a:pt x="501" y="1482"/>
                  </a:cubicBezTo>
                  <a:cubicBezTo>
                    <a:pt x="501" y="1449"/>
                    <a:pt x="468" y="1382"/>
                    <a:pt x="468" y="1315"/>
                  </a:cubicBezTo>
                  <a:cubicBezTo>
                    <a:pt x="501" y="1182"/>
                    <a:pt x="534" y="1082"/>
                    <a:pt x="601" y="982"/>
                  </a:cubicBezTo>
                  <a:cubicBezTo>
                    <a:pt x="634" y="915"/>
                    <a:pt x="668" y="882"/>
                    <a:pt x="734" y="815"/>
                  </a:cubicBezTo>
                  <a:cubicBezTo>
                    <a:pt x="768" y="782"/>
                    <a:pt x="835" y="748"/>
                    <a:pt x="868" y="715"/>
                  </a:cubicBezTo>
                  <a:cubicBezTo>
                    <a:pt x="941" y="666"/>
                    <a:pt x="1014" y="635"/>
                    <a:pt x="1088" y="635"/>
                  </a:cubicBezTo>
                  <a:cubicBezTo>
                    <a:pt x="1114" y="635"/>
                    <a:pt x="1141" y="639"/>
                    <a:pt x="1168" y="648"/>
                  </a:cubicBezTo>
                  <a:cubicBezTo>
                    <a:pt x="1235" y="648"/>
                    <a:pt x="1268" y="682"/>
                    <a:pt x="1302" y="748"/>
                  </a:cubicBezTo>
                  <a:cubicBezTo>
                    <a:pt x="1302" y="782"/>
                    <a:pt x="1335" y="815"/>
                    <a:pt x="1368" y="815"/>
                  </a:cubicBezTo>
                  <a:lnTo>
                    <a:pt x="1435" y="815"/>
                  </a:lnTo>
                  <a:lnTo>
                    <a:pt x="1668" y="682"/>
                  </a:lnTo>
                  <a:cubicBezTo>
                    <a:pt x="1668" y="682"/>
                    <a:pt x="1702" y="648"/>
                    <a:pt x="1702" y="615"/>
                  </a:cubicBezTo>
                  <a:cubicBezTo>
                    <a:pt x="1735" y="582"/>
                    <a:pt x="1735" y="548"/>
                    <a:pt x="1735" y="515"/>
                  </a:cubicBezTo>
                  <a:cubicBezTo>
                    <a:pt x="1735" y="415"/>
                    <a:pt x="1702" y="348"/>
                    <a:pt x="1668" y="248"/>
                  </a:cubicBezTo>
                  <a:cubicBezTo>
                    <a:pt x="1635" y="181"/>
                    <a:pt x="1602" y="115"/>
                    <a:pt x="1502" y="48"/>
                  </a:cubicBezTo>
                  <a:cubicBezTo>
                    <a:pt x="1455" y="24"/>
                    <a:pt x="1391" y="1"/>
                    <a:pt x="1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3645275" y="1760025"/>
              <a:ext cx="10025" cy="89275"/>
            </a:xfrm>
            <a:custGeom>
              <a:rect b="b" l="l" r="r" t="t"/>
              <a:pathLst>
                <a:path extrusionOk="0" h="3571" w="401">
                  <a:moveTo>
                    <a:pt x="334" y="1"/>
                  </a:moveTo>
                  <a:lnTo>
                    <a:pt x="67" y="168"/>
                  </a:lnTo>
                  <a:cubicBezTo>
                    <a:pt x="34" y="168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701"/>
                  </a:lnTo>
                  <a:cubicBezTo>
                    <a:pt x="0" y="735"/>
                    <a:pt x="0" y="768"/>
                    <a:pt x="0" y="801"/>
                  </a:cubicBezTo>
                  <a:lnTo>
                    <a:pt x="67" y="801"/>
                  </a:lnTo>
                  <a:lnTo>
                    <a:pt x="334" y="635"/>
                  </a:lnTo>
                  <a:cubicBezTo>
                    <a:pt x="367" y="601"/>
                    <a:pt x="367" y="601"/>
                    <a:pt x="401" y="568"/>
                  </a:cubicBezTo>
                  <a:cubicBezTo>
                    <a:pt x="401" y="535"/>
                    <a:pt x="401" y="501"/>
                    <a:pt x="401" y="468"/>
                  </a:cubicBezTo>
                  <a:lnTo>
                    <a:pt x="401" y="68"/>
                  </a:lnTo>
                  <a:cubicBezTo>
                    <a:pt x="401" y="34"/>
                    <a:pt x="401" y="34"/>
                    <a:pt x="401" y="1"/>
                  </a:cubicBezTo>
                  <a:close/>
                  <a:moveTo>
                    <a:pt x="301" y="935"/>
                  </a:moveTo>
                  <a:lnTo>
                    <a:pt x="67" y="1068"/>
                  </a:lnTo>
                  <a:cubicBezTo>
                    <a:pt x="34" y="1102"/>
                    <a:pt x="34" y="1135"/>
                    <a:pt x="0" y="1135"/>
                  </a:cubicBezTo>
                  <a:cubicBezTo>
                    <a:pt x="0" y="1168"/>
                    <a:pt x="0" y="1202"/>
                    <a:pt x="0" y="1268"/>
                  </a:cubicBezTo>
                  <a:lnTo>
                    <a:pt x="0" y="3470"/>
                  </a:lnTo>
                  <a:cubicBezTo>
                    <a:pt x="0" y="3503"/>
                    <a:pt x="0" y="3537"/>
                    <a:pt x="0" y="3570"/>
                  </a:cubicBezTo>
                  <a:lnTo>
                    <a:pt x="67" y="3570"/>
                  </a:lnTo>
                  <a:lnTo>
                    <a:pt x="301" y="3437"/>
                  </a:lnTo>
                  <a:cubicBezTo>
                    <a:pt x="334" y="3403"/>
                    <a:pt x="367" y="3370"/>
                    <a:pt x="367" y="3337"/>
                  </a:cubicBezTo>
                  <a:cubicBezTo>
                    <a:pt x="367" y="3303"/>
                    <a:pt x="401" y="3270"/>
                    <a:pt x="401" y="3237"/>
                  </a:cubicBezTo>
                  <a:lnTo>
                    <a:pt x="401" y="1002"/>
                  </a:lnTo>
                  <a:cubicBezTo>
                    <a:pt x="401" y="1002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3661950" y="1745850"/>
              <a:ext cx="30875" cy="83550"/>
            </a:xfrm>
            <a:custGeom>
              <a:rect b="b" l="l" r="r" t="t"/>
              <a:pathLst>
                <a:path extrusionOk="0" h="3342" w="1235">
                  <a:moveTo>
                    <a:pt x="601" y="1"/>
                  </a:moveTo>
                  <a:lnTo>
                    <a:pt x="368" y="168"/>
                  </a:lnTo>
                  <a:cubicBezTo>
                    <a:pt x="334" y="168"/>
                    <a:pt x="334" y="201"/>
                    <a:pt x="334" y="234"/>
                  </a:cubicBezTo>
                  <a:cubicBezTo>
                    <a:pt x="301" y="234"/>
                    <a:pt x="301" y="301"/>
                    <a:pt x="301" y="334"/>
                  </a:cubicBezTo>
                  <a:lnTo>
                    <a:pt x="301" y="1102"/>
                  </a:lnTo>
                  <a:lnTo>
                    <a:pt x="101" y="1235"/>
                  </a:lnTo>
                  <a:cubicBezTo>
                    <a:pt x="67" y="1235"/>
                    <a:pt x="34" y="1268"/>
                    <a:pt x="34" y="1302"/>
                  </a:cubicBezTo>
                  <a:cubicBezTo>
                    <a:pt x="34" y="1335"/>
                    <a:pt x="1" y="1368"/>
                    <a:pt x="1" y="1402"/>
                  </a:cubicBezTo>
                  <a:lnTo>
                    <a:pt x="1" y="1702"/>
                  </a:lnTo>
                  <a:cubicBezTo>
                    <a:pt x="1" y="1735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301" y="1669"/>
                  </a:lnTo>
                  <a:lnTo>
                    <a:pt x="301" y="2703"/>
                  </a:lnTo>
                  <a:cubicBezTo>
                    <a:pt x="267" y="2903"/>
                    <a:pt x="334" y="3136"/>
                    <a:pt x="468" y="3270"/>
                  </a:cubicBezTo>
                  <a:cubicBezTo>
                    <a:pt x="514" y="3316"/>
                    <a:pt x="568" y="3341"/>
                    <a:pt x="632" y="3341"/>
                  </a:cubicBezTo>
                  <a:cubicBezTo>
                    <a:pt x="706" y="3341"/>
                    <a:pt x="794" y="3308"/>
                    <a:pt x="901" y="3236"/>
                  </a:cubicBezTo>
                  <a:lnTo>
                    <a:pt x="1135" y="3103"/>
                  </a:lnTo>
                  <a:cubicBezTo>
                    <a:pt x="1168" y="3103"/>
                    <a:pt x="1201" y="3070"/>
                    <a:pt x="1201" y="3036"/>
                  </a:cubicBezTo>
                  <a:cubicBezTo>
                    <a:pt x="1201" y="3003"/>
                    <a:pt x="1235" y="2970"/>
                    <a:pt x="1235" y="2936"/>
                  </a:cubicBezTo>
                  <a:lnTo>
                    <a:pt x="1235" y="2603"/>
                  </a:lnTo>
                  <a:cubicBezTo>
                    <a:pt x="1235" y="2603"/>
                    <a:pt x="1201" y="2569"/>
                    <a:pt x="1201" y="2536"/>
                  </a:cubicBezTo>
                  <a:lnTo>
                    <a:pt x="1135" y="2536"/>
                  </a:lnTo>
                  <a:lnTo>
                    <a:pt x="935" y="2669"/>
                  </a:lnTo>
                  <a:cubicBezTo>
                    <a:pt x="901" y="2686"/>
                    <a:pt x="868" y="2694"/>
                    <a:pt x="839" y="2694"/>
                  </a:cubicBezTo>
                  <a:cubicBezTo>
                    <a:pt x="810" y="2694"/>
                    <a:pt x="785" y="2686"/>
                    <a:pt x="768" y="2669"/>
                  </a:cubicBezTo>
                  <a:cubicBezTo>
                    <a:pt x="701" y="2603"/>
                    <a:pt x="701" y="2536"/>
                    <a:pt x="701" y="2469"/>
                  </a:cubicBezTo>
                  <a:lnTo>
                    <a:pt x="701" y="1435"/>
                  </a:lnTo>
                  <a:lnTo>
                    <a:pt x="1101" y="1202"/>
                  </a:lnTo>
                  <a:cubicBezTo>
                    <a:pt x="1135" y="1202"/>
                    <a:pt x="1135" y="1168"/>
                    <a:pt x="1168" y="1135"/>
                  </a:cubicBezTo>
                  <a:cubicBezTo>
                    <a:pt x="1168" y="1102"/>
                    <a:pt x="1201" y="1068"/>
                    <a:pt x="1201" y="1035"/>
                  </a:cubicBezTo>
                  <a:lnTo>
                    <a:pt x="1201" y="701"/>
                  </a:lnTo>
                  <a:cubicBezTo>
                    <a:pt x="1201" y="701"/>
                    <a:pt x="1168" y="668"/>
                    <a:pt x="1168" y="635"/>
                  </a:cubicBezTo>
                  <a:lnTo>
                    <a:pt x="1101" y="635"/>
                  </a:lnTo>
                  <a:lnTo>
                    <a:pt x="701" y="868"/>
                  </a:lnTo>
                  <a:lnTo>
                    <a:pt x="701" y="101"/>
                  </a:lnTo>
                  <a:cubicBezTo>
                    <a:pt x="701" y="68"/>
                    <a:pt x="668" y="34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3697800" y="1742525"/>
              <a:ext cx="38400" cy="68400"/>
            </a:xfrm>
            <a:custGeom>
              <a:rect b="b" l="l" r="r" t="t"/>
              <a:pathLst>
                <a:path extrusionOk="0" h="2736" w="1536">
                  <a:moveTo>
                    <a:pt x="935" y="601"/>
                  </a:moveTo>
                  <a:cubicBezTo>
                    <a:pt x="968" y="601"/>
                    <a:pt x="1002" y="634"/>
                    <a:pt x="1035" y="634"/>
                  </a:cubicBezTo>
                  <a:cubicBezTo>
                    <a:pt x="1068" y="668"/>
                    <a:pt x="1102" y="734"/>
                    <a:pt x="1102" y="768"/>
                  </a:cubicBezTo>
                  <a:cubicBezTo>
                    <a:pt x="1102" y="801"/>
                    <a:pt x="1102" y="834"/>
                    <a:pt x="1135" y="901"/>
                  </a:cubicBezTo>
                  <a:lnTo>
                    <a:pt x="435" y="1301"/>
                  </a:lnTo>
                  <a:cubicBezTo>
                    <a:pt x="435" y="1268"/>
                    <a:pt x="435" y="1201"/>
                    <a:pt x="435" y="1135"/>
                  </a:cubicBezTo>
                  <a:cubicBezTo>
                    <a:pt x="468" y="1068"/>
                    <a:pt x="468" y="1034"/>
                    <a:pt x="501" y="968"/>
                  </a:cubicBezTo>
                  <a:cubicBezTo>
                    <a:pt x="535" y="901"/>
                    <a:pt x="568" y="834"/>
                    <a:pt x="635" y="801"/>
                  </a:cubicBezTo>
                  <a:cubicBezTo>
                    <a:pt x="668" y="734"/>
                    <a:pt x="701" y="701"/>
                    <a:pt x="768" y="668"/>
                  </a:cubicBezTo>
                  <a:cubicBezTo>
                    <a:pt x="835" y="634"/>
                    <a:pt x="868" y="601"/>
                    <a:pt x="935" y="601"/>
                  </a:cubicBezTo>
                  <a:close/>
                  <a:moveTo>
                    <a:pt x="1102" y="0"/>
                  </a:moveTo>
                  <a:cubicBezTo>
                    <a:pt x="968" y="0"/>
                    <a:pt x="868" y="34"/>
                    <a:pt x="768" y="100"/>
                  </a:cubicBezTo>
                  <a:cubicBezTo>
                    <a:pt x="668" y="167"/>
                    <a:pt x="535" y="267"/>
                    <a:pt x="468" y="367"/>
                  </a:cubicBezTo>
                  <a:cubicBezTo>
                    <a:pt x="368" y="501"/>
                    <a:pt x="268" y="634"/>
                    <a:pt x="234" y="801"/>
                  </a:cubicBezTo>
                  <a:cubicBezTo>
                    <a:pt x="134" y="934"/>
                    <a:pt x="101" y="1101"/>
                    <a:pt x="68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968"/>
                    <a:pt x="34" y="2135"/>
                    <a:pt x="68" y="2269"/>
                  </a:cubicBezTo>
                  <a:cubicBezTo>
                    <a:pt x="101" y="2402"/>
                    <a:pt x="134" y="2502"/>
                    <a:pt x="201" y="2602"/>
                  </a:cubicBezTo>
                  <a:cubicBezTo>
                    <a:pt x="268" y="2669"/>
                    <a:pt x="368" y="2736"/>
                    <a:pt x="468" y="2736"/>
                  </a:cubicBezTo>
                  <a:cubicBezTo>
                    <a:pt x="568" y="2736"/>
                    <a:pt x="668" y="2702"/>
                    <a:pt x="768" y="2636"/>
                  </a:cubicBezTo>
                  <a:cubicBezTo>
                    <a:pt x="902" y="2569"/>
                    <a:pt x="1002" y="2502"/>
                    <a:pt x="1068" y="2402"/>
                  </a:cubicBezTo>
                  <a:cubicBezTo>
                    <a:pt x="1168" y="2302"/>
                    <a:pt x="1235" y="2202"/>
                    <a:pt x="1302" y="2102"/>
                  </a:cubicBezTo>
                  <a:cubicBezTo>
                    <a:pt x="1369" y="2002"/>
                    <a:pt x="1402" y="1902"/>
                    <a:pt x="1435" y="1802"/>
                  </a:cubicBezTo>
                  <a:cubicBezTo>
                    <a:pt x="1469" y="1735"/>
                    <a:pt x="1469" y="1668"/>
                    <a:pt x="1502" y="1602"/>
                  </a:cubicBezTo>
                  <a:cubicBezTo>
                    <a:pt x="1502" y="1568"/>
                    <a:pt x="1469" y="1535"/>
                    <a:pt x="1469" y="1535"/>
                  </a:cubicBezTo>
                  <a:cubicBezTo>
                    <a:pt x="1452" y="1518"/>
                    <a:pt x="1444" y="1510"/>
                    <a:pt x="1435" y="1510"/>
                  </a:cubicBezTo>
                  <a:cubicBezTo>
                    <a:pt x="1427" y="1510"/>
                    <a:pt x="1419" y="1518"/>
                    <a:pt x="1402" y="1535"/>
                  </a:cubicBezTo>
                  <a:lnTo>
                    <a:pt x="1168" y="1668"/>
                  </a:lnTo>
                  <a:cubicBezTo>
                    <a:pt x="1135" y="1702"/>
                    <a:pt x="1102" y="1702"/>
                    <a:pt x="1102" y="1735"/>
                  </a:cubicBezTo>
                  <a:cubicBezTo>
                    <a:pt x="1068" y="1735"/>
                    <a:pt x="1068" y="1768"/>
                    <a:pt x="1035" y="1802"/>
                  </a:cubicBezTo>
                  <a:cubicBezTo>
                    <a:pt x="1002" y="1868"/>
                    <a:pt x="968" y="1902"/>
                    <a:pt x="935" y="1935"/>
                  </a:cubicBezTo>
                  <a:cubicBezTo>
                    <a:pt x="902" y="2002"/>
                    <a:pt x="835" y="2035"/>
                    <a:pt x="768" y="2069"/>
                  </a:cubicBezTo>
                  <a:cubicBezTo>
                    <a:pt x="735" y="2102"/>
                    <a:pt x="701" y="2102"/>
                    <a:pt x="635" y="2135"/>
                  </a:cubicBezTo>
                  <a:lnTo>
                    <a:pt x="535" y="2135"/>
                  </a:lnTo>
                  <a:cubicBezTo>
                    <a:pt x="501" y="2102"/>
                    <a:pt x="468" y="2069"/>
                    <a:pt x="435" y="2035"/>
                  </a:cubicBezTo>
                  <a:cubicBezTo>
                    <a:pt x="435" y="1968"/>
                    <a:pt x="401" y="1902"/>
                    <a:pt x="401" y="1835"/>
                  </a:cubicBezTo>
                  <a:lnTo>
                    <a:pt x="1469" y="1235"/>
                  </a:lnTo>
                  <a:cubicBezTo>
                    <a:pt x="1469" y="1235"/>
                    <a:pt x="1502" y="1201"/>
                    <a:pt x="1535" y="1168"/>
                  </a:cubicBezTo>
                  <a:cubicBezTo>
                    <a:pt x="1535" y="1135"/>
                    <a:pt x="1535" y="1101"/>
                    <a:pt x="1535" y="1068"/>
                  </a:cubicBezTo>
                  <a:lnTo>
                    <a:pt x="1535" y="834"/>
                  </a:lnTo>
                  <a:cubicBezTo>
                    <a:pt x="1535" y="701"/>
                    <a:pt x="1535" y="567"/>
                    <a:pt x="1502" y="434"/>
                  </a:cubicBezTo>
                  <a:cubicBezTo>
                    <a:pt x="1469" y="334"/>
                    <a:pt x="1402" y="201"/>
                    <a:pt x="1335" y="134"/>
                  </a:cubicBezTo>
                  <a:cubicBezTo>
                    <a:pt x="1269" y="67"/>
                    <a:pt x="1202" y="0"/>
                    <a:pt x="1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3745350" y="1700000"/>
              <a:ext cx="60075" cy="91750"/>
            </a:xfrm>
            <a:custGeom>
              <a:rect b="b" l="l" r="r" t="t"/>
              <a:pathLst>
                <a:path extrusionOk="0" h="3670" w="2403">
                  <a:moveTo>
                    <a:pt x="2102" y="0"/>
                  </a:moveTo>
                  <a:cubicBezTo>
                    <a:pt x="1968" y="0"/>
                    <a:pt x="1868" y="34"/>
                    <a:pt x="1802" y="100"/>
                  </a:cubicBezTo>
                  <a:cubicBezTo>
                    <a:pt x="1735" y="134"/>
                    <a:pt x="1702" y="167"/>
                    <a:pt x="1668" y="200"/>
                  </a:cubicBezTo>
                  <a:cubicBezTo>
                    <a:pt x="1601" y="234"/>
                    <a:pt x="1568" y="300"/>
                    <a:pt x="1501" y="367"/>
                  </a:cubicBezTo>
                  <a:cubicBezTo>
                    <a:pt x="1468" y="434"/>
                    <a:pt x="1435" y="501"/>
                    <a:pt x="1401" y="567"/>
                  </a:cubicBezTo>
                  <a:cubicBezTo>
                    <a:pt x="1335" y="634"/>
                    <a:pt x="1301" y="701"/>
                    <a:pt x="1301" y="801"/>
                  </a:cubicBezTo>
                  <a:cubicBezTo>
                    <a:pt x="1235" y="701"/>
                    <a:pt x="1168" y="634"/>
                    <a:pt x="1101" y="601"/>
                  </a:cubicBezTo>
                  <a:cubicBezTo>
                    <a:pt x="968" y="601"/>
                    <a:pt x="868" y="601"/>
                    <a:pt x="768" y="701"/>
                  </a:cubicBezTo>
                  <a:cubicBezTo>
                    <a:pt x="701" y="734"/>
                    <a:pt x="601" y="801"/>
                    <a:pt x="567" y="867"/>
                  </a:cubicBezTo>
                  <a:cubicBezTo>
                    <a:pt x="467" y="968"/>
                    <a:pt x="401" y="1101"/>
                    <a:pt x="367" y="1201"/>
                  </a:cubicBezTo>
                  <a:lnTo>
                    <a:pt x="401" y="1101"/>
                  </a:lnTo>
                  <a:cubicBezTo>
                    <a:pt x="401" y="1068"/>
                    <a:pt x="401" y="1068"/>
                    <a:pt x="367" y="1034"/>
                  </a:cubicBezTo>
                  <a:lnTo>
                    <a:pt x="301" y="1034"/>
                  </a:lnTo>
                  <a:lnTo>
                    <a:pt x="67" y="1168"/>
                  </a:lnTo>
                  <a:cubicBezTo>
                    <a:pt x="34" y="1201"/>
                    <a:pt x="34" y="1201"/>
                    <a:pt x="0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603"/>
                  </a:lnTo>
                  <a:cubicBezTo>
                    <a:pt x="0" y="3603"/>
                    <a:pt x="0" y="3636"/>
                    <a:pt x="0" y="3669"/>
                  </a:cubicBezTo>
                  <a:lnTo>
                    <a:pt x="67" y="3669"/>
                  </a:lnTo>
                  <a:lnTo>
                    <a:pt x="301" y="3536"/>
                  </a:lnTo>
                  <a:cubicBezTo>
                    <a:pt x="334" y="3503"/>
                    <a:pt x="367" y="3469"/>
                    <a:pt x="367" y="3469"/>
                  </a:cubicBezTo>
                  <a:cubicBezTo>
                    <a:pt x="367" y="3436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01" y="1768"/>
                    <a:pt x="467" y="1601"/>
                  </a:cubicBezTo>
                  <a:cubicBezTo>
                    <a:pt x="534" y="1501"/>
                    <a:pt x="601" y="1401"/>
                    <a:pt x="701" y="1334"/>
                  </a:cubicBezTo>
                  <a:cubicBezTo>
                    <a:pt x="751" y="1301"/>
                    <a:pt x="793" y="1284"/>
                    <a:pt x="830" y="1284"/>
                  </a:cubicBezTo>
                  <a:cubicBezTo>
                    <a:pt x="868" y="1284"/>
                    <a:pt x="901" y="1301"/>
                    <a:pt x="934" y="1334"/>
                  </a:cubicBezTo>
                  <a:cubicBezTo>
                    <a:pt x="1001" y="1468"/>
                    <a:pt x="1034" y="1601"/>
                    <a:pt x="1001" y="1768"/>
                  </a:cubicBezTo>
                  <a:lnTo>
                    <a:pt x="1001" y="3002"/>
                  </a:lnTo>
                  <a:cubicBezTo>
                    <a:pt x="1001" y="3036"/>
                    <a:pt x="1001" y="3069"/>
                    <a:pt x="1034" y="3069"/>
                  </a:cubicBezTo>
                  <a:cubicBezTo>
                    <a:pt x="1051" y="3086"/>
                    <a:pt x="1059" y="3094"/>
                    <a:pt x="1068" y="3094"/>
                  </a:cubicBezTo>
                  <a:cubicBezTo>
                    <a:pt x="1076" y="3094"/>
                    <a:pt x="1084" y="3086"/>
                    <a:pt x="1101" y="3069"/>
                  </a:cubicBezTo>
                  <a:lnTo>
                    <a:pt x="1335" y="2936"/>
                  </a:lnTo>
                  <a:cubicBezTo>
                    <a:pt x="1368" y="2936"/>
                    <a:pt x="1368" y="2902"/>
                    <a:pt x="1401" y="2869"/>
                  </a:cubicBezTo>
                  <a:cubicBezTo>
                    <a:pt x="1401" y="2836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01" y="1301"/>
                    <a:pt x="1435" y="1134"/>
                    <a:pt x="1501" y="968"/>
                  </a:cubicBezTo>
                  <a:cubicBezTo>
                    <a:pt x="1568" y="867"/>
                    <a:pt x="1635" y="801"/>
                    <a:pt x="1735" y="734"/>
                  </a:cubicBezTo>
                  <a:cubicBezTo>
                    <a:pt x="1785" y="701"/>
                    <a:pt x="1827" y="684"/>
                    <a:pt x="1864" y="684"/>
                  </a:cubicBezTo>
                  <a:cubicBezTo>
                    <a:pt x="1902" y="684"/>
                    <a:pt x="1935" y="701"/>
                    <a:pt x="1968" y="734"/>
                  </a:cubicBezTo>
                  <a:cubicBezTo>
                    <a:pt x="2035" y="867"/>
                    <a:pt x="2068" y="1001"/>
                    <a:pt x="2035" y="1168"/>
                  </a:cubicBezTo>
                  <a:lnTo>
                    <a:pt x="2035" y="2402"/>
                  </a:lnTo>
                  <a:cubicBezTo>
                    <a:pt x="2035" y="2435"/>
                    <a:pt x="2035" y="2435"/>
                    <a:pt x="2035" y="2469"/>
                  </a:cubicBezTo>
                  <a:lnTo>
                    <a:pt x="2102" y="2469"/>
                  </a:lnTo>
                  <a:lnTo>
                    <a:pt x="2335" y="2335"/>
                  </a:lnTo>
                  <a:cubicBezTo>
                    <a:pt x="2369" y="2302"/>
                    <a:pt x="2369" y="2302"/>
                    <a:pt x="2402" y="2268"/>
                  </a:cubicBezTo>
                  <a:cubicBezTo>
                    <a:pt x="2402" y="2235"/>
                    <a:pt x="2402" y="2202"/>
                    <a:pt x="2402" y="2168"/>
                  </a:cubicBezTo>
                  <a:lnTo>
                    <a:pt x="2402" y="867"/>
                  </a:lnTo>
                  <a:cubicBezTo>
                    <a:pt x="2402" y="734"/>
                    <a:pt x="2402" y="601"/>
                    <a:pt x="2402" y="434"/>
                  </a:cubicBezTo>
                  <a:cubicBezTo>
                    <a:pt x="2369" y="334"/>
                    <a:pt x="2335" y="234"/>
                    <a:pt x="2269" y="134"/>
                  </a:cubicBezTo>
                  <a:cubicBezTo>
                    <a:pt x="2235" y="67"/>
                    <a:pt x="2169" y="34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3813725" y="1674975"/>
              <a:ext cx="36725" cy="73400"/>
            </a:xfrm>
            <a:custGeom>
              <a:rect b="b" l="l" r="r" t="t"/>
              <a:pathLst>
                <a:path extrusionOk="0" h="2936" w="1469">
                  <a:moveTo>
                    <a:pt x="1068" y="1368"/>
                  </a:moveTo>
                  <a:lnTo>
                    <a:pt x="1068" y="1435"/>
                  </a:lnTo>
                  <a:cubicBezTo>
                    <a:pt x="1068" y="1502"/>
                    <a:pt x="1068" y="1568"/>
                    <a:pt x="1035" y="1635"/>
                  </a:cubicBezTo>
                  <a:cubicBezTo>
                    <a:pt x="1035" y="1702"/>
                    <a:pt x="1001" y="1802"/>
                    <a:pt x="968" y="1868"/>
                  </a:cubicBezTo>
                  <a:cubicBezTo>
                    <a:pt x="935" y="1935"/>
                    <a:pt x="868" y="2002"/>
                    <a:pt x="835" y="2069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69"/>
                    <a:pt x="468" y="2269"/>
                  </a:cubicBezTo>
                  <a:cubicBezTo>
                    <a:pt x="434" y="2235"/>
                    <a:pt x="401" y="2202"/>
                    <a:pt x="401" y="2135"/>
                  </a:cubicBezTo>
                  <a:cubicBezTo>
                    <a:pt x="401" y="2069"/>
                    <a:pt x="434" y="2002"/>
                    <a:pt x="468" y="1935"/>
                  </a:cubicBezTo>
                  <a:cubicBezTo>
                    <a:pt x="534" y="1868"/>
                    <a:pt x="601" y="1802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34"/>
                    <a:pt x="868" y="67"/>
                    <a:pt x="768" y="101"/>
                  </a:cubicBezTo>
                  <a:cubicBezTo>
                    <a:pt x="668" y="167"/>
                    <a:pt x="568" y="234"/>
                    <a:pt x="501" y="334"/>
                  </a:cubicBezTo>
                  <a:cubicBezTo>
                    <a:pt x="434" y="434"/>
                    <a:pt x="368" y="501"/>
                    <a:pt x="301" y="634"/>
                  </a:cubicBezTo>
                  <a:cubicBezTo>
                    <a:pt x="234" y="701"/>
                    <a:pt x="201" y="801"/>
                    <a:pt x="167" y="901"/>
                  </a:cubicBezTo>
                  <a:cubicBezTo>
                    <a:pt x="134" y="1001"/>
                    <a:pt x="134" y="1068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lnTo>
                    <a:pt x="201" y="1268"/>
                  </a:lnTo>
                  <a:lnTo>
                    <a:pt x="468" y="1101"/>
                  </a:lnTo>
                  <a:cubicBezTo>
                    <a:pt x="501" y="1068"/>
                    <a:pt x="501" y="1068"/>
                    <a:pt x="534" y="1035"/>
                  </a:cubicBezTo>
                  <a:cubicBezTo>
                    <a:pt x="534" y="1001"/>
                    <a:pt x="568" y="1001"/>
                    <a:pt x="568" y="968"/>
                  </a:cubicBezTo>
                  <a:cubicBezTo>
                    <a:pt x="601" y="901"/>
                    <a:pt x="634" y="868"/>
                    <a:pt x="668" y="834"/>
                  </a:cubicBezTo>
                  <a:cubicBezTo>
                    <a:pt x="701" y="768"/>
                    <a:pt x="734" y="734"/>
                    <a:pt x="801" y="734"/>
                  </a:cubicBezTo>
                  <a:cubicBezTo>
                    <a:pt x="835" y="668"/>
                    <a:pt x="935" y="668"/>
                    <a:pt x="1001" y="668"/>
                  </a:cubicBezTo>
                  <a:cubicBezTo>
                    <a:pt x="1068" y="701"/>
                    <a:pt x="1068" y="768"/>
                    <a:pt x="1068" y="901"/>
                  </a:cubicBezTo>
                  <a:lnTo>
                    <a:pt x="568" y="1335"/>
                  </a:lnTo>
                  <a:cubicBezTo>
                    <a:pt x="401" y="1468"/>
                    <a:pt x="267" y="1635"/>
                    <a:pt x="167" y="1802"/>
                  </a:cubicBezTo>
                  <a:cubicBezTo>
                    <a:pt x="67" y="2002"/>
                    <a:pt x="1" y="2202"/>
                    <a:pt x="1" y="2436"/>
                  </a:cubicBezTo>
                  <a:cubicBezTo>
                    <a:pt x="1" y="2502"/>
                    <a:pt x="1" y="2602"/>
                    <a:pt x="34" y="2702"/>
                  </a:cubicBezTo>
                  <a:cubicBezTo>
                    <a:pt x="67" y="2769"/>
                    <a:pt x="101" y="2836"/>
                    <a:pt x="167" y="2869"/>
                  </a:cubicBezTo>
                  <a:cubicBezTo>
                    <a:pt x="201" y="2903"/>
                    <a:pt x="267" y="2936"/>
                    <a:pt x="334" y="2936"/>
                  </a:cubicBezTo>
                  <a:cubicBezTo>
                    <a:pt x="401" y="2903"/>
                    <a:pt x="501" y="2903"/>
                    <a:pt x="568" y="2836"/>
                  </a:cubicBezTo>
                  <a:cubicBezTo>
                    <a:pt x="701" y="2769"/>
                    <a:pt x="801" y="2669"/>
                    <a:pt x="868" y="2569"/>
                  </a:cubicBezTo>
                  <a:cubicBezTo>
                    <a:pt x="968" y="2469"/>
                    <a:pt x="1035" y="2335"/>
                    <a:pt x="1068" y="2202"/>
                  </a:cubicBezTo>
                  <a:lnTo>
                    <a:pt x="1068" y="2369"/>
                  </a:lnTo>
                  <a:cubicBezTo>
                    <a:pt x="1068" y="2402"/>
                    <a:pt x="1068" y="2436"/>
                    <a:pt x="1101" y="2469"/>
                  </a:cubicBezTo>
                  <a:lnTo>
                    <a:pt x="1168" y="2469"/>
                  </a:lnTo>
                  <a:lnTo>
                    <a:pt x="1402" y="2302"/>
                  </a:lnTo>
                  <a:cubicBezTo>
                    <a:pt x="1435" y="2302"/>
                    <a:pt x="1435" y="2269"/>
                    <a:pt x="1468" y="2235"/>
                  </a:cubicBezTo>
                  <a:cubicBezTo>
                    <a:pt x="1468" y="2202"/>
                    <a:pt x="1468" y="2169"/>
                    <a:pt x="1468" y="2135"/>
                  </a:cubicBezTo>
                  <a:lnTo>
                    <a:pt x="1468" y="734"/>
                  </a:lnTo>
                  <a:cubicBezTo>
                    <a:pt x="1468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34"/>
                    <a:pt x="1135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3861250" y="1647450"/>
              <a:ext cx="39225" cy="100100"/>
            </a:xfrm>
            <a:custGeom>
              <a:rect b="b" l="l" r="r" t="t"/>
              <a:pathLst>
                <a:path extrusionOk="0" h="4004" w="1569">
                  <a:moveTo>
                    <a:pt x="902" y="643"/>
                  </a:moveTo>
                  <a:cubicBezTo>
                    <a:pt x="952" y="643"/>
                    <a:pt x="1002" y="651"/>
                    <a:pt x="1035" y="668"/>
                  </a:cubicBezTo>
                  <a:cubicBezTo>
                    <a:pt x="1102" y="735"/>
                    <a:pt x="1168" y="868"/>
                    <a:pt x="1168" y="1068"/>
                  </a:cubicBezTo>
                  <a:cubicBezTo>
                    <a:pt x="1168" y="1135"/>
                    <a:pt x="1168" y="1235"/>
                    <a:pt x="1168" y="1335"/>
                  </a:cubicBezTo>
                  <a:cubicBezTo>
                    <a:pt x="1135" y="1502"/>
                    <a:pt x="1102" y="1669"/>
                    <a:pt x="1035" y="1835"/>
                  </a:cubicBezTo>
                  <a:cubicBezTo>
                    <a:pt x="968" y="1969"/>
                    <a:pt x="868" y="2069"/>
                    <a:pt x="768" y="2136"/>
                  </a:cubicBezTo>
                  <a:cubicBezTo>
                    <a:pt x="735" y="2152"/>
                    <a:pt x="693" y="2161"/>
                    <a:pt x="647" y="2161"/>
                  </a:cubicBezTo>
                  <a:cubicBezTo>
                    <a:pt x="601" y="2161"/>
                    <a:pt x="551" y="2152"/>
                    <a:pt x="501" y="2136"/>
                  </a:cubicBezTo>
                  <a:cubicBezTo>
                    <a:pt x="435" y="2035"/>
                    <a:pt x="401" y="1935"/>
                    <a:pt x="401" y="1802"/>
                  </a:cubicBezTo>
                  <a:lnTo>
                    <a:pt x="401" y="1635"/>
                  </a:lnTo>
                  <a:lnTo>
                    <a:pt x="401" y="1435"/>
                  </a:lnTo>
                  <a:cubicBezTo>
                    <a:pt x="401" y="1268"/>
                    <a:pt x="435" y="1101"/>
                    <a:pt x="501" y="968"/>
                  </a:cubicBezTo>
                  <a:cubicBezTo>
                    <a:pt x="568" y="835"/>
                    <a:pt x="668" y="735"/>
                    <a:pt x="768" y="668"/>
                  </a:cubicBezTo>
                  <a:cubicBezTo>
                    <a:pt x="802" y="651"/>
                    <a:pt x="852" y="643"/>
                    <a:pt x="902" y="643"/>
                  </a:cubicBezTo>
                  <a:close/>
                  <a:moveTo>
                    <a:pt x="1135" y="1"/>
                  </a:moveTo>
                  <a:cubicBezTo>
                    <a:pt x="1035" y="1"/>
                    <a:pt x="935" y="1"/>
                    <a:pt x="868" y="67"/>
                  </a:cubicBezTo>
                  <a:cubicBezTo>
                    <a:pt x="802" y="101"/>
                    <a:pt x="735" y="134"/>
                    <a:pt x="701" y="201"/>
                  </a:cubicBezTo>
                  <a:cubicBezTo>
                    <a:pt x="635" y="234"/>
                    <a:pt x="601" y="301"/>
                    <a:pt x="568" y="334"/>
                  </a:cubicBezTo>
                  <a:cubicBezTo>
                    <a:pt x="535" y="401"/>
                    <a:pt x="501" y="434"/>
                    <a:pt x="468" y="501"/>
                  </a:cubicBezTo>
                  <a:lnTo>
                    <a:pt x="401" y="634"/>
                  </a:lnTo>
                  <a:lnTo>
                    <a:pt x="401" y="501"/>
                  </a:lnTo>
                  <a:cubicBezTo>
                    <a:pt x="401" y="501"/>
                    <a:pt x="401" y="468"/>
                    <a:pt x="368" y="434"/>
                  </a:cubicBezTo>
                  <a:lnTo>
                    <a:pt x="301" y="434"/>
                  </a:lnTo>
                  <a:lnTo>
                    <a:pt x="68" y="568"/>
                  </a:lnTo>
                  <a:cubicBezTo>
                    <a:pt x="34" y="601"/>
                    <a:pt x="34" y="601"/>
                    <a:pt x="1" y="634"/>
                  </a:cubicBezTo>
                  <a:cubicBezTo>
                    <a:pt x="1" y="668"/>
                    <a:pt x="1" y="701"/>
                    <a:pt x="1" y="768"/>
                  </a:cubicBezTo>
                  <a:lnTo>
                    <a:pt x="1" y="3903"/>
                  </a:lnTo>
                  <a:cubicBezTo>
                    <a:pt x="1" y="3937"/>
                    <a:pt x="1" y="3970"/>
                    <a:pt x="1" y="4004"/>
                  </a:cubicBezTo>
                  <a:lnTo>
                    <a:pt x="68" y="4004"/>
                  </a:lnTo>
                  <a:lnTo>
                    <a:pt x="301" y="3837"/>
                  </a:lnTo>
                  <a:cubicBezTo>
                    <a:pt x="335" y="3837"/>
                    <a:pt x="368" y="3803"/>
                    <a:pt x="368" y="3770"/>
                  </a:cubicBezTo>
                  <a:cubicBezTo>
                    <a:pt x="401" y="3737"/>
                    <a:pt x="401" y="3703"/>
                    <a:pt x="401" y="3670"/>
                  </a:cubicBezTo>
                  <a:lnTo>
                    <a:pt x="401" y="2636"/>
                  </a:lnTo>
                  <a:cubicBezTo>
                    <a:pt x="401" y="2669"/>
                    <a:pt x="435" y="2669"/>
                    <a:pt x="468" y="2703"/>
                  </a:cubicBezTo>
                  <a:cubicBezTo>
                    <a:pt x="501" y="2703"/>
                    <a:pt x="535" y="2736"/>
                    <a:pt x="568" y="2736"/>
                  </a:cubicBezTo>
                  <a:lnTo>
                    <a:pt x="701" y="2736"/>
                  </a:lnTo>
                  <a:cubicBezTo>
                    <a:pt x="768" y="2703"/>
                    <a:pt x="802" y="2703"/>
                    <a:pt x="868" y="2669"/>
                  </a:cubicBezTo>
                  <a:cubicBezTo>
                    <a:pt x="968" y="2603"/>
                    <a:pt x="1068" y="2502"/>
                    <a:pt x="1135" y="2402"/>
                  </a:cubicBezTo>
                  <a:cubicBezTo>
                    <a:pt x="1235" y="2269"/>
                    <a:pt x="1302" y="2169"/>
                    <a:pt x="1369" y="2035"/>
                  </a:cubicBezTo>
                  <a:cubicBezTo>
                    <a:pt x="1435" y="1869"/>
                    <a:pt x="1469" y="1735"/>
                    <a:pt x="1502" y="1568"/>
                  </a:cubicBezTo>
                  <a:cubicBezTo>
                    <a:pt x="1535" y="1435"/>
                    <a:pt x="1569" y="1268"/>
                    <a:pt x="1569" y="1135"/>
                  </a:cubicBezTo>
                  <a:lnTo>
                    <a:pt x="1569" y="968"/>
                  </a:lnTo>
                  <a:lnTo>
                    <a:pt x="1569" y="801"/>
                  </a:lnTo>
                  <a:cubicBezTo>
                    <a:pt x="1569" y="668"/>
                    <a:pt x="1535" y="534"/>
                    <a:pt x="1502" y="401"/>
                  </a:cubicBezTo>
                  <a:cubicBezTo>
                    <a:pt x="1469" y="301"/>
                    <a:pt x="1435" y="201"/>
                    <a:pt x="1369" y="101"/>
                  </a:cubicBezTo>
                  <a:cubicBezTo>
                    <a:pt x="1302" y="67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3907125" y="1622425"/>
              <a:ext cx="35050" cy="70075"/>
            </a:xfrm>
            <a:custGeom>
              <a:rect b="b" l="l" r="r" t="t"/>
              <a:pathLst>
                <a:path extrusionOk="0" h="2803" w="1402">
                  <a:moveTo>
                    <a:pt x="968" y="1"/>
                  </a:moveTo>
                  <a:cubicBezTo>
                    <a:pt x="868" y="34"/>
                    <a:pt x="768" y="68"/>
                    <a:pt x="668" y="101"/>
                  </a:cubicBezTo>
                  <a:cubicBezTo>
                    <a:pt x="568" y="168"/>
                    <a:pt x="501" y="234"/>
                    <a:pt x="401" y="335"/>
                  </a:cubicBezTo>
                  <a:cubicBezTo>
                    <a:pt x="334" y="435"/>
                    <a:pt x="267" y="501"/>
                    <a:pt x="201" y="635"/>
                  </a:cubicBezTo>
                  <a:cubicBezTo>
                    <a:pt x="167" y="735"/>
                    <a:pt x="101" y="835"/>
                    <a:pt x="67" y="935"/>
                  </a:cubicBezTo>
                  <a:cubicBezTo>
                    <a:pt x="67" y="1035"/>
                    <a:pt x="34" y="1135"/>
                    <a:pt x="34" y="1269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9"/>
                    <a:pt x="101" y="1635"/>
                    <a:pt x="134" y="1669"/>
                  </a:cubicBezTo>
                  <a:cubicBezTo>
                    <a:pt x="167" y="1736"/>
                    <a:pt x="234" y="1769"/>
                    <a:pt x="301" y="1769"/>
                  </a:cubicBezTo>
                  <a:lnTo>
                    <a:pt x="501" y="1769"/>
                  </a:lnTo>
                  <a:lnTo>
                    <a:pt x="734" y="1702"/>
                  </a:lnTo>
                  <a:lnTo>
                    <a:pt x="901" y="1702"/>
                  </a:lnTo>
                  <a:cubicBezTo>
                    <a:pt x="910" y="1693"/>
                    <a:pt x="922" y="1689"/>
                    <a:pt x="933" y="1689"/>
                  </a:cubicBezTo>
                  <a:cubicBezTo>
                    <a:pt x="966" y="1689"/>
                    <a:pt x="1001" y="1720"/>
                    <a:pt x="1001" y="1769"/>
                  </a:cubicBezTo>
                  <a:cubicBezTo>
                    <a:pt x="968" y="1802"/>
                    <a:pt x="968" y="1836"/>
                    <a:pt x="935" y="1869"/>
                  </a:cubicBezTo>
                  <a:cubicBezTo>
                    <a:pt x="935" y="1902"/>
                    <a:pt x="901" y="1936"/>
                    <a:pt x="868" y="1969"/>
                  </a:cubicBezTo>
                  <a:cubicBezTo>
                    <a:pt x="835" y="2002"/>
                    <a:pt x="801" y="2036"/>
                    <a:pt x="768" y="2069"/>
                  </a:cubicBezTo>
                  <a:cubicBezTo>
                    <a:pt x="734" y="2069"/>
                    <a:pt x="701" y="2102"/>
                    <a:pt x="668" y="2136"/>
                  </a:cubicBezTo>
                  <a:cubicBezTo>
                    <a:pt x="634" y="2169"/>
                    <a:pt x="568" y="2169"/>
                    <a:pt x="534" y="2169"/>
                  </a:cubicBezTo>
                  <a:lnTo>
                    <a:pt x="434" y="2169"/>
                  </a:lnTo>
                  <a:lnTo>
                    <a:pt x="401" y="2102"/>
                  </a:lnTo>
                  <a:lnTo>
                    <a:pt x="301" y="2102"/>
                  </a:lnTo>
                  <a:lnTo>
                    <a:pt x="67" y="2236"/>
                  </a:lnTo>
                  <a:cubicBezTo>
                    <a:pt x="34" y="2269"/>
                    <a:pt x="34" y="2303"/>
                    <a:pt x="1" y="2336"/>
                  </a:cubicBezTo>
                  <a:cubicBezTo>
                    <a:pt x="1" y="2336"/>
                    <a:pt x="1" y="2403"/>
                    <a:pt x="1" y="2436"/>
                  </a:cubicBezTo>
                  <a:cubicBezTo>
                    <a:pt x="1" y="2503"/>
                    <a:pt x="1" y="2569"/>
                    <a:pt x="34" y="2636"/>
                  </a:cubicBezTo>
                  <a:cubicBezTo>
                    <a:pt x="67" y="2703"/>
                    <a:pt x="101" y="2736"/>
                    <a:pt x="167" y="2770"/>
                  </a:cubicBezTo>
                  <a:cubicBezTo>
                    <a:pt x="234" y="2803"/>
                    <a:pt x="301" y="2803"/>
                    <a:pt x="401" y="2803"/>
                  </a:cubicBezTo>
                  <a:cubicBezTo>
                    <a:pt x="501" y="2770"/>
                    <a:pt x="601" y="2736"/>
                    <a:pt x="668" y="2703"/>
                  </a:cubicBezTo>
                  <a:cubicBezTo>
                    <a:pt x="801" y="2636"/>
                    <a:pt x="901" y="2536"/>
                    <a:pt x="968" y="2469"/>
                  </a:cubicBezTo>
                  <a:cubicBezTo>
                    <a:pt x="1068" y="2369"/>
                    <a:pt x="1135" y="2269"/>
                    <a:pt x="1201" y="2169"/>
                  </a:cubicBezTo>
                  <a:cubicBezTo>
                    <a:pt x="1235" y="2069"/>
                    <a:pt x="1302" y="1936"/>
                    <a:pt x="1335" y="1836"/>
                  </a:cubicBezTo>
                  <a:cubicBezTo>
                    <a:pt x="1368" y="1736"/>
                    <a:pt x="1368" y="1635"/>
                    <a:pt x="1368" y="1535"/>
                  </a:cubicBezTo>
                  <a:cubicBezTo>
                    <a:pt x="1402" y="1369"/>
                    <a:pt x="1335" y="1235"/>
                    <a:pt x="1268" y="1102"/>
                  </a:cubicBezTo>
                  <a:cubicBezTo>
                    <a:pt x="1186" y="1061"/>
                    <a:pt x="1103" y="1032"/>
                    <a:pt x="1021" y="1032"/>
                  </a:cubicBezTo>
                  <a:cubicBezTo>
                    <a:pt x="970" y="1032"/>
                    <a:pt x="919" y="1043"/>
                    <a:pt x="868" y="1068"/>
                  </a:cubicBezTo>
                  <a:lnTo>
                    <a:pt x="634" y="1102"/>
                  </a:lnTo>
                  <a:lnTo>
                    <a:pt x="501" y="1102"/>
                  </a:lnTo>
                  <a:cubicBezTo>
                    <a:pt x="501" y="1102"/>
                    <a:pt x="468" y="1102"/>
                    <a:pt x="434" y="1068"/>
                  </a:cubicBezTo>
                  <a:cubicBezTo>
                    <a:pt x="434" y="1068"/>
                    <a:pt x="434" y="1035"/>
                    <a:pt x="434" y="1002"/>
                  </a:cubicBezTo>
                  <a:cubicBezTo>
                    <a:pt x="434" y="935"/>
                    <a:pt x="468" y="868"/>
                    <a:pt x="534" y="802"/>
                  </a:cubicBezTo>
                  <a:cubicBezTo>
                    <a:pt x="568" y="735"/>
                    <a:pt x="634" y="701"/>
                    <a:pt x="668" y="668"/>
                  </a:cubicBezTo>
                  <a:cubicBezTo>
                    <a:pt x="734" y="635"/>
                    <a:pt x="768" y="635"/>
                    <a:pt x="835" y="601"/>
                  </a:cubicBezTo>
                  <a:lnTo>
                    <a:pt x="901" y="601"/>
                  </a:lnTo>
                  <a:lnTo>
                    <a:pt x="935" y="635"/>
                  </a:lnTo>
                  <a:cubicBezTo>
                    <a:pt x="951" y="651"/>
                    <a:pt x="968" y="660"/>
                    <a:pt x="985" y="660"/>
                  </a:cubicBezTo>
                  <a:cubicBezTo>
                    <a:pt x="1001" y="660"/>
                    <a:pt x="1018" y="651"/>
                    <a:pt x="1035" y="635"/>
                  </a:cubicBezTo>
                  <a:lnTo>
                    <a:pt x="1268" y="501"/>
                  </a:lnTo>
                  <a:cubicBezTo>
                    <a:pt x="1268" y="501"/>
                    <a:pt x="1302" y="468"/>
                    <a:pt x="1335" y="435"/>
                  </a:cubicBezTo>
                  <a:cubicBezTo>
                    <a:pt x="1335" y="401"/>
                    <a:pt x="1335" y="368"/>
                    <a:pt x="1335" y="335"/>
                  </a:cubicBezTo>
                  <a:cubicBezTo>
                    <a:pt x="1335" y="268"/>
                    <a:pt x="1335" y="201"/>
                    <a:pt x="1302" y="134"/>
                  </a:cubicBezTo>
                  <a:cubicBezTo>
                    <a:pt x="1268" y="68"/>
                    <a:pt x="1201" y="34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3670300" y="2016050"/>
              <a:ext cx="31700" cy="62575"/>
            </a:xfrm>
            <a:custGeom>
              <a:rect b="b" l="l" r="r" t="t"/>
              <a:pathLst>
                <a:path extrusionOk="0" h="2503" w="1268">
                  <a:moveTo>
                    <a:pt x="634" y="334"/>
                  </a:moveTo>
                  <a:lnTo>
                    <a:pt x="901" y="1268"/>
                  </a:lnTo>
                  <a:lnTo>
                    <a:pt x="367" y="1568"/>
                  </a:lnTo>
                  <a:lnTo>
                    <a:pt x="634" y="334"/>
                  </a:lnTo>
                  <a:close/>
                  <a:moveTo>
                    <a:pt x="701" y="1"/>
                  </a:moveTo>
                  <a:lnTo>
                    <a:pt x="567" y="67"/>
                  </a:lnTo>
                  <a:cubicBezTo>
                    <a:pt x="534" y="67"/>
                    <a:pt x="534" y="101"/>
                    <a:pt x="501" y="134"/>
                  </a:cubicBezTo>
                  <a:cubicBezTo>
                    <a:pt x="501" y="167"/>
                    <a:pt x="501" y="201"/>
                    <a:pt x="467" y="201"/>
                  </a:cubicBezTo>
                  <a:lnTo>
                    <a:pt x="0" y="2436"/>
                  </a:lnTo>
                  <a:cubicBezTo>
                    <a:pt x="0" y="2436"/>
                    <a:pt x="0" y="2469"/>
                    <a:pt x="0" y="2469"/>
                  </a:cubicBezTo>
                  <a:cubicBezTo>
                    <a:pt x="0" y="2469"/>
                    <a:pt x="0" y="2502"/>
                    <a:pt x="0" y="2502"/>
                  </a:cubicBezTo>
                  <a:lnTo>
                    <a:pt x="34" y="2502"/>
                  </a:lnTo>
                  <a:lnTo>
                    <a:pt x="100" y="2469"/>
                  </a:lnTo>
                  <a:cubicBezTo>
                    <a:pt x="134" y="2469"/>
                    <a:pt x="134" y="2436"/>
                    <a:pt x="167" y="2402"/>
                  </a:cubicBezTo>
                  <a:cubicBezTo>
                    <a:pt x="167" y="2402"/>
                    <a:pt x="167" y="2369"/>
                    <a:pt x="167" y="2336"/>
                  </a:cubicBezTo>
                  <a:lnTo>
                    <a:pt x="267" y="1869"/>
                  </a:lnTo>
                  <a:lnTo>
                    <a:pt x="968" y="1502"/>
                  </a:lnTo>
                  <a:lnTo>
                    <a:pt x="1101" y="1835"/>
                  </a:lnTo>
                  <a:cubicBezTo>
                    <a:pt x="1101" y="1869"/>
                    <a:pt x="1101" y="1869"/>
                    <a:pt x="1101" y="1902"/>
                  </a:cubicBezTo>
                  <a:lnTo>
                    <a:pt x="1168" y="1902"/>
                  </a:lnTo>
                  <a:lnTo>
                    <a:pt x="1234" y="1835"/>
                  </a:lnTo>
                  <a:cubicBezTo>
                    <a:pt x="1234" y="1835"/>
                    <a:pt x="1268" y="1835"/>
                    <a:pt x="1268" y="1802"/>
                  </a:cubicBezTo>
                  <a:cubicBezTo>
                    <a:pt x="1268" y="1802"/>
                    <a:pt x="1268" y="1769"/>
                    <a:pt x="1268" y="1735"/>
                  </a:cubicBezTo>
                  <a:cubicBezTo>
                    <a:pt x="1268" y="1735"/>
                    <a:pt x="1268" y="1735"/>
                    <a:pt x="1268" y="1702"/>
                  </a:cubicBez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3705325" y="1991875"/>
              <a:ext cx="22525" cy="62575"/>
            </a:xfrm>
            <a:custGeom>
              <a:rect b="b" l="l" r="r" t="t"/>
              <a:pathLst>
                <a:path extrusionOk="0" h="2503" w="901">
                  <a:moveTo>
                    <a:pt x="567" y="1018"/>
                  </a:moveTo>
                  <a:cubicBezTo>
                    <a:pt x="601" y="1018"/>
                    <a:pt x="634" y="1034"/>
                    <a:pt x="667" y="1068"/>
                  </a:cubicBezTo>
                  <a:cubicBezTo>
                    <a:pt x="734" y="1134"/>
                    <a:pt x="767" y="1234"/>
                    <a:pt x="734" y="1368"/>
                  </a:cubicBezTo>
                  <a:lnTo>
                    <a:pt x="734" y="1601"/>
                  </a:lnTo>
                  <a:cubicBezTo>
                    <a:pt x="734" y="1735"/>
                    <a:pt x="701" y="1835"/>
                    <a:pt x="667" y="1968"/>
                  </a:cubicBezTo>
                  <a:cubicBezTo>
                    <a:pt x="634" y="2068"/>
                    <a:pt x="534" y="2135"/>
                    <a:pt x="467" y="2202"/>
                  </a:cubicBezTo>
                  <a:cubicBezTo>
                    <a:pt x="417" y="2235"/>
                    <a:pt x="375" y="2252"/>
                    <a:pt x="342" y="2252"/>
                  </a:cubicBezTo>
                  <a:cubicBezTo>
                    <a:pt x="309" y="2252"/>
                    <a:pt x="284" y="2235"/>
                    <a:pt x="267" y="2202"/>
                  </a:cubicBezTo>
                  <a:cubicBezTo>
                    <a:pt x="200" y="2102"/>
                    <a:pt x="167" y="2002"/>
                    <a:pt x="167" y="1902"/>
                  </a:cubicBezTo>
                  <a:lnTo>
                    <a:pt x="167" y="1735"/>
                  </a:lnTo>
                  <a:cubicBezTo>
                    <a:pt x="167" y="1601"/>
                    <a:pt x="200" y="1435"/>
                    <a:pt x="267" y="1301"/>
                  </a:cubicBezTo>
                  <a:cubicBezTo>
                    <a:pt x="300" y="1201"/>
                    <a:pt x="367" y="1134"/>
                    <a:pt x="467" y="1068"/>
                  </a:cubicBezTo>
                  <a:cubicBezTo>
                    <a:pt x="501" y="1034"/>
                    <a:pt x="534" y="1018"/>
                    <a:pt x="567" y="1018"/>
                  </a:cubicBezTo>
                  <a:close/>
                  <a:moveTo>
                    <a:pt x="867" y="0"/>
                  </a:moveTo>
                  <a:lnTo>
                    <a:pt x="801" y="67"/>
                  </a:lnTo>
                  <a:cubicBezTo>
                    <a:pt x="767" y="67"/>
                    <a:pt x="767" y="67"/>
                    <a:pt x="734" y="100"/>
                  </a:cubicBezTo>
                  <a:cubicBezTo>
                    <a:pt x="734" y="134"/>
                    <a:pt x="734" y="134"/>
                    <a:pt x="734" y="167"/>
                  </a:cubicBezTo>
                  <a:lnTo>
                    <a:pt x="734" y="834"/>
                  </a:lnTo>
                  <a:cubicBezTo>
                    <a:pt x="734" y="801"/>
                    <a:pt x="667" y="767"/>
                    <a:pt x="634" y="767"/>
                  </a:cubicBezTo>
                  <a:cubicBezTo>
                    <a:pt x="567" y="767"/>
                    <a:pt x="501" y="767"/>
                    <a:pt x="434" y="801"/>
                  </a:cubicBezTo>
                  <a:cubicBezTo>
                    <a:pt x="367" y="868"/>
                    <a:pt x="300" y="901"/>
                    <a:pt x="267" y="968"/>
                  </a:cubicBezTo>
                  <a:cubicBezTo>
                    <a:pt x="200" y="1034"/>
                    <a:pt x="167" y="1101"/>
                    <a:pt x="134" y="1201"/>
                  </a:cubicBezTo>
                  <a:cubicBezTo>
                    <a:pt x="67" y="1268"/>
                    <a:pt x="67" y="1368"/>
                    <a:pt x="34" y="1468"/>
                  </a:cubicBezTo>
                  <a:cubicBezTo>
                    <a:pt x="0" y="1568"/>
                    <a:pt x="0" y="1668"/>
                    <a:pt x="0" y="1802"/>
                  </a:cubicBezTo>
                  <a:lnTo>
                    <a:pt x="0" y="2002"/>
                  </a:lnTo>
                  <a:cubicBezTo>
                    <a:pt x="0" y="2102"/>
                    <a:pt x="0" y="2168"/>
                    <a:pt x="34" y="2269"/>
                  </a:cubicBezTo>
                  <a:cubicBezTo>
                    <a:pt x="34" y="2335"/>
                    <a:pt x="67" y="2402"/>
                    <a:pt x="134" y="2435"/>
                  </a:cubicBezTo>
                  <a:cubicBezTo>
                    <a:pt x="167" y="2469"/>
                    <a:pt x="200" y="2502"/>
                    <a:pt x="267" y="2502"/>
                  </a:cubicBezTo>
                  <a:cubicBezTo>
                    <a:pt x="334" y="2502"/>
                    <a:pt x="400" y="2502"/>
                    <a:pt x="434" y="2469"/>
                  </a:cubicBezTo>
                  <a:cubicBezTo>
                    <a:pt x="501" y="2402"/>
                    <a:pt x="567" y="2369"/>
                    <a:pt x="634" y="2302"/>
                  </a:cubicBezTo>
                  <a:cubicBezTo>
                    <a:pt x="667" y="2202"/>
                    <a:pt x="701" y="2135"/>
                    <a:pt x="734" y="2068"/>
                  </a:cubicBezTo>
                  <a:lnTo>
                    <a:pt x="734" y="2168"/>
                  </a:lnTo>
                  <a:cubicBezTo>
                    <a:pt x="734" y="2168"/>
                    <a:pt x="734" y="2202"/>
                    <a:pt x="734" y="2235"/>
                  </a:cubicBezTo>
                  <a:lnTo>
                    <a:pt x="801" y="2235"/>
                  </a:lnTo>
                  <a:lnTo>
                    <a:pt x="867" y="2168"/>
                  </a:lnTo>
                  <a:cubicBezTo>
                    <a:pt x="867" y="2168"/>
                    <a:pt x="901" y="2135"/>
                    <a:pt x="901" y="2135"/>
                  </a:cubicBezTo>
                  <a:cubicBezTo>
                    <a:pt x="901" y="2102"/>
                    <a:pt x="901" y="2102"/>
                    <a:pt x="901" y="2068"/>
                  </a:cubicBezTo>
                  <a:lnTo>
                    <a:pt x="901" y="67"/>
                  </a:lnTo>
                  <a:cubicBezTo>
                    <a:pt x="901" y="34"/>
                    <a:pt x="901" y="3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3734500" y="1975200"/>
              <a:ext cx="23375" cy="62550"/>
            </a:xfrm>
            <a:custGeom>
              <a:rect b="b" l="l" r="r" t="t"/>
              <a:pathLst>
                <a:path extrusionOk="0" h="2502" w="935">
                  <a:moveTo>
                    <a:pt x="593" y="1009"/>
                  </a:moveTo>
                  <a:cubicBezTo>
                    <a:pt x="626" y="1009"/>
                    <a:pt x="651" y="1017"/>
                    <a:pt x="668" y="1034"/>
                  </a:cubicBezTo>
                  <a:cubicBezTo>
                    <a:pt x="735" y="1134"/>
                    <a:pt x="768" y="1234"/>
                    <a:pt x="768" y="1334"/>
                  </a:cubicBezTo>
                  <a:cubicBezTo>
                    <a:pt x="768" y="1368"/>
                    <a:pt x="768" y="1401"/>
                    <a:pt x="768" y="1468"/>
                  </a:cubicBezTo>
                  <a:cubicBezTo>
                    <a:pt x="768" y="1501"/>
                    <a:pt x="768" y="1535"/>
                    <a:pt x="768" y="1568"/>
                  </a:cubicBezTo>
                  <a:cubicBezTo>
                    <a:pt x="768" y="1701"/>
                    <a:pt x="735" y="1801"/>
                    <a:pt x="668" y="1935"/>
                  </a:cubicBezTo>
                  <a:cubicBezTo>
                    <a:pt x="634" y="2035"/>
                    <a:pt x="568" y="2102"/>
                    <a:pt x="468" y="2168"/>
                  </a:cubicBezTo>
                  <a:cubicBezTo>
                    <a:pt x="439" y="2196"/>
                    <a:pt x="411" y="2207"/>
                    <a:pt x="383" y="2207"/>
                  </a:cubicBezTo>
                  <a:cubicBezTo>
                    <a:pt x="345" y="2207"/>
                    <a:pt x="306" y="2188"/>
                    <a:pt x="268" y="2168"/>
                  </a:cubicBezTo>
                  <a:cubicBezTo>
                    <a:pt x="201" y="2068"/>
                    <a:pt x="167" y="1968"/>
                    <a:pt x="201" y="1868"/>
                  </a:cubicBezTo>
                  <a:lnTo>
                    <a:pt x="201" y="1701"/>
                  </a:lnTo>
                  <a:cubicBezTo>
                    <a:pt x="201" y="1568"/>
                    <a:pt x="234" y="1434"/>
                    <a:pt x="268" y="1301"/>
                  </a:cubicBezTo>
                  <a:cubicBezTo>
                    <a:pt x="301" y="1201"/>
                    <a:pt x="368" y="1101"/>
                    <a:pt x="468" y="1034"/>
                  </a:cubicBezTo>
                  <a:cubicBezTo>
                    <a:pt x="518" y="1017"/>
                    <a:pt x="559" y="1009"/>
                    <a:pt x="593" y="1009"/>
                  </a:cubicBezTo>
                  <a:close/>
                  <a:moveTo>
                    <a:pt x="868" y="0"/>
                  </a:moveTo>
                  <a:lnTo>
                    <a:pt x="801" y="33"/>
                  </a:lnTo>
                  <a:cubicBezTo>
                    <a:pt x="801" y="67"/>
                    <a:pt x="768" y="67"/>
                    <a:pt x="768" y="100"/>
                  </a:cubicBezTo>
                  <a:cubicBezTo>
                    <a:pt x="768" y="100"/>
                    <a:pt x="768" y="134"/>
                    <a:pt x="768" y="167"/>
                  </a:cubicBezTo>
                  <a:lnTo>
                    <a:pt x="768" y="834"/>
                  </a:lnTo>
                  <a:cubicBezTo>
                    <a:pt x="735" y="801"/>
                    <a:pt x="701" y="767"/>
                    <a:pt x="668" y="734"/>
                  </a:cubicBezTo>
                  <a:cubicBezTo>
                    <a:pt x="601" y="734"/>
                    <a:pt x="501" y="767"/>
                    <a:pt x="468" y="801"/>
                  </a:cubicBezTo>
                  <a:cubicBezTo>
                    <a:pt x="401" y="834"/>
                    <a:pt x="334" y="901"/>
                    <a:pt x="301" y="967"/>
                  </a:cubicBezTo>
                  <a:cubicBezTo>
                    <a:pt x="234" y="1034"/>
                    <a:pt x="167" y="1101"/>
                    <a:pt x="134" y="1168"/>
                  </a:cubicBezTo>
                  <a:cubicBezTo>
                    <a:pt x="101" y="1268"/>
                    <a:pt x="67" y="1368"/>
                    <a:pt x="67" y="1468"/>
                  </a:cubicBezTo>
                  <a:cubicBezTo>
                    <a:pt x="34" y="1568"/>
                    <a:pt x="1" y="1668"/>
                    <a:pt x="1" y="1801"/>
                  </a:cubicBezTo>
                  <a:lnTo>
                    <a:pt x="1" y="1968"/>
                  </a:lnTo>
                  <a:cubicBezTo>
                    <a:pt x="1" y="2068"/>
                    <a:pt x="34" y="2168"/>
                    <a:pt x="67" y="2268"/>
                  </a:cubicBezTo>
                  <a:cubicBezTo>
                    <a:pt x="67" y="2335"/>
                    <a:pt x="101" y="2368"/>
                    <a:pt x="134" y="2435"/>
                  </a:cubicBezTo>
                  <a:cubicBezTo>
                    <a:pt x="167" y="2469"/>
                    <a:pt x="234" y="2502"/>
                    <a:pt x="301" y="2502"/>
                  </a:cubicBezTo>
                  <a:cubicBezTo>
                    <a:pt x="334" y="2502"/>
                    <a:pt x="401" y="2469"/>
                    <a:pt x="468" y="2435"/>
                  </a:cubicBezTo>
                  <a:cubicBezTo>
                    <a:pt x="534" y="2402"/>
                    <a:pt x="601" y="2335"/>
                    <a:pt x="668" y="2268"/>
                  </a:cubicBezTo>
                  <a:cubicBezTo>
                    <a:pt x="701" y="2202"/>
                    <a:pt x="735" y="2135"/>
                    <a:pt x="768" y="2068"/>
                  </a:cubicBezTo>
                  <a:lnTo>
                    <a:pt x="768" y="2168"/>
                  </a:lnTo>
                  <a:cubicBezTo>
                    <a:pt x="768" y="2168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8"/>
                  </a:lnTo>
                  <a:cubicBezTo>
                    <a:pt x="901" y="2135"/>
                    <a:pt x="901" y="2135"/>
                    <a:pt x="901" y="2135"/>
                  </a:cubicBezTo>
                  <a:cubicBezTo>
                    <a:pt x="901" y="2102"/>
                    <a:pt x="901" y="2068"/>
                    <a:pt x="901" y="2068"/>
                  </a:cubicBezTo>
                  <a:lnTo>
                    <a:pt x="901" y="33"/>
                  </a:lnTo>
                  <a:cubicBezTo>
                    <a:pt x="935" y="33"/>
                    <a:pt x="9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775375" y="1969850"/>
              <a:ext cx="22525" cy="45400"/>
            </a:xfrm>
            <a:custGeom>
              <a:rect b="b" l="l" r="r" t="t"/>
              <a:pathLst>
                <a:path extrusionOk="0" h="1816" w="901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667" y="981"/>
                    <a:pt x="667" y="1048"/>
                  </a:cubicBezTo>
                  <a:cubicBezTo>
                    <a:pt x="667" y="1115"/>
                    <a:pt x="634" y="1181"/>
                    <a:pt x="601" y="1248"/>
                  </a:cubicBezTo>
                  <a:cubicBezTo>
                    <a:pt x="567" y="1282"/>
                    <a:pt x="534" y="1348"/>
                    <a:pt x="501" y="1382"/>
                  </a:cubicBezTo>
                  <a:cubicBezTo>
                    <a:pt x="467" y="1415"/>
                    <a:pt x="400" y="1482"/>
                    <a:pt x="367" y="1482"/>
                  </a:cubicBezTo>
                  <a:lnTo>
                    <a:pt x="400" y="1482"/>
                  </a:lnTo>
                  <a:cubicBezTo>
                    <a:pt x="334" y="1515"/>
                    <a:pt x="300" y="1515"/>
                    <a:pt x="267" y="1515"/>
                  </a:cubicBezTo>
                  <a:lnTo>
                    <a:pt x="234" y="1515"/>
                  </a:lnTo>
                  <a:cubicBezTo>
                    <a:pt x="200" y="1515"/>
                    <a:pt x="200" y="1482"/>
                    <a:pt x="200" y="1482"/>
                  </a:cubicBezTo>
                  <a:cubicBezTo>
                    <a:pt x="167" y="1448"/>
                    <a:pt x="167" y="1415"/>
                    <a:pt x="200" y="1415"/>
                  </a:cubicBezTo>
                  <a:cubicBezTo>
                    <a:pt x="200" y="1315"/>
                    <a:pt x="200" y="1248"/>
                    <a:pt x="267" y="1181"/>
                  </a:cubicBezTo>
                  <a:cubicBezTo>
                    <a:pt x="300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0" y="214"/>
                    <a:pt x="234" y="281"/>
                    <a:pt x="200" y="348"/>
                  </a:cubicBezTo>
                  <a:cubicBezTo>
                    <a:pt x="167" y="381"/>
                    <a:pt x="167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0" y="681"/>
                  </a:lnTo>
                  <a:cubicBezTo>
                    <a:pt x="200" y="681"/>
                    <a:pt x="234" y="648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0" y="481"/>
                    <a:pt x="334" y="448"/>
                  </a:cubicBezTo>
                  <a:cubicBezTo>
                    <a:pt x="367" y="381"/>
                    <a:pt x="400" y="348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7" y="348"/>
                    <a:pt x="701" y="414"/>
                    <a:pt x="701" y="514"/>
                  </a:cubicBezTo>
                  <a:lnTo>
                    <a:pt x="701" y="548"/>
                  </a:lnTo>
                  <a:lnTo>
                    <a:pt x="434" y="781"/>
                  </a:lnTo>
                  <a:cubicBezTo>
                    <a:pt x="367" y="815"/>
                    <a:pt x="300" y="881"/>
                    <a:pt x="267" y="915"/>
                  </a:cubicBezTo>
                  <a:cubicBezTo>
                    <a:pt x="200" y="981"/>
                    <a:pt x="167" y="1048"/>
                    <a:pt x="134" y="1115"/>
                  </a:cubicBezTo>
                  <a:cubicBezTo>
                    <a:pt x="67" y="1148"/>
                    <a:pt x="67" y="1248"/>
                    <a:pt x="34" y="1315"/>
                  </a:cubicBezTo>
                  <a:cubicBezTo>
                    <a:pt x="0" y="1382"/>
                    <a:pt x="0" y="1448"/>
                    <a:pt x="0" y="1548"/>
                  </a:cubicBezTo>
                  <a:cubicBezTo>
                    <a:pt x="0" y="1582"/>
                    <a:pt x="34" y="1648"/>
                    <a:pt x="67" y="1715"/>
                  </a:cubicBezTo>
                  <a:cubicBezTo>
                    <a:pt x="100" y="1749"/>
                    <a:pt x="134" y="1782"/>
                    <a:pt x="134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0" y="1815"/>
                    <a:pt x="367" y="1815"/>
                    <a:pt x="400" y="1782"/>
                  </a:cubicBezTo>
                  <a:cubicBezTo>
                    <a:pt x="434" y="1749"/>
                    <a:pt x="467" y="1715"/>
                    <a:pt x="501" y="1715"/>
                  </a:cubicBezTo>
                  <a:lnTo>
                    <a:pt x="601" y="1615"/>
                  </a:lnTo>
                  <a:cubicBezTo>
                    <a:pt x="634" y="1548"/>
                    <a:pt x="667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82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7" y="1515"/>
                  </a:lnTo>
                  <a:lnTo>
                    <a:pt x="867" y="1482"/>
                  </a:lnTo>
                  <a:cubicBezTo>
                    <a:pt x="867" y="1448"/>
                    <a:pt x="867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8"/>
                    <a:pt x="901" y="247"/>
                    <a:pt x="867" y="181"/>
                  </a:cubicBezTo>
                  <a:cubicBezTo>
                    <a:pt x="834" y="114"/>
                    <a:pt x="834" y="81"/>
                    <a:pt x="767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817900" y="1946000"/>
              <a:ext cx="22550" cy="48400"/>
            </a:xfrm>
            <a:custGeom>
              <a:rect b="b" l="l" r="r" t="t"/>
              <a:pathLst>
                <a:path extrusionOk="0" h="1936" w="902">
                  <a:moveTo>
                    <a:pt x="668" y="1"/>
                  </a:moveTo>
                  <a:cubicBezTo>
                    <a:pt x="601" y="1"/>
                    <a:pt x="534" y="34"/>
                    <a:pt x="467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201" y="368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lnTo>
                    <a:pt x="134" y="301"/>
                  </a:lnTo>
                  <a:lnTo>
                    <a:pt x="67" y="334"/>
                  </a:lnTo>
                  <a:cubicBezTo>
                    <a:pt x="34" y="368"/>
                    <a:pt x="34" y="368"/>
                    <a:pt x="34" y="401"/>
                  </a:cubicBezTo>
                  <a:cubicBezTo>
                    <a:pt x="0" y="401"/>
                    <a:pt x="0" y="434"/>
                    <a:pt x="34" y="468"/>
                  </a:cubicBezTo>
                  <a:lnTo>
                    <a:pt x="34" y="1869"/>
                  </a:lnTo>
                  <a:cubicBezTo>
                    <a:pt x="34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869"/>
                    <a:pt x="167" y="1869"/>
                    <a:pt x="167" y="1835"/>
                  </a:cubicBezTo>
                  <a:cubicBezTo>
                    <a:pt x="167" y="1802"/>
                    <a:pt x="167" y="1802"/>
                    <a:pt x="167" y="1769"/>
                  </a:cubicBezTo>
                  <a:lnTo>
                    <a:pt x="167" y="968"/>
                  </a:lnTo>
                  <a:cubicBezTo>
                    <a:pt x="167" y="835"/>
                    <a:pt x="201" y="668"/>
                    <a:pt x="234" y="534"/>
                  </a:cubicBezTo>
                  <a:cubicBezTo>
                    <a:pt x="301" y="434"/>
                    <a:pt x="367" y="368"/>
                    <a:pt x="434" y="301"/>
                  </a:cubicBezTo>
                  <a:cubicBezTo>
                    <a:pt x="484" y="284"/>
                    <a:pt x="526" y="276"/>
                    <a:pt x="563" y="276"/>
                  </a:cubicBezTo>
                  <a:cubicBezTo>
                    <a:pt x="601" y="276"/>
                    <a:pt x="634" y="284"/>
                    <a:pt x="668" y="301"/>
                  </a:cubicBezTo>
                  <a:cubicBezTo>
                    <a:pt x="701" y="401"/>
                    <a:pt x="734" y="501"/>
                    <a:pt x="734" y="634"/>
                  </a:cubicBezTo>
                  <a:lnTo>
                    <a:pt x="734" y="1435"/>
                  </a:lnTo>
                  <a:cubicBezTo>
                    <a:pt x="734" y="1435"/>
                    <a:pt x="734" y="1468"/>
                    <a:pt x="734" y="1468"/>
                  </a:cubicBezTo>
                  <a:cubicBezTo>
                    <a:pt x="734" y="1485"/>
                    <a:pt x="743" y="1493"/>
                    <a:pt x="751" y="1493"/>
                  </a:cubicBezTo>
                  <a:cubicBezTo>
                    <a:pt x="759" y="1493"/>
                    <a:pt x="768" y="1485"/>
                    <a:pt x="768" y="1468"/>
                  </a:cubicBezTo>
                  <a:lnTo>
                    <a:pt x="834" y="1435"/>
                  </a:lnTo>
                  <a:cubicBezTo>
                    <a:pt x="868" y="1435"/>
                    <a:pt x="868" y="1402"/>
                    <a:pt x="868" y="1402"/>
                  </a:cubicBezTo>
                  <a:cubicBezTo>
                    <a:pt x="868" y="1368"/>
                    <a:pt x="868" y="1335"/>
                    <a:pt x="868" y="1335"/>
                  </a:cubicBezTo>
                  <a:lnTo>
                    <a:pt x="901" y="501"/>
                  </a:lnTo>
                  <a:cubicBezTo>
                    <a:pt x="901" y="401"/>
                    <a:pt x="901" y="301"/>
                    <a:pt x="868" y="234"/>
                  </a:cubicBezTo>
                  <a:cubicBezTo>
                    <a:pt x="868" y="167"/>
                    <a:pt x="834" y="101"/>
                    <a:pt x="801" y="67"/>
                  </a:cubicBezTo>
                  <a:cubicBezTo>
                    <a:pt x="734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3845425" y="1929325"/>
              <a:ext cx="23375" cy="43375"/>
            </a:xfrm>
            <a:custGeom>
              <a:rect b="b" l="l" r="r" t="t"/>
              <a:pathLst>
                <a:path extrusionOk="0" h="1735" w="935">
                  <a:moveTo>
                    <a:pt x="592" y="284"/>
                  </a:moveTo>
                  <a:cubicBezTo>
                    <a:pt x="626" y="284"/>
                    <a:pt x="651" y="301"/>
                    <a:pt x="667" y="334"/>
                  </a:cubicBezTo>
                  <a:cubicBezTo>
                    <a:pt x="734" y="401"/>
                    <a:pt x="767" y="501"/>
                    <a:pt x="767" y="568"/>
                  </a:cubicBezTo>
                  <a:lnTo>
                    <a:pt x="200" y="901"/>
                  </a:lnTo>
                  <a:cubicBezTo>
                    <a:pt x="200" y="834"/>
                    <a:pt x="200" y="768"/>
                    <a:pt x="200" y="701"/>
                  </a:cubicBezTo>
                  <a:cubicBezTo>
                    <a:pt x="234" y="668"/>
                    <a:pt x="234" y="601"/>
                    <a:pt x="267" y="534"/>
                  </a:cubicBezTo>
                  <a:cubicBezTo>
                    <a:pt x="300" y="501"/>
                    <a:pt x="334" y="467"/>
                    <a:pt x="367" y="401"/>
                  </a:cubicBezTo>
                  <a:cubicBezTo>
                    <a:pt x="400" y="367"/>
                    <a:pt x="434" y="334"/>
                    <a:pt x="467" y="334"/>
                  </a:cubicBezTo>
                  <a:cubicBezTo>
                    <a:pt x="517" y="301"/>
                    <a:pt x="559" y="284"/>
                    <a:pt x="592" y="284"/>
                  </a:cubicBezTo>
                  <a:close/>
                  <a:moveTo>
                    <a:pt x="667" y="0"/>
                  </a:moveTo>
                  <a:cubicBezTo>
                    <a:pt x="601" y="0"/>
                    <a:pt x="534" y="34"/>
                    <a:pt x="467" y="67"/>
                  </a:cubicBezTo>
                  <a:cubicBezTo>
                    <a:pt x="400" y="100"/>
                    <a:pt x="334" y="167"/>
                    <a:pt x="300" y="234"/>
                  </a:cubicBezTo>
                  <a:cubicBezTo>
                    <a:pt x="234" y="301"/>
                    <a:pt x="200" y="367"/>
                    <a:pt x="167" y="434"/>
                  </a:cubicBezTo>
                  <a:cubicBezTo>
                    <a:pt x="100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0" y="1001"/>
                  </a:cubicBezTo>
                  <a:cubicBezTo>
                    <a:pt x="0" y="1101"/>
                    <a:pt x="0" y="1201"/>
                    <a:pt x="0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0" y="1635"/>
                    <a:pt x="167" y="1668"/>
                  </a:cubicBezTo>
                  <a:cubicBezTo>
                    <a:pt x="200" y="1702"/>
                    <a:pt x="234" y="1735"/>
                    <a:pt x="300" y="1735"/>
                  </a:cubicBezTo>
                  <a:cubicBezTo>
                    <a:pt x="367" y="1735"/>
                    <a:pt x="400" y="1735"/>
                    <a:pt x="467" y="1702"/>
                  </a:cubicBezTo>
                  <a:cubicBezTo>
                    <a:pt x="534" y="1668"/>
                    <a:pt x="601" y="1602"/>
                    <a:pt x="667" y="1568"/>
                  </a:cubicBezTo>
                  <a:cubicBezTo>
                    <a:pt x="701" y="1502"/>
                    <a:pt x="734" y="1435"/>
                    <a:pt x="801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901" y="1135"/>
                    <a:pt x="901" y="1068"/>
                  </a:cubicBezTo>
                  <a:lnTo>
                    <a:pt x="901" y="1035"/>
                  </a:lnTo>
                  <a:cubicBezTo>
                    <a:pt x="884" y="1018"/>
                    <a:pt x="876" y="1009"/>
                    <a:pt x="872" y="1009"/>
                  </a:cubicBezTo>
                  <a:cubicBezTo>
                    <a:pt x="867" y="1009"/>
                    <a:pt x="867" y="1018"/>
                    <a:pt x="867" y="1035"/>
                  </a:cubicBezTo>
                  <a:lnTo>
                    <a:pt x="801" y="1068"/>
                  </a:lnTo>
                  <a:cubicBezTo>
                    <a:pt x="767" y="1068"/>
                    <a:pt x="767" y="1068"/>
                    <a:pt x="767" y="1101"/>
                  </a:cubicBezTo>
                  <a:cubicBezTo>
                    <a:pt x="767" y="1101"/>
                    <a:pt x="734" y="1101"/>
                    <a:pt x="734" y="1135"/>
                  </a:cubicBezTo>
                  <a:cubicBezTo>
                    <a:pt x="701" y="1201"/>
                    <a:pt x="667" y="1235"/>
                    <a:pt x="634" y="1301"/>
                  </a:cubicBezTo>
                  <a:cubicBezTo>
                    <a:pt x="601" y="1335"/>
                    <a:pt x="534" y="1401"/>
                    <a:pt x="467" y="1435"/>
                  </a:cubicBezTo>
                  <a:cubicBezTo>
                    <a:pt x="451" y="1451"/>
                    <a:pt x="417" y="1460"/>
                    <a:pt x="384" y="1460"/>
                  </a:cubicBezTo>
                  <a:cubicBezTo>
                    <a:pt x="350" y="1460"/>
                    <a:pt x="317" y="1451"/>
                    <a:pt x="300" y="1435"/>
                  </a:cubicBezTo>
                  <a:cubicBezTo>
                    <a:pt x="234" y="1368"/>
                    <a:pt x="200" y="1268"/>
                    <a:pt x="200" y="1168"/>
                  </a:cubicBezTo>
                  <a:lnTo>
                    <a:pt x="901" y="768"/>
                  </a:lnTo>
                  <a:cubicBezTo>
                    <a:pt x="901" y="768"/>
                    <a:pt x="901" y="734"/>
                    <a:pt x="934" y="734"/>
                  </a:cubicBezTo>
                  <a:cubicBezTo>
                    <a:pt x="934" y="701"/>
                    <a:pt x="934" y="668"/>
                    <a:pt x="934" y="668"/>
                  </a:cubicBezTo>
                  <a:lnTo>
                    <a:pt x="934" y="568"/>
                  </a:lnTo>
                  <a:cubicBezTo>
                    <a:pt x="934" y="467"/>
                    <a:pt x="934" y="367"/>
                    <a:pt x="901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871275" y="1902625"/>
              <a:ext cx="36700" cy="55075"/>
            </a:xfrm>
            <a:custGeom>
              <a:rect b="b" l="l" r="r" t="t"/>
              <a:pathLst>
                <a:path extrusionOk="0" h="2203" w="1468">
                  <a:moveTo>
                    <a:pt x="1435" y="1"/>
                  </a:moveTo>
                  <a:lnTo>
                    <a:pt x="1368" y="34"/>
                  </a:lnTo>
                  <a:cubicBezTo>
                    <a:pt x="1335" y="68"/>
                    <a:pt x="1335" y="68"/>
                    <a:pt x="1301" y="101"/>
                  </a:cubicBezTo>
                  <a:cubicBezTo>
                    <a:pt x="1301" y="101"/>
                    <a:pt x="1301" y="134"/>
                    <a:pt x="1301" y="168"/>
                  </a:cubicBezTo>
                  <a:lnTo>
                    <a:pt x="1068" y="1302"/>
                  </a:lnTo>
                  <a:lnTo>
                    <a:pt x="801" y="435"/>
                  </a:lnTo>
                  <a:cubicBezTo>
                    <a:pt x="801" y="401"/>
                    <a:pt x="801" y="401"/>
                    <a:pt x="801" y="401"/>
                  </a:cubicBezTo>
                  <a:lnTo>
                    <a:pt x="701" y="401"/>
                  </a:lnTo>
                  <a:cubicBezTo>
                    <a:pt x="701" y="435"/>
                    <a:pt x="667" y="435"/>
                    <a:pt x="667" y="468"/>
                  </a:cubicBezTo>
                  <a:cubicBezTo>
                    <a:pt x="667" y="468"/>
                    <a:pt x="634" y="501"/>
                    <a:pt x="634" y="535"/>
                  </a:cubicBezTo>
                  <a:lnTo>
                    <a:pt x="401" y="1669"/>
                  </a:lnTo>
                  <a:lnTo>
                    <a:pt x="200" y="802"/>
                  </a:lnTo>
                  <a:cubicBezTo>
                    <a:pt x="167" y="768"/>
                    <a:pt x="167" y="768"/>
                    <a:pt x="167" y="768"/>
                  </a:cubicBezTo>
                  <a:lnTo>
                    <a:pt x="134" y="768"/>
                  </a:lnTo>
                  <a:lnTo>
                    <a:pt x="67" y="802"/>
                  </a:lnTo>
                  <a:cubicBezTo>
                    <a:pt x="34" y="802"/>
                    <a:pt x="34" y="802"/>
                    <a:pt x="34" y="835"/>
                  </a:cubicBezTo>
                  <a:cubicBezTo>
                    <a:pt x="0" y="835"/>
                    <a:pt x="0" y="868"/>
                    <a:pt x="34" y="902"/>
                  </a:cubicBezTo>
                  <a:lnTo>
                    <a:pt x="334" y="2136"/>
                  </a:lnTo>
                  <a:cubicBezTo>
                    <a:pt x="334" y="2169"/>
                    <a:pt x="334" y="2169"/>
                    <a:pt x="334" y="2203"/>
                  </a:cubicBezTo>
                  <a:lnTo>
                    <a:pt x="367" y="2203"/>
                  </a:lnTo>
                  <a:lnTo>
                    <a:pt x="434" y="2169"/>
                  </a:lnTo>
                  <a:cubicBezTo>
                    <a:pt x="467" y="2136"/>
                    <a:pt x="467" y="2136"/>
                    <a:pt x="467" y="2103"/>
                  </a:cubicBezTo>
                  <a:lnTo>
                    <a:pt x="501" y="2036"/>
                  </a:lnTo>
                  <a:lnTo>
                    <a:pt x="734" y="902"/>
                  </a:lnTo>
                  <a:lnTo>
                    <a:pt x="968" y="1769"/>
                  </a:lnTo>
                  <a:cubicBezTo>
                    <a:pt x="968" y="1769"/>
                    <a:pt x="1001" y="1802"/>
                    <a:pt x="1001" y="1802"/>
                  </a:cubicBezTo>
                  <a:lnTo>
                    <a:pt x="1034" y="1802"/>
                  </a:lnTo>
                  <a:lnTo>
                    <a:pt x="1101" y="1769"/>
                  </a:lnTo>
                  <a:cubicBezTo>
                    <a:pt x="1134" y="1769"/>
                    <a:pt x="1134" y="1769"/>
                    <a:pt x="1134" y="1736"/>
                  </a:cubicBezTo>
                  <a:cubicBezTo>
                    <a:pt x="1134" y="1702"/>
                    <a:pt x="1168" y="1702"/>
                    <a:pt x="1168" y="1669"/>
                  </a:cubicBezTo>
                  <a:lnTo>
                    <a:pt x="1468" y="68"/>
                  </a:lnTo>
                  <a:cubicBezTo>
                    <a:pt x="1468" y="34"/>
                    <a:pt x="1468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922150" y="1885125"/>
              <a:ext cx="20850" cy="44225"/>
            </a:xfrm>
            <a:custGeom>
              <a:rect b="b" l="l" r="r" t="t"/>
              <a:pathLst>
                <a:path extrusionOk="0" h="1769" w="834">
                  <a:moveTo>
                    <a:pt x="600" y="0"/>
                  </a:moveTo>
                  <a:cubicBezTo>
                    <a:pt x="534" y="0"/>
                    <a:pt x="467" y="34"/>
                    <a:pt x="434" y="67"/>
                  </a:cubicBezTo>
                  <a:cubicBezTo>
                    <a:pt x="300" y="134"/>
                    <a:pt x="200" y="234"/>
                    <a:pt x="133" y="367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67" y="601"/>
                    <a:pt x="67" y="668"/>
                    <a:pt x="67" y="734"/>
                  </a:cubicBezTo>
                  <a:cubicBezTo>
                    <a:pt x="67" y="834"/>
                    <a:pt x="67" y="901"/>
                    <a:pt x="133" y="1001"/>
                  </a:cubicBezTo>
                  <a:cubicBezTo>
                    <a:pt x="157" y="1025"/>
                    <a:pt x="197" y="1048"/>
                    <a:pt x="266" y="1048"/>
                  </a:cubicBezTo>
                  <a:cubicBezTo>
                    <a:pt x="295" y="1048"/>
                    <a:pt x="328" y="1044"/>
                    <a:pt x="367" y="1035"/>
                  </a:cubicBezTo>
                  <a:lnTo>
                    <a:pt x="500" y="1001"/>
                  </a:lnTo>
                  <a:lnTo>
                    <a:pt x="600" y="1001"/>
                  </a:lnTo>
                  <a:cubicBezTo>
                    <a:pt x="634" y="1001"/>
                    <a:pt x="667" y="1001"/>
                    <a:pt x="667" y="1035"/>
                  </a:cubicBezTo>
                  <a:cubicBezTo>
                    <a:pt x="701" y="1035"/>
                    <a:pt x="701" y="1068"/>
                    <a:pt x="701" y="1101"/>
                  </a:cubicBezTo>
                  <a:cubicBezTo>
                    <a:pt x="667" y="1135"/>
                    <a:pt x="667" y="1201"/>
                    <a:pt x="634" y="1201"/>
                  </a:cubicBezTo>
                  <a:cubicBezTo>
                    <a:pt x="600" y="1235"/>
                    <a:pt x="600" y="1268"/>
                    <a:pt x="567" y="1301"/>
                  </a:cubicBezTo>
                  <a:cubicBezTo>
                    <a:pt x="534" y="1335"/>
                    <a:pt x="534" y="1368"/>
                    <a:pt x="500" y="1401"/>
                  </a:cubicBezTo>
                  <a:lnTo>
                    <a:pt x="400" y="1468"/>
                  </a:lnTo>
                  <a:cubicBezTo>
                    <a:pt x="367" y="1502"/>
                    <a:pt x="300" y="1502"/>
                    <a:pt x="267" y="1502"/>
                  </a:cubicBezTo>
                  <a:cubicBezTo>
                    <a:pt x="234" y="1502"/>
                    <a:pt x="200" y="1502"/>
                    <a:pt x="167" y="1468"/>
                  </a:cubicBezTo>
                  <a:lnTo>
                    <a:pt x="133" y="1435"/>
                  </a:lnTo>
                  <a:lnTo>
                    <a:pt x="33" y="1468"/>
                  </a:lnTo>
                  <a:cubicBezTo>
                    <a:pt x="33" y="1502"/>
                    <a:pt x="0" y="1502"/>
                    <a:pt x="0" y="1535"/>
                  </a:cubicBezTo>
                  <a:cubicBezTo>
                    <a:pt x="0" y="1535"/>
                    <a:pt x="0" y="1568"/>
                    <a:pt x="0" y="1602"/>
                  </a:cubicBezTo>
                  <a:cubicBezTo>
                    <a:pt x="0" y="1635"/>
                    <a:pt x="0" y="1668"/>
                    <a:pt x="33" y="1702"/>
                  </a:cubicBezTo>
                  <a:cubicBezTo>
                    <a:pt x="67" y="1735"/>
                    <a:pt x="67" y="1735"/>
                    <a:pt x="133" y="1768"/>
                  </a:cubicBezTo>
                  <a:lnTo>
                    <a:pt x="234" y="1768"/>
                  </a:lnTo>
                  <a:cubicBezTo>
                    <a:pt x="300" y="1768"/>
                    <a:pt x="367" y="1735"/>
                    <a:pt x="434" y="1702"/>
                  </a:cubicBezTo>
                  <a:cubicBezTo>
                    <a:pt x="467" y="1668"/>
                    <a:pt x="534" y="1602"/>
                    <a:pt x="600" y="1568"/>
                  </a:cubicBezTo>
                  <a:cubicBezTo>
                    <a:pt x="634" y="1502"/>
                    <a:pt x="701" y="1435"/>
                    <a:pt x="734" y="1368"/>
                  </a:cubicBezTo>
                  <a:cubicBezTo>
                    <a:pt x="767" y="1335"/>
                    <a:pt x="801" y="1268"/>
                    <a:pt x="801" y="1201"/>
                  </a:cubicBezTo>
                  <a:cubicBezTo>
                    <a:pt x="834" y="1135"/>
                    <a:pt x="834" y="1068"/>
                    <a:pt x="834" y="1001"/>
                  </a:cubicBezTo>
                  <a:cubicBezTo>
                    <a:pt x="834" y="934"/>
                    <a:pt x="834" y="901"/>
                    <a:pt x="834" y="834"/>
                  </a:cubicBezTo>
                  <a:cubicBezTo>
                    <a:pt x="834" y="801"/>
                    <a:pt x="801" y="768"/>
                    <a:pt x="767" y="734"/>
                  </a:cubicBezTo>
                  <a:cubicBezTo>
                    <a:pt x="767" y="734"/>
                    <a:pt x="734" y="701"/>
                    <a:pt x="667" y="701"/>
                  </a:cubicBezTo>
                  <a:lnTo>
                    <a:pt x="534" y="701"/>
                  </a:lnTo>
                  <a:lnTo>
                    <a:pt x="400" y="734"/>
                  </a:lnTo>
                  <a:lnTo>
                    <a:pt x="300" y="734"/>
                  </a:lnTo>
                  <a:cubicBezTo>
                    <a:pt x="267" y="734"/>
                    <a:pt x="234" y="701"/>
                    <a:pt x="234" y="701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34" y="568"/>
                    <a:pt x="267" y="501"/>
                    <a:pt x="300" y="434"/>
                  </a:cubicBezTo>
                  <a:cubicBezTo>
                    <a:pt x="334" y="367"/>
                    <a:pt x="367" y="334"/>
                    <a:pt x="434" y="301"/>
                  </a:cubicBezTo>
                  <a:cubicBezTo>
                    <a:pt x="467" y="267"/>
                    <a:pt x="534" y="267"/>
                    <a:pt x="600" y="267"/>
                  </a:cubicBezTo>
                  <a:cubicBezTo>
                    <a:pt x="600" y="267"/>
                    <a:pt x="634" y="267"/>
                    <a:pt x="667" y="301"/>
                  </a:cubicBezTo>
                  <a:cubicBezTo>
                    <a:pt x="667" y="334"/>
                    <a:pt x="667" y="334"/>
                    <a:pt x="701" y="334"/>
                  </a:cubicBezTo>
                  <a:lnTo>
                    <a:pt x="734" y="334"/>
                  </a:lnTo>
                  <a:lnTo>
                    <a:pt x="801" y="267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01"/>
                    <a:pt x="834" y="201"/>
                    <a:pt x="834" y="167"/>
                  </a:cubicBezTo>
                  <a:cubicBezTo>
                    <a:pt x="834" y="134"/>
                    <a:pt x="801" y="101"/>
                    <a:pt x="801" y="67"/>
                  </a:cubicBezTo>
                  <a:cubicBezTo>
                    <a:pt x="767" y="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3949650" y="1861150"/>
              <a:ext cx="5025" cy="56325"/>
            </a:xfrm>
            <a:custGeom>
              <a:rect b="b" l="l" r="r" t="t"/>
              <a:pathLst>
                <a:path extrusionOk="0" h="2253" w="201">
                  <a:moveTo>
                    <a:pt x="184" y="0"/>
                  </a:moveTo>
                  <a:cubicBezTo>
                    <a:pt x="176" y="0"/>
                    <a:pt x="168" y="9"/>
                    <a:pt x="168" y="25"/>
                  </a:cubicBezTo>
                  <a:lnTo>
                    <a:pt x="68" y="92"/>
                  </a:lnTo>
                  <a:cubicBezTo>
                    <a:pt x="34" y="92"/>
                    <a:pt x="34" y="92"/>
                    <a:pt x="1" y="126"/>
                  </a:cubicBezTo>
                  <a:cubicBezTo>
                    <a:pt x="1" y="159"/>
                    <a:pt x="1" y="159"/>
                    <a:pt x="1" y="192"/>
                  </a:cubicBezTo>
                  <a:lnTo>
                    <a:pt x="1" y="359"/>
                  </a:lnTo>
                  <a:cubicBezTo>
                    <a:pt x="1" y="392"/>
                    <a:pt x="1" y="392"/>
                    <a:pt x="1" y="426"/>
                  </a:cubicBezTo>
                  <a:lnTo>
                    <a:pt x="68" y="426"/>
                  </a:lnTo>
                  <a:lnTo>
                    <a:pt x="168" y="359"/>
                  </a:lnTo>
                  <a:cubicBezTo>
                    <a:pt x="168" y="326"/>
                    <a:pt x="201" y="326"/>
                    <a:pt x="201" y="326"/>
                  </a:cubicBezTo>
                  <a:cubicBezTo>
                    <a:pt x="201" y="292"/>
                    <a:pt x="201" y="259"/>
                    <a:pt x="201" y="226"/>
                  </a:cubicBezTo>
                  <a:lnTo>
                    <a:pt x="201" y="59"/>
                  </a:lnTo>
                  <a:cubicBezTo>
                    <a:pt x="201" y="59"/>
                    <a:pt x="201" y="25"/>
                    <a:pt x="201" y="25"/>
                  </a:cubicBezTo>
                  <a:cubicBezTo>
                    <a:pt x="201" y="9"/>
                    <a:pt x="193" y="0"/>
                    <a:pt x="184" y="0"/>
                  </a:cubicBezTo>
                  <a:close/>
                  <a:moveTo>
                    <a:pt x="168" y="593"/>
                  </a:moveTo>
                  <a:lnTo>
                    <a:pt x="101" y="659"/>
                  </a:lnTo>
                  <a:cubicBezTo>
                    <a:pt x="68" y="659"/>
                    <a:pt x="68" y="659"/>
                    <a:pt x="68" y="693"/>
                  </a:cubicBezTo>
                  <a:cubicBezTo>
                    <a:pt x="34" y="726"/>
                    <a:pt x="34" y="726"/>
                    <a:pt x="68" y="759"/>
                  </a:cubicBezTo>
                  <a:lnTo>
                    <a:pt x="68" y="2194"/>
                  </a:lnTo>
                  <a:cubicBezTo>
                    <a:pt x="34" y="2194"/>
                    <a:pt x="34" y="2227"/>
                    <a:pt x="68" y="2227"/>
                  </a:cubicBezTo>
                  <a:cubicBezTo>
                    <a:pt x="68" y="2244"/>
                    <a:pt x="68" y="2252"/>
                    <a:pt x="72" y="2252"/>
                  </a:cubicBezTo>
                  <a:cubicBezTo>
                    <a:pt x="76" y="2252"/>
                    <a:pt x="84" y="2244"/>
                    <a:pt x="101" y="2227"/>
                  </a:cubicBezTo>
                  <a:lnTo>
                    <a:pt x="168" y="2194"/>
                  </a:lnTo>
                  <a:cubicBezTo>
                    <a:pt x="168" y="2194"/>
                    <a:pt x="201" y="2160"/>
                    <a:pt x="201" y="2160"/>
                  </a:cubicBezTo>
                  <a:cubicBezTo>
                    <a:pt x="201" y="2127"/>
                    <a:pt x="201" y="2094"/>
                    <a:pt x="201" y="2094"/>
                  </a:cubicBezTo>
                  <a:lnTo>
                    <a:pt x="201" y="659"/>
                  </a:lnTo>
                  <a:cubicBezTo>
                    <a:pt x="201" y="626"/>
                    <a:pt x="201" y="626"/>
                    <a:pt x="201" y="5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3958825" y="1853425"/>
              <a:ext cx="17550" cy="53000"/>
            </a:xfrm>
            <a:custGeom>
              <a:rect b="b" l="l" r="r" t="t"/>
              <a:pathLst>
                <a:path extrusionOk="0" h="2120" w="702">
                  <a:moveTo>
                    <a:pt x="301" y="1"/>
                  </a:moveTo>
                  <a:lnTo>
                    <a:pt x="234" y="34"/>
                  </a:lnTo>
                  <a:cubicBezTo>
                    <a:pt x="234" y="68"/>
                    <a:pt x="201" y="68"/>
                    <a:pt x="201" y="101"/>
                  </a:cubicBezTo>
                  <a:cubicBezTo>
                    <a:pt x="201" y="101"/>
                    <a:pt x="201" y="134"/>
                    <a:pt x="201" y="168"/>
                  </a:cubicBezTo>
                  <a:lnTo>
                    <a:pt x="201" y="635"/>
                  </a:lnTo>
                  <a:lnTo>
                    <a:pt x="67" y="735"/>
                  </a:lnTo>
                  <a:cubicBezTo>
                    <a:pt x="34" y="735"/>
                    <a:pt x="34" y="768"/>
                    <a:pt x="1" y="801"/>
                  </a:cubicBezTo>
                  <a:cubicBezTo>
                    <a:pt x="1" y="801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2"/>
                    <a:pt x="1" y="1002"/>
                  </a:cubicBezTo>
                  <a:lnTo>
                    <a:pt x="67" y="1002"/>
                  </a:lnTo>
                  <a:lnTo>
                    <a:pt x="201" y="902"/>
                  </a:lnTo>
                  <a:lnTo>
                    <a:pt x="201" y="1702"/>
                  </a:lnTo>
                  <a:cubicBezTo>
                    <a:pt x="201" y="1836"/>
                    <a:pt x="201" y="1969"/>
                    <a:pt x="268" y="2069"/>
                  </a:cubicBezTo>
                  <a:cubicBezTo>
                    <a:pt x="301" y="2102"/>
                    <a:pt x="334" y="2119"/>
                    <a:pt x="376" y="2119"/>
                  </a:cubicBezTo>
                  <a:cubicBezTo>
                    <a:pt x="418" y="2119"/>
                    <a:pt x="468" y="2102"/>
                    <a:pt x="534" y="2069"/>
                  </a:cubicBezTo>
                  <a:lnTo>
                    <a:pt x="668" y="2002"/>
                  </a:lnTo>
                  <a:cubicBezTo>
                    <a:pt x="668" y="1969"/>
                    <a:pt x="701" y="1969"/>
                    <a:pt x="701" y="1936"/>
                  </a:cubicBezTo>
                  <a:cubicBezTo>
                    <a:pt x="701" y="1936"/>
                    <a:pt x="701" y="1902"/>
                    <a:pt x="701" y="1869"/>
                  </a:cubicBezTo>
                  <a:lnTo>
                    <a:pt x="701" y="1769"/>
                  </a:lnTo>
                  <a:cubicBezTo>
                    <a:pt x="701" y="1769"/>
                    <a:pt x="701" y="1735"/>
                    <a:pt x="701" y="1735"/>
                  </a:cubicBezTo>
                  <a:cubicBezTo>
                    <a:pt x="685" y="1719"/>
                    <a:pt x="676" y="1710"/>
                    <a:pt x="672" y="1710"/>
                  </a:cubicBezTo>
                  <a:cubicBezTo>
                    <a:pt x="668" y="1710"/>
                    <a:pt x="668" y="1719"/>
                    <a:pt x="668" y="1735"/>
                  </a:cubicBezTo>
                  <a:lnTo>
                    <a:pt x="534" y="1802"/>
                  </a:lnTo>
                  <a:lnTo>
                    <a:pt x="401" y="1802"/>
                  </a:lnTo>
                  <a:cubicBezTo>
                    <a:pt x="401" y="1769"/>
                    <a:pt x="401" y="1735"/>
                    <a:pt x="401" y="1702"/>
                  </a:cubicBezTo>
                  <a:cubicBezTo>
                    <a:pt x="401" y="1669"/>
                    <a:pt x="401" y="1635"/>
                    <a:pt x="401" y="1602"/>
                  </a:cubicBezTo>
                  <a:lnTo>
                    <a:pt x="334" y="801"/>
                  </a:lnTo>
                  <a:lnTo>
                    <a:pt x="601" y="668"/>
                  </a:lnTo>
                  <a:cubicBezTo>
                    <a:pt x="635" y="635"/>
                    <a:pt x="635" y="635"/>
                    <a:pt x="635" y="601"/>
                  </a:cubicBezTo>
                  <a:cubicBezTo>
                    <a:pt x="635" y="601"/>
                    <a:pt x="635" y="568"/>
                    <a:pt x="635" y="535"/>
                  </a:cubicBezTo>
                  <a:lnTo>
                    <a:pt x="635" y="468"/>
                  </a:lnTo>
                  <a:cubicBezTo>
                    <a:pt x="635" y="435"/>
                    <a:pt x="635" y="401"/>
                    <a:pt x="635" y="401"/>
                  </a:cubicBezTo>
                  <a:lnTo>
                    <a:pt x="601" y="401"/>
                  </a:lnTo>
                  <a:lnTo>
                    <a:pt x="334" y="535"/>
                  </a:lnTo>
                  <a:lnTo>
                    <a:pt x="334" y="34"/>
                  </a:lnTo>
                  <a:cubicBezTo>
                    <a:pt x="368" y="34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3980525" y="1851775"/>
              <a:ext cx="22525" cy="44225"/>
            </a:xfrm>
            <a:custGeom>
              <a:rect b="b" l="l" r="r" t="t"/>
              <a:pathLst>
                <a:path extrusionOk="0" h="1769" w="901">
                  <a:moveTo>
                    <a:pt x="555" y="284"/>
                  </a:moveTo>
                  <a:cubicBezTo>
                    <a:pt x="592" y="284"/>
                    <a:pt x="634" y="300"/>
                    <a:pt x="667" y="334"/>
                  </a:cubicBezTo>
                  <a:cubicBezTo>
                    <a:pt x="701" y="400"/>
                    <a:pt x="734" y="501"/>
                    <a:pt x="734" y="567"/>
                  </a:cubicBezTo>
                  <a:lnTo>
                    <a:pt x="167" y="901"/>
                  </a:lnTo>
                  <a:cubicBezTo>
                    <a:pt x="167" y="834"/>
                    <a:pt x="167" y="767"/>
                    <a:pt x="200" y="701"/>
                  </a:cubicBezTo>
                  <a:cubicBezTo>
                    <a:pt x="200" y="667"/>
                    <a:pt x="234" y="601"/>
                    <a:pt x="267" y="534"/>
                  </a:cubicBezTo>
                  <a:cubicBezTo>
                    <a:pt x="267" y="501"/>
                    <a:pt x="300" y="467"/>
                    <a:pt x="334" y="400"/>
                  </a:cubicBezTo>
                  <a:cubicBezTo>
                    <a:pt x="367" y="367"/>
                    <a:pt x="400" y="334"/>
                    <a:pt x="467" y="334"/>
                  </a:cubicBezTo>
                  <a:cubicBezTo>
                    <a:pt x="484" y="300"/>
                    <a:pt x="517" y="284"/>
                    <a:pt x="555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34"/>
                    <a:pt x="467" y="67"/>
                  </a:cubicBezTo>
                  <a:cubicBezTo>
                    <a:pt x="367" y="100"/>
                    <a:pt x="334" y="134"/>
                    <a:pt x="267" y="200"/>
                  </a:cubicBezTo>
                  <a:cubicBezTo>
                    <a:pt x="200" y="267"/>
                    <a:pt x="167" y="367"/>
                    <a:pt x="133" y="434"/>
                  </a:cubicBezTo>
                  <a:cubicBezTo>
                    <a:pt x="100" y="534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068"/>
                    <a:pt x="0" y="1168"/>
                    <a:pt x="0" y="1268"/>
                  </a:cubicBezTo>
                  <a:cubicBezTo>
                    <a:pt x="0" y="1368"/>
                    <a:pt x="0" y="1435"/>
                    <a:pt x="33" y="1535"/>
                  </a:cubicBezTo>
                  <a:cubicBezTo>
                    <a:pt x="67" y="1568"/>
                    <a:pt x="100" y="1635"/>
                    <a:pt x="133" y="1701"/>
                  </a:cubicBezTo>
                  <a:cubicBezTo>
                    <a:pt x="167" y="1735"/>
                    <a:pt x="234" y="1735"/>
                    <a:pt x="267" y="1768"/>
                  </a:cubicBezTo>
                  <a:cubicBezTo>
                    <a:pt x="334" y="1768"/>
                    <a:pt x="400" y="1735"/>
                    <a:pt x="467" y="1701"/>
                  </a:cubicBezTo>
                  <a:cubicBezTo>
                    <a:pt x="534" y="1668"/>
                    <a:pt x="567" y="1635"/>
                    <a:pt x="634" y="1568"/>
                  </a:cubicBezTo>
                  <a:cubicBezTo>
                    <a:pt x="701" y="1501"/>
                    <a:pt x="734" y="1435"/>
                    <a:pt x="767" y="1401"/>
                  </a:cubicBezTo>
                  <a:cubicBezTo>
                    <a:pt x="801" y="1334"/>
                    <a:pt x="834" y="1268"/>
                    <a:pt x="834" y="1234"/>
                  </a:cubicBezTo>
                  <a:cubicBezTo>
                    <a:pt x="867" y="1168"/>
                    <a:pt x="867" y="1134"/>
                    <a:pt x="867" y="1068"/>
                  </a:cubicBezTo>
                  <a:cubicBezTo>
                    <a:pt x="901" y="1068"/>
                    <a:pt x="901" y="1034"/>
                    <a:pt x="867" y="1034"/>
                  </a:cubicBezTo>
                  <a:lnTo>
                    <a:pt x="834" y="1034"/>
                  </a:lnTo>
                  <a:lnTo>
                    <a:pt x="801" y="1068"/>
                  </a:lnTo>
                  <a:cubicBezTo>
                    <a:pt x="767" y="1068"/>
                    <a:pt x="767" y="1068"/>
                    <a:pt x="734" y="1101"/>
                  </a:cubicBezTo>
                  <a:lnTo>
                    <a:pt x="734" y="1134"/>
                  </a:lnTo>
                  <a:cubicBezTo>
                    <a:pt x="701" y="1201"/>
                    <a:pt x="667" y="1268"/>
                    <a:pt x="634" y="1301"/>
                  </a:cubicBezTo>
                  <a:cubicBezTo>
                    <a:pt x="600" y="1368"/>
                    <a:pt x="534" y="1401"/>
                    <a:pt x="467" y="1435"/>
                  </a:cubicBezTo>
                  <a:cubicBezTo>
                    <a:pt x="434" y="1468"/>
                    <a:pt x="400" y="1485"/>
                    <a:pt x="367" y="1485"/>
                  </a:cubicBezTo>
                  <a:cubicBezTo>
                    <a:pt x="334" y="1485"/>
                    <a:pt x="300" y="1468"/>
                    <a:pt x="267" y="1435"/>
                  </a:cubicBezTo>
                  <a:cubicBezTo>
                    <a:pt x="200" y="1368"/>
                    <a:pt x="167" y="1268"/>
                    <a:pt x="200" y="1168"/>
                  </a:cubicBezTo>
                  <a:lnTo>
                    <a:pt x="867" y="767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7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0"/>
                    <a:pt x="834" y="134"/>
                    <a:pt x="801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4023875" y="1819025"/>
              <a:ext cx="35050" cy="56125"/>
            </a:xfrm>
            <a:custGeom>
              <a:rect b="b" l="l" r="r" t="t"/>
              <a:pathLst>
                <a:path extrusionOk="0" h="2245" w="1402">
                  <a:moveTo>
                    <a:pt x="1176" y="1"/>
                  </a:moveTo>
                  <a:cubicBezTo>
                    <a:pt x="1126" y="1"/>
                    <a:pt x="1068" y="26"/>
                    <a:pt x="1001" y="76"/>
                  </a:cubicBezTo>
                  <a:cubicBezTo>
                    <a:pt x="968" y="76"/>
                    <a:pt x="935" y="109"/>
                    <a:pt x="901" y="143"/>
                  </a:cubicBezTo>
                  <a:cubicBezTo>
                    <a:pt x="868" y="176"/>
                    <a:pt x="801" y="209"/>
                    <a:pt x="768" y="243"/>
                  </a:cubicBezTo>
                  <a:cubicBezTo>
                    <a:pt x="768" y="276"/>
                    <a:pt x="734" y="309"/>
                    <a:pt x="701" y="376"/>
                  </a:cubicBezTo>
                  <a:cubicBezTo>
                    <a:pt x="701" y="410"/>
                    <a:pt x="668" y="443"/>
                    <a:pt x="668" y="510"/>
                  </a:cubicBezTo>
                  <a:cubicBezTo>
                    <a:pt x="634" y="443"/>
                    <a:pt x="601" y="410"/>
                    <a:pt x="534" y="376"/>
                  </a:cubicBezTo>
                  <a:cubicBezTo>
                    <a:pt x="468" y="376"/>
                    <a:pt x="401" y="376"/>
                    <a:pt x="334" y="443"/>
                  </a:cubicBezTo>
                  <a:cubicBezTo>
                    <a:pt x="301" y="443"/>
                    <a:pt x="267" y="476"/>
                    <a:pt x="234" y="510"/>
                  </a:cubicBezTo>
                  <a:cubicBezTo>
                    <a:pt x="201" y="510"/>
                    <a:pt x="201" y="543"/>
                    <a:pt x="167" y="576"/>
                  </a:cubicBezTo>
                  <a:cubicBezTo>
                    <a:pt x="156" y="587"/>
                    <a:pt x="149" y="599"/>
                    <a:pt x="143" y="610"/>
                  </a:cubicBezTo>
                  <a:lnTo>
                    <a:pt x="134" y="610"/>
                  </a:lnTo>
                  <a:lnTo>
                    <a:pt x="67" y="643"/>
                  </a:lnTo>
                  <a:cubicBezTo>
                    <a:pt x="34" y="643"/>
                    <a:pt x="34" y="676"/>
                    <a:pt x="1" y="676"/>
                  </a:cubicBezTo>
                  <a:cubicBezTo>
                    <a:pt x="1" y="710"/>
                    <a:pt x="1" y="743"/>
                    <a:pt x="1" y="743"/>
                  </a:cubicBezTo>
                  <a:lnTo>
                    <a:pt x="1" y="2177"/>
                  </a:lnTo>
                  <a:cubicBezTo>
                    <a:pt x="1" y="2211"/>
                    <a:pt x="1" y="2211"/>
                    <a:pt x="1" y="2244"/>
                  </a:cubicBezTo>
                  <a:lnTo>
                    <a:pt x="67" y="2244"/>
                  </a:lnTo>
                  <a:lnTo>
                    <a:pt x="134" y="2177"/>
                  </a:lnTo>
                  <a:cubicBezTo>
                    <a:pt x="134" y="2177"/>
                    <a:pt x="167" y="2177"/>
                    <a:pt x="167" y="2144"/>
                  </a:cubicBezTo>
                  <a:cubicBezTo>
                    <a:pt x="167" y="2111"/>
                    <a:pt x="167" y="2111"/>
                    <a:pt x="167" y="2077"/>
                  </a:cubicBezTo>
                  <a:lnTo>
                    <a:pt x="167" y="1243"/>
                  </a:lnTo>
                  <a:cubicBezTo>
                    <a:pt x="167" y="1110"/>
                    <a:pt x="167" y="1010"/>
                    <a:pt x="234" y="877"/>
                  </a:cubicBezTo>
                  <a:cubicBezTo>
                    <a:pt x="267" y="776"/>
                    <a:pt x="334" y="710"/>
                    <a:pt x="401" y="676"/>
                  </a:cubicBezTo>
                  <a:cubicBezTo>
                    <a:pt x="434" y="643"/>
                    <a:pt x="468" y="626"/>
                    <a:pt x="497" y="626"/>
                  </a:cubicBezTo>
                  <a:cubicBezTo>
                    <a:pt x="526" y="626"/>
                    <a:pt x="551" y="643"/>
                    <a:pt x="568" y="676"/>
                  </a:cubicBezTo>
                  <a:cubicBezTo>
                    <a:pt x="634" y="776"/>
                    <a:pt x="634" y="877"/>
                    <a:pt x="634" y="977"/>
                  </a:cubicBezTo>
                  <a:lnTo>
                    <a:pt x="634" y="1811"/>
                  </a:lnTo>
                  <a:cubicBezTo>
                    <a:pt x="634" y="1844"/>
                    <a:pt x="634" y="1844"/>
                    <a:pt x="634" y="1877"/>
                  </a:cubicBezTo>
                  <a:lnTo>
                    <a:pt x="668" y="1877"/>
                  </a:lnTo>
                  <a:lnTo>
                    <a:pt x="734" y="1811"/>
                  </a:lnTo>
                  <a:cubicBezTo>
                    <a:pt x="768" y="1811"/>
                    <a:pt x="768" y="1811"/>
                    <a:pt x="768" y="1777"/>
                  </a:cubicBezTo>
                  <a:cubicBezTo>
                    <a:pt x="768" y="1744"/>
                    <a:pt x="768" y="1744"/>
                    <a:pt x="768" y="1710"/>
                  </a:cubicBezTo>
                  <a:lnTo>
                    <a:pt x="768" y="877"/>
                  </a:lnTo>
                  <a:cubicBezTo>
                    <a:pt x="768" y="743"/>
                    <a:pt x="801" y="610"/>
                    <a:pt x="835" y="510"/>
                  </a:cubicBezTo>
                  <a:cubicBezTo>
                    <a:pt x="868" y="410"/>
                    <a:pt x="935" y="343"/>
                    <a:pt x="1035" y="309"/>
                  </a:cubicBezTo>
                  <a:cubicBezTo>
                    <a:pt x="1068" y="276"/>
                    <a:pt x="1101" y="259"/>
                    <a:pt x="1131" y="259"/>
                  </a:cubicBezTo>
                  <a:cubicBezTo>
                    <a:pt x="1160" y="259"/>
                    <a:pt x="1185" y="276"/>
                    <a:pt x="1201" y="309"/>
                  </a:cubicBezTo>
                  <a:cubicBezTo>
                    <a:pt x="1235" y="410"/>
                    <a:pt x="1268" y="510"/>
                    <a:pt x="1268" y="610"/>
                  </a:cubicBezTo>
                  <a:lnTo>
                    <a:pt x="1268" y="1444"/>
                  </a:lnTo>
                  <a:cubicBezTo>
                    <a:pt x="1235" y="1477"/>
                    <a:pt x="1235" y="1477"/>
                    <a:pt x="1268" y="1510"/>
                  </a:cubicBezTo>
                  <a:lnTo>
                    <a:pt x="1302" y="1510"/>
                  </a:lnTo>
                  <a:lnTo>
                    <a:pt x="1368" y="1444"/>
                  </a:lnTo>
                  <a:cubicBezTo>
                    <a:pt x="1368" y="1444"/>
                    <a:pt x="1402" y="1444"/>
                    <a:pt x="1402" y="1410"/>
                  </a:cubicBezTo>
                  <a:cubicBezTo>
                    <a:pt x="1402" y="1377"/>
                    <a:pt x="1402" y="1377"/>
                    <a:pt x="1402" y="1344"/>
                  </a:cubicBezTo>
                  <a:lnTo>
                    <a:pt x="1402" y="510"/>
                  </a:lnTo>
                  <a:cubicBezTo>
                    <a:pt x="1402" y="343"/>
                    <a:pt x="1368" y="209"/>
                    <a:pt x="1302" y="76"/>
                  </a:cubicBezTo>
                  <a:cubicBezTo>
                    <a:pt x="1268" y="26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4063900" y="1803400"/>
              <a:ext cx="21725" cy="45900"/>
            </a:xfrm>
            <a:custGeom>
              <a:rect b="b" l="l" r="r" t="t"/>
              <a:pathLst>
                <a:path extrusionOk="0" h="1836" w="869">
                  <a:moveTo>
                    <a:pt x="668" y="801"/>
                  </a:moveTo>
                  <a:lnTo>
                    <a:pt x="668" y="868"/>
                  </a:lnTo>
                  <a:cubicBezTo>
                    <a:pt x="668" y="934"/>
                    <a:pt x="668" y="1001"/>
                    <a:pt x="668" y="1068"/>
                  </a:cubicBezTo>
                  <a:cubicBezTo>
                    <a:pt x="635" y="1135"/>
                    <a:pt x="635" y="1201"/>
                    <a:pt x="601" y="1235"/>
                  </a:cubicBezTo>
                  <a:cubicBezTo>
                    <a:pt x="568" y="1301"/>
                    <a:pt x="534" y="1335"/>
                    <a:pt x="501" y="1401"/>
                  </a:cubicBezTo>
                  <a:cubicBezTo>
                    <a:pt x="434" y="1435"/>
                    <a:pt x="401" y="1468"/>
                    <a:pt x="368" y="1502"/>
                  </a:cubicBezTo>
                  <a:cubicBezTo>
                    <a:pt x="334" y="1502"/>
                    <a:pt x="301" y="1535"/>
                    <a:pt x="268" y="1535"/>
                  </a:cubicBezTo>
                  <a:lnTo>
                    <a:pt x="201" y="1535"/>
                  </a:lnTo>
                  <a:cubicBezTo>
                    <a:pt x="201" y="1502"/>
                    <a:pt x="168" y="1502"/>
                    <a:pt x="168" y="1468"/>
                  </a:cubicBezTo>
                  <a:cubicBezTo>
                    <a:pt x="168" y="1468"/>
                    <a:pt x="168" y="1435"/>
                    <a:pt x="168" y="1401"/>
                  </a:cubicBezTo>
                  <a:cubicBezTo>
                    <a:pt x="168" y="1335"/>
                    <a:pt x="201" y="1268"/>
                    <a:pt x="234" y="1201"/>
                  </a:cubicBezTo>
                  <a:cubicBezTo>
                    <a:pt x="301" y="1101"/>
                    <a:pt x="368" y="1035"/>
                    <a:pt x="434" y="1001"/>
                  </a:cubicBezTo>
                  <a:lnTo>
                    <a:pt x="668" y="801"/>
                  </a:lnTo>
                  <a:close/>
                  <a:moveTo>
                    <a:pt x="635" y="0"/>
                  </a:moveTo>
                  <a:cubicBezTo>
                    <a:pt x="568" y="0"/>
                    <a:pt x="501" y="34"/>
                    <a:pt x="468" y="67"/>
                  </a:cubicBezTo>
                  <a:cubicBezTo>
                    <a:pt x="401" y="101"/>
                    <a:pt x="368" y="134"/>
                    <a:pt x="334" y="167"/>
                  </a:cubicBezTo>
                  <a:cubicBezTo>
                    <a:pt x="268" y="234"/>
                    <a:pt x="234" y="267"/>
                    <a:pt x="201" y="334"/>
                  </a:cubicBezTo>
                  <a:cubicBezTo>
                    <a:pt x="168" y="401"/>
                    <a:pt x="134" y="434"/>
                    <a:pt x="101" y="501"/>
                  </a:cubicBezTo>
                  <a:cubicBezTo>
                    <a:pt x="101" y="568"/>
                    <a:pt x="67" y="601"/>
                    <a:pt x="67" y="668"/>
                  </a:cubicBezTo>
                  <a:lnTo>
                    <a:pt x="67" y="701"/>
                  </a:lnTo>
                  <a:cubicBezTo>
                    <a:pt x="84" y="718"/>
                    <a:pt x="92" y="726"/>
                    <a:pt x="97" y="726"/>
                  </a:cubicBezTo>
                  <a:cubicBezTo>
                    <a:pt x="101" y="726"/>
                    <a:pt x="101" y="718"/>
                    <a:pt x="101" y="701"/>
                  </a:cubicBezTo>
                  <a:lnTo>
                    <a:pt x="168" y="668"/>
                  </a:lnTo>
                  <a:cubicBezTo>
                    <a:pt x="201" y="668"/>
                    <a:pt x="201" y="668"/>
                    <a:pt x="201" y="634"/>
                  </a:cubicBezTo>
                  <a:cubicBezTo>
                    <a:pt x="234" y="634"/>
                    <a:pt x="234" y="601"/>
                    <a:pt x="234" y="601"/>
                  </a:cubicBezTo>
                  <a:cubicBezTo>
                    <a:pt x="268" y="534"/>
                    <a:pt x="268" y="501"/>
                    <a:pt x="301" y="434"/>
                  </a:cubicBezTo>
                  <a:cubicBezTo>
                    <a:pt x="334" y="401"/>
                    <a:pt x="401" y="334"/>
                    <a:pt x="434" y="301"/>
                  </a:cubicBezTo>
                  <a:cubicBezTo>
                    <a:pt x="468" y="284"/>
                    <a:pt x="501" y="276"/>
                    <a:pt x="530" y="276"/>
                  </a:cubicBezTo>
                  <a:cubicBezTo>
                    <a:pt x="559" y="276"/>
                    <a:pt x="585" y="284"/>
                    <a:pt x="601" y="301"/>
                  </a:cubicBezTo>
                  <a:cubicBezTo>
                    <a:pt x="668" y="334"/>
                    <a:pt x="668" y="401"/>
                    <a:pt x="668" y="501"/>
                  </a:cubicBezTo>
                  <a:lnTo>
                    <a:pt x="668" y="534"/>
                  </a:lnTo>
                  <a:lnTo>
                    <a:pt x="401" y="768"/>
                  </a:lnTo>
                  <a:cubicBezTo>
                    <a:pt x="334" y="834"/>
                    <a:pt x="301" y="868"/>
                    <a:pt x="234" y="934"/>
                  </a:cubicBezTo>
                  <a:cubicBezTo>
                    <a:pt x="201" y="1001"/>
                    <a:pt x="134" y="1035"/>
                    <a:pt x="101" y="1101"/>
                  </a:cubicBezTo>
                  <a:cubicBezTo>
                    <a:pt x="67" y="1168"/>
                    <a:pt x="34" y="1235"/>
                    <a:pt x="34" y="1335"/>
                  </a:cubicBezTo>
                  <a:cubicBezTo>
                    <a:pt x="1" y="1401"/>
                    <a:pt x="1" y="1468"/>
                    <a:pt x="1" y="1535"/>
                  </a:cubicBezTo>
                  <a:cubicBezTo>
                    <a:pt x="1" y="1602"/>
                    <a:pt x="34" y="1668"/>
                    <a:pt x="67" y="1702"/>
                  </a:cubicBezTo>
                  <a:cubicBezTo>
                    <a:pt x="67" y="1735"/>
                    <a:pt x="101" y="1768"/>
                    <a:pt x="134" y="1802"/>
                  </a:cubicBezTo>
                  <a:cubicBezTo>
                    <a:pt x="168" y="1802"/>
                    <a:pt x="201" y="1835"/>
                    <a:pt x="234" y="1835"/>
                  </a:cubicBezTo>
                  <a:cubicBezTo>
                    <a:pt x="301" y="1802"/>
                    <a:pt x="334" y="1802"/>
                    <a:pt x="401" y="1768"/>
                  </a:cubicBezTo>
                  <a:cubicBezTo>
                    <a:pt x="434" y="1768"/>
                    <a:pt x="468" y="1735"/>
                    <a:pt x="501" y="1702"/>
                  </a:cubicBezTo>
                  <a:lnTo>
                    <a:pt x="601" y="1602"/>
                  </a:lnTo>
                  <a:cubicBezTo>
                    <a:pt x="601" y="1568"/>
                    <a:pt x="635" y="1502"/>
                    <a:pt x="668" y="1468"/>
                  </a:cubicBezTo>
                  <a:cubicBezTo>
                    <a:pt x="701" y="1435"/>
                    <a:pt x="701" y="1368"/>
                    <a:pt x="735" y="1335"/>
                  </a:cubicBezTo>
                  <a:lnTo>
                    <a:pt x="735" y="1468"/>
                  </a:lnTo>
                  <a:cubicBezTo>
                    <a:pt x="735" y="1468"/>
                    <a:pt x="735" y="1502"/>
                    <a:pt x="735" y="1502"/>
                  </a:cubicBezTo>
                  <a:cubicBezTo>
                    <a:pt x="735" y="1518"/>
                    <a:pt x="743" y="1527"/>
                    <a:pt x="751" y="1527"/>
                  </a:cubicBezTo>
                  <a:cubicBezTo>
                    <a:pt x="760" y="1527"/>
                    <a:pt x="768" y="1518"/>
                    <a:pt x="768" y="1502"/>
                  </a:cubicBezTo>
                  <a:lnTo>
                    <a:pt x="835" y="1468"/>
                  </a:lnTo>
                  <a:cubicBezTo>
                    <a:pt x="868" y="1468"/>
                    <a:pt x="868" y="1435"/>
                    <a:pt x="868" y="1435"/>
                  </a:cubicBezTo>
                  <a:cubicBezTo>
                    <a:pt x="868" y="1401"/>
                    <a:pt x="868" y="1368"/>
                    <a:pt x="868" y="1368"/>
                  </a:cubicBezTo>
                  <a:lnTo>
                    <a:pt x="868" y="434"/>
                  </a:lnTo>
                  <a:cubicBezTo>
                    <a:pt x="868" y="334"/>
                    <a:pt x="868" y="267"/>
                    <a:pt x="835" y="167"/>
                  </a:cubicBezTo>
                  <a:cubicBezTo>
                    <a:pt x="835" y="134"/>
                    <a:pt x="801" y="67"/>
                    <a:pt x="768" y="34"/>
                  </a:cubicBezTo>
                  <a:cubicBezTo>
                    <a:pt x="735" y="0"/>
                    <a:pt x="668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4093100" y="1786725"/>
              <a:ext cx="23375" cy="62575"/>
            </a:xfrm>
            <a:custGeom>
              <a:rect b="b" l="l" r="r" t="t"/>
              <a:pathLst>
                <a:path extrusionOk="0" h="2503" w="935">
                  <a:moveTo>
                    <a:pt x="545" y="262"/>
                  </a:moveTo>
                  <a:cubicBezTo>
                    <a:pt x="590" y="262"/>
                    <a:pt x="629" y="281"/>
                    <a:pt x="667" y="301"/>
                  </a:cubicBezTo>
                  <a:cubicBezTo>
                    <a:pt x="701" y="401"/>
                    <a:pt x="734" y="501"/>
                    <a:pt x="734" y="601"/>
                  </a:cubicBezTo>
                  <a:lnTo>
                    <a:pt x="734" y="768"/>
                  </a:lnTo>
                  <a:cubicBezTo>
                    <a:pt x="734" y="934"/>
                    <a:pt x="701" y="1068"/>
                    <a:pt x="667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67" y="1168"/>
                  </a:cubicBezTo>
                  <a:lnTo>
                    <a:pt x="167" y="934"/>
                  </a:lnTo>
                  <a:cubicBezTo>
                    <a:pt x="167" y="801"/>
                    <a:pt x="200" y="667"/>
                    <a:pt x="234" y="534"/>
                  </a:cubicBezTo>
                  <a:cubicBezTo>
                    <a:pt x="300" y="434"/>
                    <a:pt x="367" y="367"/>
                    <a:pt x="434" y="301"/>
                  </a:cubicBezTo>
                  <a:cubicBezTo>
                    <a:pt x="476" y="272"/>
                    <a:pt x="513" y="262"/>
                    <a:pt x="545" y="262"/>
                  </a:cubicBezTo>
                  <a:close/>
                  <a:moveTo>
                    <a:pt x="634" y="0"/>
                  </a:moveTo>
                  <a:cubicBezTo>
                    <a:pt x="567" y="0"/>
                    <a:pt x="534" y="34"/>
                    <a:pt x="467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01"/>
                    <a:pt x="200" y="367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cubicBezTo>
                    <a:pt x="150" y="284"/>
                    <a:pt x="142" y="276"/>
                    <a:pt x="138" y="276"/>
                  </a:cubicBezTo>
                  <a:cubicBezTo>
                    <a:pt x="134" y="276"/>
                    <a:pt x="134" y="284"/>
                    <a:pt x="134" y="301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69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34" y="2469"/>
                  </a:lnTo>
                  <a:cubicBezTo>
                    <a:pt x="134" y="2435"/>
                    <a:pt x="134" y="2435"/>
                    <a:pt x="167" y="2402"/>
                  </a:cubicBezTo>
                  <a:cubicBezTo>
                    <a:pt x="167" y="2402"/>
                    <a:pt x="167" y="2369"/>
                    <a:pt x="167" y="2335"/>
                  </a:cubicBezTo>
                  <a:lnTo>
                    <a:pt x="167" y="1668"/>
                  </a:lnTo>
                  <a:cubicBezTo>
                    <a:pt x="200" y="1702"/>
                    <a:pt x="234" y="1735"/>
                    <a:pt x="267" y="1735"/>
                  </a:cubicBezTo>
                  <a:cubicBezTo>
                    <a:pt x="287" y="1745"/>
                    <a:pt x="306" y="1749"/>
                    <a:pt x="326" y="1749"/>
                  </a:cubicBezTo>
                  <a:cubicBezTo>
                    <a:pt x="373" y="1749"/>
                    <a:pt x="420" y="1725"/>
                    <a:pt x="467" y="1702"/>
                  </a:cubicBezTo>
                  <a:cubicBezTo>
                    <a:pt x="534" y="1668"/>
                    <a:pt x="601" y="1601"/>
                    <a:pt x="634" y="1568"/>
                  </a:cubicBezTo>
                  <a:cubicBezTo>
                    <a:pt x="701" y="1468"/>
                    <a:pt x="734" y="1401"/>
                    <a:pt x="767" y="1335"/>
                  </a:cubicBezTo>
                  <a:cubicBezTo>
                    <a:pt x="834" y="1235"/>
                    <a:pt x="868" y="1134"/>
                    <a:pt x="868" y="1034"/>
                  </a:cubicBezTo>
                  <a:cubicBezTo>
                    <a:pt x="901" y="934"/>
                    <a:pt x="901" y="834"/>
                    <a:pt x="934" y="734"/>
                  </a:cubicBezTo>
                  <a:lnTo>
                    <a:pt x="934" y="634"/>
                  </a:lnTo>
                  <a:lnTo>
                    <a:pt x="934" y="501"/>
                  </a:lnTo>
                  <a:cubicBezTo>
                    <a:pt x="901" y="434"/>
                    <a:pt x="901" y="334"/>
                    <a:pt x="868" y="234"/>
                  </a:cubicBezTo>
                  <a:cubicBezTo>
                    <a:pt x="868" y="167"/>
                    <a:pt x="834" y="100"/>
                    <a:pt x="767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3578550" y="1192325"/>
              <a:ext cx="1429400" cy="1123125"/>
            </a:xfrm>
            <a:custGeom>
              <a:rect b="b" l="l" r="r" t="t"/>
              <a:pathLst>
                <a:path extrusionOk="0" h="44925" w="57176">
                  <a:moveTo>
                    <a:pt x="56741" y="626"/>
                  </a:moveTo>
                  <a:lnTo>
                    <a:pt x="56741" y="11834"/>
                  </a:lnTo>
                  <a:lnTo>
                    <a:pt x="468" y="44324"/>
                  </a:lnTo>
                  <a:lnTo>
                    <a:pt x="468" y="33083"/>
                  </a:lnTo>
                  <a:lnTo>
                    <a:pt x="56741" y="626"/>
                  </a:lnTo>
                  <a:close/>
                  <a:moveTo>
                    <a:pt x="56958" y="1"/>
                  </a:moveTo>
                  <a:cubicBezTo>
                    <a:pt x="56917" y="1"/>
                    <a:pt x="56875" y="9"/>
                    <a:pt x="56841" y="26"/>
                  </a:cubicBezTo>
                  <a:lnTo>
                    <a:pt x="134" y="32783"/>
                  </a:lnTo>
                  <a:cubicBezTo>
                    <a:pt x="68" y="32816"/>
                    <a:pt x="34" y="32883"/>
                    <a:pt x="34" y="32983"/>
                  </a:cubicBezTo>
                  <a:lnTo>
                    <a:pt x="34" y="44691"/>
                  </a:lnTo>
                  <a:cubicBezTo>
                    <a:pt x="1" y="44791"/>
                    <a:pt x="68" y="44858"/>
                    <a:pt x="134" y="44891"/>
                  </a:cubicBezTo>
                  <a:cubicBezTo>
                    <a:pt x="168" y="44891"/>
                    <a:pt x="201" y="44925"/>
                    <a:pt x="234" y="44925"/>
                  </a:cubicBezTo>
                  <a:cubicBezTo>
                    <a:pt x="268" y="44925"/>
                    <a:pt x="301" y="44891"/>
                    <a:pt x="334" y="44891"/>
                  </a:cubicBezTo>
                  <a:lnTo>
                    <a:pt x="57075" y="12135"/>
                  </a:lnTo>
                  <a:cubicBezTo>
                    <a:pt x="57142" y="12101"/>
                    <a:pt x="57175" y="12035"/>
                    <a:pt x="57175" y="11935"/>
                  </a:cubicBezTo>
                  <a:lnTo>
                    <a:pt x="57175" y="226"/>
                  </a:lnTo>
                  <a:cubicBezTo>
                    <a:pt x="57175" y="126"/>
                    <a:pt x="57142" y="59"/>
                    <a:pt x="57075" y="26"/>
                  </a:cubicBezTo>
                  <a:cubicBezTo>
                    <a:pt x="57042" y="9"/>
                    <a:pt x="57000" y="1"/>
                    <a:pt x="569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3676975" y="2141150"/>
              <a:ext cx="18350" cy="46725"/>
            </a:xfrm>
            <a:custGeom>
              <a:rect b="b" l="l" r="r" t="t"/>
              <a:pathLst>
                <a:path extrusionOk="0" h="1869" w="734">
                  <a:moveTo>
                    <a:pt x="33" y="0"/>
                  </a:moveTo>
                  <a:cubicBezTo>
                    <a:pt x="0" y="34"/>
                    <a:pt x="0" y="67"/>
                    <a:pt x="0" y="100"/>
                  </a:cubicBezTo>
                  <a:lnTo>
                    <a:pt x="0" y="1835"/>
                  </a:lnTo>
                  <a:cubicBezTo>
                    <a:pt x="0" y="1868"/>
                    <a:pt x="33" y="1868"/>
                    <a:pt x="33" y="1868"/>
                  </a:cubicBezTo>
                  <a:lnTo>
                    <a:pt x="67" y="1868"/>
                  </a:lnTo>
                  <a:cubicBezTo>
                    <a:pt x="100" y="1835"/>
                    <a:pt x="100" y="1835"/>
                    <a:pt x="100" y="1801"/>
                  </a:cubicBezTo>
                  <a:lnTo>
                    <a:pt x="100" y="1068"/>
                  </a:lnTo>
                  <a:cubicBezTo>
                    <a:pt x="100" y="934"/>
                    <a:pt x="133" y="801"/>
                    <a:pt x="200" y="701"/>
                  </a:cubicBezTo>
                  <a:cubicBezTo>
                    <a:pt x="234" y="601"/>
                    <a:pt x="300" y="501"/>
                    <a:pt x="367" y="467"/>
                  </a:cubicBezTo>
                  <a:cubicBezTo>
                    <a:pt x="417" y="434"/>
                    <a:pt x="459" y="417"/>
                    <a:pt x="492" y="417"/>
                  </a:cubicBezTo>
                  <a:cubicBezTo>
                    <a:pt x="525" y="417"/>
                    <a:pt x="550" y="434"/>
                    <a:pt x="567" y="467"/>
                  </a:cubicBezTo>
                  <a:cubicBezTo>
                    <a:pt x="634" y="534"/>
                    <a:pt x="634" y="634"/>
                    <a:pt x="634" y="734"/>
                  </a:cubicBezTo>
                  <a:lnTo>
                    <a:pt x="634" y="1468"/>
                  </a:lnTo>
                  <a:cubicBezTo>
                    <a:pt x="634" y="1501"/>
                    <a:pt x="667" y="1501"/>
                    <a:pt x="667" y="1501"/>
                  </a:cubicBezTo>
                  <a:lnTo>
                    <a:pt x="701" y="1501"/>
                  </a:lnTo>
                  <a:cubicBezTo>
                    <a:pt x="734" y="1501"/>
                    <a:pt x="734" y="1468"/>
                    <a:pt x="734" y="1435"/>
                  </a:cubicBezTo>
                  <a:lnTo>
                    <a:pt x="734" y="701"/>
                  </a:lnTo>
                  <a:cubicBezTo>
                    <a:pt x="734" y="601"/>
                    <a:pt x="734" y="534"/>
                    <a:pt x="734" y="467"/>
                  </a:cubicBezTo>
                  <a:cubicBezTo>
                    <a:pt x="701" y="400"/>
                    <a:pt x="701" y="367"/>
                    <a:pt x="667" y="334"/>
                  </a:cubicBezTo>
                  <a:cubicBezTo>
                    <a:pt x="634" y="300"/>
                    <a:pt x="600" y="267"/>
                    <a:pt x="534" y="267"/>
                  </a:cubicBezTo>
                  <a:cubicBezTo>
                    <a:pt x="500" y="267"/>
                    <a:pt x="434" y="267"/>
                    <a:pt x="400" y="300"/>
                  </a:cubicBezTo>
                  <a:cubicBezTo>
                    <a:pt x="334" y="334"/>
                    <a:pt x="267" y="400"/>
                    <a:pt x="234" y="467"/>
                  </a:cubicBezTo>
                  <a:cubicBezTo>
                    <a:pt x="167" y="534"/>
                    <a:pt x="133" y="601"/>
                    <a:pt x="100" y="667"/>
                  </a:cubicBez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3699475" y="2126125"/>
              <a:ext cx="13375" cy="45075"/>
            </a:xfrm>
            <a:custGeom>
              <a:rect b="b" l="l" r="r" t="t"/>
              <a:pathLst>
                <a:path extrusionOk="0" h="1803" w="535">
                  <a:moveTo>
                    <a:pt x="201" y="1"/>
                  </a:moveTo>
                  <a:cubicBezTo>
                    <a:pt x="167" y="34"/>
                    <a:pt x="167" y="67"/>
                    <a:pt x="167" y="101"/>
                  </a:cubicBezTo>
                  <a:lnTo>
                    <a:pt x="167" y="534"/>
                  </a:lnTo>
                  <a:lnTo>
                    <a:pt x="34" y="601"/>
                  </a:lnTo>
                  <a:cubicBezTo>
                    <a:pt x="1" y="635"/>
                    <a:pt x="1" y="668"/>
                    <a:pt x="1" y="701"/>
                  </a:cubicBezTo>
                  <a:lnTo>
                    <a:pt x="1" y="735"/>
                  </a:lnTo>
                  <a:cubicBezTo>
                    <a:pt x="1" y="735"/>
                    <a:pt x="1" y="768"/>
                    <a:pt x="34" y="768"/>
                  </a:cubicBezTo>
                  <a:lnTo>
                    <a:pt x="167" y="668"/>
                  </a:lnTo>
                  <a:lnTo>
                    <a:pt x="167" y="1468"/>
                  </a:lnTo>
                  <a:cubicBezTo>
                    <a:pt x="167" y="1502"/>
                    <a:pt x="167" y="1569"/>
                    <a:pt x="167" y="1635"/>
                  </a:cubicBezTo>
                  <a:cubicBezTo>
                    <a:pt x="167" y="1669"/>
                    <a:pt x="201" y="1702"/>
                    <a:pt x="201" y="1735"/>
                  </a:cubicBezTo>
                  <a:cubicBezTo>
                    <a:pt x="234" y="1769"/>
                    <a:pt x="234" y="1769"/>
                    <a:pt x="268" y="1802"/>
                  </a:cubicBezTo>
                  <a:cubicBezTo>
                    <a:pt x="334" y="1802"/>
                    <a:pt x="368" y="1769"/>
                    <a:pt x="401" y="1769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35"/>
                  </a:cubicBezTo>
                  <a:lnTo>
                    <a:pt x="534" y="1602"/>
                  </a:lnTo>
                  <a:cubicBezTo>
                    <a:pt x="534" y="1569"/>
                    <a:pt x="501" y="1535"/>
                    <a:pt x="501" y="1535"/>
                  </a:cubicBezTo>
                  <a:lnTo>
                    <a:pt x="401" y="1602"/>
                  </a:lnTo>
                  <a:cubicBezTo>
                    <a:pt x="368" y="1619"/>
                    <a:pt x="343" y="1627"/>
                    <a:pt x="326" y="1627"/>
                  </a:cubicBezTo>
                  <a:cubicBezTo>
                    <a:pt x="309" y="1627"/>
                    <a:pt x="301" y="1619"/>
                    <a:pt x="301" y="1602"/>
                  </a:cubicBezTo>
                  <a:cubicBezTo>
                    <a:pt x="268" y="1535"/>
                    <a:pt x="268" y="1468"/>
                    <a:pt x="268" y="1402"/>
                  </a:cubicBezTo>
                  <a:lnTo>
                    <a:pt x="268" y="635"/>
                  </a:lnTo>
                  <a:lnTo>
                    <a:pt x="501" y="534"/>
                  </a:lnTo>
                  <a:cubicBezTo>
                    <a:pt x="501" y="501"/>
                    <a:pt x="534" y="468"/>
                    <a:pt x="534" y="434"/>
                  </a:cubicBezTo>
                  <a:lnTo>
                    <a:pt x="534" y="401"/>
                  </a:lnTo>
                  <a:cubicBezTo>
                    <a:pt x="534" y="368"/>
                    <a:pt x="501" y="368"/>
                    <a:pt x="501" y="368"/>
                  </a:cubicBezTo>
                  <a:lnTo>
                    <a:pt x="268" y="5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714500" y="2118625"/>
              <a:ext cx="13350" cy="43400"/>
            </a:xfrm>
            <a:custGeom>
              <a:rect b="b" l="l" r="r" t="t"/>
              <a:pathLst>
                <a:path extrusionOk="0" h="1736" w="534">
                  <a:moveTo>
                    <a:pt x="200" y="1"/>
                  </a:moveTo>
                  <a:cubicBezTo>
                    <a:pt x="200" y="1"/>
                    <a:pt x="167" y="34"/>
                    <a:pt x="167" y="67"/>
                  </a:cubicBezTo>
                  <a:lnTo>
                    <a:pt x="167" y="501"/>
                  </a:lnTo>
                  <a:lnTo>
                    <a:pt x="33" y="601"/>
                  </a:lnTo>
                  <a:cubicBezTo>
                    <a:pt x="33" y="601"/>
                    <a:pt x="0" y="634"/>
                    <a:pt x="0" y="668"/>
                  </a:cubicBezTo>
                  <a:lnTo>
                    <a:pt x="0" y="701"/>
                  </a:lnTo>
                  <a:cubicBezTo>
                    <a:pt x="0" y="725"/>
                    <a:pt x="17" y="748"/>
                    <a:pt x="27" y="748"/>
                  </a:cubicBezTo>
                  <a:cubicBezTo>
                    <a:pt x="31" y="748"/>
                    <a:pt x="33" y="744"/>
                    <a:pt x="33" y="734"/>
                  </a:cubicBezTo>
                  <a:lnTo>
                    <a:pt x="167" y="668"/>
                  </a:lnTo>
                  <a:lnTo>
                    <a:pt x="167" y="1402"/>
                  </a:lnTo>
                  <a:lnTo>
                    <a:pt x="167" y="1568"/>
                  </a:lnTo>
                  <a:cubicBezTo>
                    <a:pt x="200" y="1602"/>
                    <a:pt x="200" y="1635"/>
                    <a:pt x="200" y="1668"/>
                  </a:cubicBezTo>
                  <a:cubicBezTo>
                    <a:pt x="234" y="1702"/>
                    <a:pt x="267" y="1735"/>
                    <a:pt x="300" y="1735"/>
                  </a:cubicBezTo>
                  <a:cubicBezTo>
                    <a:pt x="334" y="1735"/>
                    <a:pt x="367" y="1735"/>
                    <a:pt x="400" y="1702"/>
                  </a:cubicBezTo>
                  <a:lnTo>
                    <a:pt x="500" y="1635"/>
                  </a:lnTo>
                  <a:cubicBezTo>
                    <a:pt x="534" y="1635"/>
                    <a:pt x="534" y="1602"/>
                    <a:pt x="534" y="1568"/>
                  </a:cubicBezTo>
                  <a:lnTo>
                    <a:pt x="534" y="1535"/>
                  </a:lnTo>
                  <a:cubicBezTo>
                    <a:pt x="534" y="1502"/>
                    <a:pt x="534" y="1502"/>
                    <a:pt x="500" y="1502"/>
                  </a:cubicBezTo>
                  <a:lnTo>
                    <a:pt x="400" y="1535"/>
                  </a:lnTo>
                  <a:cubicBezTo>
                    <a:pt x="384" y="1568"/>
                    <a:pt x="367" y="1585"/>
                    <a:pt x="350" y="1585"/>
                  </a:cubicBezTo>
                  <a:cubicBezTo>
                    <a:pt x="334" y="1585"/>
                    <a:pt x="317" y="1568"/>
                    <a:pt x="300" y="1535"/>
                  </a:cubicBezTo>
                  <a:cubicBezTo>
                    <a:pt x="267" y="1468"/>
                    <a:pt x="267" y="1402"/>
                    <a:pt x="267" y="1335"/>
                  </a:cubicBezTo>
                  <a:lnTo>
                    <a:pt x="267" y="634"/>
                  </a:lnTo>
                  <a:lnTo>
                    <a:pt x="500" y="501"/>
                  </a:lnTo>
                  <a:cubicBezTo>
                    <a:pt x="534" y="468"/>
                    <a:pt x="534" y="434"/>
                    <a:pt x="534" y="434"/>
                  </a:cubicBezTo>
                  <a:lnTo>
                    <a:pt x="534" y="367"/>
                  </a:lnTo>
                  <a:cubicBezTo>
                    <a:pt x="534" y="334"/>
                    <a:pt x="500" y="334"/>
                    <a:pt x="500" y="334"/>
                  </a:cubicBezTo>
                  <a:lnTo>
                    <a:pt x="267" y="468"/>
                  </a:lnTo>
                  <a:lnTo>
                    <a:pt x="267" y="34"/>
                  </a:lnTo>
                  <a:cubicBezTo>
                    <a:pt x="267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3732000" y="2116125"/>
              <a:ext cx="19200" cy="52550"/>
            </a:xfrm>
            <a:custGeom>
              <a:rect b="b" l="l" r="r" t="t"/>
              <a:pathLst>
                <a:path extrusionOk="0" h="2102" w="768">
                  <a:moveTo>
                    <a:pt x="465" y="153"/>
                  </a:moveTo>
                  <a:cubicBezTo>
                    <a:pt x="479" y="153"/>
                    <a:pt x="491" y="157"/>
                    <a:pt x="501" y="167"/>
                  </a:cubicBezTo>
                  <a:cubicBezTo>
                    <a:pt x="534" y="167"/>
                    <a:pt x="568" y="167"/>
                    <a:pt x="601" y="201"/>
                  </a:cubicBezTo>
                  <a:cubicBezTo>
                    <a:pt x="601" y="267"/>
                    <a:pt x="634" y="301"/>
                    <a:pt x="634" y="334"/>
                  </a:cubicBezTo>
                  <a:cubicBezTo>
                    <a:pt x="634" y="401"/>
                    <a:pt x="634" y="467"/>
                    <a:pt x="668" y="501"/>
                  </a:cubicBezTo>
                  <a:lnTo>
                    <a:pt x="668" y="668"/>
                  </a:lnTo>
                  <a:cubicBezTo>
                    <a:pt x="634" y="734"/>
                    <a:pt x="634" y="801"/>
                    <a:pt x="634" y="868"/>
                  </a:cubicBezTo>
                  <a:cubicBezTo>
                    <a:pt x="634" y="901"/>
                    <a:pt x="601" y="968"/>
                    <a:pt x="601" y="1035"/>
                  </a:cubicBezTo>
                  <a:cubicBezTo>
                    <a:pt x="568" y="1101"/>
                    <a:pt x="534" y="1135"/>
                    <a:pt x="501" y="1201"/>
                  </a:cubicBezTo>
                  <a:cubicBezTo>
                    <a:pt x="468" y="1235"/>
                    <a:pt x="434" y="1268"/>
                    <a:pt x="368" y="1301"/>
                  </a:cubicBezTo>
                  <a:cubicBezTo>
                    <a:pt x="334" y="1335"/>
                    <a:pt x="301" y="1335"/>
                    <a:pt x="267" y="1335"/>
                  </a:cubicBezTo>
                  <a:cubicBezTo>
                    <a:pt x="234" y="1335"/>
                    <a:pt x="201" y="1301"/>
                    <a:pt x="167" y="1268"/>
                  </a:cubicBezTo>
                  <a:cubicBezTo>
                    <a:pt x="134" y="1235"/>
                    <a:pt x="134" y="1201"/>
                    <a:pt x="134" y="1168"/>
                  </a:cubicBezTo>
                  <a:cubicBezTo>
                    <a:pt x="101" y="1101"/>
                    <a:pt x="101" y="1068"/>
                    <a:pt x="134" y="1001"/>
                  </a:cubicBezTo>
                  <a:cubicBezTo>
                    <a:pt x="134" y="968"/>
                    <a:pt x="134" y="934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01" y="734"/>
                    <a:pt x="101" y="701"/>
                    <a:pt x="134" y="634"/>
                  </a:cubicBezTo>
                  <a:cubicBezTo>
                    <a:pt x="134" y="568"/>
                    <a:pt x="134" y="501"/>
                    <a:pt x="167" y="467"/>
                  </a:cubicBezTo>
                  <a:cubicBezTo>
                    <a:pt x="201" y="401"/>
                    <a:pt x="234" y="334"/>
                    <a:pt x="267" y="301"/>
                  </a:cubicBezTo>
                  <a:cubicBezTo>
                    <a:pt x="301" y="267"/>
                    <a:pt x="334" y="201"/>
                    <a:pt x="368" y="201"/>
                  </a:cubicBezTo>
                  <a:cubicBezTo>
                    <a:pt x="391" y="177"/>
                    <a:pt x="431" y="153"/>
                    <a:pt x="465" y="153"/>
                  </a:cubicBezTo>
                  <a:close/>
                  <a:moveTo>
                    <a:pt x="568" y="0"/>
                  </a:moveTo>
                  <a:cubicBezTo>
                    <a:pt x="501" y="0"/>
                    <a:pt x="468" y="0"/>
                    <a:pt x="401" y="34"/>
                  </a:cubicBezTo>
                  <a:cubicBezTo>
                    <a:pt x="334" y="67"/>
                    <a:pt x="267" y="134"/>
                    <a:pt x="234" y="201"/>
                  </a:cubicBezTo>
                  <a:cubicBezTo>
                    <a:pt x="201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67"/>
                    <a:pt x="101" y="267"/>
                    <a:pt x="101" y="267"/>
                  </a:cubicBezTo>
                  <a:lnTo>
                    <a:pt x="67" y="267"/>
                  </a:lnTo>
                  <a:cubicBezTo>
                    <a:pt x="34" y="301"/>
                    <a:pt x="1" y="334"/>
                    <a:pt x="34" y="367"/>
                  </a:cubicBezTo>
                  <a:lnTo>
                    <a:pt x="34" y="2069"/>
                  </a:lnTo>
                  <a:cubicBezTo>
                    <a:pt x="34" y="2102"/>
                    <a:pt x="34" y="2102"/>
                    <a:pt x="67" y="2102"/>
                  </a:cubicBezTo>
                  <a:lnTo>
                    <a:pt x="101" y="2102"/>
                  </a:lnTo>
                  <a:cubicBezTo>
                    <a:pt x="101" y="2069"/>
                    <a:pt x="134" y="2035"/>
                    <a:pt x="134" y="2035"/>
                  </a:cubicBezTo>
                  <a:lnTo>
                    <a:pt x="134" y="1401"/>
                  </a:lnTo>
                  <a:cubicBezTo>
                    <a:pt x="134" y="1435"/>
                    <a:pt x="201" y="1468"/>
                    <a:pt x="234" y="1468"/>
                  </a:cubicBezTo>
                  <a:cubicBezTo>
                    <a:pt x="254" y="1478"/>
                    <a:pt x="273" y="1482"/>
                    <a:pt x="292" y="1482"/>
                  </a:cubicBezTo>
                  <a:cubicBezTo>
                    <a:pt x="337" y="1482"/>
                    <a:pt x="377" y="1458"/>
                    <a:pt x="401" y="1435"/>
                  </a:cubicBezTo>
                  <a:cubicBezTo>
                    <a:pt x="468" y="1401"/>
                    <a:pt x="534" y="1368"/>
                    <a:pt x="568" y="1301"/>
                  </a:cubicBezTo>
                  <a:cubicBezTo>
                    <a:pt x="634" y="1235"/>
                    <a:pt x="668" y="1168"/>
                    <a:pt x="701" y="1101"/>
                  </a:cubicBezTo>
                  <a:cubicBezTo>
                    <a:pt x="701" y="1035"/>
                    <a:pt x="734" y="934"/>
                    <a:pt x="734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68" y="367"/>
                    <a:pt x="768" y="301"/>
                    <a:pt x="734" y="234"/>
                  </a:cubicBezTo>
                  <a:cubicBezTo>
                    <a:pt x="734" y="201"/>
                    <a:pt x="701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3757025" y="2112800"/>
              <a:ext cx="4200" cy="30025"/>
            </a:xfrm>
            <a:custGeom>
              <a:rect b="b" l="l" r="r" t="t"/>
              <a:pathLst>
                <a:path extrusionOk="0" h="1201" w="168">
                  <a:moveTo>
                    <a:pt x="100" y="0"/>
                  </a:moveTo>
                  <a:lnTo>
                    <a:pt x="34" y="33"/>
                  </a:lnTo>
                  <a:cubicBezTo>
                    <a:pt x="0" y="33"/>
                    <a:pt x="0" y="67"/>
                    <a:pt x="0" y="67"/>
                  </a:cubicBezTo>
                  <a:cubicBezTo>
                    <a:pt x="0" y="67"/>
                    <a:pt x="0" y="100"/>
                    <a:pt x="0" y="100"/>
                  </a:cubicBezTo>
                  <a:lnTo>
                    <a:pt x="0" y="234"/>
                  </a:lnTo>
                  <a:cubicBezTo>
                    <a:pt x="0" y="267"/>
                    <a:pt x="0" y="267"/>
                    <a:pt x="34" y="267"/>
                  </a:cubicBezTo>
                  <a:lnTo>
                    <a:pt x="134" y="234"/>
                  </a:lnTo>
                  <a:cubicBezTo>
                    <a:pt x="134" y="234"/>
                    <a:pt x="134" y="200"/>
                    <a:pt x="134" y="200"/>
                  </a:cubicBezTo>
                  <a:cubicBezTo>
                    <a:pt x="167" y="167"/>
                    <a:pt x="167" y="167"/>
                    <a:pt x="134" y="133"/>
                  </a:cubicBezTo>
                  <a:lnTo>
                    <a:pt x="134" y="33"/>
                  </a:lnTo>
                  <a:cubicBezTo>
                    <a:pt x="134" y="0"/>
                    <a:pt x="134" y="0"/>
                    <a:pt x="134" y="0"/>
                  </a:cubicBezTo>
                  <a:close/>
                  <a:moveTo>
                    <a:pt x="100" y="901"/>
                  </a:moveTo>
                  <a:lnTo>
                    <a:pt x="34" y="934"/>
                  </a:lnTo>
                  <a:cubicBezTo>
                    <a:pt x="0" y="967"/>
                    <a:pt x="0" y="967"/>
                    <a:pt x="0" y="967"/>
                  </a:cubicBezTo>
                  <a:cubicBezTo>
                    <a:pt x="0" y="1001"/>
                    <a:pt x="0" y="1001"/>
                    <a:pt x="0" y="1034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34" y="1201"/>
                  </a:cubicBezTo>
                  <a:lnTo>
                    <a:pt x="134" y="1134"/>
                  </a:lnTo>
                  <a:cubicBezTo>
                    <a:pt x="134" y="1134"/>
                    <a:pt x="134" y="1134"/>
                    <a:pt x="134" y="1101"/>
                  </a:cubicBezTo>
                  <a:cubicBezTo>
                    <a:pt x="167" y="1101"/>
                    <a:pt x="167" y="1067"/>
                    <a:pt x="134" y="1067"/>
                  </a:cubicBezTo>
                  <a:lnTo>
                    <a:pt x="134" y="934"/>
                  </a:lnTo>
                  <a:lnTo>
                    <a:pt x="134" y="90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3765350" y="2076925"/>
              <a:ext cx="16725" cy="65900"/>
            </a:xfrm>
            <a:custGeom>
              <a:rect b="b" l="l" r="r" t="t"/>
              <a:pathLst>
                <a:path extrusionOk="0" h="2636" w="669">
                  <a:moveTo>
                    <a:pt x="635" y="1"/>
                  </a:moveTo>
                  <a:cubicBezTo>
                    <a:pt x="601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cubicBezTo>
                    <a:pt x="1" y="2603"/>
                    <a:pt x="1" y="2603"/>
                    <a:pt x="1" y="2603"/>
                  </a:cubicBezTo>
                  <a:cubicBezTo>
                    <a:pt x="1" y="2636"/>
                    <a:pt x="1" y="2636"/>
                    <a:pt x="1" y="2636"/>
                  </a:cubicBezTo>
                  <a:lnTo>
                    <a:pt x="68" y="2636"/>
                  </a:lnTo>
                  <a:cubicBezTo>
                    <a:pt x="68" y="2636"/>
                    <a:pt x="68" y="2636"/>
                    <a:pt x="101" y="2603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67"/>
                    <a:pt x="668" y="34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3777025" y="2071100"/>
              <a:ext cx="16725" cy="65900"/>
            </a:xfrm>
            <a:custGeom>
              <a:rect b="b" l="l" r="r" t="t"/>
              <a:pathLst>
                <a:path extrusionOk="0" h="2636" w="669">
                  <a:moveTo>
                    <a:pt x="601" y="0"/>
                  </a:moveTo>
                  <a:cubicBezTo>
                    <a:pt x="601" y="0"/>
                    <a:pt x="568" y="34"/>
                    <a:pt x="568" y="34"/>
                  </a:cubicBezTo>
                  <a:lnTo>
                    <a:pt x="568" y="67"/>
                  </a:lnTo>
                  <a:lnTo>
                    <a:pt x="1" y="2569"/>
                  </a:lnTo>
                  <a:cubicBezTo>
                    <a:pt x="1" y="2569"/>
                    <a:pt x="1" y="2569"/>
                    <a:pt x="1" y="2602"/>
                  </a:cubicBezTo>
                  <a:cubicBezTo>
                    <a:pt x="1" y="2602"/>
                    <a:pt x="1" y="2602"/>
                    <a:pt x="1" y="2635"/>
                  </a:cubicBezTo>
                  <a:lnTo>
                    <a:pt x="34" y="2635"/>
                  </a:lnTo>
                  <a:cubicBezTo>
                    <a:pt x="68" y="2635"/>
                    <a:pt x="68" y="2602"/>
                    <a:pt x="68" y="2602"/>
                  </a:cubicBezTo>
                  <a:lnTo>
                    <a:pt x="68" y="2569"/>
                  </a:lnTo>
                  <a:lnTo>
                    <a:pt x="668" y="67"/>
                  </a:lnTo>
                  <a:cubicBezTo>
                    <a:pt x="668" y="67"/>
                    <a:pt x="668" y="34"/>
                    <a:pt x="668" y="34"/>
                  </a:cubicBezTo>
                  <a:cubicBezTo>
                    <a:pt x="668" y="0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797050" y="2071100"/>
              <a:ext cx="30875" cy="47550"/>
            </a:xfrm>
            <a:custGeom>
              <a:rect b="b" l="l" r="r" t="t"/>
              <a:pathLst>
                <a:path extrusionOk="0" h="1902" w="1235">
                  <a:moveTo>
                    <a:pt x="1035" y="0"/>
                  </a:moveTo>
                  <a:cubicBezTo>
                    <a:pt x="968" y="0"/>
                    <a:pt x="934" y="34"/>
                    <a:pt x="901" y="34"/>
                  </a:cubicBezTo>
                  <a:cubicBezTo>
                    <a:pt x="834" y="100"/>
                    <a:pt x="768" y="134"/>
                    <a:pt x="734" y="200"/>
                  </a:cubicBezTo>
                  <a:cubicBezTo>
                    <a:pt x="668" y="300"/>
                    <a:pt x="634" y="367"/>
                    <a:pt x="601" y="467"/>
                  </a:cubicBezTo>
                  <a:cubicBezTo>
                    <a:pt x="601" y="400"/>
                    <a:pt x="568" y="367"/>
                    <a:pt x="501" y="334"/>
                  </a:cubicBezTo>
                  <a:cubicBezTo>
                    <a:pt x="434" y="334"/>
                    <a:pt x="367" y="334"/>
                    <a:pt x="334" y="367"/>
                  </a:cubicBezTo>
                  <a:cubicBezTo>
                    <a:pt x="267" y="400"/>
                    <a:pt x="234" y="434"/>
                    <a:pt x="201" y="501"/>
                  </a:cubicBezTo>
                  <a:cubicBezTo>
                    <a:pt x="167" y="567"/>
                    <a:pt x="101" y="601"/>
                    <a:pt x="101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0" y="567"/>
                    <a:pt x="0" y="567"/>
                    <a:pt x="0" y="601"/>
                  </a:cubicBezTo>
                  <a:lnTo>
                    <a:pt x="0" y="1868"/>
                  </a:lnTo>
                  <a:cubicBezTo>
                    <a:pt x="0" y="1902"/>
                    <a:pt x="0" y="1902"/>
                    <a:pt x="34" y="1902"/>
                  </a:cubicBezTo>
                  <a:lnTo>
                    <a:pt x="67" y="1902"/>
                  </a:lnTo>
                  <a:cubicBezTo>
                    <a:pt x="101" y="1868"/>
                    <a:pt x="101" y="1868"/>
                    <a:pt x="101" y="1835"/>
                  </a:cubicBezTo>
                  <a:lnTo>
                    <a:pt x="101" y="1101"/>
                  </a:lnTo>
                  <a:cubicBezTo>
                    <a:pt x="101" y="1001"/>
                    <a:pt x="101" y="934"/>
                    <a:pt x="101" y="867"/>
                  </a:cubicBezTo>
                  <a:cubicBezTo>
                    <a:pt x="101" y="801"/>
                    <a:pt x="134" y="734"/>
                    <a:pt x="167" y="701"/>
                  </a:cubicBezTo>
                  <a:cubicBezTo>
                    <a:pt x="167" y="667"/>
                    <a:pt x="201" y="601"/>
                    <a:pt x="234" y="567"/>
                  </a:cubicBezTo>
                  <a:cubicBezTo>
                    <a:pt x="234" y="567"/>
                    <a:pt x="267" y="534"/>
                    <a:pt x="301" y="501"/>
                  </a:cubicBezTo>
                  <a:lnTo>
                    <a:pt x="401" y="501"/>
                  </a:lnTo>
                  <a:cubicBezTo>
                    <a:pt x="417" y="484"/>
                    <a:pt x="434" y="475"/>
                    <a:pt x="451" y="475"/>
                  </a:cubicBezTo>
                  <a:cubicBezTo>
                    <a:pt x="467" y="475"/>
                    <a:pt x="484" y="484"/>
                    <a:pt x="501" y="501"/>
                  </a:cubicBezTo>
                  <a:cubicBezTo>
                    <a:pt x="534" y="534"/>
                    <a:pt x="568" y="567"/>
                    <a:pt x="568" y="601"/>
                  </a:cubicBezTo>
                  <a:cubicBezTo>
                    <a:pt x="568" y="667"/>
                    <a:pt x="601" y="734"/>
                    <a:pt x="601" y="801"/>
                  </a:cubicBezTo>
                  <a:lnTo>
                    <a:pt x="601" y="1535"/>
                  </a:lnTo>
                  <a:cubicBezTo>
                    <a:pt x="601" y="1568"/>
                    <a:pt x="601" y="1568"/>
                    <a:pt x="634" y="1568"/>
                  </a:cubicBezTo>
                  <a:cubicBezTo>
                    <a:pt x="668" y="1568"/>
                    <a:pt x="701" y="1535"/>
                    <a:pt x="701" y="1501"/>
                  </a:cubicBezTo>
                  <a:lnTo>
                    <a:pt x="701" y="767"/>
                  </a:lnTo>
                  <a:cubicBezTo>
                    <a:pt x="668" y="701"/>
                    <a:pt x="668" y="601"/>
                    <a:pt x="701" y="534"/>
                  </a:cubicBezTo>
                  <a:cubicBezTo>
                    <a:pt x="701" y="467"/>
                    <a:pt x="734" y="434"/>
                    <a:pt x="734" y="367"/>
                  </a:cubicBezTo>
                  <a:cubicBezTo>
                    <a:pt x="768" y="334"/>
                    <a:pt x="801" y="300"/>
                    <a:pt x="834" y="267"/>
                  </a:cubicBezTo>
                  <a:cubicBezTo>
                    <a:pt x="834" y="234"/>
                    <a:pt x="868" y="200"/>
                    <a:pt x="901" y="200"/>
                  </a:cubicBezTo>
                  <a:cubicBezTo>
                    <a:pt x="934" y="167"/>
                    <a:pt x="968" y="167"/>
                    <a:pt x="1001" y="167"/>
                  </a:cubicBezTo>
                  <a:cubicBezTo>
                    <a:pt x="1001" y="167"/>
                    <a:pt x="1035" y="167"/>
                    <a:pt x="1068" y="200"/>
                  </a:cubicBezTo>
                  <a:cubicBezTo>
                    <a:pt x="1101" y="234"/>
                    <a:pt x="1101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1" y="1268"/>
                    <a:pt x="1235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201" y="200"/>
                  </a:cubicBezTo>
                  <a:cubicBezTo>
                    <a:pt x="1168" y="134"/>
                    <a:pt x="1168" y="100"/>
                    <a:pt x="1135" y="67"/>
                  </a:cubicBezTo>
                  <a:cubicBezTo>
                    <a:pt x="1101" y="34"/>
                    <a:pt x="1068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832075" y="2055250"/>
              <a:ext cx="18375" cy="53400"/>
            </a:xfrm>
            <a:custGeom>
              <a:rect b="b" l="l" r="r" t="t"/>
              <a:pathLst>
                <a:path extrusionOk="0" h="2136" w="735">
                  <a:moveTo>
                    <a:pt x="701" y="0"/>
                  </a:moveTo>
                  <a:cubicBezTo>
                    <a:pt x="701" y="0"/>
                    <a:pt x="668" y="0"/>
                    <a:pt x="668" y="34"/>
                  </a:cubicBezTo>
                  <a:lnTo>
                    <a:pt x="668" y="67"/>
                  </a:lnTo>
                  <a:lnTo>
                    <a:pt x="367" y="12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0" y="401"/>
                    <a:pt x="0" y="401"/>
                    <a:pt x="0" y="434"/>
                  </a:cubicBezTo>
                  <a:cubicBezTo>
                    <a:pt x="0" y="434"/>
                    <a:pt x="0" y="434"/>
                    <a:pt x="0" y="467"/>
                  </a:cubicBezTo>
                  <a:cubicBezTo>
                    <a:pt x="0" y="467"/>
                    <a:pt x="0" y="501"/>
                    <a:pt x="0" y="501"/>
                  </a:cubicBezTo>
                  <a:lnTo>
                    <a:pt x="334" y="1501"/>
                  </a:lnTo>
                  <a:lnTo>
                    <a:pt x="201" y="2035"/>
                  </a:lnTo>
                  <a:lnTo>
                    <a:pt x="201" y="2102"/>
                  </a:lnTo>
                  <a:cubicBezTo>
                    <a:pt x="201" y="2102"/>
                    <a:pt x="201" y="2135"/>
                    <a:pt x="201" y="2135"/>
                  </a:cubicBezTo>
                  <a:lnTo>
                    <a:pt x="267" y="2135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67" y="2102"/>
                    <a:pt x="267" y="2069"/>
                    <a:pt x="267" y="2069"/>
                  </a:cubicBezTo>
                  <a:lnTo>
                    <a:pt x="734" y="67"/>
                  </a:lnTo>
                  <a:cubicBezTo>
                    <a:pt x="734" y="67"/>
                    <a:pt x="734" y="34"/>
                    <a:pt x="734" y="34"/>
                  </a:cubicBezTo>
                  <a:cubicBezTo>
                    <a:pt x="734" y="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3856250" y="2044400"/>
              <a:ext cx="18375" cy="52575"/>
            </a:xfrm>
            <a:custGeom>
              <a:rect b="b" l="l" r="r" t="t"/>
              <a:pathLst>
                <a:path extrusionOk="0" h="2103" w="735">
                  <a:moveTo>
                    <a:pt x="501" y="168"/>
                  </a:moveTo>
                  <a:cubicBezTo>
                    <a:pt x="535" y="168"/>
                    <a:pt x="568" y="201"/>
                    <a:pt x="568" y="234"/>
                  </a:cubicBezTo>
                  <a:cubicBezTo>
                    <a:pt x="601" y="268"/>
                    <a:pt x="635" y="301"/>
                    <a:pt x="635" y="368"/>
                  </a:cubicBezTo>
                  <a:cubicBezTo>
                    <a:pt x="635" y="401"/>
                    <a:pt x="635" y="468"/>
                    <a:pt x="635" y="534"/>
                  </a:cubicBezTo>
                  <a:cubicBezTo>
                    <a:pt x="635" y="568"/>
                    <a:pt x="635" y="635"/>
                    <a:pt x="635" y="668"/>
                  </a:cubicBezTo>
                  <a:cubicBezTo>
                    <a:pt x="635" y="735"/>
                    <a:pt x="635" y="801"/>
                    <a:pt x="635" y="868"/>
                  </a:cubicBezTo>
                  <a:cubicBezTo>
                    <a:pt x="601" y="935"/>
                    <a:pt x="601" y="1001"/>
                    <a:pt x="568" y="1035"/>
                  </a:cubicBezTo>
                  <a:cubicBezTo>
                    <a:pt x="568" y="1102"/>
                    <a:pt x="535" y="1135"/>
                    <a:pt x="501" y="1202"/>
                  </a:cubicBezTo>
                  <a:cubicBezTo>
                    <a:pt x="468" y="1235"/>
                    <a:pt x="434" y="1268"/>
                    <a:pt x="368" y="1302"/>
                  </a:cubicBezTo>
                  <a:cubicBezTo>
                    <a:pt x="334" y="1335"/>
                    <a:pt x="301" y="1335"/>
                    <a:pt x="268" y="1335"/>
                  </a:cubicBezTo>
                  <a:cubicBezTo>
                    <a:pt x="201" y="1335"/>
                    <a:pt x="201" y="1302"/>
                    <a:pt x="168" y="1302"/>
                  </a:cubicBezTo>
                  <a:cubicBezTo>
                    <a:pt x="134" y="1235"/>
                    <a:pt x="134" y="1202"/>
                    <a:pt x="134" y="1168"/>
                  </a:cubicBezTo>
                  <a:cubicBezTo>
                    <a:pt x="101" y="1135"/>
                    <a:pt x="101" y="1068"/>
                    <a:pt x="101" y="1035"/>
                  </a:cubicBezTo>
                  <a:lnTo>
                    <a:pt x="101" y="835"/>
                  </a:lnTo>
                  <a:cubicBezTo>
                    <a:pt x="101" y="768"/>
                    <a:pt x="101" y="701"/>
                    <a:pt x="134" y="635"/>
                  </a:cubicBezTo>
                  <a:cubicBezTo>
                    <a:pt x="134" y="601"/>
                    <a:pt x="134" y="534"/>
                    <a:pt x="168" y="468"/>
                  </a:cubicBezTo>
                  <a:cubicBezTo>
                    <a:pt x="201" y="401"/>
                    <a:pt x="201" y="368"/>
                    <a:pt x="268" y="301"/>
                  </a:cubicBezTo>
                  <a:cubicBezTo>
                    <a:pt x="268" y="268"/>
                    <a:pt x="334" y="234"/>
                    <a:pt x="368" y="201"/>
                  </a:cubicBezTo>
                  <a:cubicBezTo>
                    <a:pt x="401" y="168"/>
                    <a:pt x="468" y="168"/>
                    <a:pt x="501" y="168"/>
                  </a:cubicBez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7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68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02"/>
                  </a:cubicBezTo>
                  <a:lnTo>
                    <a:pt x="68" y="2102"/>
                  </a:lnTo>
                  <a:cubicBezTo>
                    <a:pt x="101" y="2102"/>
                    <a:pt x="101" y="2069"/>
                    <a:pt x="101" y="2036"/>
                  </a:cubicBezTo>
                  <a:lnTo>
                    <a:pt x="101" y="1402"/>
                  </a:lnTo>
                  <a:cubicBezTo>
                    <a:pt x="134" y="1435"/>
                    <a:pt x="168" y="1468"/>
                    <a:pt x="201" y="1502"/>
                  </a:cubicBezTo>
                  <a:cubicBezTo>
                    <a:pt x="268" y="1502"/>
                    <a:pt x="334" y="1502"/>
                    <a:pt x="401" y="1468"/>
                  </a:cubicBezTo>
                  <a:cubicBezTo>
                    <a:pt x="434" y="1402"/>
                    <a:pt x="501" y="1368"/>
                    <a:pt x="568" y="1302"/>
                  </a:cubicBezTo>
                  <a:cubicBezTo>
                    <a:pt x="601" y="1235"/>
                    <a:pt x="635" y="1168"/>
                    <a:pt x="668" y="1102"/>
                  </a:cubicBezTo>
                  <a:cubicBezTo>
                    <a:pt x="701" y="1035"/>
                    <a:pt x="701" y="935"/>
                    <a:pt x="735" y="868"/>
                  </a:cubicBezTo>
                  <a:cubicBezTo>
                    <a:pt x="735" y="768"/>
                    <a:pt x="735" y="701"/>
                    <a:pt x="735" y="635"/>
                  </a:cubicBezTo>
                  <a:lnTo>
                    <a:pt x="735" y="534"/>
                  </a:lnTo>
                  <a:lnTo>
                    <a:pt x="735" y="468"/>
                  </a:lnTo>
                  <a:cubicBezTo>
                    <a:pt x="735" y="368"/>
                    <a:pt x="735" y="301"/>
                    <a:pt x="735" y="234"/>
                  </a:cubicBezTo>
                  <a:cubicBezTo>
                    <a:pt x="701" y="168"/>
                    <a:pt x="701" y="134"/>
                    <a:pt x="668" y="67"/>
                  </a:cubicBezTo>
                  <a:cubicBezTo>
                    <a:pt x="635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3878775" y="203107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601" y="600"/>
                  </a:moveTo>
                  <a:lnTo>
                    <a:pt x="601" y="701"/>
                  </a:lnTo>
                  <a:cubicBezTo>
                    <a:pt x="601" y="767"/>
                    <a:pt x="601" y="834"/>
                    <a:pt x="601" y="934"/>
                  </a:cubicBezTo>
                  <a:cubicBezTo>
                    <a:pt x="601" y="1001"/>
                    <a:pt x="568" y="1034"/>
                    <a:pt x="534" y="1101"/>
                  </a:cubicBezTo>
                  <a:cubicBezTo>
                    <a:pt x="501" y="1168"/>
                    <a:pt x="501" y="1201"/>
                    <a:pt x="467" y="1268"/>
                  </a:cubicBezTo>
                  <a:cubicBezTo>
                    <a:pt x="401" y="1301"/>
                    <a:pt x="367" y="1301"/>
                    <a:pt x="334" y="1334"/>
                  </a:cubicBezTo>
                  <a:cubicBezTo>
                    <a:pt x="301" y="1368"/>
                    <a:pt x="267" y="1368"/>
                    <a:pt x="234" y="1368"/>
                  </a:cubicBezTo>
                  <a:lnTo>
                    <a:pt x="167" y="1368"/>
                  </a:lnTo>
                  <a:cubicBezTo>
                    <a:pt x="134" y="1368"/>
                    <a:pt x="134" y="1334"/>
                    <a:pt x="134" y="1334"/>
                  </a:cubicBezTo>
                  <a:cubicBezTo>
                    <a:pt x="101" y="1301"/>
                    <a:pt x="101" y="1268"/>
                    <a:pt x="101" y="1234"/>
                  </a:cubicBezTo>
                  <a:cubicBezTo>
                    <a:pt x="134" y="1034"/>
                    <a:pt x="234" y="867"/>
                    <a:pt x="367" y="767"/>
                  </a:cubicBezTo>
                  <a:lnTo>
                    <a:pt x="601" y="600"/>
                  </a:lnTo>
                  <a:close/>
                  <a:moveTo>
                    <a:pt x="601" y="0"/>
                  </a:moveTo>
                  <a:cubicBezTo>
                    <a:pt x="534" y="0"/>
                    <a:pt x="467" y="0"/>
                    <a:pt x="434" y="33"/>
                  </a:cubicBezTo>
                  <a:cubicBezTo>
                    <a:pt x="367" y="67"/>
                    <a:pt x="301" y="100"/>
                    <a:pt x="267" y="167"/>
                  </a:cubicBezTo>
                  <a:cubicBezTo>
                    <a:pt x="234" y="200"/>
                    <a:pt x="201" y="267"/>
                    <a:pt x="167" y="300"/>
                  </a:cubicBezTo>
                  <a:cubicBezTo>
                    <a:pt x="167" y="334"/>
                    <a:pt x="134" y="400"/>
                    <a:pt x="134" y="434"/>
                  </a:cubicBezTo>
                  <a:cubicBezTo>
                    <a:pt x="101" y="467"/>
                    <a:pt x="101" y="500"/>
                    <a:pt x="101" y="534"/>
                  </a:cubicBezTo>
                  <a:lnTo>
                    <a:pt x="101" y="567"/>
                  </a:lnTo>
                  <a:lnTo>
                    <a:pt x="167" y="567"/>
                  </a:lnTo>
                  <a:cubicBezTo>
                    <a:pt x="167" y="534"/>
                    <a:pt x="167" y="534"/>
                    <a:pt x="167" y="500"/>
                  </a:cubicBezTo>
                  <a:cubicBezTo>
                    <a:pt x="201" y="434"/>
                    <a:pt x="201" y="400"/>
                    <a:pt x="234" y="334"/>
                  </a:cubicBezTo>
                  <a:cubicBezTo>
                    <a:pt x="267" y="300"/>
                    <a:pt x="334" y="234"/>
                    <a:pt x="401" y="200"/>
                  </a:cubicBezTo>
                  <a:cubicBezTo>
                    <a:pt x="467" y="167"/>
                    <a:pt x="501" y="167"/>
                    <a:pt x="568" y="167"/>
                  </a:cubicBezTo>
                  <a:cubicBezTo>
                    <a:pt x="634" y="200"/>
                    <a:pt x="634" y="267"/>
                    <a:pt x="634" y="367"/>
                  </a:cubicBezTo>
                  <a:lnTo>
                    <a:pt x="634" y="467"/>
                  </a:lnTo>
                  <a:lnTo>
                    <a:pt x="367" y="667"/>
                  </a:lnTo>
                  <a:cubicBezTo>
                    <a:pt x="301" y="701"/>
                    <a:pt x="267" y="767"/>
                    <a:pt x="201" y="801"/>
                  </a:cubicBezTo>
                  <a:cubicBezTo>
                    <a:pt x="167" y="834"/>
                    <a:pt x="134" y="901"/>
                    <a:pt x="101" y="967"/>
                  </a:cubicBezTo>
                  <a:cubicBezTo>
                    <a:pt x="67" y="1001"/>
                    <a:pt x="67" y="1067"/>
                    <a:pt x="34" y="1134"/>
                  </a:cubicBezTo>
                  <a:cubicBezTo>
                    <a:pt x="34" y="1168"/>
                    <a:pt x="0" y="1234"/>
                    <a:pt x="0" y="1301"/>
                  </a:cubicBezTo>
                  <a:cubicBezTo>
                    <a:pt x="0" y="1334"/>
                    <a:pt x="34" y="1401"/>
                    <a:pt x="34" y="1434"/>
                  </a:cubicBezTo>
                  <a:cubicBezTo>
                    <a:pt x="67" y="1468"/>
                    <a:pt x="67" y="1501"/>
                    <a:pt x="101" y="1501"/>
                  </a:cubicBezTo>
                  <a:cubicBezTo>
                    <a:pt x="134" y="1534"/>
                    <a:pt x="167" y="1534"/>
                    <a:pt x="201" y="1534"/>
                  </a:cubicBezTo>
                  <a:cubicBezTo>
                    <a:pt x="234" y="1534"/>
                    <a:pt x="267" y="1534"/>
                    <a:pt x="334" y="1501"/>
                  </a:cubicBezTo>
                  <a:cubicBezTo>
                    <a:pt x="367" y="1468"/>
                    <a:pt x="401" y="1468"/>
                    <a:pt x="434" y="1434"/>
                  </a:cubicBezTo>
                  <a:cubicBezTo>
                    <a:pt x="467" y="1401"/>
                    <a:pt x="501" y="1368"/>
                    <a:pt x="534" y="1334"/>
                  </a:cubicBezTo>
                  <a:cubicBezTo>
                    <a:pt x="534" y="1301"/>
                    <a:pt x="568" y="1268"/>
                    <a:pt x="568" y="1234"/>
                  </a:cubicBezTo>
                  <a:cubicBezTo>
                    <a:pt x="601" y="1201"/>
                    <a:pt x="601" y="1168"/>
                    <a:pt x="634" y="1134"/>
                  </a:cubicBezTo>
                  <a:lnTo>
                    <a:pt x="634" y="1234"/>
                  </a:lnTo>
                  <a:cubicBezTo>
                    <a:pt x="634" y="1268"/>
                    <a:pt x="634" y="1301"/>
                    <a:pt x="668" y="1301"/>
                  </a:cubicBezTo>
                  <a:lnTo>
                    <a:pt x="701" y="1268"/>
                  </a:lnTo>
                  <a:cubicBezTo>
                    <a:pt x="734" y="1234"/>
                    <a:pt x="734" y="1201"/>
                    <a:pt x="734" y="1168"/>
                  </a:cubicBezTo>
                  <a:lnTo>
                    <a:pt x="734" y="300"/>
                  </a:lnTo>
                  <a:cubicBezTo>
                    <a:pt x="734" y="267"/>
                    <a:pt x="734" y="200"/>
                    <a:pt x="734" y="167"/>
                  </a:cubicBezTo>
                  <a:cubicBezTo>
                    <a:pt x="734" y="100"/>
                    <a:pt x="701" y="67"/>
                    <a:pt x="701" y="33"/>
                  </a:cubicBezTo>
                  <a:cubicBezTo>
                    <a:pt x="668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3901300" y="2015225"/>
              <a:ext cx="19200" cy="54225"/>
            </a:xfrm>
            <a:custGeom>
              <a:rect b="b" l="l" r="r" t="t"/>
              <a:pathLst>
                <a:path extrusionOk="0" h="2169" w="768">
                  <a:moveTo>
                    <a:pt x="567" y="234"/>
                  </a:moveTo>
                  <a:cubicBezTo>
                    <a:pt x="601" y="267"/>
                    <a:pt x="634" y="267"/>
                    <a:pt x="634" y="300"/>
                  </a:cubicBezTo>
                  <a:cubicBezTo>
                    <a:pt x="667" y="334"/>
                    <a:pt x="701" y="367"/>
                    <a:pt x="701" y="434"/>
                  </a:cubicBezTo>
                  <a:cubicBezTo>
                    <a:pt x="701" y="467"/>
                    <a:pt x="701" y="534"/>
                    <a:pt x="701" y="567"/>
                  </a:cubicBezTo>
                  <a:lnTo>
                    <a:pt x="701" y="601"/>
                  </a:lnTo>
                  <a:cubicBezTo>
                    <a:pt x="701" y="634"/>
                    <a:pt x="701" y="634"/>
                    <a:pt x="701" y="667"/>
                  </a:cubicBezTo>
                  <a:cubicBezTo>
                    <a:pt x="701" y="701"/>
                    <a:pt x="701" y="734"/>
                    <a:pt x="701" y="767"/>
                  </a:cubicBezTo>
                  <a:cubicBezTo>
                    <a:pt x="701" y="834"/>
                    <a:pt x="701" y="868"/>
                    <a:pt x="701" y="934"/>
                  </a:cubicBezTo>
                  <a:cubicBezTo>
                    <a:pt x="701" y="1001"/>
                    <a:pt x="667" y="1068"/>
                    <a:pt x="634" y="1101"/>
                  </a:cubicBezTo>
                  <a:cubicBezTo>
                    <a:pt x="634" y="1168"/>
                    <a:pt x="601" y="1234"/>
                    <a:pt x="567" y="1268"/>
                  </a:cubicBezTo>
                  <a:cubicBezTo>
                    <a:pt x="534" y="1335"/>
                    <a:pt x="500" y="1368"/>
                    <a:pt x="434" y="1401"/>
                  </a:cubicBezTo>
                  <a:cubicBezTo>
                    <a:pt x="400" y="1401"/>
                    <a:pt x="367" y="1435"/>
                    <a:pt x="300" y="1435"/>
                  </a:cubicBezTo>
                  <a:cubicBezTo>
                    <a:pt x="267" y="1401"/>
                    <a:pt x="234" y="1401"/>
                    <a:pt x="234" y="1368"/>
                  </a:cubicBezTo>
                  <a:cubicBezTo>
                    <a:pt x="200" y="1335"/>
                    <a:pt x="200" y="1268"/>
                    <a:pt x="200" y="1234"/>
                  </a:cubicBezTo>
                  <a:lnTo>
                    <a:pt x="200" y="1068"/>
                  </a:lnTo>
                  <a:lnTo>
                    <a:pt x="200" y="901"/>
                  </a:lnTo>
                  <a:lnTo>
                    <a:pt x="200" y="734"/>
                  </a:lnTo>
                  <a:cubicBezTo>
                    <a:pt x="200" y="667"/>
                    <a:pt x="200" y="601"/>
                    <a:pt x="234" y="534"/>
                  </a:cubicBezTo>
                  <a:cubicBezTo>
                    <a:pt x="267" y="501"/>
                    <a:pt x="267" y="434"/>
                    <a:pt x="300" y="401"/>
                  </a:cubicBezTo>
                  <a:cubicBezTo>
                    <a:pt x="334" y="334"/>
                    <a:pt x="400" y="300"/>
                    <a:pt x="434" y="267"/>
                  </a:cubicBezTo>
                  <a:cubicBezTo>
                    <a:pt x="467" y="234"/>
                    <a:pt x="534" y="234"/>
                    <a:pt x="567" y="234"/>
                  </a:cubicBezTo>
                  <a:close/>
                  <a:moveTo>
                    <a:pt x="734" y="0"/>
                  </a:moveTo>
                  <a:cubicBezTo>
                    <a:pt x="701" y="0"/>
                    <a:pt x="701" y="0"/>
                    <a:pt x="701" y="34"/>
                  </a:cubicBezTo>
                  <a:cubicBezTo>
                    <a:pt x="701" y="34"/>
                    <a:pt x="701" y="67"/>
                    <a:pt x="701" y="67"/>
                  </a:cubicBezTo>
                  <a:lnTo>
                    <a:pt x="701" y="200"/>
                  </a:lnTo>
                  <a:cubicBezTo>
                    <a:pt x="667" y="167"/>
                    <a:pt x="634" y="134"/>
                    <a:pt x="601" y="100"/>
                  </a:cubicBezTo>
                  <a:cubicBezTo>
                    <a:pt x="534" y="100"/>
                    <a:pt x="467" y="100"/>
                    <a:pt x="400" y="167"/>
                  </a:cubicBezTo>
                  <a:cubicBezTo>
                    <a:pt x="334" y="200"/>
                    <a:pt x="300" y="234"/>
                    <a:pt x="234" y="300"/>
                  </a:cubicBezTo>
                  <a:cubicBezTo>
                    <a:pt x="200" y="367"/>
                    <a:pt x="167" y="434"/>
                    <a:pt x="134" y="501"/>
                  </a:cubicBezTo>
                  <a:cubicBezTo>
                    <a:pt x="100" y="601"/>
                    <a:pt x="67" y="667"/>
                    <a:pt x="67" y="767"/>
                  </a:cubicBezTo>
                  <a:cubicBezTo>
                    <a:pt x="67" y="834"/>
                    <a:pt x="33" y="901"/>
                    <a:pt x="33" y="1001"/>
                  </a:cubicBezTo>
                  <a:lnTo>
                    <a:pt x="0" y="1168"/>
                  </a:lnTo>
                  <a:cubicBezTo>
                    <a:pt x="0" y="1234"/>
                    <a:pt x="0" y="1301"/>
                    <a:pt x="0" y="1401"/>
                  </a:cubicBezTo>
                  <a:cubicBezTo>
                    <a:pt x="33" y="1435"/>
                    <a:pt x="33" y="1501"/>
                    <a:pt x="67" y="1568"/>
                  </a:cubicBezTo>
                  <a:cubicBezTo>
                    <a:pt x="100" y="1601"/>
                    <a:pt x="134" y="1635"/>
                    <a:pt x="200" y="1635"/>
                  </a:cubicBezTo>
                  <a:cubicBezTo>
                    <a:pt x="234" y="1635"/>
                    <a:pt x="300" y="1635"/>
                    <a:pt x="367" y="1601"/>
                  </a:cubicBezTo>
                  <a:cubicBezTo>
                    <a:pt x="434" y="1568"/>
                    <a:pt x="500" y="1501"/>
                    <a:pt x="534" y="1435"/>
                  </a:cubicBezTo>
                  <a:cubicBezTo>
                    <a:pt x="567" y="1368"/>
                    <a:pt x="601" y="1301"/>
                    <a:pt x="634" y="1234"/>
                  </a:cubicBezTo>
                  <a:lnTo>
                    <a:pt x="634" y="1401"/>
                  </a:lnTo>
                  <a:cubicBezTo>
                    <a:pt x="634" y="1468"/>
                    <a:pt x="634" y="1535"/>
                    <a:pt x="634" y="1635"/>
                  </a:cubicBezTo>
                  <a:cubicBezTo>
                    <a:pt x="634" y="1668"/>
                    <a:pt x="601" y="1735"/>
                    <a:pt x="601" y="1802"/>
                  </a:cubicBezTo>
                  <a:cubicBezTo>
                    <a:pt x="567" y="1835"/>
                    <a:pt x="534" y="1868"/>
                    <a:pt x="500" y="1902"/>
                  </a:cubicBezTo>
                  <a:cubicBezTo>
                    <a:pt x="467" y="1935"/>
                    <a:pt x="400" y="1968"/>
                    <a:pt x="367" y="2002"/>
                  </a:cubicBezTo>
                  <a:cubicBezTo>
                    <a:pt x="334" y="2035"/>
                    <a:pt x="300" y="2035"/>
                    <a:pt x="267" y="2035"/>
                  </a:cubicBezTo>
                  <a:cubicBezTo>
                    <a:pt x="234" y="2035"/>
                    <a:pt x="200" y="2035"/>
                    <a:pt x="200" y="2002"/>
                  </a:cubicBezTo>
                  <a:cubicBezTo>
                    <a:pt x="167" y="2002"/>
                    <a:pt x="167" y="1968"/>
                    <a:pt x="134" y="1968"/>
                  </a:cubicBezTo>
                  <a:cubicBezTo>
                    <a:pt x="134" y="1935"/>
                    <a:pt x="134" y="1902"/>
                    <a:pt x="134" y="1902"/>
                  </a:cubicBezTo>
                  <a:lnTo>
                    <a:pt x="134" y="1868"/>
                  </a:lnTo>
                  <a:lnTo>
                    <a:pt x="100" y="1868"/>
                  </a:lnTo>
                  <a:cubicBezTo>
                    <a:pt x="100" y="1868"/>
                    <a:pt x="67" y="1868"/>
                    <a:pt x="67" y="1902"/>
                  </a:cubicBezTo>
                  <a:cubicBezTo>
                    <a:pt x="67" y="1902"/>
                    <a:pt x="67" y="1935"/>
                    <a:pt x="67" y="1935"/>
                  </a:cubicBezTo>
                  <a:cubicBezTo>
                    <a:pt x="67" y="1968"/>
                    <a:pt x="67" y="2002"/>
                    <a:pt x="67" y="2035"/>
                  </a:cubicBezTo>
                  <a:cubicBezTo>
                    <a:pt x="67" y="2068"/>
                    <a:pt x="100" y="2102"/>
                    <a:pt x="134" y="2135"/>
                  </a:cubicBezTo>
                  <a:cubicBezTo>
                    <a:pt x="167" y="2168"/>
                    <a:pt x="200" y="2168"/>
                    <a:pt x="234" y="2168"/>
                  </a:cubicBezTo>
                  <a:cubicBezTo>
                    <a:pt x="300" y="2168"/>
                    <a:pt x="367" y="2168"/>
                    <a:pt x="400" y="2135"/>
                  </a:cubicBezTo>
                  <a:cubicBezTo>
                    <a:pt x="467" y="2102"/>
                    <a:pt x="534" y="2035"/>
                    <a:pt x="601" y="1968"/>
                  </a:cubicBezTo>
                  <a:cubicBezTo>
                    <a:pt x="634" y="1902"/>
                    <a:pt x="701" y="1835"/>
                    <a:pt x="734" y="1768"/>
                  </a:cubicBezTo>
                  <a:cubicBezTo>
                    <a:pt x="734" y="1701"/>
                    <a:pt x="767" y="1635"/>
                    <a:pt x="767" y="1535"/>
                  </a:cubicBezTo>
                  <a:cubicBezTo>
                    <a:pt x="767" y="1468"/>
                    <a:pt x="767" y="1401"/>
                    <a:pt x="767" y="1301"/>
                  </a:cubicBezTo>
                  <a:lnTo>
                    <a:pt x="767" y="34"/>
                  </a:lnTo>
                  <a:cubicBezTo>
                    <a:pt x="767" y="34"/>
                    <a:pt x="767" y="0"/>
                    <a:pt x="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927150" y="2003125"/>
              <a:ext cx="19200" cy="37975"/>
            </a:xfrm>
            <a:custGeom>
              <a:rect b="b" l="l" r="r" t="t"/>
              <a:pathLst>
                <a:path extrusionOk="0" h="1519" w="768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01" y="317"/>
                    <a:pt x="634" y="351"/>
                  </a:cubicBezTo>
                  <a:cubicBezTo>
                    <a:pt x="634" y="418"/>
                    <a:pt x="634" y="484"/>
                    <a:pt x="634" y="518"/>
                  </a:cubicBezTo>
                  <a:lnTo>
                    <a:pt x="126" y="835"/>
                  </a:lnTo>
                  <a:lnTo>
                    <a:pt x="126" y="835"/>
                  </a:lnTo>
                  <a:cubicBezTo>
                    <a:pt x="100" y="774"/>
                    <a:pt x="103" y="712"/>
                    <a:pt x="134" y="651"/>
                  </a:cubicBezTo>
                  <a:cubicBezTo>
                    <a:pt x="134" y="584"/>
                    <a:pt x="167" y="518"/>
                    <a:pt x="167" y="484"/>
                  </a:cubicBezTo>
                  <a:cubicBezTo>
                    <a:pt x="200" y="418"/>
                    <a:pt x="234" y="384"/>
                    <a:pt x="267" y="317"/>
                  </a:cubicBezTo>
                  <a:cubicBezTo>
                    <a:pt x="300" y="284"/>
                    <a:pt x="334" y="251"/>
                    <a:pt x="367" y="217"/>
                  </a:cubicBezTo>
                  <a:cubicBezTo>
                    <a:pt x="400" y="217"/>
                    <a:pt x="434" y="184"/>
                    <a:pt x="501" y="184"/>
                  </a:cubicBezTo>
                  <a:close/>
                  <a:moveTo>
                    <a:pt x="530" y="1"/>
                  </a:moveTo>
                  <a:cubicBezTo>
                    <a:pt x="484" y="1"/>
                    <a:pt x="434" y="17"/>
                    <a:pt x="367" y="51"/>
                  </a:cubicBezTo>
                  <a:cubicBezTo>
                    <a:pt x="300" y="84"/>
                    <a:pt x="267" y="151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8"/>
                    <a:pt x="34" y="618"/>
                  </a:cubicBezTo>
                  <a:cubicBezTo>
                    <a:pt x="0" y="684"/>
                    <a:pt x="0" y="784"/>
                    <a:pt x="0" y="885"/>
                  </a:cubicBezTo>
                  <a:lnTo>
                    <a:pt x="0" y="1085"/>
                  </a:lnTo>
                  <a:cubicBezTo>
                    <a:pt x="0" y="1151"/>
                    <a:pt x="0" y="1218"/>
                    <a:pt x="34" y="1318"/>
                  </a:cubicBezTo>
                  <a:cubicBezTo>
                    <a:pt x="34" y="1352"/>
                    <a:pt x="67" y="1418"/>
                    <a:pt x="100" y="1452"/>
                  </a:cubicBezTo>
                  <a:cubicBezTo>
                    <a:pt x="134" y="1485"/>
                    <a:pt x="167" y="1518"/>
                    <a:pt x="234" y="1518"/>
                  </a:cubicBezTo>
                  <a:cubicBezTo>
                    <a:pt x="267" y="1518"/>
                    <a:pt x="334" y="1485"/>
                    <a:pt x="367" y="1485"/>
                  </a:cubicBezTo>
                  <a:cubicBezTo>
                    <a:pt x="434" y="1452"/>
                    <a:pt x="467" y="1385"/>
                    <a:pt x="534" y="1352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67" y="1151"/>
                    <a:pt x="667" y="1118"/>
                    <a:pt x="701" y="1051"/>
                  </a:cubicBezTo>
                  <a:cubicBezTo>
                    <a:pt x="701" y="1018"/>
                    <a:pt x="734" y="985"/>
                    <a:pt x="734" y="951"/>
                  </a:cubicBezTo>
                  <a:lnTo>
                    <a:pt x="734" y="918"/>
                  </a:lnTo>
                  <a:lnTo>
                    <a:pt x="667" y="918"/>
                  </a:lnTo>
                  <a:lnTo>
                    <a:pt x="634" y="951"/>
                  </a:lnTo>
                  <a:cubicBezTo>
                    <a:pt x="634" y="951"/>
                    <a:pt x="634" y="985"/>
                    <a:pt x="634" y="985"/>
                  </a:cubicBezTo>
                  <a:cubicBezTo>
                    <a:pt x="601" y="1018"/>
                    <a:pt x="601" y="1018"/>
                    <a:pt x="601" y="1051"/>
                  </a:cubicBezTo>
                  <a:cubicBezTo>
                    <a:pt x="567" y="1085"/>
                    <a:pt x="567" y="1118"/>
                    <a:pt x="534" y="1151"/>
                  </a:cubicBezTo>
                  <a:cubicBezTo>
                    <a:pt x="534" y="1151"/>
                    <a:pt x="501" y="1185"/>
                    <a:pt x="467" y="1218"/>
                  </a:cubicBezTo>
                  <a:cubicBezTo>
                    <a:pt x="434" y="1251"/>
                    <a:pt x="400" y="1285"/>
                    <a:pt x="367" y="1318"/>
                  </a:cubicBezTo>
                  <a:lnTo>
                    <a:pt x="267" y="1318"/>
                  </a:lnTo>
                  <a:cubicBezTo>
                    <a:pt x="234" y="1318"/>
                    <a:pt x="200" y="1285"/>
                    <a:pt x="200" y="1285"/>
                  </a:cubicBezTo>
                  <a:cubicBezTo>
                    <a:pt x="167" y="1251"/>
                    <a:pt x="134" y="1185"/>
                    <a:pt x="134" y="1151"/>
                  </a:cubicBezTo>
                  <a:cubicBezTo>
                    <a:pt x="134" y="1085"/>
                    <a:pt x="100" y="1051"/>
                    <a:pt x="100" y="985"/>
                  </a:cubicBezTo>
                  <a:lnTo>
                    <a:pt x="734" y="618"/>
                  </a:lnTo>
                  <a:cubicBezTo>
                    <a:pt x="734" y="618"/>
                    <a:pt x="734" y="584"/>
                    <a:pt x="734" y="584"/>
                  </a:cubicBezTo>
                  <a:cubicBezTo>
                    <a:pt x="767" y="584"/>
                    <a:pt x="767" y="551"/>
                    <a:pt x="734" y="551"/>
                  </a:cubicBezTo>
                  <a:lnTo>
                    <a:pt x="734" y="484"/>
                  </a:lnTo>
                  <a:cubicBezTo>
                    <a:pt x="767" y="351"/>
                    <a:pt x="734" y="184"/>
                    <a:pt x="667" y="51"/>
                  </a:cubicBezTo>
                  <a:cubicBezTo>
                    <a:pt x="617" y="17"/>
                    <a:pt x="576" y="1"/>
                    <a:pt x="5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3951325" y="2022725"/>
              <a:ext cx="4200" cy="7525"/>
            </a:xfrm>
            <a:custGeom>
              <a:rect b="b" l="l" r="r" t="t"/>
              <a:pathLst>
                <a:path extrusionOk="0" h="301" w="168">
                  <a:moveTo>
                    <a:pt x="101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3959675" y="1985200"/>
              <a:ext cx="18350" cy="37975"/>
            </a:xfrm>
            <a:custGeom>
              <a:rect b="b" l="l" r="r" t="t"/>
              <a:pathLst>
                <a:path extrusionOk="0" h="1519" w="734">
                  <a:moveTo>
                    <a:pt x="567" y="0"/>
                  </a:moveTo>
                  <a:cubicBezTo>
                    <a:pt x="500" y="0"/>
                    <a:pt x="434" y="0"/>
                    <a:pt x="400" y="34"/>
                  </a:cubicBezTo>
                  <a:cubicBezTo>
                    <a:pt x="267" y="100"/>
                    <a:pt x="167" y="234"/>
                    <a:pt x="134" y="367"/>
                  </a:cubicBezTo>
                  <a:cubicBezTo>
                    <a:pt x="67" y="534"/>
                    <a:pt x="33" y="701"/>
                    <a:pt x="33" y="868"/>
                  </a:cubicBezTo>
                  <a:lnTo>
                    <a:pt x="33" y="968"/>
                  </a:lnTo>
                  <a:lnTo>
                    <a:pt x="33" y="1068"/>
                  </a:lnTo>
                  <a:cubicBezTo>
                    <a:pt x="0" y="1201"/>
                    <a:pt x="33" y="1335"/>
                    <a:pt x="134" y="1468"/>
                  </a:cubicBezTo>
                  <a:cubicBezTo>
                    <a:pt x="167" y="1501"/>
                    <a:pt x="200" y="1518"/>
                    <a:pt x="242" y="1518"/>
                  </a:cubicBezTo>
                  <a:cubicBezTo>
                    <a:pt x="284" y="1518"/>
                    <a:pt x="334" y="1501"/>
                    <a:pt x="400" y="1468"/>
                  </a:cubicBezTo>
                  <a:cubicBezTo>
                    <a:pt x="467" y="1401"/>
                    <a:pt x="500" y="1368"/>
                    <a:pt x="567" y="1335"/>
                  </a:cubicBezTo>
                  <a:cubicBezTo>
                    <a:pt x="601" y="1268"/>
                    <a:pt x="634" y="1235"/>
                    <a:pt x="667" y="1168"/>
                  </a:cubicBezTo>
                  <a:cubicBezTo>
                    <a:pt x="701" y="1101"/>
                    <a:pt x="701" y="1034"/>
                    <a:pt x="734" y="1001"/>
                  </a:cubicBezTo>
                  <a:cubicBezTo>
                    <a:pt x="734" y="934"/>
                    <a:pt x="734" y="868"/>
                    <a:pt x="734" y="834"/>
                  </a:cubicBezTo>
                  <a:cubicBezTo>
                    <a:pt x="734" y="834"/>
                    <a:pt x="734" y="801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01"/>
                    <a:pt x="667" y="834"/>
                  </a:cubicBezTo>
                  <a:cubicBezTo>
                    <a:pt x="667" y="834"/>
                    <a:pt x="667" y="868"/>
                    <a:pt x="667" y="868"/>
                  </a:cubicBezTo>
                  <a:cubicBezTo>
                    <a:pt x="634" y="968"/>
                    <a:pt x="601" y="1068"/>
                    <a:pt x="567" y="1135"/>
                  </a:cubicBezTo>
                  <a:cubicBezTo>
                    <a:pt x="534" y="1201"/>
                    <a:pt x="467" y="1235"/>
                    <a:pt x="400" y="1268"/>
                  </a:cubicBezTo>
                  <a:cubicBezTo>
                    <a:pt x="367" y="1301"/>
                    <a:pt x="334" y="1318"/>
                    <a:pt x="300" y="1318"/>
                  </a:cubicBezTo>
                  <a:cubicBezTo>
                    <a:pt x="267" y="1318"/>
                    <a:pt x="234" y="1301"/>
                    <a:pt x="200" y="1268"/>
                  </a:cubicBezTo>
                  <a:cubicBezTo>
                    <a:pt x="134" y="1201"/>
                    <a:pt x="134" y="1068"/>
                    <a:pt x="134" y="968"/>
                  </a:cubicBezTo>
                  <a:cubicBezTo>
                    <a:pt x="134" y="901"/>
                    <a:pt x="134" y="834"/>
                    <a:pt x="134" y="801"/>
                  </a:cubicBezTo>
                  <a:cubicBezTo>
                    <a:pt x="134" y="668"/>
                    <a:pt x="167" y="534"/>
                    <a:pt x="200" y="401"/>
                  </a:cubicBezTo>
                  <a:cubicBezTo>
                    <a:pt x="267" y="301"/>
                    <a:pt x="334" y="234"/>
                    <a:pt x="400" y="167"/>
                  </a:cubicBezTo>
                  <a:cubicBezTo>
                    <a:pt x="434" y="134"/>
                    <a:pt x="500" y="134"/>
                    <a:pt x="567" y="134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01"/>
                    <a:pt x="667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01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01"/>
                    <a:pt x="734" y="167"/>
                    <a:pt x="734" y="134"/>
                  </a:cubicBezTo>
                  <a:cubicBezTo>
                    <a:pt x="734" y="67"/>
                    <a:pt x="701" y="34"/>
                    <a:pt x="667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3983025" y="1971025"/>
              <a:ext cx="18350" cy="38375"/>
            </a:xfrm>
            <a:custGeom>
              <a:rect b="b" l="l" r="r" t="t"/>
              <a:pathLst>
                <a:path extrusionOk="0" h="1535" w="734">
                  <a:moveTo>
                    <a:pt x="467" y="175"/>
                  </a:moveTo>
                  <a:cubicBezTo>
                    <a:pt x="500" y="175"/>
                    <a:pt x="534" y="184"/>
                    <a:pt x="567" y="200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100" y="1134"/>
                    <a:pt x="100" y="1034"/>
                  </a:cubicBezTo>
                  <a:lnTo>
                    <a:pt x="100" y="834"/>
                  </a:lnTo>
                  <a:cubicBezTo>
                    <a:pt x="100" y="701"/>
                    <a:pt x="134" y="567"/>
                    <a:pt x="167" y="434"/>
                  </a:cubicBezTo>
                  <a:cubicBezTo>
                    <a:pt x="200" y="334"/>
                    <a:pt x="300" y="267"/>
                    <a:pt x="367" y="200"/>
                  </a:cubicBezTo>
                  <a:cubicBezTo>
                    <a:pt x="400" y="184"/>
                    <a:pt x="434" y="175"/>
                    <a:pt x="467" y="175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0" y="100"/>
                    <a:pt x="267" y="134"/>
                    <a:pt x="200" y="200"/>
                  </a:cubicBezTo>
                  <a:cubicBezTo>
                    <a:pt x="167" y="267"/>
                    <a:pt x="134" y="334"/>
                    <a:pt x="100" y="401"/>
                  </a:cubicBezTo>
                  <a:cubicBezTo>
                    <a:pt x="67" y="467"/>
                    <a:pt x="33" y="534"/>
                    <a:pt x="33" y="634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1"/>
                    <a:pt x="100" y="1468"/>
                  </a:cubicBezTo>
                  <a:cubicBezTo>
                    <a:pt x="134" y="1501"/>
                    <a:pt x="167" y="1501"/>
                    <a:pt x="200" y="1535"/>
                  </a:cubicBezTo>
                  <a:cubicBezTo>
                    <a:pt x="267" y="1501"/>
                    <a:pt x="334" y="1501"/>
                    <a:pt x="367" y="1468"/>
                  </a:cubicBezTo>
                  <a:cubicBezTo>
                    <a:pt x="434" y="1435"/>
                    <a:pt x="500" y="1401"/>
                    <a:pt x="534" y="1335"/>
                  </a:cubicBezTo>
                  <a:cubicBezTo>
                    <a:pt x="567" y="1268"/>
                    <a:pt x="634" y="1201"/>
                    <a:pt x="634" y="1134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67"/>
                  </a:cubicBezTo>
                  <a:lnTo>
                    <a:pt x="734" y="601"/>
                  </a:lnTo>
                  <a:lnTo>
                    <a:pt x="734" y="467"/>
                  </a:lnTo>
                  <a:lnTo>
                    <a:pt x="734" y="434"/>
                  </a:lnTo>
                  <a:cubicBezTo>
                    <a:pt x="734" y="367"/>
                    <a:pt x="734" y="301"/>
                    <a:pt x="734" y="200"/>
                  </a:cubicBezTo>
                  <a:cubicBezTo>
                    <a:pt x="701" y="167"/>
                    <a:pt x="701" y="100"/>
                    <a:pt x="634" y="67"/>
                  </a:cubicBezTo>
                  <a:cubicBezTo>
                    <a:pt x="634" y="34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4008025" y="1949350"/>
              <a:ext cx="30050" cy="46700"/>
            </a:xfrm>
            <a:custGeom>
              <a:rect b="b" l="l" r="r" t="t"/>
              <a:pathLst>
                <a:path extrusionOk="0" h="1868" w="1202">
                  <a:moveTo>
                    <a:pt x="1002" y="0"/>
                  </a:moveTo>
                  <a:cubicBezTo>
                    <a:pt x="968" y="0"/>
                    <a:pt x="935" y="33"/>
                    <a:pt x="901" y="33"/>
                  </a:cubicBezTo>
                  <a:cubicBezTo>
                    <a:pt x="835" y="100"/>
                    <a:pt x="768" y="133"/>
                    <a:pt x="701" y="200"/>
                  </a:cubicBezTo>
                  <a:cubicBezTo>
                    <a:pt x="668" y="300"/>
                    <a:pt x="635" y="367"/>
                    <a:pt x="601" y="467"/>
                  </a:cubicBezTo>
                  <a:cubicBezTo>
                    <a:pt x="601" y="400"/>
                    <a:pt x="535" y="367"/>
                    <a:pt x="501" y="334"/>
                  </a:cubicBezTo>
                  <a:cubicBezTo>
                    <a:pt x="434" y="334"/>
                    <a:pt x="368" y="334"/>
                    <a:pt x="334" y="367"/>
                  </a:cubicBezTo>
                  <a:cubicBezTo>
                    <a:pt x="268" y="400"/>
                    <a:pt x="234" y="434"/>
                    <a:pt x="201" y="500"/>
                  </a:cubicBezTo>
                  <a:cubicBezTo>
                    <a:pt x="171" y="530"/>
                    <a:pt x="148" y="554"/>
                    <a:pt x="131" y="579"/>
                  </a:cubicBezTo>
                  <a:lnTo>
                    <a:pt x="131" y="579"/>
                  </a:lnTo>
                  <a:lnTo>
                    <a:pt x="134" y="567"/>
                  </a:lnTo>
                  <a:cubicBezTo>
                    <a:pt x="134" y="534"/>
                    <a:pt x="101" y="500"/>
                    <a:pt x="101" y="500"/>
                  </a:cubicBezTo>
                  <a:lnTo>
                    <a:pt x="68" y="500"/>
                  </a:lnTo>
                  <a:cubicBezTo>
                    <a:pt x="34" y="534"/>
                    <a:pt x="1" y="567"/>
                    <a:pt x="34" y="600"/>
                  </a:cubicBezTo>
                  <a:lnTo>
                    <a:pt x="34" y="1835"/>
                  </a:lnTo>
                  <a:cubicBezTo>
                    <a:pt x="34" y="1868"/>
                    <a:pt x="34" y="1868"/>
                    <a:pt x="68" y="1868"/>
                  </a:cubicBezTo>
                  <a:lnTo>
                    <a:pt x="101" y="1868"/>
                  </a:lnTo>
                  <a:cubicBezTo>
                    <a:pt x="101" y="1868"/>
                    <a:pt x="134" y="1835"/>
                    <a:pt x="134" y="1801"/>
                  </a:cubicBezTo>
                  <a:lnTo>
                    <a:pt x="134" y="1067"/>
                  </a:lnTo>
                  <a:cubicBezTo>
                    <a:pt x="134" y="1001"/>
                    <a:pt x="134" y="901"/>
                    <a:pt x="134" y="834"/>
                  </a:cubicBezTo>
                  <a:cubicBezTo>
                    <a:pt x="168" y="767"/>
                    <a:pt x="168" y="734"/>
                    <a:pt x="201" y="667"/>
                  </a:cubicBezTo>
                  <a:cubicBezTo>
                    <a:pt x="201" y="634"/>
                    <a:pt x="234" y="600"/>
                    <a:pt x="268" y="567"/>
                  </a:cubicBezTo>
                  <a:cubicBezTo>
                    <a:pt x="301" y="534"/>
                    <a:pt x="301" y="500"/>
                    <a:pt x="334" y="500"/>
                  </a:cubicBezTo>
                  <a:cubicBezTo>
                    <a:pt x="368" y="467"/>
                    <a:pt x="401" y="467"/>
                    <a:pt x="434" y="467"/>
                  </a:cubicBezTo>
                  <a:cubicBezTo>
                    <a:pt x="468" y="467"/>
                    <a:pt x="501" y="467"/>
                    <a:pt x="501" y="500"/>
                  </a:cubicBezTo>
                  <a:cubicBezTo>
                    <a:pt x="535" y="534"/>
                    <a:pt x="535" y="567"/>
                    <a:pt x="568" y="600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34"/>
                  </a:lnTo>
                  <a:cubicBezTo>
                    <a:pt x="568" y="1568"/>
                    <a:pt x="568" y="1568"/>
                    <a:pt x="601" y="1568"/>
                  </a:cubicBezTo>
                  <a:lnTo>
                    <a:pt x="635" y="1568"/>
                  </a:lnTo>
                  <a:cubicBezTo>
                    <a:pt x="668" y="1568"/>
                    <a:pt x="668" y="1534"/>
                    <a:pt x="668" y="1501"/>
                  </a:cubicBezTo>
                  <a:lnTo>
                    <a:pt x="668" y="767"/>
                  </a:lnTo>
                  <a:cubicBezTo>
                    <a:pt x="668" y="667"/>
                    <a:pt x="668" y="600"/>
                    <a:pt x="701" y="534"/>
                  </a:cubicBezTo>
                  <a:cubicBezTo>
                    <a:pt x="701" y="467"/>
                    <a:pt x="701" y="434"/>
                    <a:pt x="735" y="367"/>
                  </a:cubicBezTo>
                  <a:cubicBezTo>
                    <a:pt x="768" y="334"/>
                    <a:pt x="768" y="300"/>
                    <a:pt x="801" y="267"/>
                  </a:cubicBezTo>
                  <a:cubicBezTo>
                    <a:pt x="835" y="234"/>
                    <a:pt x="868" y="200"/>
                    <a:pt x="901" y="200"/>
                  </a:cubicBezTo>
                  <a:cubicBezTo>
                    <a:pt x="935" y="167"/>
                    <a:pt x="935" y="167"/>
                    <a:pt x="968" y="167"/>
                  </a:cubicBezTo>
                  <a:cubicBezTo>
                    <a:pt x="1002" y="167"/>
                    <a:pt x="1035" y="167"/>
                    <a:pt x="1068" y="200"/>
                  </a:cubicBezTo>
                  <a:cubicBezTo>
                    <a:pt x="1068" y="200"/>
                    <a:pt x="1102" y="267"/>
                    <a:pt x="1102" y="300"/>
                  </a:cubicBezTo>
                  <a:cubicBezTo>
                    <a:pt x="1102" y="367"/>
                    <a:pt x="1102" y="434"/>
                    <a:pt x="1102" y="500"/>
                  </a:cubicBezTo>
                  <a:lnTo>
                    <a:pt x="1102" y="1234"/>
                  </a:lnTo>
                  <a:cubicBezTo>
                    <a:pt x="1102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2" y="1234"/>
                    <a:pt x="1202" y="1201"/>
                    <a:pt x="1202" y="1201"/>
                  </a:cubicBezTo>
                  <a:lnTo>
                    <a:pt x="1202" y="434"/>
                  </a:lnTo>
                  <a:cubicBezTo>
                    <a:pt x="1202" y="367"/>
                    <a:pt x="1202" y="267"/>
                    <a:pt x="1168" y="200"/>
                  </a:cubicBezTo>
                  <a:cubicBezTo>
                    <a:pt x="1168" y="133"/>
                    <a:pt x="1168" y="100"/>
                    <a:pt x="1102" y="67"/>
                  </a:cubicBezTo>
                  <a:cubicBezTo>
                    <a:pt x="1102" y="33"/>
                    <a:pt x="1068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4043050" y="1916825"/>
              <a:ext cx="16700" cy="65900"/>
            </a:xfrm>
            <a:custGeom>
              <a:rect b="b" l="l" r="r" t="t"/>
              <a:pathLst>
                <a:path extrusionOk="0" h="2636" w="668">
                  <a:moveTo>
                    <a:pt x="601" y="0"/>
                  </a:moveTo>
                  <a:lnTo>
                    <a:pt x="601" y="33"/>
                  </a:lnTo>
                  <a:cubicBezTo>
                    <a:pt x="601" y="33"/>
                    <a:pt x="601" y="67"/>
                    <a:pt x="601" y="67"/>
                  </a:cubicBezTo>
                  <a:lnTo>
                    <a:pt x="1" y="2569"/>
                  </a:lnTo>
                  <a:cubicBezTo>
                    <a:pt x="1" y="2569"/>
                    <a:pt x="1" y="2602"/>
                    <a:pt x="1" y="2602"/>
                  </a:cubicBezTo>
                  <a:cubicBezTo>
                    <a:pt x="1" y="2602"/>
                    <a:pt x="1" y="2635"/>
                    <a:pt x="1" y="2635"/>
                  </a:cubicBezTo>
                  <a:lnTo>
                    <a:pt x="68" y="2635"/>
                  </a:lnTo>
                  <a:cubicBezTo>
                    <a:pt x="68" y="2635"/>
                    <a:pt x="68" y="2602"/>
                    <a:pt x="101" y="2602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33"/>
                    <a:pt x="668" y="33"/>
                  </a:cubicBez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4074750" y="1910150"/>
              <a:ext cx="20875" cy="45050"/>
            </a:xfrm>
            <a:custGeom>
              <a:rect b="b" l="l" r="r" t="t"/>
              <a:pathLst>
                <a:path extrusionOk="0" h="1802" w="835">
                  <a:moveTo>
                    <a:pt x="601" y="0"/>
                  </a:moveTo>
                  <a:cubicBezTo>
                    <a:pt x="534" y="34"/>
                    <a:pt x="467" y="34"/>
                    <a:pt x="434" y="67"/>
                  </a:cubicBezTo>
                  <a:cubicBezTo>
                    <a:pt x="367" y="100"/>
                    <a:pt x="301" y="167"/>
                    <a:pt x="267" y="200"/>
                  </a:cubicBezTo>
                  <a:cubicBezTo>
                    <a:pt x="201" y="267"/>
                    <a:pt x="167" y="300"/>
                    <a:pt x="134" y="367"/>
                  </a:cubicBezTo>
                  <a:cubicBezTo>
                    <a:pt x="100" y="434"/>
                    <a:pt x="67" y="501"/>
                    <a:pt x="67" y="567"/>
                  </a:cubicBezTo>
                  <a:cubicBezTo>
                    <a:pt x="34" y="634"/>
                    <a:pt x="34" y="701"/>
                    <a:pt x="34" y="767"/>
                  </a:cubicBezTo>
                  <a:cubicBezTo>
                    <a:pt x="34" y="834"/>
                    <a:pt x="67" y="934"/>
                    <a:pt x="100" y="1001"/>
                  </a:cubicBezTo>
                  <a:cubicBezTo>
                    <a:pt x="140" y="1040"/>
                    <a:pt x="179" y="1056"/>
                    <a:pt x="224" y="1056"/>
                  </a:cubicBezTo>
                  <a:cubicBezTo>
                    <a:pt x="257" y="1056"/>
                    <a:pt x="293" y="1048"/>
                    <a:pt x="334" y="1034"/>
                  </a:cubicBezTo>
                  <a:lnTo>
                    <a:pt x="467" y="1001"/>
                  </a:lnTo>
                  <a:lnTo>
                    <a:pt x="601" y="1001"/>
                  </a:lnTo>
                  <a:cubicBezTo>
                    <a:pt x="601" y="1001"/>
                    <a:pt x="634" y="1034"/>
                    <a:pt x="634" y="1034"/>
                  </a:cubicBezTo>
                  <a:cubicBezTo>
                    <a:pt x="668" y="1068"/>
                    <a:pt x="668" y="1101"/>
                    <a:pt x="634" y="1134"/>
                  </a:cubicBezTo>
                  <a:cubicBezTo>
                    <a:pt x="634" y="1168"/>
                    <a:pt x="634" y="1201"/>
                    <a:pt x="601" y="1234"/>
                  </a:cubicBezTo>
                  <a:cubicBezTo>
                    <a:pt x="601" y="1268"/>
                    <a:pt x="567" y="1301"/>
                    <a:pt x="567" y="1335"/>
                  </a:cubicBezTo>
                  <a:cubicBezTo>
                    <a:pt x="534" y="1368"/>
                    <a:pt x="501" y="1401"/>
                    <a:pt x="501" y="1401"/>
                  </a:cubicBezTo>
                  <a:cubicBezTo>
                    <a:pt x="467" y="1435"/>
                    <a:pt x="434" y="1468"/>
                    <a:pt x="401" y="1468"/>
                  </a:cubicBezTo>
                  <a:cubicBezTo>
                    <a:pt x="367" y="1501"/>
                    <a:pt x="301" y="1535"/>
                    <a:pt x="267" y="1535"/>
                  </a:cubicBezTo>
                  <a:cubicBezTo>
                    <a:pt x="234" y="1535"/>
                    <a:pt x="201" y="1501"/>
                    <a:pt x="167" y="1468"/>
                  </a:cubicBezTo>
                  <a:lnTo>
                    <a:pt x="100" y="1468"/>
                  </a:lnTo>
                  <a:lnTo>
                    <a:pt x="34" y="1501"/>
                  </a:lnTo>
                  <a:cubicBezTo>
                    <a:pt x="34" y="1535"/>
                    <a:pt x="0" y="1535"/>
                    <a:pt x="0" y="1568"/>
                  </a:cubicBezTo>
                  <a:cubicBezTo>
                    <a:pt x="0" y="1568"/>
                    <a:pt x="0" y="1601"/>
                    <a:pt x="0" y="1635"/>
                  </a:cubicBezTo>
                  <a:cubicBezTo>
                    <a:pt x="0" y="1668"/>
                    <a:pt x="0" y="1701"/>
                    <a:pt x="34" y="1735"/>
                  </a:cubicBezTo>
                  <a:cubicBezTo>
                    <a:pt x="67" y="1768"/>
                    <a:pt x="67" y="1768"/>
                    <a:pt x="100" y="1802"/>
                  </a:cubicBezTo>
                  <a:lnTo>
                    <a:pt x="234" y="1802"/>
                  </a:lnTo>
                  <a:cubicBezTo>
                    <a:pt x="301" y="1768"/>
                    <a:pt x="367" y="1768"/>
                    <a:pt x="434" y="1735"/>
                  </a:cubicBezTo>
                  <a:cubicBezTo>
                    <a:pt x="467" y="1701"/>
                    <a:pt x="534" y="1635"/>
                    <a:pt x="601" y="1601"/>
                  </a:cubicBezTo>
                  <a:cubicBezTo>
                    <a:pt x="634" y="1535"/>
                    <a:pt x="668" y="1468"/>
                    <a:pt x="734" y="1401"/>
                  </a:cubicBezTo>
                  <a:cubicBezTo>
                    <a:pt x="768" y="1335"/>
                    <a:pt x="768" y="1268"/>
                    <a:pt x="801" y="1201"/>
                  </a:cubicBezTo>
                  <a:cubicBezTo>
                    <a:pt x="834" y="1134"/>
                    <a:pt x="834" y="1068"/>
                    <a:pt x="834" y="1034"/>
                  </a:cubicBezTo>
                  <a:cubicBezTo>
                    <a:pt x="834" y="968"/>
                    <a:pt x="834" y="934"/>
                    <a:pt x="834" y="867"/>
                  </a:cubicBezTo>
                  <a:cubicBezTo>
                    <a:pt x="834" y="834"/>
                    <a:pt x="801" y="801"/>
                    <a:pt x="768" y="767"/>
                  </a:cubicBezTo>
                  <a:cubicBezTo>
                    <a:pt x="734" y="734"/>
                    <a:pt x="701" y="734"/>
                    <a:pt x="668" y="734"/>
                  </a:cubicBezTo>
                  <a:cubicBezTo>
                    <a:pt x="651" y="717"/>
                    <a:pt x="626" y="709"/>
                    <a:pt x="601" y="709"/>
                  </a:cubicBezTo>
                  <a:cubicBezTo>
                    <a:pt x="576" y="709"/>
                    <a:pt x="551" y="717"/>
                    <a:pt x="534" y="734"/>
                  </a:cubicBezTo>
                  <a:lnTo>
                    <a:pt x="367" y="767"/>
                  </a:lnTo>
                  <a:lnTo>
                    <a:pt x="301" y="767"/>
                  </a:lnTo>
                  <a:cubicBezTo>
                    <a:pt x="267" y="767"/>
                    <a:pt x="234" y="734"/>
                    <a:pt x="234" y="734"/>
                  </a:cubicBezTo>
                  <a:cubicBezTo>
                    <a:pt x="234" y="701"/>
                    <a:pt x="234" y="667"/>
                    <a:pt x="234" y="634"/>
                  </a:cubicBezTo>
                  <a:cubicBezTo>
                    <a:pt x="234" y="567"/>
                    <a:pt x="267" y="534"/>
                    <a:pt x="301" y="467"/>
                  </a:cubicBezTo>
                  <a:cubicBezTo>
                    <a:pt x="334" y="400"/>
                    <a:pt x="367" y="367"/>
                    <a:pt x="434" y="334"/>
                  </a:cubicBezTo>
                  <a:cubicBezTo>
                    <a:pt x="467" y="300"/>
                    <a:pt x="534" y="300"/>
                    <a:pt x="567" y="300"/>
                  </a:cubicBezTo>
                  <a:cubicBezTo>
                    <a:pt x="601" y="300"/>
                    <a:pt x="634" y="300"/>
                    <a:pt x="668" y="334"/>
                  </a:cubicBezTo>
                  <a:lnTo>
                    <a:pt x="701" y="334"/>
                  </a:lnTo>
                  <a:lnTo>
                    <a:pt x="768" y="300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34"/>
                    <a:pt x="834" y="200"/>
                    <a:pt x="834" y="167"/>
                  </a:cubicBezTo>
                  <a:cubicBezTo>
                    <a:pt x="801" y="134"/>
                    <a:pt x="801" y="100"/>
                    <a:pt x="801" y="67"/>
                  </a:cubicBezTo>
                  <a:cubicBezTo>
                    <a:pt x="768" y="34"/>
                    <a:pt x="734" y="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4101425" y="1886800"/>
              <a:ext cx="5025" cy="55900"/>
            </a:xfrm>
            <a:custGeom>
              <a:rect b="b" l="l" r="r" t="t"/>
              <a:pathLst>
                <a:path extrusionOk="0" h="2236" w="201">
                  <a:moveTo>
                    <a:pt x="168" y="0"/>
                  </a:moveTo>
                  <a:lnTo>
                    <a:pt x="34" y="67"/>
                  </a:lnTo>
                  <a:cubicBezTo>
                    <a:pt x="34" y="100"/>
                    <a:pt x="1" y="100"/>
                    <a:pt x="1" y="134"/>
                  </a:cubicBezTo>
                  <a:cubicBezTo>
                    <a:pt x="1" y="134"/>
                    <a:pt x="1" y="167"/>
                    <a:pt x="1" y="200"/>
                  </a:cubicBez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34" y="400"/>
                  </a:lnTo>
                  <a:lnTo>
                    <a:pt x="168" y="334"/>
                  </a:lnTo>
                  <a:cubicBezTo>
                    <a:pt x="168" y="334"/>
                    <a:pt x="201" y="300"/>
                    <a:pt x="201" y="300"/>
                  </a:cubicBezTo>
                  <a:cubicBezTo>
                    <a:pt x="201" y="267"/>
                    <a:pt x="201" y="267"/>
                    <a:pt x="201" y="234"/>
                  </a:cubicBezTo>
                  <a:lnTo>
                    <a:pt x="201" y="67"/>
                  </a:lnTo>
                  <a:cubicBezTo>
                    <a:pt x="201" y="34"/>
                    <a:pt x="201" y="34"/>
                    <a:pt x="201" y="0"/>
                  </a:cubicBezTo>
                  <a:close/>
                  <a:moveTo>
                    <a:pt x="134" y="601"/>
                  </a:moveTo>
                  <a:lnTo>
                    <a:pt x="68" y="667"/>
                  </a:lnTo>
                  <a:cubicBezTo>
                    <a:pt x="34" y="667"/>
                    <a:pt x="34" y="667"/>
                    <a:pt x="34" y="701"/>
                  </a:cubicBezTo>
                  <a:cubicBezTo>
                    <a:pt x="34" y="734"/>
                    <a:pt x="34" y="734"/>
                    <a:pt x="34" y="767"/>
                  </a:cubicBezTo>
                  <a:lnTo>
                    <a:pt x="34" y="2168"/>
                  </a:lnTo>
                  <a:cubicBezTo>
                    <a:pt x="34" y="2202"/>
                    <a:pt x="34" y="2202"/>
                    <a:pt x="34" y="2235"/>
                  </a:cubicBezTo>
                  <a:lnTo>
                    <a:pt x="68" y="2235"/>
                  </a:lnTo>
                  <a:lnTo>
                    <a:pt x="134" y="2202"/>
                  </a:lnTo>
                  <a:cubicBezTo>
                    <a:pt x="168" y="2168"/>
                    <a:pt x="168" y="2168"/>
                    <a:pt x="168" y="2135"/>
                  </a:cubicBezTo>
                  <a:cubicBezTo>
                    <a:pt x="168" y="2102"/>
                    <a:pt x="168" y="2102"/>
                    <a:pt x="168" y="2068"/>
                  </a:cubicBezTo>
                  <a:lnTo>
                    <a:pt x="168" y="667"/>
                  </a:lnTo>
                  <a:cubicBezTo>
                    <a:pt x="168" y="634"/>
                    <a:pt x="168" y="634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4110600" y="1878450"/>
              <a:ext cx="16700" cy="52975"/>
            </a:xfrm>
            <a:custGeom>
              <a:rect b="b" l="l" r="r" t="t"/>
              <a:pathLst>
                <a:path extrusionOk="0" h="2119" w="668">
                  <a:moveTo>
                    <a:pt x="301" y="1"/>
                  </a:moveTo>
                  <a:lnTo>
                    <a:pt x="234" y="67"/>
                  </a:lnTo>
                  <a:cubicBezTo>
                    <a:pt x="201" y="67"/>
                    <a:pt x="201" y="67"/>
                    <a:pt x="201" y="101"/>
                  </a:cubicBezTo>
                  <a:cubicBezTo>
                    <a:pt x="168" y="134"/>
                    <a:pt x="168" y="134"/>
                    <a:pt x="201" y="167"/>
                  </a:cubicBezTo>
                  <a:lnTo>
                    <a:pt x="201" y="668"/>
                  </a:lnTo>
                  <a:lnTo>
                    <a:pt x="34" y="734"/>
                  </a:lnTo>
                  <a:cubicBezTo>
                    <a:pt x="34" y="768"/>
                    <a:pt x="1" y="768"/>
                    <a:pt x="1" y="801"/>
                  </a:cubicBezTo>
                  <a:cubicBezTo>
                    <a:pt x="1" y="835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1"/>
                    <a:pt x="1" y="1001"/>
                  </a:cubicBezTo>
                  <a:lnTo>
                    <a:pt x="34" y="1001"/>
                  </a:lnTo>
                  <a:lnTo>
                    <a:pt x="201" y="935"/>
                  </a:lnTo>
                  <a:lnTo>
                    <a:pt x="201" y="1735"/>
                  </a:lnTo>
                  <a:cubicBezTo>
                    <a:pt x="168" y="1835"/>
                    <a:pt x="201" y="1969"/>
                    <a:pt x="268" y="2069"/>
                  </a:cubicBezTo>
                  <a:cubicBezTo>
                    <a:pt x="284" y="2102"/>
                    <a:pt x="318" y="2119"/>
                    <a:pt x="359" y="2119"/>
                  </a:cubicBezTo>
                  <a:cubicBezTo>
                    <a:pt x="401" y="2119"/>
                    <a:pt x="451" y="2102"/>
                    <a:pt x="501" y="2069"/>
                  </a:cubicBezTo>
                  <a:lnTo>
                    <a:pt x="635" y="2002"/>
                  </a:lnTo>
                  <a:cubicBezTo>
                    <a:pt x="668" y="2002"/>
                    <a:pt x="668" y="1969"/>
                    <a:pt x="668" y="1935"/>
                  </a:cubicBezTo>
                  <a:cubicBezTo>
                    <a:pt x="668" y="1935"/>
                    <a:pt x="668" y="1902"/>
                    <a:pt x="668" y="1869"/>
                  </a:cubicBezTo>
                  <a:lnTo>
                    <a:pt x="668" y="1802"/>
                  </a:lnTo>
                  <a:cubicBezTo>
                    <a:pt x="668" y="1769"/>
                    <a:pt x="668" y="1735"/>
                    <a:pt x="668" y="1735"/>
                  </a:cubicBezTo>
                  <a:lnTo>
                    <a:pt x="635" y="1735"/>
                  </a:lnTo>
                  <a:lnTo>
                    <a:pt x="534" y="1802"/>
                  </a:lnTo>
                  <a:cubicBezTo>
                    <a:pt x="501" y="1835"/>
                    <a:pt x="468" y="1835"/>
                    <a:pt x="468" y="1835"/>
                  </a:cubicBezTo>
                  <a:cubicBezTo>
                    <a:pt x="434" y="1835"/>
                    <a:pt x="401" y="1835"/>
                    <a:pt x="401" y="1802"/>
                  </a:cubicBezTo>
                  <a:cubicBezTo>
                    <a:pt x="401" y="1769"/>
                    <a:pt x="368" y="1769"/>
                    <a:pt x="368" y="1735"/>
                  </a:cubicBezTo>
                  <a:cubicBezTo>
                    <a:pt x="368" y="1702"/>
                    <a:pt x="368" y="1668"/>
                    <a:pt x="368" y="1635"/>
                  </a:cubicBezTo>
                  <a:lnTo>
                    <a:pt x="334" y="835"/>
                  </a:lnTo>
                  <a:lnTo>
                    <a:pt x="601" y="668"/>
                  </a:lnTo>
                  <a:cubicBezTo>
                    <a:pt x="601" y="668"/>
                    <a:pt x="601" y="634"/>
                    <a:pt x="635" y="634"/>
                  </a:cubicBezTo>
                  <a:cubicBezTo>
                    <a:pt x="635" y="601"/>
                    <a:pt x="635" y="568"/>
                    <a:pt x="635" y="568"/>
                  </a:cubicBezTo>
                  <a:lnTo>
                    <a:pt x="635" y="468"/>
                  </a:lnTo>
                  <a:cubicBezTo>
                    <a:pt x="635" y="434"/>
                    <a:pt x="635" y="434"/>
                    <a:pt x="635" y="401"/>
                  </a:cubicBezTo>
                  <a:lnTo>
                    <a:pt x="601" y="401"/>
                  </a:lnTo>
                  <a:lnTo>
                    <a:pt x="334" y="568"/>
                  </a:lnTo>
                  <a:lnTo>
                    <a:pt x="334" y="67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4131450" y="1876775"/>
              <a:ext cx="23375" cy="44225"/>
            </a:xfrm>
            <a:custGeom>
              <a:rect b="b" l="l" r="r" t="t"/>
              <a:pathLst>
                <a:path extrusionOk="0" h="1769" w="935">
                  <a:moveTo>
                    <a:pt x="593" y="309"/>
                  </a:moveTo>
                  <a:cubicBezTo>
                    <a:pt x="626" y="309"/>
                    <a:pt x="651" y="318"/>
                    <a:pt x="668" y="334"/>
                  </a:cubicBezTo>
                  <a:cubicBezTo>
                    <a:pt x="735" y="401"/>
                    <a:pt x="768" y="501"/>
                    <a:pt x="735" y="601"/>
                  </a:cubicBezTo>
                  <a:lnTo>
                    <a:pt x="201" y="902"/>
                  </a:lnTo>
                  <a:cubicBezTo>
                    <a:pt x="201" y="835"/>
                    <a:pt x="201" y="768"/>
                    <a:pt x="234" y="735"/>
                  </a:cubicBezTo>
                  <a:cubicBezTo>
                    <a:pt x="234" y="668"/>
                    <a:pt x="268" y="601"/>
                    <a:pt x="268" y="568"/>
                  </a:cubicBezTo>
                  <a:cubicBezTo>
                    <a:pt x="301" y="501"/>
                    <a:pt x="334" y="468"/>
                    <a:pt x="368" y="435"/>
                  </a:cubicBezTo>
                  <a:cubicBezTo>
                    <a:pt x="401" y="401"/>
                    <a:pt x="434" y="368"/>
                    <a:pt x="468" y="334"/>
                  </a:cubicBezTo>
                  <a:cubicBezTo>
                    <a:pt x="518" y="318"/>
                    <a:pt x="559" y="309"/>
                    <a:pt x="593" y="309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8"/>
                  </a:cubicBezTo>
                  <a:cubicBezTo>
                    <a:pt x="401" y="101"/>
                    <a:pt x="334" y="168"/>
                    <a:pt x="301" y="234"/>
                  </a:cubicBezTo>
                  <a:cubicBezTo>
                    <a:pt x="234" y="301"/>
                    <a:pt x="201" y="368"/>
                    <a:pt x="167" y="468"/>
                  </a:cubicBezTo>
                  <a:cubicBezTo>
                    <a:pt x="101" y="535"/>
                    <a:pt x="101" y="635"/>
                    <a:pt x="67" y="735"/>
                  </a:cubicBezTo>
                  <a:cubicBezTo>
                    <a:pt x="34" y="801"/>
                    <a:pt x="34" y="902"/>
                    <a:pt x="34" y="1002"/>
                  </a:cubicBezTo>
                  <a:cubicBezTo>
                    <a:pt x="1" y="1102"/>
                    <a:pt x="1" y="1202"/>
                    <a:pt x="34" y="1302"/>
                  </a:cubicBezTo>
                  <a:cubicBezTo>
                    <a:pt x="34" y="1369"/>
                    <a:pt x="34" y="1469"/>
                    <a:pt x="67" y="1535"/>
                  </a:cubicBezTo>
                  <a:cubicBezTo>
                    <a:pt x="67" y="1602"/>
                    <a:pt x="101" y="1669"/>
                    <a:pt x="167" y="1702"/>
                  </a:cubicBezTo>
                  <a:cubicBezTo>
                    <a:pt x="201" y="1735"/>
                    <a:pt x="234" y="1769"/>
                    <a:pt x="301" y="1769"/>
                  </a:cubicBezTo>
                  <a:cubicBezTo>
                    <a:pt x="368" y="1769"/>
                    <a:pt x="434" y="1769"/>
                    <a:pt x="468" y="1735"/>
                  </a:cubicBezTo>
                  <a:cubicBezTo>
                    <a:pt x="534" y="1702"/>
                    <a:pt x="601" y="1635"/>
                    <a:pt x="668" y="1569"/>
                  </a:cubicBezTo>
                  <a:cubicBezTo>
                    <a:pt x="701" y="1535"/>
                    <a:pt x="768" y="1469"/>
                    <a:pt x="801" y="1402"/>
                  </a:cubicBezTo>
                  <a:cubicBezTo>
                    <a:pt x="835" y="1369"/>
                    <a:pt x="868" y="1302"/>
                    <a:pt x="868" y="1235"/>
                  </a:cubicBezTo>
                  <a:cubicBezTo>
                    <a:pt x="901" y="1202"/>
                    <a:pt x="901" y="1135"/>
                    <a:pt x="901" y="1102"/>
                  </a:cubicBezTo>
                  <a:lnTo>
                    <a:pt x="901" y="1068"/>
                  </a:lnTo>
                  <a:cubicBezTo>
                    <a:pt x="901" y="1052"/>
                    <a:pt x="893" y="1043"/>
                    <a:pt x="885" y="1043"/>
                  </a:cubicBezTo>
                  <a:cubicBezTo>
                    <a:pt x="876" y="1043"/>
                    <a:pt x="868" y="1052"/>
                    <a:pt x="868" y="1068"/>
                  </a:cubicBezTo>
                  <a:lnTo>
                    <a:pt x="801" y="1102"/>
                  </a:lnTo>
                  <a:lnTo>
                    <a:pt x="768" y="1102"/>
                  </a:lnTo>
                  <a:cubicBezTo>
                    <a:pt x="768" y="1135"/>
                    <a:pt x="735" y="1135"/>
                    <a:pt x="735" y="1168"/>
                  </a:cubicBezTo>
                  <a:cubicBezTo>
                    <a:pt x="701" y="1202"/>
                    <a:pt x="701" y="1268"/>
                    <a:pt x="668" y="1335"/>
                  </a:cubicBezTo>
                  <a:cubicBezTo>
                    <a:pt x="601" y="1369"/>
                    <a:pt x="568" y="1435"/>
                    <a:pt x="501" y="1469"/>
                  </a:cubicBezTo>
                  <a:cubicBezTo>
                    <a:pt x="468" y="1485"/>
                    <a:pt x="426" y="1494"/>
                    <a:pt x="388" y="1494"/>
                  </a:cubicBezTo>
                  <a:cubicBezTo>
                    <a:pt x="351" y="1494"/>
                    <a:pt x="318" y="1485"/>
                    <a:pt x="301" y="1469"/>
                  </a:cubicBezTo>
                  <a:cubicBezTo>
                    <a:pt x="234" y="1369"/>
                    <a:pt x="201" y="1302"/>
                    <a:pt x="201" y="1202"/>
                  </a:cubicBezTo>
                  <a:lnTo>
                    <a:pt x="201" y="1168"/>
                  </a:lnTo>
                  <a:lnTo>
                    <a:pt x="901" y="768"/>
                  </a:lnTo>
                  <a:cubicBezTo>
                    <a:pt x="901" y="768"/>
                    <a:pt x="935" y="735"/>
                    <a:pt x="935" y="735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8"/>
                    <a:pt x="935" y="368"/>
                    <a:pt x="901" y="268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4163150" y="1851350"/>
              <a:ext cx="35050" cy="55475"/>
            </a:xfrm>
            <a:custGeom>
              <a:rect b="b" l="l" r="r" t="t"/>
              <a:pathLst>
                <a:path extrusionOk="0" h="2219" w="1402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34" y="184"/>
                    <a:pt x="834" y="217"/>
                    <a:pt x="801" y="251"/>
                  </a:cubicBezTo>
                  <a:cubicBezTo>
                    <a:pt x="767" y="284"/>
                    <a:pt x="734" y="317"/>
                    <a:pt x="734" y="351"/>
                  </a:cubicBezTo>
                  <a:cubicBezTo>
                    <a:pt x="701" y="417"/>
                    <a:pt x="667" y="451"/>
                    <a:pt x="667" y="518"/>
                  </a:cubicBezTo>
                  <a:cubicBezTo>
                    <a:pt x="667" y="451"/>
                    <a:pt x="601" y="384"/>
                    <a:pt x="567" y="384"/>
                  </a:cubicBezTo>
                  <a:cubicBezTo>
                    <a:pt x="538" y="374"/>
                    <a:pt x="512" y="370"/>
                    <a:pt x="488" y="370"/>
                  </a:cubicBezTo>
                  <a:cubicBezTo>
                    <a:pt x="431" y="370"/>
                    <a:pt x="391" y="394"/>
                    <a:pt x="367" y="417"/>
                  </a:cubicBezTo>
                  <a:cubicBezTo>
                    <a:pt x="300" y="451"/>
                    <a:pt x="267" y="484"/>
                    <a:pt x="267" y="484"/>
                  </a:cubicBezTo>
                  <a:lnTo>
                    <a:pt x="167" y="584"/>
                  </a:lnTo>
                  <a:lnTo>
                    <a:pt x="100" y="584"/>
                  </a:lnTo>
                  <a:lnTo>
                    <a:pt x="34" y="651"/>
                  </a:lnTo>
                  <a:cubicBezTo>
                    <a:pt x="34" y="651"/>
                    <a:pt x="0" y="651"/>
                    <a:pt x="0" y="684"/>
                  </a:cubicBezTo>
                  <a:cubicBezTo>
                    <a:pt x="0" y="718"/>
                    <a:pt x="0" y="718"/>
                    <a:pt x="0" y="751"/>
                  </a:cubicBezTo>
                  <a:lnTo>
                    <a:pt x="0" y="2185"/>
                  </a:lnTo>
                  <a:cubicBezTo>
                    <a:pt x="0" y="2185"/>
                    <a:pt x="0" y="2219"/>
                    <a:pt x="0" y="2219"/>
                  </a:cubicBezTo>
                  <a:lnTo>
                    <a:pt x="34" y="2219"/>
                  </a:lnTo>
                  <a:lnTo>
                    <a:pt x="100" y="2185"/>
                  </a:lnTo>
                  <a:cubicBezTo>
                    <a:pt x="134" y="2185"/>
                    <a:pt x="134" y="2152"/>
                    <a:pt x="167" y="2119"/>
                  </a:cubicBezTo>
                  <a:cubicBezTo>
                    <a:pt x="167" y="2119"/>
                    <a:pt x="167" y="2085"/>
                    <a:pt x="167" y="2052"/>
                  </a:cubicBezTo>
                  <a:lnTo>
                    <a:pt x="167" y="1218"/>
                  </a:lnTo>
                  <a:cubicBezTo>
                    <a:pt x="134" y="1118"/>
                    <a:pt x="167" y="985"/>
                    <a:pt x="234" y="851"/>
                  </a:cubicBezTo>
                  <a:cubicBezTo>
                    <a:pt x="234" y="784"/>
                    <a:pt x="300" y="718"/>
                    <a:pt x="401" y="651"/>
                  </a:cubicBezTo>
                  <a:cubicBezTo>
                    <a:pt x="434" y="634"/>
                    <a:pt x="467" y="626"/>
                    <a:pt x="496" y="626"/>
                  </a:cubicBezTo>
                  <a:cubicBezTo>
                    <a:pt x="526" y="626"/>
                    <a:pt x="551" y="634"/>
                    <a:pt x="567" y="651"/>
                  </a:cubicBezTo>
                  <a:cubicBezTo>
                    <a:pt x="601" y="751"/>
                    <a:pt x="634" y="884"/>
                    <a:pt x="634" y="985"/>
                  </a:cubicBezTo>
                  <a:lnTo>
                    <a:pt x="634" y="1818"/>
                  </a:lnTo>
                  <a:cubicBezTo>
                    <a:pt x="601" y="1818"/>
                    <a:pt x="601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34" y="1785"/>
                    <a:pt x="767" y="1785"/>
                    <a:pt x="767" y="1752"/>
                  </a:cubicBezTo>
                  <a:cubicBezTo>
                    <a:pt x="767" y="1752"/>
                    <a:pt x="767" y="1718"/>
                    <a:pt x="767" y="1685"/>
                  </a:cubicBezTo>
                  <a:lnTo>
                    <a:pt x="767" y="851"/>
                  </a:lnTo>
                  <a:cubicBezTo>
                    <a:pt x="767" y="751"/>
                    <a:pt x="801" y="618"/>
                    <a:pt x="834" y="484"/>
                  </a:cubicBezTo>
                  <a:cubicBezTo>
                    <a:pt x="868" y="417"/>
                    <a:pt x="934" y="351"/>
                    <a:pt x="1001" y="284"/>
                  </a:cubicBezTo>
                  <a:cubicBezTo>
                    <a:pt x="1034" y="267"/>
                    <a:pt x="1068" y="259"/>
                    <a:pt x="1097" y="259"/>
                  </a:cubicBezTo>
                  <a:cubicBezTo>
                    <a:pt x="1126" y="259"/>
                    <a:pt x="1151" y="267"/>
                    <a:pt x="1168" y="284"/>
                  </a:cubicBezTo>
                  <a:cubicBezTo>
                    <a:pt x="1234" y="384"/>
                    <a:pt x="1234" y="518"/>
                    <a:pt x="1234" y="618"/>
                  </a:cubicBezTo>
                  <a:lnTo>
                    <a:pt x="1234" y="1452"/>
                  </a:lnTo>
                  <a:cubicBezTo>
                    <a:pt x="1234" y="1452"/>
                    <a:pt x="1234" y="1485"/>
                    <a:pt x="1234" y="1485"/>
                  </a:cubicBezTo>
                  <a:lnTo>
                    <a:pt x="1268" y="1485"/>
                  </a:lnTo>
                  <a:lnTo>
                    <a:pt x="1335" y="1452"/>
                  </a:lnTo>
                  <a:cubicBezTo>
                    <a:pt x="1368" y="1452"/>
                    <a:pt x="1368" y="1418"/>
                    <a:pt x="1368" y="1418"/>
                  </a:cubicBezTo>
                  <a:cubicBezTo>
                    <a:pt x="1401" y="1385"/>
                    <a:pt x="1401" y="1351"/>
                    <a:pt x="1368" y="1351"/>
                  </a:cubicBezTo>
                  <a:lnTo>
                    <a:pt x="1368" y="518"/>
                  </a:lnTo>
                  <a:cubicBezTo>
                    <a:pt x="1401" y="351"/>
                    <a:pt x="1368" y="184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4202350" y="1835925"/>
              <a:ext cx="22525" cy="45900"/>
            </a:xfrm>
            <a:custGeom>
              <a:rect b="b" l="l" r="r" t="t"/>
              <a:pathLst>
                <a:path extrusionOk="0" h="1836" w="901">
                  <a:moveTo>
                    <a:pt x="701" y="801"/>
                  </a:moveTo>
                  <a:lnTo>
                    <a:pt x="701" y="868"/>
                  </a:lnTo>
                  <a:cubicBezTo>
                    <a:pt x="701" y="934"/>
                    <a:pt x="701" y="1001"/>
                    <a:pt x="667" y="1068"/>
                  </a:cubicBezTo>
                  <a:cubicBezTo>
                    <a:pt x="667" y="1135"/>
                    <a:pt x="634" y="1201"/>
                    <a:pt x="600" y="1235"/>
                  </a:cubicBezTo>
                  <a:cubicBezTo>
                    <a:pt x="600" y="1301"/>
                    <a:pt x="567" y="1335"/>
                    <a:pt x="500" y="1401"/>
                  </a:cubicBezTo>
                  <a:cubicBezTo>
                    <a:pt x="467" y="1435"/>
                    <a:pt x="434" y="1468"/>
                    <a:pt x="367" y="1501"/>
                  </a:cubicBezTo>
                  <a:lnTo>
                    <a:pt x="400" y="1501"/>
                  </a:lnTo>
                  <a:cubicBezTo>
                    <a:pt x="367" y="1501"/>
                    <a:pt x="334" y="1535"/>
                    <a:pt x="300" y="1535"/>
                  </a:cubicBezTo>
                  <a:lnTo>
                    <a:pt x="234" y="1535"/>
                  </a:lnTo>
                  <a:cubicBezTo>
                    <a:pt x="200" y="1501"/>
                    <a:pt x="200" y="1501"/>
                    <a:pt x="200" y="1468"/>
                  </a:cubicBezTo>
                  <a:cubicBezTo>
                    <a:pt x="200" y="1468"/>
                    <a:pt x="200" y="1435"/>
                    <a:pt x="200" y="1401"/>
                  </a:cubicBezTo>
                  <a:cubicBezTo>
                    <a:pt x="200" y="1335"/>
                    <a:pt x="234" y="1268"/>
                    <a:pt x="267" y="1201"/>
                  </a:cubicBezTo>
                  <a:cubicBezTo>
                    <a:pt x="334" y="1135"/>
                    <a:pt x="400" y="1034"/>
                    <a:pt x="467" y="1001"/>
                  </a:cubicBezTo>
                  <a:lnTo>
                    <a:pt x="701" y="801"/>
                  </a:lnTo>
                  <a:close/>
                  <a:moveTo>
                    <a:pt x="667" y="0"/>
                  </a:moveTo>
                  <a:cubicBezTo>
                    <a:pt x="600" y="34"/>
                    <a:pt x="534" y="34"/>
                    <a:pt x="500" y="67"/>
                  </a:cubicBezTo>
                  <a:cubicBezTo>
                    <a:pt x="434" y="100"/>
                    <a:pt x="367" y="134"/>
                    <a:pt x="334" y="201"/>
                  </a:cubicBezTo>
                  <a:cubicBezTo>
                    <a:pt x="300" y="234"/>
                    <a:pt x="267" y="301"/>
                    <a:pt x="234" y="367"/>
                  </a:cubicBezTo>
                  <a:cubicBezTo>
                    <a:pt x="200" y="401"/>
                    <a:pt x="167" y="467"/>
                    <a:pt x="133" y="534"/>
                  </a:cubicBezTo>
                  <a:cubicBezTo>
                    <a:pt x="133" y="567"/>
                    <a:pt x="100" y="634"/>
                    <a:pt x="100" y="668"/>
                  </a:cubicBezTo>
                  <a:lnTo>
                    <a:pt x="100" y="734"/>
                  </a:lnTo>
                  <a:lnTo>
                    <a:pt x="133" y="734"/>
                  </a:lnTo>
                  <a:lnTo>
                    <a:pt x="200" y="701"/>
                  </a:lnTo>
                  <a:lnTo>
                    <a:pt x="234" y="668"/>
                  </a:lnTo>
                  <a:cubicBezTo>
                    <a:pt x="234" y="668"/>
                    <a:pt x="267" y="634"/>
                    <a:pt x="267" y="634"/>
                  </a:cubicBezTo>
                  <a:cubicBezTo>
                    <a:pt x="267" y="567"/>
                    <a:pt x="300" y="501"/>
                    <a:pt x="334" y="467"/>
                  </a:cubicBezTo>
                  <a:cubicBezTo>
                    <a:pt x="367" y="401"/>
                    <a:pt x="400" y="367"/>
                    <a:pt x="467" y="334"/>
                  </a:cubicBezTo>
                  <a:cubicBezTo>
                    <a:pt x="534" y="301"/>
                    <a:pt x="567" y="301"/>
                    <a:pt x="634" y="301"/>
                  </a:cubicBezTo>
                  <a:cubicBezTo>
                    <a:pt x="667" y="334"/>
                    <a:pt x="701" y="401"/>
                    <a:pt x="701" y="501"/>
                  </a:cubicBezTo>
                  <a:lnTo>
                    <a:pt x="701" y="534"/>
                  </a:lnTo>
                  <a:lnTo>
                    <a:pt x="434" y="768"/>
                  </a:lnTo>
                  <a:cubicBezTo>
                    <a:pt x="367" y="834"/>
                    <a:pt x="300" y="868"/>
                    <a:pt x="267" y="934"/>
                  </a:cubicBezTo>
                  <a:cubicBezTo>
                    <a:pt x="200" y="1001"/>
                    <a:pt x="167" y="1034"/>
                    <a:pt x="133" y="1101"/>
                  </a:cubicBezTo>
                  <a:cubicBezTo>
                    <a:pt x="100" y="1168"/>
                    <a:pt x="67" y="1235"/>
                    <a:pt x="33" y="1335"/>
                  </a:cubicBezTo>
                  <a:cubicBezTo>
                    <a:pt x="33" y="1401"/>
                    <a:pt x="0" y="1468"/>
                    <a:pt x="33" y="1568"/>
                  </a:cubicBezTo>
                  <a:cubicBezTo>
                    <a:pt x="33" y="1602"/>
                    <a:pt x="67" y="1668"/>
                    <a:pt x="100" y="1702"/>
                  </a:cubicBezTo>
                  <a:cubicBezTo>
                    <a:pt x="100" y="1735"/>
                    <a:pt x="133" y="1768"/>
                    <a:pt x="167" y="1802"/>
                  </a:cubicBezTo>
                  <a:cubicBezTo>
                    <a:pt x="200" y="1835"/>
                    <a:pt x="234" y="1835"/>
                    <a:pt x="267" y="1835"/>
                  </a:cubicBezTo>
                  <a:cubicBezTo>
                    <a:pt x="334" y="1835"/>
                    <a:pt x="367" y="1802"/>
                    <a:pt x="400" y="1768"/>
                  </a:cubicBezTo>
                  <a:cubicBezTo>
                    <a:pt x="434" y="1768"/>
                    <a:pt x="467" y="1735"/>
                    <a:pt x="500" y="1702"/>
                  </a:cubicBezTo>
                  <a:cubicBezTo>
                    <a:pt x="534" y="1668"/>
                    <a:pt x="567" y="1635"/>
                    <a:pt x="600" y="1602"/>
                  </a:cubicBezTo>
                  <a:cubicBezTo>
                    <a:pt x="634" y="1568"/>
                    <a:pt x="667" y="1535"/>
                    <a:pt x="701" y="1468"/>
                  </a:cubicBezTo>
                  <a:cubicBezTo>
                    <a:pt x="734" y="1435"/>
                    <a:pt x="734" y="1401"/>
                    <a:pt x="767" y="1335"/>
                  </a:cubicBezTo>
                  <a:lnTo>
                    <a:pt x="767" y="1468"/>
                  </a:lnTo>
                  <a:cubicBezTo>
                    <a:pt x="734" y="1501"/>
                    <a:pt x="734" y="1501"/>
                    <a:pt x="767" y="1535"/>
                  </a:cubicBezTo>
                  <a:lnTo>
                    <a:pt x="801" y="1535"/>
                  </a:lnTo>
                  <a:lnTo>
                    <a:pt x="867" y="1468"/>
                  </a:lnTo>
                  <a:cubicBezTo>
                    <a:pt x="867" y="1468"/>
                    <a:pt x="901" y="1468"/>
                    <a:pt x="901" y="1435"/>
                  </a:cubicBezTo>
                  <a:cubicBezTo>
                    <a:pt x="901" y="1401"/>
                    <a:pt x="901" y="1401"/>
                    <a:pt x="901" y="1368"/>
                  </a:cubicBezTo>
                  <a:lnTo>
                    <a:pt x="901" y="434"/>
                  </a:lnTo>
                  <a:cubicBezTo>
                    <a:pt x="901" y="367"/>
                    <a:pt x="901" y="267"/>
                    <a:pt x="867" y="201"/>
                  </a:cubicBezTo>
                  <a:cubicBezTo>
                    <a:pt x="867" y="134"/>
                    <a:pt x="834" y="100"/>
                    <a:pt x="801" y="67"/>
                  </a:cubicBezTo>
                  <a:cubicBezTo>
                    <a:pt x="734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4233200" y="1819250"/>
              <a:ext cx="22525" cy="62575"/>
            </a:xfrm>
            <a:custGeom>
              <a:rect b="b" l="l" r="r" t="t"/>
              <a:pathLst>
                <a:path extrusionOk="0" h="2503" w="901">
                  <a:moveTo>
                    <a:pt x="546" y="284"/>
                  </a:moveTo>
                  <a:cubicBezTo>
                    <a:pt x="584" y="284"/>
                    <a:pt x="617" y="300"/>
                    <a:pt x="634" y="334"/>
                  </a:cubicBezTo>
                  <a:cubicBezTo>
                    <a:pt x="701" y="401"/>
                    <a:pt x="734" y="534"/>
                    <a:pt x="734" y="634"/>
                  </a:cubicBezTo>
                  <a:lnTo>
                    <a:pt x="734" y="801"/>
                  </a:lnTo>
                  <a:cubicBezTo>
                    <a:pt x="734" y="934"/>
                    <a:pt x="701" y="1068"/>
                    <a:pt x="634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34" y="1168"/>
                  </a:cubicBezTo>
                  <a:cubicBezTo>
                    <a:pt x="134" y="1068"/>
                    <a:pt x="134" y="1001"/>
                    <a:pt x="134" y="901"/>
                  </a:cubicBezTo>
                  <a:cubicBezTo>
                    <a:pt x="134" y="801"/>
                    <a:pt x="167" y="667"/>
                    <a:pt x="234" y="567"/>
                  </a:cubicBezTo>
                  <a:cubicBezTo>
                    <a:pt x="267" y="467"/>
                    <a:pt x="334" y="367"/>
                    <a:pt x="434" y="334"/>
                  </a:cubicBezTo>
                  <a:cubicBezTo>
                    <a:pt x="467" y="300"/>
                    <a:pt x="509" y="284"/>
                    <a:pt x="546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1" y="0"/>
                    <a:pt x="434" y="34"/>
                  </a:cubicBezTo>
                  <a:cubicBezTo>
                    <a:pt x="367" y="100"/>
                    <a:pt x="300" y="134"/>
                    <a:pt x="267" y="234"/>
                  </a:cubicBezTo>
                  <a:cubicBezTo>
                    <a:pt x="200" y="267"/>
                    <a:pt x="167" y="367"/>
                    <a:pt x="134" y="434"/>
                  </a:cubicBezTo>
                  <a:lnTo>
                    <a:pt x="134" y="334"/>
                  </a:lnTo>
                  <a:cubicBezTo>
                    <a:pt x="167" y="334"/>
                    <a:pt x="167" y="300"/>
                    <a:pt x="134" y="300"/>
                  </a:cubicBezTo>
                  <a:cubicBezTo>
                    <a:pt x="134" y="284"/>
                    <a:pt x="134" y="275"/>
                    <a:pt x="130" y="275"/>
                  </a:cubicBezTo>
                  <a:cubicBezTo>
                    <a:pt x="125" y="275"/>
                    <a:pt x="117" y="284"/>
                    <a:pt x="100" y="300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35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00" y="2435"/>
                  </a:lnTo>
                  <a:cubicBezTo>
                    <a:pt x="134" y="2435"/>
                    <a:pt x="134" y="2435"/>
                    <a:pt x="134" y="2402"/>
                  </a:cubicBezTo>
                  <a:cubicBezTo>
                    <a:pt x="167" y="2369"/>
                    <a:pt x="167" y="2369"/>
                    <a:pt x="134" y="2335"/>
                  </a:cubicBezTo>
                  <a:lnTo>
                    <a:pt x="134" y="1668"/>
                  </a:lnTo>
                  <a:cubicBezTo>
                    <a:pt x="167" y="1701"/>
                    <a:pt x="200" y="1735"/>
                    <a:pt x="267" y="1735"/>
                  </a:cubicBezTo>
                  <a:cubicBezTo>
                    <a:pt x="334" y="1735"/>
                    <a:pt x="401" y="1735"/>
                    <a:pt x="467" y="1701"/>
                  </a:cubicBezTo>
                  <a:cubicBezTo>
                    <a:pt x="534" y="1668"/>
                    <a:pt x="567" y="1601"/>
                    <a:pt x="634" y="1535"/>
                  </a:cubicBezTo>
                  <a:cubicBezTo>
                    <a:pt x="667" y="1468"/>
                    <a:pt x="734" y="1401"/>
                    <a:pt x="767" y="1335"/>
                  </a:cubicBezTo>
                  <a:cubicBezTo>
                    <a:pt x="801" y="1234"/>
                    <a:pt x="834" y="1134"/>
                    <a:pt x="868" y="1034"/>
                  </a:cubicBezTo>
                  <a:cubicBezTo>
                    <a:pt x="868" y="934"/>
                    <a:pt x="901" y="834"/>
                    <a:pt x="901" y="701"/>
                  </a:cubicBezTo>
                  <a:cubicBezTo>
                    <a:pt x="901" y="667"/>
                    <a:pt x="901" y="634"/>
                    <a:pt x="901" y="601"/>
                  </a:cubicBezTo>
                  <a:cubicBezTo>
                    <a:pt x="901" y="567"/>
                    <a:pt x="901" y="534"/>
                    <a:pt x="901" y="501"/>
                  </a:cubicBezTo>
                  <a:cubicBezTo>
                    <a:pt x="901" y="401"/>
                    <a:pt x="901" y="334"/>
                    <a:pt x="868" y="234"/>
                  </a:cubicBezTo>
                  <a:cubicBezTo>
                    <a:pt x="834" y="167"/>
                    <a:pt x="801" y="100"/>
                    <a:pt x="767" y="67"/>
                  </a:cubicBezTo>
                  <a:cubicBezTo>
                    <a:pt x="734" y="0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4260725" y="1839250"/>
              <a:ext cx="5850" cy="11700"/>
            </a:xfrm>
            <a:custGeom>
              <a:rect b="b" l="l" r="r" t="t"/>
              <a:pathLst>
                <a:path extrusionOk="0" h="468" w="234">
                  <a:moveTo>
                    <a:pt x="200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8"/>
                    <a:pt x="0" y="168"/>
                    <a:pt x="0" y="201"/>
                  </a:cubicBezTo>
                  <a:lnTo>
                    <a:pt x="0" y="401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67" y="468"/>
                  </a:lnTo>
                  <a:lnTo>
                    <a:pt x="200" y="368"/>
                  </a:lnTo>
                  <a:cubicBezTo>
                    <a:pt x="200" y="368"/>
                    <a:pt x="200" y="334"/>
                    <a:pt x="234" y="334"/>
                  </a:cubicBezTo>
                  <a:cubicBezTo>
                    <a:pt x="234" y="301"/>
                    <a:pt x="234" y="268"/>
                    <a:pt x="234" y="268"/>
                  </a:cubicBezTo>
                  <a:lnTo>
                    <a:pt x="234" y="68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4271550" y="1792550"/>
              <a:ext cx="23375" cy="51725"/>
            </a:xfrm>
            <a:custGeom>
              <a:rect b="b" l="l" r="r" t="t"/>
              <a:pathLst>
                <a:path extrusionOk="0" h="2069" w="935">
                  <a:moveTo>
                    <a:pt x="901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35" y="134"/>
                    <a:pt x="735" y="134"/>
                  </a:cubicBezTo>
                  <a:lnTo>
                    <a:pt x="468" y="801"/>
                  </a:lnTo>
                  <a:lnTo>
                    <a:pt x="201" y="434"/>
                  </a:lnTo>
                  <a:cubicBezTo>
                    <a:pt x="184" y="418"/>
                    <a:pt x="176" y="409"/>
                    <a:pt x="172" y="409"/>
                  </a:cubicBezTo>
                  <a:cubicBezTo>
                    <a:pt x="167" y="409"/>
                    <a:pt x="167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01"/>
                    <a:pt x="34" y="535"/>
                  </a:cubicBezTo>
                  <a:cubicBezTo>
                    <a:pt x="34" y="535"/>
                    <a:pt x="34" y="568"/>
                    <a:pt x="34" y="568"/>
                  </a:cubicBezTo>
                  <a:cubicBezTo>
                    <a:pt x="34" y="601"/>
                    <a:pt x="34" y="601"/>
                    <a:pt x="34" y="601"/>
                  </a:cubicBezTo>
                  <a:lnTo>
                    <a:pt x="368" y="1068"/>
                  </a:lnTo>
                  <a:lnTo>
                    <a:pt x="1" y="2002"/>
                  </a:lnTo>
                  <a:cubicBezTo>
                    <a:pt x="1" y="2002"/>
                    <a:pt x="1" y="2036"/>
                    <a:pt x="1" y="2036"/>
                  </a:cubicBezTo>
                  <a:cubicBezTo>
                    <a:pt x="1" y="2036"/>
                    <a:pt x="1" y="2069"/>
                    <a:pt x="1" y="2069"/>
                  </a:cubicBezTo>
                  <a:lnTo>
                    <a:pt x="34" y="2069"/>
                  </a:lnTo>
                  <a:lnTo>
                    <a:pt x="134" y="2036"/>
                  </a:lnTo>
                  <a:cubicBezTo>
                    <a:pt x="134" y="2002"/>
                    <a:pt x="167" y="2002"/>
                    <a:pt x="167" y="1969"/>
                  </a:cubicBezTo>
                  <a:cubicBezTo>
                    <a:pt x="201" y="1969"/>
                    <a:pt x="201" y="1936"/>
                    <a:pt x="201" y="1936"/>
                  </a:cubicBezTo>
                  <a:lnTo>
                    <a:pt x="468" y="1235"/>
                  </a:lnTo>
                  <a:lnTo>
                    <a:pt x="768" y="1602"/>
                  </a:lnTo>
                  <a:lnTo>
                    <a:pt x="768" y="1635"/>
                  </a:lnTo>
                  <a:lnTo>
                    <a:pt x="835" y="1635"/>
                  </a:lnTo>
                  <a:lnTo>
                    <a:pt x="901" y="1569"/>
                  </a:lnTo>
                  <a:cubicBezTo>
                    <a:pt x="935" y="1569"/>
                    <a:pt x="935" y="1535"/>
                    <a:pt x="935" y="1535"/>
                  </a:cubicBezTo>
                  <a:cubicBezTo>
                    <a:pt x="935" y="1502"/>
                    <a:pt x="935" y="1502"/>
                    <a:pt x="935" y="1469"/>
                  </a:cubicBezTo>
                  <a:cubicBezTo>
                    <a:pt x="935" y="1469"/>
                    <a:pt x="935" y="1435"/>
                    <a:pt x="935" y="1435"/>
                  </a:cubicBezTo>
                  <a:lnTo>
                    <a:pt x="601" y="968"/>
                  </a:lnTo>
                  <a:lnTo>
                    <a:pt x="935" y="68"/>
                  </a:lnTo>
                  <a:cubicBezTo>
                    <a:pt x="935" y="68"/>
                    <a:pt x="935" y="34"/>
                    <a:pt x="935" y="34"/>
                  </a:cubicBez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302400" y="1770450"/>
              <a:ext cx="35900" cy="55500"/>
            </a:xfrm>
            <a:custGeom>
              <a:rect b="b" l="l" r="r" t="t"/>
              <a:pathLst>
                <a:path extrusionOk="0" h="2220" w="1436">
                  <a:moveTo>
                    <a:pt x="1206" y="1"/>
                  </a:moveTo>
                  <a:cubicBezTo>
                    <a:pt x="1160" y="1"/>
                    <a:pt x="1102" y="18"/>
                    <a:pt x="1035" y="51"/>
                  </a:cubicBezTo>
                  <a:cubicBezTo>
                    <a:pt x="968" y="84"/>
                    <a:pt x="935" y="118"/>
                    <a:pt x="902" y="151"/>
                  </a:cubicBezTo>
                  <a:cubicBezTo>
                    <a:pt x="868" y="184"/>
                    <a:pt x="835" y="218"/>
                    <a:pt x="835" y="251"/>
                  </a:cubicBezTo>
                  <a:cubicBezTo>
                    <a:pt x="801" y="284"/>
                    <a:pt x="768" y="318"/>
                    <a:pt x="768" y="384"/>
                  </a:cubicBezTo>
                  <a:cubicBezTo>
                    <a:pt x="735" y="418"/>
                    <a:pt x="701" y="451"/>
                    <a:pt x="701" y="518"/>
                  </a:cubicBezTo>
                  <a:cubicBezTo>
                    <a:pt x="668" y="451"/>
                    <a:pt x="635" y="418"/>
                    <a:pt x="568" y="384"/>
                  </a:cubicBezTo>
                  <a:cubicBezTo>
                    <a:pt x="501" y="384"/>
                    <a:pt x="435" y="384"/>
                    <a:pt x="368" y="418"/>
                  </a:cubicBezTo>
                  <a:cubicBezTo>
                    <a:pt x="334" y="451"/>
                    <a:pt x="301" y="485"/>
                    <a:pt x="268" y="518"/>
                  </a:cubicBezTo>
                  <a:cubicBezTo>
                    <a:pt x="268" y="518"/>
                    <a:pt x="234" y="551"/>
                    <a:pt x="201" y="585"/>
                  </a:cubicBezTo>
                  <a:cubicBezTo>
                    <a:pt x="201" y="618"/>
                    <a:pt x="168" y="651"/>
                    <a:pt x="168" y="685"/>
                  </a:cubicBezTo>
                  <a:lnTo>
                    <a:pt x="101" y="785"/>
                  </a:lnTo>
                  <a:lnTo>
                    <a:pt x="168" y="651"/>
                  </a:lnTo>
                  <a:cubicBezTo>
                    <a:pt x="168" y="651"/>
                    <a:pt x="168" y="618"/>
                    <a:pt x="168" y="618"/>
                  </a:cubicBezTo>
                  <a:lnTo>
                    <a:pt x="134" y="618"/>
                  </a:lnTo>
                  <a:lnTo>
                    <a:pt x="68" y="651"/>
                  </a:lnTo>
                  <a:cubicBezTo>
                    <a:pt x="34" y="651"/>
                    <a:pt x="34" y="685"/>
                    <a:pt x="34" y="685"/>
                  </a:cubicBezTo>
                  <a:cubicBezTo>
                    <a:pt x="1" y="718"/>
                    <a:pt x="1" y="751"/>
                    <a:pt x="34" y="751"/>
                  </a:cubicBezTo>
                  <a:lnTo>
                    <a:pt x="34" y="2186"/>
                  </a:lnTo>
                  <a:cubicBezTo>
                    <a:pt x="1" y="2186"/>
                    <a:pt x="1" y="2219"/>
                    <a:pt x="34" y="2219"/>
                  </a:cubicBezTo>
                  <a:lnTo>
                    <a:pt x="68" y="2219"/>
                  </a:lnTo>
                  <a:lnTo>
                    <a:pt x="134" y="2186"/>
                  </a:lnTo>
                  <a:cubicBezTo>
                    <a:pt x="134" y="2186"/>
                    <a:pt x="168" y="2152"/>
                    <a:pt x="168" y="2152"/>
                  </a:cubicBezTo>
                  <a:cubicBezTo>
                    <a:pt x="168" y="2119"/>
                    <a:pt x="168" y="2086"/>
                    <a:pt x="168" y="2086"/>
                  </a:cubicBezTo>
                  <a:lnTo>
                    <a:pt x="168" y="1252"/>
                  </a:lnTo>
                  <a:cubicBezTo>
                    <a:pt x="168" y="1118"/>
                    <a:pt x="201" y="985"/>
                    <a:pt x="234" y="885"/>
                  </a:cubicBezTo>
                  <a:cubicBezTo>
                    <a:pt x="268" y="785"/>
                    <a:pt x="334" y="718"/>
                    <a:pt x="401" y="685"/>
                  </a:cubicBezTo>
                  <a:cubicBezTo>
                    <a:pt x="435" y="651"/>
                    <a:pt x="468" y="635"/>
                    <a:pt x="497" y="635"/>
                  </a:cubicBezTo>
                  <a:cubicBezTo>
                    <a:pt x="526" y="635"/>
                    <a:pt x="551" y="651"/>
                    <a:pt x="568" y="685"/>
                  </a:cubicBezTo>
                  <a:cubicBezTo>
                    <a:pt x="635" y="751"/>
                    <a:pt x="635" y="885"/>
                    <a:pt x="635" y="985"/>
                  </a:cubicBezTo>
                  <a:lnTo>
                    <a:pt x="635" y="1819"/>
                  </a:lnTo>
                  <a:cubicBezTo>
                    <a:pt x="635" y="1819"/>
                    <a:pt x="635" y="1852"/>
                    <a:pt x="635" y="1886"/>
                  </a:cubicBezTo>
                  <a:lnTo>
                    <a:pt x="668" y="1886"/>
                  </a:lnTo>
                  <a:lnTo>
                    <a:pt x="768" y="1819"/>
                  </a:lnTo>
                  <a:cubicBezTo>
                    <a:pt x="768" y="1819"/>
                    <a:pt x="768" y="1785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801" y="751"/>
                    <a:pt x="801" y="618"/>
                    <a:pt x="868" y="518"/>
                  </a:cubicBezTo>
                  <a:cubicBezTo>
                    <a:pt x="902" y="418"/>
                    <a:pt x="935" y="351"/>
                    <a:pt x="1035" y="318"/>
                  </a:cubicBezTo>
                  <a:cubicBezTo>
                    <a:pt x="1068" y="284"/>
                    <a:pt x="1102" y="268"/>
                    <a:pt x="1131" y="268"/>
                  </a:cubicBezTo>
                  <a:cubicBezTo>
                    <a:pt x="1160" y="268"/>
                    <a:pt x="1185" y="284"/>
                    <a:pt x="1202" y="318"/>
                  </a:cubicBezTo>
                  <a:cubicBezTo>
                    <a:pt x="1235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5" y="1452"/>
                    <a:pt x="1235" y="1485"/>
                    <a:pt x="1268" y="1519"/>
                  </a:cubicBezTo>
                  <a:lnTo>
                    <a:pt x="1302" y="1519"/>
                  </a:lnTo>
                  <a:lnTo>
                    <a:pt x="1369" y="1452"/>
                  </a:lnTo>
                  <a:cubicBezTo>
                    <a:pt x="1369" y="1452"/>
                    <a:pt x="1402" y="1419"/>
                    <a:pt x="1402" y="1419"/>
                  </a:cubicBezTo>
                  <a:cubicBezTo>
                    <a:pt x="1402" y="1385"/>
                    <a:pt x="1402" y="1385"/>
                    <a:pt x="1402" y="1352"/>
                  </a:cubicBezTo>
                  <a:lnTo>
                    <a:pt x="1402" y="518"/>
                  </a:lnTo>
                  <a:cubicBezTo>
                    <a:pt x="1435" y="351"/>
                    <a:pt x="1402" y="184"/>
                    <a:pt x="1302" y="51"/>
                  </a:cubicBezTo>
                  <a:cubicBezTo>
                    <a:pt x="1285" y="18"/>
                    <a:pt x="1252" y="1"/>
                    <a:pt x="1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345775" y="1746700"/>
              <a:ext cx="3350" cy="55050"/>
            </a:xfrm>
            <a:custGeom>
              <a:rect b="b" l="l" r="r" t="t"/>
              <a:pathLst>
                <a:path extrusionOk="0" h="2202" w="134">
                  <a:moveTo>
                    <a:pt x="101" y="0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67"/>
                  </a:cubicBezTo>
                  <a:lnTo>
                    <a:pt x="0" y="2168"/>
                  </a:lnTo>
                  <a:cubicBezTo>
                    <a:pt x="0" y="2168"/>
                    <a:pt x="0" y="2202"/>
                    <a:pt x="0" y="2202"/>
                  </a:cubicBezTo>
                  <a:lnTo>
                    <a:pt x="34" y="2202"/>
                  </a:lnTo>
                  <a:lnTo>
                    <a:pt x="101" y="2168"/>
                  </a:lnTo>
                  <a:cubicBezTo>
                    <a:pt x="134" y="2168"/>
                    <a:pt x="134" y="2135"/>
                    <a:pt x="134" y="2102"/>
                  </a:cubicBezTo>
                  <a:cubicBezTo>
                    <a:pt x="134" y="2102"/>
                    <a:pt x="134" y="2068"/>
                    <a:pt x="134" y="2035"/>
                  </a:cubicBezTo>
                  <a:lnTo>
                    <a:pt x="134" y="67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4652650" y="1370475"/>
              <a:ext cx="261050" cy="267500"/>
            </a:xfrm>
            <a:custGeom>
              <a:rect b="b" l="l" r="r" t="t"/>
              <a:pathLst>
                <a:path extrusionOk="0" h="10700" w="10442">
                  <a:moveTo>
                    <a:pt x="10146" y="1"/>
                  </a:moveTo>
                  <a:cubicBezTo>
                    <a:pt x="10075" y="1"/>
                    <a:pt x="9994" y="24"/>
                    <a:pt x="9908" y="72"/>
                  </a:cubicBezTo>
                  <a:lnTo>
                    <a:pt x="568" y="5476"/>
                  </a:lnTo>
                  <a:cubicBezTo>
                    <a:pt x="234" y="5676"/>
                    <a:pt x="34" y="6043"/>
                    <a:pt x="1" y="6443"/>
                  </a:cubicBezTo>
                  <a:lnTo>
                    <a:pt x="1" y="10312"/>
                  </a:lnTo>
                  <a:cubicBezTo>
                    <a:pt x="1" y="10547"/>
                    <a:pt x="116" y="10699"/>
                    <a:pt x="301" y="10699"/>
                  </a:cubicBezTo>
                  <a:cubicBezTo>
                    <a:pt x="379" y="10699"/>
                    <a:pt x="469" y="10672"/>
                    <a:pt x="568" y="10613"/>
                  </a:cubicBezTo>
                  <a:lnTo>
                    <a:pt x="9908" y="5209"/>
                  </a:lnTo>
                  <a:cubicBezTo>
                    <a:pt x="10208" y="5009"/>
                    <a:pt x="10442" y="4642"/>
                    <a:pt x="10442" y="4241"/>
                  </a:cubicBezTo>
                  <a:lnTo>
                    <a:pt x="10442" y="405"/>
                  </a:lnTo>
                  <a:cubicBezTo>
                    <a:pt x="10442" y="144"/>
                    <a:pt x="10323" y="1"/>
                    <a:pt x="101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4696025" y="1526200"/>
              <a:ext cx="25875" cy="51225"/>
            </a:xfrm>
            <a:custGeom>
              <a:rect b="b" l="l" r="r" t="t"/>
              <a:pathLst>
                <a:path extrusionOk="0" h="2049" w="1035">
                  <a:moveTo>
                    <a:pt x="719" y="0"/>
                  </a:moveTo>
                  <a:cubicBezTo>
                    <a:pt x="704" y="0"/>
                    <a:pt x="687" y="4"/>
                    <a:pt x="668" y="14"/>
                  </a:cubicBezTo>
                  <a:cubicBezTo>
                    <a:pt x="601" y="14"/>
                    <a:pt x="534" y="14"/>
                    <a:pt x="467" y="81"/>
                  </a:cubicBezTo>
                  <a:cubicBezTo>
                    <a:pt x="334" y="181"/>
                    <a:pt x="201" y="314"/>
                    <a:pt x="134" y="448"/>
                  </a:cubicBezTo>
                  <a:cubicBezTo>
                    <a:pt x="101" y="514"/>
                    <a:pt x="67" y="614"/>
                    <a:pt x="34" y="681"/>
                  </a:cubicBezTo>
                  <a:cubicBezTo>
                    <a:pt x="0" y="781"/>
                    <a:pt x="0" y="848"/>
                    <a:pt x="0" y="915"/>
                  </a:cubicBezTo>
                  <a:cubicBezTo>
                    <a:pt x="0" y="1048"/>
                    <a:pt x="34" y="1148"/>
                    <a:pt x="67" y="1248"/>
                  </a:cubicBezTo>
                  <a:cubicBezTo>
                    <a:pt x="114" y="1272"/>
                    <a:pt x="178" y="1295"/>
                    <a:pt x="247" y="1295"/>
                  </a:cubicBezTo>
                  <a:cubicBezTo>
                    <a:pt x="275" y="1295"/>
                    <a:pt x="305" y="1291"/>
                    <a:pt x="334" y="1281"/>
                  </a:cubicBezTo>
                  <a:lnTo>
                    <a:pt x="501" y="1248"/>
                  </a:lnTo>
                  <a:cubicBezTo>
                    <a:pt x="518" y="1231"/>
                    <a:pt x="534" y="1223"/>
                    <a:pt x="551" y="1223"/>
                  </a:cubicBezTo>
                  <a:cubicBezTo>
                    <a:pt x="568" y="1223"/>
                    <a:pt x="584" y="1231"/>
                    <a:pt x="601" y="1248"/>
                  </a:cubicBezTo>
                  <a:cubicBezTo>
                    <a:pt x="618" y="1231"/>
                    <a:pt x="626" y="1223"/>
                    <a:pt x="634" y="1223"/>
                  </a:cubicBezTo>
                  <a:cubicBezTo>
                    <a:pt x="643" y="1223"/>
                    <a:pt x="651" y="1231"/>
                    <a:pt x="668" y="1248"/>
                  </a:cubicBezTo>
                  <a:cubicBezTo>
                    <a:pt x="701" y="1248"/>
                    <a:pt x="701" y="1248"/>
                    <a:pt x="701" y="1281"/>
                  </a:cubicBezTo>
                  <a:cubicBezTo>
                    <a:pt x="701" y="1348"/>
                    <a:pt x="668" y="1382"/>
                    <a:pt x="634" y="1448"/>
                  </a:cubicBezTo>
                  <a:cubicBezTo>
                    <a:pt x="601" y="1482"/>
                    <a:pt x="534" y="1515"/>
                    <a:pt x="501" y="1548"/>
                  </a:cubicBezTo>
                  <a:cubicBezTo>
                    <a:pt x="467" y="1548"/>
                    <a:pt x="434" y="1582"/>
                    <a:pt x="401" y="1582"/>
                  </a:cubicBezTo>
                  <a:lnTo>
                    <a:pt x="334" y="1582"/>
                  </a:lnTo>
                  <a:cubicBezTo>
                    <a:pt x="334" y="1582"/>
                    <a:pt x="301" y="1548"/>
                    <a:pt x="301" y="1548"/>
                  </a:cubicBezTo>
                  <a:lnTo>
                    <a:pt x="301" y="1515"/>
                  </a:lnTo>
                  <a:lnTo>
                    <a:pt x="234" y="1515"/>
                  </a:lnTo>
                  <a:lnTo>
                    <a:pt x="34" y="1648"/>
                  </a:lnTo>
                  <a:cubicBezTo>
                    <a:pt x="0" y="1648"/>
                    <a:pt x="0" y="1682"/>
                    <a:pt x="0" y="1682"/>
                  </a:cubicBezTo>
                  <a:cubicBezTo>
                    <a:pt x="0" y="1715"/>
                    <a:pt x="0" y="1715"/>
                    <a:pt x="0" y="1748"/>
                  </a:cubicBezTo>
                  <a:cubicBezTo>
                    <a:pt x="0" y="1782"/>
                    <a:pt x="0" y="1849"/>
                    <a:pt x="34" y="1915"/>
                  </a:cubicBezTo>
                  <a:cubicBezTo>
                    <a:pt x="67" y="1949"/>
                    <a:pt x="101" y="1982"/>
                    <a:pt x="134" y="2015"/>
                  </a:cubicBezTo>
                  <a:cubicBezTo>
                    <a:pt x="201" y="2049"/>
                    <a:pt x="234" y="2049"/>
                    <a:pt x="301" y="2049"/>
                  </a:cubicBezTo>
                  <a:cubicBezTo>
                    <a:pt x="367" y="2049"/>
                    <a:pt x="434" y="2015"/>
                    <a:pt x="501" y="1982"/>
                  </a:cubicBezTo>
                  <a:cubicBezTo>
                    <a:pt x="601" y="1915"/>
                    <a:pt x="668" y="1882"/>
                    <a:pt x="734" y="1815"/>
                  </a:cubicBezTo>
                  <a:cubicBezTo>
                    <a:pt x="768" y="1748"/>
                    <a:pt x="834" y="1682"/>
                    <a:pt x="901" y="1615"/>
                  </a:cubicBezTo>
                  <a:cubicBezTo>
                    <a:pt x="934" y="1515"/>
                    <a:pt x="968" y="1448"/>
                    <a:pt x="1001" y="1348"/>
                  </a:cubicBezTo>
                  <a:cubicBezTo>
                    <a:pt x="1035" y="1281"/>
                    <a:pt x="1035" y="1181"/>
                    <a:pt x="1035" y="1115"/>
                  </a:cubicBezTo>
                  <a:cubicBezTo>
                    <a:pt x="1035" y="1048"/>
                    <a:pt x="1035" y="981"/>
                    <a:pt x="1001" y="915"/>
                  </a:cubicBezTo>
                  <a:cubicBezTo>
                    <a:pt x="1001" y="848"/>
                    <a:pt x="968" y="814"/>
                    <a:pt x="934" y="781"/>
                  </a:cubicBezTo>
                  <a:cubicBezTo>
                    <a:pt x="901" y="748"/>
                    <a:pt x="868" y="748"/>
                    <a:pt x="834" y="748"/>
                  </a:cubicBezTo>
                  <a:cubicBezTo>
                    <a:pt x="768" y="748"/>
                    <a:pt x="701" y="748"/>
                    <a:pt x="668" y="781"/>
                  </a:cubicBezTo>
                  <a:lnTo>
                    <a:pt x="501" y="814"/>
                  </a:lnTo>
                  <a:lnTo>
                    <a:pt x="367" y="814"/>
                  </a:lnTo>
                  <a:cubicBezTo>
                    <a:pt x="334" y="781"/>
                    <a:pt x="334" y="781"/>
                    <a:pt x="367" y="748"/>
                  </a:cubicBezTo>
                  <a:cubicBezTo>
                    <a:pt x="334" y="714"/>
                    <a:pt x="334" y="714"/>
                    <a:pt x="367" y="681"/>
                  </a:cubicBezTo>
                  <a:cubicBezTo>
                    <a:pt x="367" y="648"/>
                    <a:pt x="367" y="648"/>
                    <a:pt x="401" y="614"/>
                  </a:cubicBezTo>
                  <a:cubicBezTo>
                    <a:pt x="401" y="581"/>
                    <a:pt x="434" y="581"/>
                    <a:pt x="434" y="548"/>
                  </a:cubicBezTo>
                  <a:lnTo>
                    <a:pt x="501" y="514"/>
                  </a:lnTo>
                  <a:cubicBezTo>
                    <a:pt x="534" y="514"/>
                    <a:pt x="534" y="514"/>
                    <a:pt x="568" y="481"/>
                  </a:cubicBezTo>
                  <a:lnTo>
                    <a:pt x="701" y="481"/>
                  </a:lnTo>
                  <a:cubicBezTo>
                    <a:pt x="701" y="498"/>
                    <a:pt x="701" y="506"/>
                    <a:pt x="705" y="506"/>
                  </a:cubicBezTo>
                  <a:cubicBezTo>
                    <a:pt x="709" y="506"/>
                    <a:pt x="718" y="498"/>
                    <a:pt x="734" y="481"/>
                  </a:cubicBezTo>
                  <a:lnTo>
                    <a:pt x="934" y="381"/>
                  </a:lnTo>
                  <a:cubicBezTo>
                    <a:pt x="968" y="381"/>
                    <a:pt x="968" y="347"/>
                    <a:pt x="968" y="347"/>
                  </a:cubicBezTo>
                  <a:cubicBezTo>
                    <a:pt x="968" y="314"/>
                    <a:pt x="968" y="314"/>
                    <a:pt x="968" y="281"/>
                  </a:cubicBezTo>
                  <a:cubicBezTo>
                    <a:pt x="968" y="247"/>
                    <a:pt x="968" y="181"/>
                    <a:pt x="934" y="147"/>
                  </a:cubicBezTo>
                  <a:cubicBezTo>
                    <a:pt x="901" y="81"/>
                    <a:pt x="868" y="47"/>
                    <a:pt x="834" y="47"/>
                  </a:cubicBezTo>
                  <a:cubicBezTo>
                    <a:pt x="787" y="24"/>
                    <a:pt x="757" y="0"/>
                    <a:pt x="7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4726875" y="1503175"/>
              <a:ext cx="25875" cy="55075"/>
            </a:xfrm>
            <a:custGeom>
              <a:rect b="b" l="l" r="r" t="t"/>
              <a:pathLst>
                <a:path extrusionOk="0" h="2203" w="1035">
                  <a:moveTo>
                    <a:pt x="1001" y="1"/>
                  </a:moveTo>
                  <a:lnTo>
                    <a:pt x="735" y="134"/>
                  </a:lnTo>
                  <a:cubicBezTo>
                    <a:pt x="701" y="134"/>
                    <a:pt x="701" y="168"/>
                    <a:pt x="701" y="168"/>
                  </a:cubicBezTo>
                  <a:cubicBezTo>
                    <a:pt x="668" y="201"/>
                    <a:pt x="668" y="201"/>
                    <a:pt x="701" y="234"/>
                  </a:cubicBezTo>
                  <a:lnTo>
                    <a:pt x="701" y="1268"/>
                  </a:lnTo>
                  <a:cubicBezTo>
                    <a:pt x="701" y="1369"/>
                    <a:pt x="668" y="1469"/>
                    <a:pt x="634" y="1535"/>
                  </a:cubicBezTo>
                  <a:cubicBezTo>
                    <a:pt x="601" y="1602"/>
                    <a:pt x="568" y="1669"/>
                    <a:pt x="501" y="1702"/>
                  </a:cubicBezTo>
                  <a:cubicBezTo>
                    <a:pt x="451" y="1719"/>
                    <a:pt x="418" y="1727"/>
                    <a:pt x="393" y="1727"/>
                  </a:cubicBezTo>
                  <a:cubicBezTo>
                    <a:pt x="368" y="1727"/>
                    <a:pt x="351" y="1719"/>
                    <a:pt x="334" y="1702"/>
                  </a:cubicBezTo>
                  <a:cubicBezTo>
                    <a:pt x="301" y="1635"/>
                    <a:pt x="268" y="1569"/>
                    <a:pt x="268" y="1502"/>
                  </a:cubicBezTo>
                  <a:lnTo>
                    <a:pt x="268" y="468"/>
                  </a:lnTo>
                  <a:cubicBezTo>
                    <a:pt x="301" y="468"/>
                    <a:pt x="301" y="435"/>
                    <a:pt x="268" y="435"/>
                  </a:cubicBezTo>
                  <a:lnTo>
                    <a:pt x="34" y="568"/>
                  </a:lnTo>
                  <a:cubicBezTo>
                    <a:pt x="1" y="568"/>
                    <a:pt x="1" y="601"/>
                    <a:pt x="1" y="601"/>
                  </a:cubicBezTo>
                  <a:cubicBezTo>
                    <a:pt x="1" y="635"/>
                    <a:pt x="1" y="635"/>
                    <a:pt x="1" y="668"/>
                  </a:cubicBezTo>
                  <a:lnTo>
                    <a:pt x="1" y="1702"/>
                  </a:lnTo>
                  <a:cubicBezTo>
                    <a:pt x="1" y="1802"/>
                    <a:pt x="1" y="1902"/>
                    <a:pt x="34" y="2002"/>
                  </a:cubicBezTo>
                  <a:cubicBezTo>
                    <a:pt x="67" y="2069"/>
                    <a:pt x="101" y="2102"/>
                    <a:pt x="134" y="2169"/>
                  </a:cubicBezTo>
                  <a:cubicBezTo>
                    <a:pt x="201" y="2202"/>
                    <a:pt x="234" y="2202"/>
                    <a:pt x="301" y="2202"/>
                  </a:cubicBezTo>
                  <a:cubicBezTo>
                    <a:pt x="368" y="2202"/>
                    <a:pt x="434" y="2169"/>
                    <a:pt x="501" y="2136"/>
                  </a:cubicBezTo>
                  <a:cubicBezTo>
                    <a:pt x="601" y="2102"/>
                    <a:pt x="668" y="2036"/>
                    <a:pt x="701" y="1969"/>
                  </a:cubicBezTo>
                  <a:cubicBezTo>
                    <a:pt x="768" y="1902"/>
                    <a:pt x="835" y="1802"/>
                    <a:pt x="868" y="1735"/>
                  </a:cubicBezTo>
                  <a:cubicBezTo>
                    <a:pt x="935" y="1635"/>
                    <a:pt x="968" y="1535"/>
                    <a:pt x="1001" y="1435"/>
                  </a:cubicBezTo>
                  <a:cubicBezTo>
                    <a:pt x="1001" y="1335"/>
                    <a:pt x="1035" y="1202"/>
                    <a:pt x="1035" y="1102"/>
                  </a:cubicBezTo>
                  <a:lnTo>
                    <a:pt x="1035" y="34"/>
                  </a:lnTo>
                  <a:cubicBezTo>
                    <a:pt x="1035" y="34"/>
                    <a:pt x="1035" y="1"/>
                    <a:pt x="10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4760225" y="1488175"/>
              <a:ext cx="25900" cy="55075"/>
            </a:xfrm>
            <a:custGeom>
              <a:rect b="b" l="l" r="r" t="t"/>
              <a:pathLst>
                <a:path extrusionOk="0" h="2203" w="1036">
                  <a:moveTo>
                    <a:pt x="668" y="467"/>
                  </a:moveTo>
                  <a:cubicBezTo>
                    <a:pt x="668" y="501"/>
                    <a:pt x="668" y="534"/>
                    <a:pt x="668" y="568"/>
                  </a:cubicBezTo>
                  <a:cubicBezTo>
                    <a:pt x="668" y="601"/>
                    <a:pt x="668" y="634"/>
                    <a:pt x="668" y="668"/>
                  </a:cubicBezTo>
                  <a:cubicBezTo>
                    <a:pt x="635" y="701"/>
                    <a:pt x="601" y="734"/>
                    <a:pt x="568" y="768"/>
                  </a:cubicBezTo>
                  <a:lnTo>
                    <a:pt x="335" y="901"/>
                  </a:lnTo>
                  <a:lnTo>
                    <a:pt x="335" y="634"/>
                  </a:lnTo>
                  <a:lnTo>
                    <a:pt x="568" y="467"/>
                  </a:lnTo>
                  <a:close/>
                  <a:moveTo>
                    <a:pt x="668" y="1168"/>
                  </a:moveTo>
                  <a:cubicBezTo>
                    <a:pt x="701" y="1168"/>
                    <a:pt x="701" y="1201"/>
                    <a:pt x="701" y="1235"/>
                  </a:cubicBezTo>
                  <a:cubicBezTo>
                    <a:pt x="701" y="1301"/>
                    <a:pt x="701" y="1335"/>
                    <a:pt x="668" y="1368"/>
                  </a:cubicBezTo>
                  <a:cubicBezTo>
                    <a:pt x="668" y="1401"/>
                    <a:pt x="635" y="1435"/>
                    <a:pt x="601" y="1468"/>
                  </a:cubicBezTo>
                  <a:lnTo>
                    <a:pt x="335" y="1635"/>
                  </a:lnTo>
                  <a:lnTo>
                    <a:pt x="335" y="1301"/>
                  </a:lnTo>
                  <a:lnTo>
                    <a:pt x="601" y="1168"/>
                  </a:lnTo>
                  <a:close/>
                  <a:moveTo>
                    <a:pt x="802" y="0"/>
                  </a:moveTo>
                  <a:cubicBezTo>
                    <a:pt x="701" y="0"/>
                    <a:pt x="635" y="34"/>
                    <a:pt x="601" y="67"/>
                  </a:cubicBezTo>
                  <a:lnTo>
                    <a:pt x="68" y="367"/>
                  </a:lnTo>
                  <a:cubicBezTo>
                    <a:pt x="34" y="401"/>
                    <a:pt x="34" y="401"/>
                    <a:pt x="34" y="434"/>
                  </a:cubicBezTo>
                  <a:cubicBezTo>
                    <a:pt x="1" y="434"/>
                    <a:pt x="1" y="467"/>
                    <a:pt x="34" y="467"/>
                  </a:cubicBezTo>
                  <a:lnTo>
                    <a:pt x="34" y="2135"/>
                  </a:lnTo>
                  <a:cubicBezTo>
                    <a:pt x="1" y="2169"/>
                    <a:pt x="1" y="2169"/>
                    <a:pt x="34" y="2202"/>
                  </a:cubicBezTo>
                  <a:lnTo>
                    <a:pt x="68" y="2202"/>
                  </a:lnTo>
                  <a:lnTo>
                    <a:pt x="635" y="1868"/>
                  </a:lnTo>
                  <a:cubicBezTo>
                    <a:pt x="701" y="1835"/>
                    <a:pt x="768" y="1768"/>
                    <a:pt x="835" y="1702"/>
                  </a:cubicBezTo>
                  <a:cubicBezTo>
                    <a:pt x="868" y="1635"/>
                    <a:pt x="902" y="1568"/>
                    <a:pt x="935" y="1502"/>
                  </a:cubicBezTo>
                  <a:cubicBezTo>
                    <a:pt x="968" y="1435"/>
                    <a:pt x="1002" y="1368"/>
                    <a:pt x="1002" y="1301"/>
                  </a:cubicBezTo>
                  <a:cubicBezTo>
                    <a:pt x="1035" y="1235"/>
                    <a:pt x="1035" y="1135"/>
                    <a:pt x="1035" y="1068"/>
                  </a:cubicBezTo>
                  <a:cubicBezTo>
                    <a:pt x="1035" y="1001"/>
                    <a:pt x="1035" y="934"/>
                    <a:pt x="1002" y="868"/>
                  </a:cubicBezTo>
                  <a:cubicBezTo>
                    <a:pt x="1002" y="834"/>
                    <a:pt x="968" y="768"/>
                    <a:pt x="902" y="768"/>
                  </a:cubicBezTo>
                  <a:cubicBezTo>
                    <a:pt x="935" y="734"/>
                    <a:pt x="935" y="734"/>
                    <a:pt x="935" y="701"/>
                  </a:cubicBezTo>
                  <a:cubicBezTo>
                    <a:pt x="968" y="668"/>
                    <a:pt x="968" y="634"/>
                    <a:pt x="968" y="634"/>
                  </a:cubicBezTo>
                  <a:cubicBezTo>
                    <a:pt x="1002" y="601"/>
                    <a:pt x="1002" y="568"/>
                    <a:pt x="1002" y="501"/>
                  </a:cubicBezTo>
                  <a:cubicBezTo>
                    <a:pt x="1002" y="467"/>
                    <a:pt x="1002" y="434"/>
                    <a:pt x="1002" y="367"/>
                  </a:cubicBezTo>
                  <a:cubicBezTo>
                    <a:pt x="1002" y="301"/>
                    <a:pt x="1002" y="267"/>
                    <a:pt x="968" y="201"/>
                  </a:cubicBezTo>
                  <a:cubicBezTo>
                    <a:pt x="968" y="134"/>
                    <a:pt x="935" y="101"/>
                    <a:pt x="902" y="67"/>
                  </a:cubicBezTo>
                  <a:cubicBezTo>
                    <a:pt x="868" y="34"/>
                    <a:pt x="835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4792750" y="1463375"/>
              <a:ext cx="29225" cy="60675"/>
            </a:xfrm>
            <a:custGeom>
              <a:rect b="b" l="l" r="r" t="t"/>
              <a:pathLst>
                <a:path extrusionOk="0" h="2427" w="1169">
                  <a:moveTo>
                    <a:pt x="1139" y="0"/>
                  </a:moveTo>
                  <a:cubicBezTo>
                    <a:pt x="1135" y="0"/>
                    <a:pt x="1135" y="8"/>
                    <a:pt x="1135" y="25"/>
                  </a:cubicBezTo>
                  <a:lnTo>
                    <a:pt x="935" y="125"/>
                  </a:lnTo>
                  <a:cubicBezTo>
                    <a:pt x="902" y="125"/>
                    <a:pt x="902" y="159"/>
                    <a:pt x="868" y="192"/>
                  </a:cubicBezTo>
                  <a:cubicBezTo>
                    <a:pt x="868" y="225"/>
                    <a:pt x="868" y="225"/>
                    <a:pt x="868" y="225"/>
                  </a:cubicBezTo>
                  <a:lnTo>
                    <a:pt x="601" y="1126"/>
                  </a:lnTo>
                  <a:lnTo>
                    <a:pt x="301" y="559"/>
                  </a:lnTo>
                  <a:cubicBezTo>
                    <a:pt x="301" y="525"/>
                    <a:pt x="301" y="525"/>
                    <a:pt x="301" y="525"/>
                  </a:cubicBezTo>
                  <a:lnTo>
                    <a:pt x="234" y="525"/>
                  </a:lnTo>
                  <a:lnTo>
                    <a:pt x="34" y="626"/>
                  </a:lnTo>
                  <a:cubicBezTo>
                    <a:pt x="34" y="659"/>
                    <a:pt x="34" y="659"/>
                    <a:pt x="1" y="692"/>
                  </a:cubicBezTo>
                  <a:cubicBezTo>
                    <a:pt x="1" y="692"/>
                    <a:pt x="1" y="726"/>
                    <a:pt x="1" y="726"/>
                  </a:cubicBezTo>
                  <a:lnTo>
                    <a:pt x="1" y="2393"/>
                  </a:lnTo>
                  <a:cubicBezTo>
                    <a:pt x="1" y="2427"/>
                    <a:pt x="1" y="2427"/>
                    <a:pt x="1" y="2427"/>
                  </a:cubicBezTo>
                  <a:lnTo>
                    <a:pt x="34" y="2427"/>
                  </a:lnTo>
                  <a:lnTo>
                    <a:pt x="268" y="2327"/>
                  </a:lnTo>
                  <a:cubicBezTo>
                    <a:pt x="268" y="2293"/>
                    <a:pt x="301" y="2260"/>
                    <a:pt x="301" y="2260"/>
                  </a:cubicBezTo>
                  <a:cubicBezTo>
                    <a:pt x="301" y="2260"/>
                    <a:pt x="301" y="2227"/>
                    <a:pt x="301" y="2227"/>
                  </a:cubicBezTo>
                  <a:lnTo>
                    <a:pt x="301" y="1359"/>
                  </a:lnTo>
                  <a:lnTo>
                    <a:pt x="468" y="1693"/>
                  </a:lnTo>
                  <a:cubicBezTo>
                    <a:pt x="468" y="1693"/>
                    <a:pt x="468" y="1726"/>
                    <a:pt x="468" y="1726"/>
                  </a:cubicBezTo>
                  <a:cubicBezTo>
                    <a:pt x="479" y="1737"/>
                    <a:pt x="490" y="1741"/>
                    <a:pt x="500" y="1741"/>
                  </a:cubicBezTo>
                  <a:cubicBezTo>
                    <a:pt x="520" y="1741"/>
                    <a:pt x="535" y="1726"/>
                    <a:pt x="535" y="1726"/>
                  </a:cubicBezTo>
                  <a:lnTo>
                    <a:pt x="668" y="1660"/>
                  </a:lnTo>
                  <a:cubicBezTo>
                    <a:pt x="668" y="1626"/>
                    <a:pt x="701" y="1626"/>
                    <a:pt x="701" y="1593"/>
                  </a:cubicBezTo>
                  <a:lnTo>
                    <a:pt x="735" y="1560"/>
                  </a:lnTo>
                  <a:lnTo>
                    <a:pt x="868" y="1026"/>
                  </a:lnTo>
                  <a:lnTo>
                    <a:pt x="868" y="1893"/>
                  </a:lnTo>
                  <a:cubicBezTo>
                    <a:pt x="868" y="1926"/>
                    <a:pt x="868" y="1926"/>
                    <a:pt x="868" y="1960"/>
                  </a:cubicBezTo>
                  <a:lnTo>
                    <a:pt x="902" y="1960"/>
                  </a:lnTo>
                  <a:lnTo>
                    <a:pt x="1135" y="1826"/>
                  </a:lnTo>
                  <a:cubicBezTo>
                    <a:pt x="1135" y="1793"/>
                    <a:pt x="1168" y="1793"/>
                    <a:pt x="1168" y="1793"/>
                  </a:cubicBezTo>
                  <a:cubicBezTo>
                    <a:pt x="1168" y="1760"/>
                    <a:pt x="1168" y="1726"/>
                    <a:pt x="1168" y="1726"/>
                  </a:cubicBezTo>
                  <a:lnTo>
                    <a:pt x="1168" y="58"/>
                  </a:lnTo>
                  <a:cubicBezTo>
                    <a:pt x="1168" y="25"/>
                    <a:pt x="1168" y="25"/>
                    <a:pt x="1168" y="25"/>
                  </a:cubicBezTo>
                  <a:cubicBezTo>
                    <a:pt x="1152" y="8"/>
                    <a:pt x="1143" y="0"/>
                    <a:pt x="1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4830275" y="1454825"/>
              <a:ext cx="7550" cy="48375"/>
            </a:xfrm>
            <a:custGeom>
              <a:rect b="b" l="l" r="r" t="t"/>
              <a:pathLst>
                <a:path extrusionOk="0" h="1935" w="302">
                  <a:moveTo>
                    <a:pt x="234" y="0"/>
                  </a:moveTo>
                  <a:lnTo>
                    <a:pt x="34" y="100"/>
                  </a:lnTo>
                  <a:cubicBezTo>
                    <a:pt x="1" y="134"/>
                    <a:pt x="1" y="167"/>
                    <a:pt x="1" y="167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234" y="1801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301" y="1735"/>
                    <a:pt x="301" y="1701"/>
                    <a:pt x="268" y="1701"/>
                  </a:cubicBezTo>
                  <a:lnTo>
                    <a:pt x="268" y="34"/>
                  </a:lnTo>
                  <a:cubicBezTo>
                    <a:pt x="301" y="0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4844475" y="1436675"/>
              <a:ext cx="23375" cy="54025"/>
            </a:xfrm>
            <a:custGeom>
              <a:rect b="b" l="l" r="r" t="t"/>
              <a:pathLst>
                <a:path extrusionOk="0" h="2161" w="935">
                  <a:moveTo>
                    <a:pt x="930" y="1"/>
                  </a:moveTo>
                  <a:cubicBezTo>
                    <a:pt x="926" y="1"/>
                    <a:pt x="917" y="9"/>
                    <a:pt x="901" y="26"/>
                  </a:cubicBezTo>
                  <a:lnTo>
                    <a:pt x="33" y="526"/>
                  </a:lnTo>
                  <a:cubicBezTo>
                    <a:pt x="0" y="559"/>
                    <a:pt x="0" y="559"/>
                    <a:pt x="0" y="559"/>
                  </a:cubicBezTo>
                  <a:cubicBezTo>
                    <a:pt x="0" y="593"/>
                    <a:pt x="0" y="626"/>
                    <a:pt x="0" y="626"/>
                  </a:cubicBezTo>
                  <a:lnTo>
                    <a:pt x="0" y="893"/>
                  </a:lnTo>
                  <a:cubicBezTo>
                    <a:pt x="0" y="926"/>
                    <a:pt x="0" y="926"/>
                    <a:pt x="0" y="960"/>
                  </a:cubicBezTo>
                  <a:lnTo>
                    <a:pt x="33" y="960"/>
                  </a:lnTo>
                  <a:lnTo>
                    <a:pt x="334" y="793"/>
                  </a:lnTo>
                  <a:lnTo>
                    <a:pt x="334" y="2094"/>
                  </a:lnTo>
                  <a:cubicBezTo>
                    <a:pt x="334" y="2127"/>
                    <a:pt x="334" y="2127"/>
                    <a:pt x="334" y="2161"/>
                  </a:cubicBezTo>
                  <a:lnTo>
                    <a:pt x="367" y="2161"/>
                  </a:lnTo>
                  <a:lnTo>
                    <a:pt x="567" y="2027"/>
                  </a:lnTo>
                  <a:cubicBezTo>
                    <a:pt x="600" y="2027"/>
                    <a:pt x="600" y="1994"/>
                    <a:pt x="600" y="1994"/>
                  </a:cubicBezTo>
                  <a:cubicBezTo>
                    <a:pt x="600" y="1960"/>
                    <a:pt x="600" y="1927"/>
                    <a:pt x="600" y="1927"/>
                  </a:cubicBezTo>
                  <a:lnTo>
                    <a:pt x="600" y="593"/>
                  </a:lnTo>
                  <a:lnTo>
                    <a:pt x="901" y="426"/>
                  </a:lnTo>
                  <a:cubicBezTo>
                    <a:pt x="934" y="426"/>
                    <a:pt x="934" y="393"/>
                    <a:pt x="934" y="393"/>
                  </a:cubicBezTo>
                  <a:cubicBezTo>
                    <a:pt x="934" y="359"/>
                    <a:pt x="934" y="359"/>
                    <a:pt x="934" y="326"/>
                  </a:cubicBezTo>
                  <a:lnTo>
                    <a:pt x="934" y="59"/>
                  </a:lnTo>
                  <a:cubicBezTo>
                    <a:pt x="934" y="26"/>
                    <a:pt x="934" y="26"/>
                    <a:pt x="934" y="26"/>
                  </a:cubicBezTo>
                  <a:cubicBezTo>
                    <a:pt x="934" y="9"/>
                    <a:pt x="934" y="1"/>
                    <a:pt x="9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678625" y="2337600"/>
              <a:ext cx="26725" cy="58750"/>
            </a:xfrm>
            <a:custGeom>
              <a:rect b="b" l="l" r="r" t="t"/>
              <a:pathLst>
                <a:path extrusionOk="0" h="2350" w="1069">
                  <a:moveTo>
                    <a:pt x="709" y="1"/>
                  </a:moveTo>
                  <a:cubicBezTo>
                    <a:pt x="662" y="1"/>
                    <a:pt x="615" y="24"/>
                    <a:pt x="568" y="48"/>
                  </a:cubicBezTo>
                  <a:cubicBezTo>
                    <a:pt x="468" y="115"/>
                    <a:pt x="401" y="181"/>
                    <a:pt x="334" y="248"/>
                  </a:cubicBezTo>
                  <a:cubicBezTo>
                    <a:pt x="268" y="315"/>
                    <a:pt x="201" y="381"/>
                    <a:pt x="168" y="448"/>
                  </a:cubicBezTo>
                  <a:cubicBezTo>
                    <a:pt x="134" y="548"/>
                    <a:pt x="101" y="615"/>
                    <a:pt x="101" y="715"/>
                  </a:cubicBezTo>
                  <a:cubicBezTo>
                    <a:pt x="67" y="782"/>
                    <a:pt x="67" y="848"/>
                    <a:pt x="67" y="948"/>
                  </a:cubicBezTo>
                  <a:cubicBezTo>
                    <a:pt x="67" y="982"/>
                    <a:pt x="67" y="1049"/>
                    <a:pt x="67" y="1115"/>
                  </a:cubicBezTo>
                  <a:cubicBezTo>
                    <a:pt x="67" y="1149"/>
                    <a:pt x="101" y="1215"/>
                    <a:pt x="134" y="1249"/>
                  </a:cubicBezTo>
                  <a:cubicBezTo>
                    <a:pt x="168" y="1282"/>
                    <a:pt x="201" y="1282"/>
                    <a:pt x="234" y="1315"/>
                  </a:cubicBezTo>
                  <a:lnTo>
                    <a:pt x="401" y="1315"/>
                  </a:lnTo>
                  <a:cubicBezTo>
                    <a:pt x="468" y="1282"/>
                    <a:pt x="534" y="1282"/>
                    <a:pt x="601" y="1282"/>
                  </a:cubicBezTo>
                  <a:cubicBezTo>
                    <a:pt x="618" y="1265"/>
                    <a:pt x="643" y="1257"/>
                    <a:pt x="668" y="1257"/>
                  </a:cubicBezTo>
                  <a:cubicBezTo>
                    <a:pt x="693" y="1257"/>
                    <a:pt x="718" y="1265"/>
                    <a:pt x="735" y="1282"/>
                  </a:cubicBezTo>
                  <a:cubicBezTo>
                    <a:pt x="768" y="1282"/>
                    <a:pt x="801" y="1282"/>
                    <a:pt x="835" y="1315"/>
                  </a:cubicBezTo>
                  <a:cubicBezTo>
                    <a:pt x="868" y="1349"/>
                    <a:pt x="868" y="1382"/>
                    <a:pt x="868" y="1449"/>
                  </a:cubicBezTo>
                  <a:cubicBezTo>
                    <a:pt x="868" y="1482"/>
                    <a:pt x="868" y="1549"/>
                    <a:pt x="835" y="1582"/>
                  </a:cubicBezTo>
                  <a:cubicBezTo>
                    <a:pt x="835" y="1649"/>
                    <a:pt x="801" y="1716"/>
                    <a:pt x="768" y="1749"/>
                  </a:cubicBezTo>
                  <a:cubicBezTo>
                    <a:pt x="735" y="1816"/>
                    <a:pt x="701" y="1849"/>
                    <a:pt x="668" y="1882"/>
                  </a:cubicBezTo>
                  <a:cubicBezTo>
                    <a:pt x="601" y="1916"/>
                    <a:pt x="568" y="1949"/>
                    <a:pt x="534" y="1983"/>
                  </a:cubicBezTo>
                  <a:cubicBezTo>
                    <a:pt x="468" y="2016"/>
                    <a:pt x="434" y="2049"/>
                    <a:pt x="368" y="2049"/>
                  </a:cubicBezTo>
                  <a:lnTo>
                    <a:pt x="268" y="2049"/>
                  </a:lnTo>
                  <a:cubicBezTo>
                    <a:pt x="268" y="2016"/>
                    <a:pt x="234" y="2016"/>
                    <a:pt x="201" y="1983"/>
                  </a:cubicBezTo>
                  <a:cubicBezTo>
                    <a:pt x="201" y="1949"/>
                    <a:pt x="201" y="1949"/>
                    <a:pt x="168" y="1916"/>
                  </a:cubicBezTo>
                  <a:lnTo>
                    <a:pt x="168" y="1882"/>
                  </a:lnTo>
                  <a:lnTo>
                    <a:pt x="101" y="1882"/>
                  </a:lnTo>
                  <a:lnTo>
                    <a:pt x="34" y="1916"/>
                  </a:lnTo>
                  <a:cubicBezTo>
                    <a:pt x="34" y="1916"/>
                    <a:pt x="1" y="1949"/>
                    <a:pt x="1" y="1949"/>
                  </a:cubicBezTo>
                  <a:cubicBezTo>
                    <a:pt x="1" y="1983"/>
                    <a:pt x="1" y="1983"/>
                    <a:pt x="1" y="2016"/>
                  </a:cubicBezTo>
                  <a:cubicBezTo>
                    <a:pt x="1" y="2083"/>
                    <a:pt x="34" y="2116"/>
                    <a:pt x="34" y="2183"/>
                  </a:cubicBezTo>
                  <a:cubicBezTo>
                    <a:pt x="67" y="2249"/>
                    <a:pt x="101" y="2283"/>
                    <a:pt x="168" y="2316"/>
                  </a:cubicBezTo>
                  <a:cubicBezTo>
                    <a:pt x="201" y="2349"/>
                    <a:pt x="268" y="2349"/>
                    <a:pt x="334" y="2349"/>
                  </a:cubicBezTo>
                  <a:cubicBezTo>
                    <a:pt x="401" y="2349"/>
                    <a:pt x="468" y="2316"/>
                    <a:pt x="534" y="2283"/>
                  </a:cubicBezTo>
                  <a:cubicBezTo>
                    <a:pt x="601" y="2216"/>
                    <a:pt x="701" y="2183"/>
                    <a:pt x="768" y="2116"/>
                  </a:cubicBezTo>
                  <a:cubicBezTo>
                    <a:pt x="835" y="2016"/>
                    <a:pt x="868" y="1949"/>
                    <a:pt x="935" y="1882"/>
                  </a:cubicBezTo>
                  <a:cubicBezTo>
                    <a:pt x="968" y="1782"/>
                    <a:pt x="1001" y="1716"/>
                    <a:pt x="1035" y="1616"/>
                  </a:cubicBezTo>
                  <a:cubicBezTo>
                    <a:pt x="1068" y="1516"/>
                    <a:pt x="1068" y="1449"/>
                    <a:pt x="1068" y="1349"/>
                  </a:cubicBezTo>
                  <a:cubicBezTo>
                    <a:pt x="1068" y="1282"/>
                    <a:pt x="1068" y="1215"/>
                    <a:pt x="1068" y="1149"/>
                  </a:cubicBezTo>
                  <a:cubicBezTo>
                    <a:pt x="1068" y="1115"/>
                    <a:pt x="1035" y="1049"/>
                    <a:pt x="1001" y="1049"/>
                  </a:cubicBezTo>
                  <a:cubicBezTo>
                    <a:pt x="968" y="1015"/>
                    <a:pt x="901" y="982"/>
                    <a:pt x="868" y="982"/>
                  </a:cubicBezTo>
                  <a:lnTo>
                    <a:pt x="668" y="982"/>
                  </a:lnTo>
                  <a:lnTo>
                    <a:pt x="501" y="1015"/>
                  </a:lnTo>
                  <a:lnTo>
                    <a:pt x="368" y="1015"/>
                  </a:lnTo>
                  <a:cubicBezTo>
                    <a:pt x="334" y="1015"/>
                    <a:pt x="301" y="982"/>
                    <a:pt x="268" y="948"/>
                  </a:cubicBezTo>
                  <a:cubicBezTo>
                    <a:pt x="268" y="915"/>
                    <a:pt x="268" y="882"/>
                    <a:pt x="268" y="848"/>
                  </a:cubicBezTo>
                  <a:cubicBezTo>
                    <a:pt x="268" y="782"/>
                    <a:pt x="301" y="715"/>
                    <a:pt x="301" y="682"/>
                  </a:cubicBezTo>
                  <a:cubicBezTo>
                    <a:pt x="334" y="615"/>
                    <a:pt x="334" y="582"/>
                    <a:pt x="368" y="548"/>
                  </a:cubicBezTo>
                  <a:cubicBezTo>
                    <a:pt x="401" y="515"/>
                    <a:pt x="434" y="448"/>
                    <a:pt x="468" y="448"/>
                  </a:cubicBezTo>
                  <a:cubicBezTo>
                    <a:pt x="501" y="415"/>
                    <a:pt x="534" y="381"/>
                    <a:pt x="568" y="348"/>
                  </a:cubicBezTo>
                  <a:cubicBezTo>
                    <a:pt x="601" y="315"/>
                    <a:pt x="635" y="315"/>
                    <a:pt x="701" y="315"/>
                  </a:cubicBezTo>
                  <a:lnTo>
                    <a:pt x="801" y="315"/>
                  </a:lnTo>
                  <a:cubicBezTo>
                    <a:pt x="801" y="315"/>
                    <a:pt x="835" y="348"/>
                    <a:pt x="835" y="381"/>
                  </a:cubicBezTo>
                  <a:cubicBezTo>
                    <a:pt x="868" y="381"/>
                    <a:pt x="868" y="415"/>
                    <a:pt x="868" y="415"/>
                  </a:cubicBezTo>
                  <a:cubicBezTo>
                    <a:pt x="901" y="448"/>
                    <a:pt x="901" y="448"/>
                    <a:pt x="901" y="448"/>
                  </a:cubicBezTo>
                  <a:lnTo>
                    <a:pt x="935" y="448"/>
                  </a:lnTo>
                  <a:lnTo>
                    <a:pt x="1035" y="415"/>
                  </a:lnTo>
                  <a:cubicBezTo>
                    <a:pt x="1035" y="415"/>
                    <a:pt x="1068" y="381"/>
                    <a:pt x="1068" y="381"/>
                  </a:cubicBezTo>
                  <a:cubicBezTo>
                    <a:pt x="1068" y="348"/>
                    <a:pt x="1068" y="348"/>
                    <a:pt x="1068" y="315"/>
                  </a:cubicBezTo>
                  <a:cubicBezTo>
                    <a:pt x="1068" y="281"/>
                    <a:pt x="1035" y="215"/>
                    <a:pt x="1035" y="181"/>
                  </a:cubicBezTo>
                  <a:cubicBezTo>
                    <a:pt x="1001" y="115"/>
                    <a:pt x="968" y="81"/>
                    <a:pt x="935" y="48"/>
                  </a:cubicBezTo>
                  <a:cubicBezTo>
                    <a:pt x="888" y="24"/>
                    <a:pt x="857" y="1"/>
                    <a:pt x="820" y="1"/>
                  </a:cubicBezTo>
                  <a:cubicBezTo>
                    <a:pt x="804" y="1"/>
                    <a:pt x="788" y="5"/>
                    <a:pt x="768" y="14"/>
                  </a:cubicBezTo>
                  <a:cubicBezTo>
                    <a:pt x="748" y="5"/>
                    <a:pt x="729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3711150" y="2330450"/>
              <a:ext cx="21700" cy="47550"/>
            </a:xfrm>
            <a:custGeom>
              <a:rect b="b" l="l" r="r" t="t"/>
              <a:pathLst>
                <a:path extrusionOk="0" h="1902" w="868">
                  <a:moveTo>
                    <a:pt x="801" y="0"/>
                  </a:moveTo>
                  <a:lnTo>
                    <a:pt x="735" y="34"/>
                  </a:lnTo>
                  <a:cubicBezTo>
                    <a:pt x="735" y="34"/>
                    <a:pt x="701" y="67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968"/>
                  </a:lnTo>
                  <a:cubicBezTo>
                    <a:pt x="701" y="1101"/>
                    <a:pt x="701" y="1234"/>
                    <a:pt x="634" y="1335"/>
                  </a:cubicBezTo>
                  <a:cubicBezTo>
                    <a:pt x="601" y="1435"/>
                    <a:pt x="534" y="1535"/>
                    <a:pt x="434" y="1568"/>
                  </a:cubicBezTo>
                  <a:cubicBezTo>
                    <a:pt x="401" y="1601"/>
                    <a:pt x="368" y="1618"/>
                    <a:pt x="334" y="1618"/>
                  </a:cubicBezTo>
                  <a:cubicBezTo>
                    <a:pt x="301" y="1618"/>
                    <a:pt x="268" y="1601"/>
                    <a:pt x="234" y="1568"/>
                  </a:cubicBezTo>
                  <a:cubicBezTo>
                    <a:pt x="201" y="1468"/>
                    <a:pt x="167" y="1368"/>
                    <a:pt x="167" y="1268"/>
                  </a:cubicBezTo>
                  <a:lnTo>
                    <a:pt x="167" y="467"/>
                  </a:lnTo>
                  <a:cubicBezTo>
                    <a:pt x="167" y="434"/>
                    <a:pt x="167" y="434"/>
                    <a:pt x="167" y="401"/>
                  </a:cubicBezTo>
                  <a:lnTo>
                    <a:pt x="134" y="401"/>
                  </a:lnTo>
                  <a:lnTo>
                    <a:pt x="67" y="467"/>
                  </a:lnTo>
                  <a:cubicBezTo>
                    <a:pt x="34" y="467"/>
                    <a:pt x="34" y="467"/>
                    <a:pt x="34" y="501"/>
                  </a:cubicBezTo>
                  <a:cubicBezTo>
                    <a:pt x="1" y="534"/>
                    <a:pt x="1" y="534"/>
                    <a:pt x="34" y="567"/>
                  </a:cubicBezTo>
                  <a:lnTo>
                    <a:pt x="1" y="1401"/>
                  </a:lnTo>
                  <a:cubicBezTo>
                    <a:pt x="1" y="1501"/>
                    <a:pt x="1" y="1601"/>
                    <a:pt x="34" y="1668"/>
                  </a:cubicBezTo>
                  <a:cubicBezTo>
                    <a:pt x="34" y="1735"/>
                    <a:pt x="67" y="1802"/>
                    <a:pt x="101" y="1835"/>
                  </a:cubicBezTo>
                  <a:cubicBezTo>
                    <a:pt x="134" y="1868"/>
                    <a:pt x="201" y="1902"/>
                    <a:pt x="234" y="1902"/>
                  </a:cubicBezTo>
                  <a:cubicBezTo>
                    <a:pt x="301" y="1902"/>
                    <a:pt x="368" y="1902"/>
                    <a:pt x="401" y="1868"/>
                  </a:cubicBezTo>
                  <a:cubicBezTo>
                    <a:pt x="501" y="1802"/>
                    <a:pt x="568" y="1735"/>
                    <a:pt x="601" y="1668"/>
                  </a:cubicBezTo>
                  <a:cubicBezTo>
                    <a:pt x="634" y="1601"/>
                    <a:pt x="668" y="1535"/>
                    <a:pt x="701" y="1468"/>
                  </a:cubicBezTo>
                  <a:lnTo>
                    <a:pt x="701" y="1568"/>
                  </a:lnTo>
                  <a:cubicBezTo>
                    <a:pt x="701" y="1568"/>
                    <a:pt x="701" y="1601"/>
                    <a:pt x="701" y="1635"/>
                  </a:cubicBezTo>
                  <a:lnTo>
                    <a:pt x="735" y="1635"/>
                  </a:lnTo>
                  <a:lnTo>
                    <a:pt x="801" y="1568"/>
                  </a:lnTo>
                  <a:cubicBezTo>
                    <a:pt x="835" y="1568"/>
                    <a:pt x="835" y="1535"/>
                    <a:pt x="868" y="1535"/>
                  </a:cubicBezTo>
                  <a:cubicBezTo>
                    <a:pt x="868" y="1501"/>
                    <a:pt x="868" y="1501"/>
                    <a:pt x="868" y="1468"/>
                  </a:cubicBezTo>
                  <a:lnTo>
                    <a:pt x="868" y="34"/>
                  </a:lnTo>
                  <a:cubicBezTo>
                    <a:pt x="868" y="34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3742000" y="2308750"/>
              <a:ext cx="23375" cy="55700"/>
            </a:xfrm>
            <a:custGeom>
              <a:rect b="b" l="l" r="r" t="t"/>
              <a:pathLst>
                <a:path extrusionOk="0" h="2228" w="935">
                  <a:moveTo>
                    <a:pt x="552" y="563"/>
                  </a:moveTo>
                  <a:cubicBezTo>
                    <a:pt x="591" y="563"/>
                    <a:pt x="630" y="582"/>
                    <a:pt x="668" y="601"/>
                  </a:cubicBezTo>
                  <a:cubicBezTo>
                    <a:pt x="701" y="701"/>
                    <a:pt x="735" y="802"/>
                    <a:pt x="735" y="902"/>
                  </a:cubicBezTo>
                  <a:cubicBezTo>
                    <a:pt x="735" y="968"/>
                    <a:pt x="735" y="1035"/>
                    <a:pt x="735" y="1068"/>
                  </a:cubicBezTo>
                  <a:cubicBezTo>
                    <a:pt x="735" y="1235"/>
                    <a:pt x="701" y="1369"/>
                    <a:pt x="668" y="1502"/>
                  </a:cubicBezTo>
                  <a:cubicBezTo>
                    <a:pt x="601" y="1602"/>
                    <a:pt x="535" y="1702"/>
                    <a:pt x="468" y="1736"/>
                  </a:cubicBezTo>
                  <a:cubicBezTo>
                    <a:pt x="435" y="1769"/>
                    <a:pt x="393" y="1786"/>
                    <a:pt x="355" y="1786"/>
                  </a:cubicBezTo>
                  <a:cubicBezTo>
                    <a:pt x="318" y="1786"/>
                    <a:pt x="284" y="1769"/>
                    <a:pt x="268" y="1736"/>
                  </a:cubicBezTo>
                  <a:cubicBezTo>
                    <a:pt x="201" y="1669"/>
                    <a:pt x="168" y="1569"/>
                    <a:pt x="168" y="1502"/>
                  </a:cubicBezTo>
                  <a:lnTo>
                    <a:pt x="168" y="1469"/>
                  </a:lnTo>
                  <a:cubicBezTo>
                    <a:pt x="168" y="1402"/>
                    <a:pt x="168" y="1302"/>
                    <a:pt x="168" y="1235"/>
                  </a:cubicBezTo>
                  <a:cubicBezTo>
                    <a:pt x="168" y="1102"/>
                    <a:pt x="201" y="968"/>
                    <a:pt x="268" y="835"/>
                  </a:cubicBezTo>
                  <a:cubicBezTo>
                    <a:pt x="301" y="735"/>
                    <a:pt x="368" y="668"/>
                    <a:pt x="468" y="601"/>
                  </a:cubicBezTo>
                  <a:cubicBezTo>
                    <a:pt x="496" y="573"/>
                    <a:pt x="524" y="563"/>
                    <a:pt x="552" y="563"/>
                  </a:cubicBezTo>
                  <a:close/>
                  <a:moveTo>
                    <a:pt x="134" y="1"/>
                  </a:moveTo>
                  <a:lnTo>
                    <a:pt x="68" y="34"/>
                  </a:lnTo>
                  <a:cubicBezTo>
                    <a:pt x="34" y="68"/>
                    <a:pt x="34" y="68"/>
                    <a:pt x="1" y="101"/>
                  </a:cubicBezTo>
                  <a:cubicBezTo>
                    <a:pt x="1" y="101"/>
                    <a:pt x="1" y="134"/>
                    <a:pt x="1" y="168"/>
                  </a:cubicBezTo>
                  <a:lnTo>
                    <a:pt x="1" y="2169"/>
                  </a:lnTo>
                  <a:cubicBezTo>
                    <a:pt x="1" y="2169"/>
                    <a:pt x="1" y="2203"/>
                    <a:pt x="1" y="2203"/>
                  </a:cubicBezTo>
                  <a:cubicBezTo>
                    <a:pt x="18" y="2219"/>
                    <a:pt x="26" y="2228"/>
                    <a:pt x="34" y="2228"/>
                  </a:cubicBezTo>
                  <a:cubicBezTo>
                    <a:pt x="43" y="2228"/>
                    <a:pt x="51" y="2219"/>
                    <a:pt x="68" y="2203"/>
                  </a:cubicBezTo>
                  <a:lnTo>
                    <a:pt x="134" y="2169"/>
                  </a:lnTo>
                  <a:cubicBezTo>
                    <a:pt x="134" y="2169"/>
                    <a:pt x="168" y="2136"/>
                    <a:pt x="168" y="2136"/>
                  </a:cubicBezTo>
                  <a:cubicBezTo>
                    <a:pt x="168" y="2102"/>
                    <a:pt x="168" y="2102"/>
                    <a:pt x="168" y="2069"/>
                  </a:cubicBezTo>
                  <a:lnTo>
                    <a:pt x="168" y="1969"/>
                  </a:lnTo>
                  <a:cubicBezTo>
                    <a:pt x="201" y="2002"/>
                    <a:pt x="234" y="2036"/>
                    <a:pt x="268" y="2036"/>
                  </a:cubicBezTo>
                  <a:cubicBezTo>
                    <a:pt x="287" y="2046"/>
                    <a:pt x="307" y="2050"/>
                    <a:pt x="326" y="2050"/>
                  </a:cubicBezTo>
                  <a:cubicBezTo>
                    <a:pt x="374" y="2050"/>
                    <a:pt x="421" y="2026"/>
                    <a:pt x="468" y="2002"/>
                  </a:cubicBezTo>
                  <a:cubicBezTo>
                    <a:pt x="535" y="1969"/>
                    <a:pt x="601" y="1902"/>
                    <a:pt x="635" y="1836"/>
                  </a:cubicBezTo>
                  <a:cubicBezTo>
                    <a:pt x="701" y="1769"/>
                    <a:pt x="735" y="1702"/>
                    <a:pt x="801" y="1635"/>
                  </a:cubicBezTo>
                  <a:cubicBezTo>
                    <a:pt x="835" y="1535"/>
                    <a:pt x="868" y="1435"/>
                    <a:pt x="868" y="1335"/>
                  </a:cubicBezTo>
                  <a:cubicBezTo>
                    <a:pt x="902" y="1235"/>
                    <a:pt x="902" y="1135"/>
                    <a:pt x="935" y="1002"/>
                  </a:cubicBezTo>
                  <a:lnTo>
                    <a:pt x="935" y="802"/>
                  </a:lnTo>
                  <a:cubicBezTo>
                    <a:pt x="935" y="735"/>
                    <a:pt x="902" y="635"/>
                    <a:pt x="868" y="535"/>
                  </a:cubicBezTo>
                  <a:cubicBezTo>
                    <a:pt x="868" y="468"/>
                    <a:pt x="835" y="401"/>
                    <a:pt x="801" y="368"/>
                  </a:cubicBezTo>
                  <a:cubicBezTo>
                    <a:pt x="735" y="335"/>
                    <a:pt x="701" y="301"/>
                    <a:pt x="635" y="301"/>
                  </a:cubicBezTo>
                  <a:cubicBezTo>
                    <a:pt x="568" y="301"/>
                    <a:pt x="535" y="301"/>
                    <a:pt x="468" y="368"/>
                  </a:cubicBezTo>
                  <a:cubicBezTo>
                    <a:pt x="401" y="401"/>
                    <a:pt x="334" y="435"/>
                    <a:pt x="268" y="535"/>
                  </a:cubicBezTo>
                  <a:cubicBezTo>
                    <a:pt x="234" y="568"/>
                    <a:pt x="201" y="635"/>
                    <a:pt x="168" y="735"/>
                  </a:cubicBezTo>
                  <a:lnTo>
                    <a:pt x="168" y="34"/>
                  </a:lnTo>
                  <a:cubicBezTo>
                    <a:pt x="168" y="3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3772875" y="2290000"/>
              <a:ext cx="35050" cy="56325"/>
            </a:xfrm>
            <a:custGeom>
              <a:rect b="b" l="l" r="r" t="t"/>
              <a:pathLst>
                <a:path extrusionOk="0" h="2253" w="1402">
                  <a:moveTo>
                    <a:pt x="1193" y="0"/>
                  </a:moveTo>
                  <a:cubicBezTo>
                    <a:pt x="1151" y="0"/>
                    <a:pt x="1101" y="17"/>
                    <a:pt x="1034" y="50"/>
                  </a:cubicBezTo>
                  <a:cubicBezTo>
                    <a:pt x="967" y="84"/>
                    <a:pt x="934" y="117"/>
                    <a:pt x="901" y="151"/>
                  </a:cubicBezTo>
                  <a:cubicBezTo>
                    <a:pt x="867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lnTo>
                    <a:pt x="701" y="517"/>
                  </a:lnTo>
                  <a:cubicBezTo>
                    <a:pt x="667" y="451"/>
                    <a:pt x="634" y="417"/>
                    <a:pt x="567" y="384"/>
                  </a:cubicBezTo>
                  <a:cubicBezTo>
                    <a:pt x="500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7"/>
                  </a:cubicBezTo>
                  <a:cubicBezTo>
                    <a:pt x="234" y="551"/>
                    <a:pt x="234" y="584"/>
                    <a:pt x="200" y="584"/>
                  </a:cubicBezTo>
                  <a:lnTo>
                    <a:pt x="167" y="651"/>
                  </a:lnTo>
                  <a:lnTo>
                    <a:pt x="167" y="651"/>
                  </a:lnTo>
                  <a:cubicBezTo>
                    <a:pt x="167" y="651"/>
                    <a:pt x="167" y="618"/>
                    <a:pt x="167" y="618"/>
                  </a:cubicBezTo>
                  <a:lnTo>
                    <a:pt x="134" y="618"/>
                  </a:lnTo>
                  <a:lnTo>
                    <a:pt x="67" y="651"/>
                  </a:lnTo>
                  <a:cubicBezTo>
                    <a:pt x="33" y="651"/>
                    <a:pt x="33" y="684"/>
                    <a:pt x="33" y="684"/>
                  </a:cubicBezTo>
                  <a:cubicBezTo>
                    <a:pt x="0" y="718"/>
                    <a:pt x="0" y="751"/>
                    <a:pt x="33" y="751"/>
                  </a:cubicBezTo>
                  <a:lnTo>
                    <a:pt x="33" y="2185"/>
                  </a:lnTo>
                  <a:lnTo>
                    <a:pt x="33" y="2252"/>
                  </a:lnTo>
                  <a:lnTo>
                    <a:pt x="67" y="2252"/>
                  </a:lnTo>
                  <a:lnTo>
                    <a:pt x="134" y="2185"/>
                  </a:lnTo>
                  <a:cubicBezTo>
                    <a:pt x="134" y="2185"/>
                    <a:pt x="167" y="2185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1"/>
                  </a:lnTo>
                  <a:cubicBezTo>
                    <a:pt x="167" y="1118"/>
                    <a:pt x="200" y="984"/>
                    <a:pt x="234" y="884"/>
                  </a:cubicBezTo>
                  <a:cubicBezTo>
                    <a:pt x="267" y="784"/>
                    <a:pt x="334" y="718"/>
                    <a:pt x="400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5" y="634"/>
                    <a:pt x="551" y="651"/>
                    <a:pt x="567" y="684"/>
                  </a:cubicBezTo>
                  <a:cubicBezTo>
                    <a:pt x="634" y="784"/>
                    <a:pt x="634" y="884"/>
                    <a:pt x="634" y="984"/>
                  </a:cubicBezTo>
                  <a:lnTo>
                    <a:pt x="634" y="1818"/>
                  </a:lnTo>
                  <a:cubicBezTo>
                    <a:pt x="634" y="1852"/>
                    <a:pt x="634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67" y="1818"/>
                    <a:pt x="767" y="1785"/>
                    <a:pt x="801" y="1785"/>
                  </a:cubicBezTo>
                  <a:cubicBezTo>
                    <a:pt x="801" y="1752"/>
                    <a:pt x="801" y="1752"/>
                    <a:pt x="801" y="1718"/>
                  </a:cubicBezTo>
                  <a:lnTo>
                    <a:pt x="801" y="884"/>
                  </a:lnTo>
                  <a:cubicBezTo>
                    <a:pt x="767" y="751"/>
                    <a:pt x="801" y="618"/>
                    <a:pt x="867" y="517"/>
                  </a:cubicBezTo>
                  <a:cubicBezTo>
                    <a:pt x="867" y="417"/>
                    <a:pt x="934" y="351"/>
                    <a:pt x="1034" y="317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7"/>
                  </a:cubicBezTo>
                  <a:cubicBezTo>
                    <a:pt x="1234" y="417"/>
                    <a:pt x="1268" y="517"/>
                    <a:pt x="1234" y="618"/>
                  </a:cubicBezTo>
                  <a:lnTo>
                    <a:pt x="1234" y="1451"/>
                  </a:lnTo>
                  <a:cubicBezTo>
                    <a:pt x="1234" y="1485"/>
                    <a:pt x="1234" y="1485"/>
                    <a:pt x="1234" y="1518"/>
                  </a:cubicBezTo>
                  <a:lnTo>
                    <a:pt x="1301" y="1518"/>
                  </a:lnTo>
                  <a:lnTo>
                    <a:pt x="1368" y="1451"/>
                  </a:lnTo>
                  <a:cubicBezTo>
                    <a:pt x="1368" y="1451"/>
                    <a:pt x="1401" y="1451"/>
                    <a:pt x="1401" y="1418"/>
                  </a:cubicBezTo>
                  <a:cubicBezTo>
                    <a:pt x="1401" y="1385"/>
                    <a:pt x="1401" y="1385"/>
                    <a:pt x="1401" y="1351"/>
                  </a:cubicBezTo>
                  <a:lnTo>
                    <a:pt x="1401" y="517"/>
                  </a:lnTo>
                  <a:cubicBezTo>
                    <a:pt x="1401" y="351"/>
                    <a:pt x="1368" y="217"/>
                    <a:pt x="1301" y="50"/>
                  </a:cubicBezTo>
                  <a:cubicBezTo>
                    <a:pt x="1268" y="17"/>
                    <a:pt x="1234" y="0"/>
                    <a:pt x="1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3815400" y="2266225"/>
              <a:ext cx="5025" cy="55700"/>
            </a:xfrm>
            <a:custGeom>
              <a:rect b="b" l="l" r="r" t="t"/>
              <a:pathLst>
                <a:path extrusionOk="0" h="2228" w="201">
                  <a:moveTo>
                    <a:pt x="167" y="1"/>
                  </a:moveTo>
                  <a:lnTo>
                    <a:pt x="34" y="67"/>
                  </a:lnTo>
                  <a:cubicBezTo>
                    <a:pt x="34" y="67"/>
                    <a:pt x="34" y="101"/>
                    <a:pt x="0" y="134"/>
                  </a:cubicBezTo>
                  <a:cubicBezTo>
                    <a:pt x="0" y="134"/>
                    <a:pt x="0" y="168"/>
                    <a:pt x="0" y="201"/>
                  </a:cubicBezTo>
                  <a:lnTo>
                    <a:pt x="0" y="334"/>
                  </a:lnTo>
                  <a:cubicBezTo>
                    <a:pt x="0" y="368"/>
                    <a:pt x="0" y="368"/>
                    <a:pt x="0" y="401"/>
                  </a:cubicBezTo>
                  <a:lnTo>
                    <a:pt x="34" y="401"/>
                  </a:lnTo>
                  <a:lnTo>
                    <a:pt x="167" y="334"/>
                  </a:lnTo>
                  <a:cubicBezTo>
                    <a:pt x="167" y="334"/>
                    <a:pt x="200" y="301"/>
                    <a:pt x="200" y="301"/>
                  </a:cubicBezTo>
                  <a:cubicBezTo>
                    <a:pt x="200" y="268"/>
                    <a:pt x="200" y="234"/>
                    <a:pt x="200" y="234"/>
                  </a:cubicBezTo>
                  <a:lnTo>
                    <a:pt x="200" y="67"/>
                  </a:lnTo>
                  <a:cubicBezTo>
                    <a:pt x="200" y="34"/>
                    <a:pt x="200" y="34"/>
                    <a:pt x="200" y="1"/>
                  </a:cubicBezTo>
                  <a:close/>
                  <a:moveTo>
                    <a:pt x="167" y="601"/>
                  </a:moveTo>
                  <a:lnTo>
                    <a:pt x="100" y="635"/>
                  </a:lnTo>
                  <a:cubicBezTo>
                    <a:pt x="67" y="635"/>
                    <a:pt x="67" y="668"/>
                    <a:pt x="34" y="668"/>
                  </a:cubicBezTo>
                  <a:cubicBezTo>
                    <a:pt x="34" y="701"/>
                    <a:pt x="34" y="735"/>
                    <a:pt x="34" y="735"/>
                  </a:cubicBezTo>
                  <a:lnTo>
                    <a:pt x="34" y="2169"/>
                  </a:lnTo>
                  <a:cubicBezTo>
                    <a:pt x="34" y="2169"/>
                    <a:pt x="34" y="2202"/>
                    <a:pt x="34" y="2202"/>
                  </a:cubicBezTo>
                  <a:cubicBezTo>
                    <a:pt x="50" y="2219"/>
                    <a:pt x="59" y="2227"/>
                    <a:pt x="67" y="2227"/>
                  </a:cubicBezTo>
                  <a:cubicBezTo>
                    <a:pt x="75" y="2227"/>
                    <a:pt x="84" y="2219"/>
                    <a:pt x="100" y="2202"/>
                  </a:cubicBezTo>
                  <a:lnTo>
                    <a:pt x="167" y="2169"/>
                  </a:lnTo>
                  <a:cubicBezTo>
                    <a:pt x="167" y="2169"/>
                    <a:pt x="200" y="2136"/>
                    <a:pt x="200" y="2136"/>
                  </a:cubicBezTo>
                  <a:cubicBezTo>
                    <a:pt x="200" y="2102"/>
                    <a:pt x="200" y="2069"/>
                    <a:pt x="200" y="2069"/>
                  </a:cubicBezTo>
                  <a:lnTo>
                    <a:pt x="200" y="635"/>
                  </a:lnTo>
                  <a:cubicBezTo>
                    <a:pt x="200" y="601"/>
                    <a:pt x="200" y="601"/>
                    <a:pt x="200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3824575" y="2258100"/>
              <a:ext cx="17525" cy="52775"/>
            </a:xfrm>
            <a:custGeom>
              <a:rect b="b" l="l" r="r" t="t"/>
              <a:pathLst>
                <a:path extrusionOk="0" h="2111" w="701">
                  <a:moveTo>
                    <a:pt x="317" y="1"/>
                  </a:moveTo>
                  <a:cubicBezTo>
                    <a:pt x="309" y="1"/>
                    <a:pt x="300" y="9"/>
                    <a:pt x="300" y="26"/>
                  </a:cubicBezTo>
                  <a:lnTo>
                    <a:pt x="234" y="59"/>
                  </a:lnTo>
                  <a:cubicBezTo>
                    <a:pt x="200" y="59"/>
                    <a:pt x="200" y="92"/>
                    <a:pt x="200" y="92"/>
                  </a:cubicBezTo>
                  <a:cubicBezTo>
                    <a:pt x="200" y="126"/>
                    <a:pt x="200" y="159"/>
                    <a:pt x="200" y="159"/>
                  </a:cubicBezTo>
                  <a:lnTo>
                    <a:pt x="200" y="659"/>
                  </a:lnTo>
                  <a:lnTo>
                    <a:pt x="34" y="759"/>
                  </a:lnTo>
                  <a:cubicBezTo>
                    <a:pt x="34" y="759"/>
                    <a:pt x="0" y="793"/>
                    <a:pt x="0" y="793"/>
                  </a:cubicBezTo>
                  <a:cubicBezTo>
                    <a:pt x="0" y="826"/>
                    <a:pt x="0" y="859"/>
                    <a:pt x="0" y="859"/>
                  </a:cubicBezTo>
                  <a:lnTo>
                    <a:pt x="0" y="960"/>
                  </a:lnTo>
                  <a:cubicBezTo>
                    <a:pt x="0" y="993"/>
                    <a:pt x="0" y="993"/>
                    <a:pt x="0" y="1026"/>
                  </a:cubicBezTo>
                  <a:lnTo>
                    <a:pt x="34" y="1026"/>
                  </a:lnTo>
                  <a:lnTo>
                    <a:pt x="200" y="926"/>
                  </a:lnTo>
                  <a:lnTo>
                    <a:pt x="200" y="1693"/>
                  </a:lnTo>
                  <a:cubicBezTo>
                    <a:pt x="167" y="1827"/>
                    <a:pt x="200" y="1960"/>
                    <a:pt x="267" y="2060"/>
                  </a:cubicBezTo>
                  <a:cubicBezTo>
                    <a:pt x="300" y="2094"/>
                    <a:pt x="334" y="2110"/>
                    <a:pt x="371" y="2110"/>
                  </a:cubicBezTo>
                  <a:cubicBezTo>
                    <a:pt x="409" y="2110"/>
                    <a:pt x="451" y="2094"/>
                    <a:pt x="501" y="2060"/>
                  </a:cubicBezTo>
                  <a:lnTo>
                    <a:pt x="634" y="1994"/>
                  </a:lnTo>
                  <a:cubicBezTo>
                    <a:pt x="667" y="1960"/>
                    <a:pt x="667" y="1960"/>
                    <a:pt x="667" y="1927"/>
                  </a:cubicBezTo>
                  <a:cubicBezTo>
                    <a:pt x="701" y="1927"/>
                    <a:pt x="701" y="1894"/>
                    <a:pt x="667" y="1860"/>
                  </a:cubicBezTo>
                  <a:lnTo>
                    <a:pt x="667" y="1760"/>
                  </a:lnTo>
                  <a:cubicBezTo>
                    <a:pt x="701" y="1760"/>
                    <a:pt x="701" y="1727"/>
                    <a:pt x="667" y="1727"/>
                  </a:cubicBezTo>
                  <a:lnTo>
                    <a:pt x="634" y="1727"/>
                  </a:lnTo>
                  <a:lnTo>
                    <a:pt x="534" y="1793"/>
                  </a:lnTo>
                  <a:lnTo>
                    <a:pt x="467" y="1793"/>
                  </a:lnTo>
                  <a:cubicBezTo>
                    <a:pt x="456" y="1805"/>
                    <a:pt x="445" y="1808"/>
                    <a:pt x="435" y="1808"/>
                  </a:cubicBezTo>
                  <a:cubicBezTo>
                    <a:pt x="415" y="1808"/>
                    <a:pt x="401" y="1793"/>
                    <a:pt x="401" y="1793"/>
                  </a:cubicBezTo>
                  <a:cubicBezTo>
                    <a:pt x="401" y="1760"/>
                    <a:pt x="367" y="1727"/>
                    <a:pt x="367" y="1727"/>
                  </a:cubicBezTo>
                  <a:cubicBezTo>
                    <a:pt x="367" y="1660"/>
                    <a:pt x="367" y="1627"/>
                    <a:pt x="367" y="1593"/>
                  </a:cubicBezTo>
                  <a:lnTo>
                    <a:pt x="334" y="826"/>
                  </a:lnTo>
                  <a:lnTo>
                    <a:pt x="601" y="659"/>
                  </a:lnTo>
                  <a:cubicBezTo>
                    <a:pt x="601" y="659"/>
                    <a:pt x="634" y="659"/>
                    <a:pt x="634" y="626"/>
                  </a:cubicBezTo>
                  <a:cubicBezTo>
                    <a:pt x="634" y="593"/>
                    <a:pt x="634" y="593"/>
                    <a:pt x="634" y="559"/>
                  </a:cubicBezTo>
                  <a:lnTo>
                    <a:pt x="634" y="459"/>
                  </a:lnTo>
                  <a:cubicBezTo>
                    <a:pt x="634" y="459"/>
                    <a:pt x="634" y="426"/>
                    <a:pt x="634" y="426"/>
                  </a:cubicBezTo>
                  <a:cubicBezTo>
                    <a:pt x="634" y="409"/>
                    <a:pt x="626" y="401"/>
                    <a:pt x="617" y="401"/>
                  </a:cubicBezTo>
                  <a:cubicBezTo>
                    <a:pt x="609" y="401"/>
                    <a:pt x="601" y="409"/>
                    <a:pt x="601" y="426"/>
                  </a:cubicBezTo>
                  <a:lnTo>
                    <a:pt x="334" y="559"/>
                  </a:lnTo>
                  <a:lnTo>
                    <a:pt x="334" y="59"/>
                  </a:lnTo>
                  <a:lnTo>
                    <a:pt x="334" y="26"/>
                  </a:lnTo>
                  <a:cubicBezTo>
                    <a:pt x="334" y="9"/>
                    <a:pt x="325" y="1"/>
                    <a:pt x="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3844575" y="2247050"/>
              <a:ext cx="16700" cy="52150"/>
            </a:xfrm>
            <a:custGeom>
              <a:rect b="b" l="l" r="r" t="t"/>
              <a:pathLst>
                <a:path extrusionOk="0" h="2086" w="668">
                  <a:moveTo>
                    <a:pt x="301" y="1"/>
                  </a:moveTo>
                  <a:lnTo>
                    <a:pt x="234" y="34"/>
                  </a:lnTo>
                  <a:cubicBezTo>
                    <a:pt x="201" y="34"/>
                    <a:pt x="201" y="67"/>
                    <a:pt x="201" y="67"/>
                  </a:cubicBezTo>
                  <a:cubicBezTo>
                    <a:pt x="168" y="101"/>
                    <a:pt x="168" y="101"/>
                    <a:pt x="201" y="134"/>
                  </a:cubicBezTo>
                  <a:lnTo>
                    <a:pt x="201" y="634"/>
                  </a:lnTo>
                  <a:lnTo>
                    <a:pt x="34" y="734"/>
                  </a:lnTo>
                  <a:cubicBezTo>
                    <a:pt x="34" y="734"/>
                    <a:pt x="1" y="734"/>
                    <a:pt x="1" y="768"/>
                  </a:cubicBezTo>
                  <a:cubicBezTo>
                    <a:pt x="1" y="801"/>
                    <a:pt x="1" y="801"/>
                    <a:pt x="1" y="834"/>
                  </a:cubicBezTo>
                  <a:lnTo>
                    <a:pt x="1" y="935"/>
                  </a:lnTo>
                  <a:lnTo>
                    <a:pt x="1" y="968"/>
                  </a:lnTo>
                  <a:cubicBezTo>
                    <a:pt x="1" y="985"/>
                    <a:pt x="9" y="993"/>
                    <a:pt x="18" y="993"/>
                  </a:cubicBezTo>
                  <a:cubicBezTo>
                    <a:pt x="26" y="993"/>
                    <a:pt x="34" y="985"/>
                    <a:pt x="34" y="968"/>
                  </a:cubicBezTo>
                  <a:lnTo>
                    <a:pt x="201" y="901"/>
                  </a:lnTo>
                  <a:lnTo>
                    <a:pt x="201" y="1702"/>
                  </a:lnTo>
                  <a:cubicBezTo>
                    <a:pt x="168" y="1802"/>
                    <a:pt x="201" y="1935"/>
                    <a:pt x="268" y="2035"/>
                  </a:cubicBezTo>
                  <a:cubicBezTo>
                    <a:pt x="284" y="2069"/>
                    <a:pt x="318" y="2085"/>
                    <a:pt x="359" y="2085"/>
                  </a:cubicBezTo>
                  <a:cubicBezTo>
                    <a:pt x="401" y="2085"/>
                    <a:pt x="451" y="2069"/>
                    <a:pt x="501" y="2035"/>
                  </a:cubicBezTo>
                  <a:lnTo>
                    <a:pt x="635" y="1969"/>
                  </a:lnTo>
                  <a:cubicBezTo>
                    <a:pt x="668" y="1969"/>
                    <a:pt x="668" y="1935"/>
                    <a:pt x="668" y="1935"/>
                  </a:cubicBezTo>
                  <a:cubicBezTo>
                    <a:pt x="668" y="1902"/>
                    <a:pt x="668" y="1869"/>
                    <a:pt x="668" y="1869"/>
                  </a:cubicBezTo>
                  <a:lnTo>
                    <a:pt x="668" y="1768"/>
                  </a:lnTo>
                  <a:cubicBezTo>
                    <a:pt x="668" y="1735"/>
                    <a:pt x="668" y="1735"/>
                    <a:pt x="668" y="1702"/>
                  </a:cubicBezTo>
                  <a:lnTo>
                    <a:pt x="635" y="1702"/>
                  </a:lnTo>
                  <a:lnTo>
                    <a:pt x="535" y="1768"/>
                  </a:lnTo>
                  <a:cubicBezTo>
                    <a:pt x="501" y="1768"/>
                    <a:pt x="468" y="1802"/>
                    <a:pt x="434" y="1802"/>
                  </a:cubicBezTo>
                  <a:cubicBezTo>
                    <a:pt x="434" y="1802"/>
                    <a:pt x="401" y="1768"/>
                    <a:pt x="401" y="1768"/>
                  </a:cubicBezTo>
                  <a:cubicBezTo>
                    <a:pt x="368" y="1735"/>
                    <a:pt x="368" y="1735"/>
                    <a:pt x="368" y="1702"/>
                  </a:cubicBezTo>
                  <a:cubicBezTo>
                    <a:pt x="368" y="1668"/>
                    <a:pt x="368" y="1635"/>
                    <a:pt x="368" y="1602"/>
                  </a:cubicBezTo>
                  <a:lnTo>
                    <a:pt x="334" y="801"/>
                  </a:lnTo>
                  <a:lnTo>
                    <a:pt x="601" y="634"/>
                  </a:lnTo>
                  <a:cubicBezTo>
                    <a:pt x="601" y="634"/>
                    <a:pt x="635" y="634"/>
                    <a:pt x="635" y="601"/>
                  </a:cubicBezTo>
                  <a:cubicBezTo>
                    <a:pt x="635" y="568"/>
                    <a:pt x="635" y="568"/>
                    <a:pt x="635" y="534"/>
                  </a:cubicBezTo>
                  <a:lnTo>
                    <a:pt x="635" y="434"/>
                  </a:lnTo>
                  <a:cubicBezTo>
                    <a:pt x="635" y="434"/>
                    <a:pt x="635" y="401"/>
                    <a:pt x="635" y="401"/>
                  </a:cubicBezTo>
                  <a:cubicBezTo>
                    <a:pt x="618" y="384"/>
                    <a:pt x="610" y="376"/>
                    <a:pt x="605" y="376"/>
                  </a:cubicBezTo>
                  <a:cubicBezTo>
                    <a:pt x="601" y="376"/>
                    <a:pt x="601" y="384"/>
                    <a:pt x="601" y="401"/>
                  </a:cubicBezTo>
                  <a:lnTo>
                    <a:pt x="334" y="534"/>
                  </a:lnTo>
                  <a:lnTo>
                    <a:pt x="334" y="34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3865425" y="2244550"/>
              <a:ext cx="23375" cy="43400"/>
            </a:xfrm>
            <a:custGeom>
              <a:rect b="b" l="l" r="r" t="t"/>
              <a:pathLst>
                <a:path extrusionOk="0" h="1736" w="935">
                  <a:moveTo>
                    <a:pt x="593" y="309"/>
                  </a:moveTo>
                  <a:cubicBezTo>
                    <a:pt x="626" y="309"/>
                    <a:pt x="651" y="317"/>
                    <a:pt x="668" y="334"/>
                  </a:cubicBezTo>
                  <a:cubicBezTo>
                    <a:pt x="735" y="401"/>
                    <a:pt x="768" y="501"/>
                    <a:pt x="768" y="601"/>
                  </a:cubicBezTo>
                  <a:lnTo>
                    <a:pt x="201" y="901"/>
                  </a:lnTo>
                  <a:cubicBezTo>
                    <a:pt x="201" y="834"/>
                    <a:pt x="201" y="801"/>
                    <a:pt x="234" y="734"/>
                  </a:cubicBezTo>
                  <a:cubicBezTo>
                    <a:pt x="234" y="668"/>
                    <a:pt x="234" y="601"/>
                    <a:pt x="268" y="568"/>
                  </a:cubicBezTo>
                  <a:cubicBezTo>
                    <a:pt x="301" y="501"/>
                    <a:pt x="334" y="467"/>
                    <a:pt x="368" y="434"/>
                  </a:cubicBezTo>
                  <a:cubicBezTo>
                    <a:pt x="401" y="401"/>
                    <a:pt x="434" y="367"/>
                    <a:pt x="468" y="334"/>
                  </a:cubicBezTo>
                  <a:cubicBezTo>
                    <a:pt x="518" y="317"/>
                    <a:pt x="559" y="309"/>
                    <a:pt x="593" y="309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301" y="234"/>
                  </a:cubicBezTo>
                  <a:cubicBezTo>
                    <a:pt x="234" y="301"/>
                    <a:pt x="201" y="367"/>
                    <a:pt x="168" y="434"/>
                  </a:cubicBezTo>
                  <a:cubicBezTo>
                    <a:pt x="101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34" y="1001"/>
                  </a:cubicBezTo>
                  <a:cubicBezTo>
                    <a:pt x="1" y="1101"/>
                    <a:pt x="1" y="1168"/>
                    <a:pt x="34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1" y="1635"/>
                    <a:pt x="168" y="1668"/>
                  </a:cubicBezTo>
                  <a:cubicBezTo>
                    <a:pt x="201" y="1702"/>
                    <a:pt x="234" y="1735"/>
                    <a:pt x="301" y="1735"/>
                  </a:cubicBezTo>
                  <a:cubicBezTo>
                    <a:pt x="368" y="1735"/>
                    <a:pt x="434" y="1735"/>
                    <a:pt x="468" y="1702"/>
                  </a:cubicBezTo>
                  <a:cubicBezTo>
                    <a:pt x="534" y="1668"/>
                    <a:pt x="601" y="1602"/>
                    <a:pt x="668" y="1568"/>
                  </a:cubicBezTo>
                  <a:cubicBezTo>
                    <a:pt x="701" y="1502"/>
                    <a:pt x="768" y="1435"/>
                    <a:pt x="801" y="1368"/>
                  </a:cubicBezTo>
                  <a:cubicBezTo>
                    <a:pt x="835" y="1335"/>
                    <a:pt x="835" y="1268"/>
                    <a:pt x="868" y="1201"/>
                  </a:cubicBezTo>
                  <a:cubicBezTo>
                    <a:pt x="901" y="1168"/>
                    <a:pt x="901" y="1135"/>
                    <a:pt x="901" y="1068"/>
                  </a:cubicBezTo>
                  <a:cubicBezTo>
                    <a:pt x="901" y="1068"/>
                    <a:pt x="901" y="1035"/>
                    <a:pt x="901" y="1035"/>
                  </a:cubicBezTo>
                  <a:cubicBezTo>
                    <a:pt x="901" y="1018"/>
                    <a:pt x="893" y="1010"/>
                    <a:pt x="885" y="1010"/>
                  </a:cubicBezTo>
                  <a:cubicBezTo>
                    <a:pt x="876" y="1010"/>
                    <a:pt x="868" y="1018"/>
                    <a:pt x="868" y="1035"/>
                  </a:cubicBezTo>
                  <a:lnTo>
                    <a:pt x="801" y="1068"/>
                  </a:lnTo>
                  <a:cubicBezTo>
                    <a:pt x="801" y="1068"/>
                    <a:pt x="768" y="1068"/>
                    <a:pt x="768" y="1101"/>
                  </a:cubicBezTo>
                  <a:lnTo>
                    <a:pt x="735" y="1135"/>
                  </a:lnTo>
                  <a:cubicBezTo>
                    <a:pt x="701" y="1201"/>
                    <a:pt x="701" y="1235"/>
                    <a:pt x="668" y="1301"/>
                  </a:cubicBezTo>
                  <a:cubicBezTo>
                    <a:pt x="601" y="1335"/>
                    <a:pt x="568" y="1401"/>
                    <a:pt x="501" y="1435"/>
                  </a:cubicBezTo>
                  <a:cubicBezTo>
                    <a:pt x="468" y="1451"/>
                    <a:pt x="426" y="1460"/>
                    <a:pt x="389" y="1460"/>
                  </a:cubicBezTo>
                  <a:cubicBezTo>
                    <a:pt x="351" y="1460"/>
                    <a:pt x="318" y="1451"/>
                    <a:pt x="301" y="1435"/>
                  </a:cubicBezTo>
                  <a:cubicBezTo>
                    <a:pt x="234" y="1368"/>
                    <a:pt x="201" y="1268"/>
                    <a:pt x="201" y="1168"/>
                  </a:cubicBezTo>
                  <a:lnTo>
                    <a:pt x="901" y="768"/>
                  </a:lnTo>
                  <a:cubicBezTo>
                    <a:pt x="901" y="768"/>
                    <a:pt x="935" y="734"/>
                    <a:pt x="935" y="734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7"/>
                    <a:pt x="935" y="367"/>
                    <a:pt x="901" y="267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3892950" y="2210350"/>
              <a:ext cx="23375" cy="62575"/>
            </a:xfrm>
            <a:custGeom>
              <a:rect b="b" l="l" r="r" t="t"/>
              <a:pathLst>
                <a:path extrusionOk="0" h="2503" w="935">
                  <a:moveTo>
                    <a:pt x="588" y="1018"/>
                  </a:moveTo>
                  <a:cubicBezTo>
                    <a:pt x="626" y="1018"/>
                    <a:pt x="668" y="1035"/>
                    <a:pt x="701" y="1068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768" y="1469"/>
                  </a:lnTo>
                  <a:lnTo>
                    <a:pt x="768" y="1569"/>
                  </a:lnTo>
                  <a:lnTo>
                    <a:pt x="768" y="1602"/>
                  </a:lnTo>
                  <a:cubicBezTo>
                    <a:pt x="768" y="1702"/>
                    <a:pt x="734" y="1835"/>
                    <a:pt x="701" y="1969"/>
                  </a:cubicBezTo>
                  <a:cubicBezTo>
                    <a:pt x="634" y="2036"/>
                    <a:pt x="568" y="2136"/>
                    <a:pt x="501" y="2202"/>
                  </a:cubicBezTo>
                  <a:cubicBezTo>
                    <a:pt x="451" y="2219"/>
                    <a:pt x="409" y="2227"/>
                    <a:pt x="372" y="2227"/>
                  </a:cubicBezTo>
                  <a:cubicBezTo>
                    <a:pt x="334" y="2227"/>
                    <a:pt x="301" y="2219"/>
                    <a:pt x="267" y="2202"/>
                  </a:cubicBezTo>
                  <a:cubicBezTo>
                    <a:pt x="234" y="2102"/>
                    <a:pt x="201" y="2002"/>
                    <a:pt x="201" y="1902"/>
                  </a:cubicBezTo>
                  <a:lnTo>
                    <a:pt x="201" y="1702"/>
                  </a:lnTo>
                  <a:cubicBezTo>
                    <a:pt x="201" y="1569"/>
                    <a:pt x="234" y="1435"/>
                    <a:pt x="267" y="1302"/>
                  </a:cubicBezTo>
                  <a:cubicBezTo>
                    <a:pt x="334" y="1202"/>
                    <a:pt x="401" y="1102"/>
                    <a:pt x="501" y="1068"/>
                  </a:cubicBezTo>
                  <a:cubicBezTo>
                    <a:pt x="518" y="1035"/>
                    <a:pt x="551" y="1018"/>
                    <a:pt x="588" y="1018"/>
                  </a:cubicBezTo>
                  <a:close/>
                  <a:moveTo>
                    <a:pt x="868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68" y="134"/>
                    <a:pt x="768" y="168"/>
                  </a:cubicBezTo>
                  <a:lnTo>
                    <a:pt x="768" y="835"/>
                  </a:lnTo>
                  <a:cubicBezTo>
                    <a:pt x="734" y="801"/>
                    <a:pt x="701" y="768"/>
                    <a:pt x="668" y="768"/>
                  </a:cubicBezTo>
                  <a:cubicBezTo>
                    <a:pt x="648" y="758"/>
                    <a:pt x="629" y="754"/>
                    <a:pt x="609" y="754"/>
                  </a:cubicBezTo>
                  <a:cubicBezTo>
                    <a:pt x="562" y="754"/>
                    <a:pt x="515" y="778"/>
                    <a:pt x="468" y="801"/>
                  </a:cubicBezTo>
                  <a:cubicBezTo>
                    <a:pt x="401" y="835"/>
                    <a:pt x="334" y="901"/>
                    <a:pt x="301" y="968"/>
                  </a:cubicBezTo>
                  <a:cubicBezTo>
                    <a:pt x="234" y="1035"/>
                    <a:pt x="201" y="1102"/>
                    <a:pt x="167" y="1168"/>
                  </a:cubicBezTo>
                  <a:cubicBezTo>
                    <a:pt x="101" y="1268"/>
                    <a:pt x="67" y="1368"/>
                    <a:pt x="67" y="1469"/>
                  </a:cubicBezTo>
                  <a:cubicBezTo>
                    <a:pt x="34" y="1569"/>
                    <a:pt x="34" y="1669"/>
                    <a:pt x="1" y="1802"/>
                  </a:cubicBezTo>
                  <a:lnTo>
                    <a:pt x="1" y="1969"/>
                  </a:lnTo>
                  <a:cubicBezTo>
                    <a:pt x="34" y="2069"/>
                    <a:pt x="34" y="2169"/>
                    <a:pt x="67" y="2269"/>
                  </a:cubicBezTo>
                  <a:cubicBezTo>
                    <a:pt x="67" y="2336"/>
                    <a:pt x="101" y="2369"/>
                    <a:pt x="167" y="2436"/>
                  </a:cubicBezTo>
                  <a:cubicBezTo>
                    <a:pt x="201" y="2469"/>
                    <a:pt x="234" y="2503"/>
                    <a:pt x="301" y="2503"/>
                  </a:cubicBezTo>
                  <a:cubicBezTo>
                    <a:pt x="367" y="2503"/>
                    <a:pt x="401" y="2469"/>
                    <a:pt x="468" y="2469"/>
                  </a:cubicBezTo>
                  <a:cubicBezTo>
                    <a:pt x="534" y="2403"/>
                    <a:pt x="601" y="2336"/>
                    <a:pt x="668" y="2269"/>
                  </a:cubicBezTo>
                  <a:cubicBezTo>
                    <a:pt x="701" y="2202"/>
                    <a:pt x="734" y="2136"/>
                    <a:pt x="768" y="2069"/>
                  </a:cubicBezTo>
                  <a:lnTo>
                    <a:pt x="768" y="2169"/>
                  </a:lnTo>
                  <a:cubicBezTo>
                    <a:pt x="768" y="2169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9"/>
                  </a:lnTo>
                  <a:cubicBezTo>
                    <a:pt x="901" y="2169"/>
                    <a:pt x="901" y="2136"/>
                    <a:pt x="935" y="2136"/>
                  </a:cubicBezTo>
                  <a:cubicBezTo>
                    <a:pt x="935" y="2102"/>
                    <a:pt x="935" y="2069"/>
                    <a:pt x="935" y="2069"/>
                  </a:cubicBezTo>
                  <a:lnTo>
                    <a:pt x="935" y="68"/>
                  </a:ln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934650" y="2205350"/>
              <a:ext cx="20875" cy="44225"/>
            </a:xfrm>
            <a:custGeom>
              <a:rect b="b" l="l" r="r" t="t"/>
              <a:pathLst>
                <a:path extrusionOk="0" h="1769" w="835">
                  <a:moveTo>
                    <a:pt x="601" y="1"/>
                  </a:moveTo>
                  <a:cubicBezTo>
                    <a:pt x="534" y="1"/>
                    <a:pt x="467" y="34"/>
                    <a:pt x="401" y="67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34" y="735"/>
                  </a:cubicBezTo>
                  <a:cubicBezTo>
                    <a:pt x="34" y="835"/>
                    <a:pt x="34" y="901"/>
                    <a:pt x="100" y="1001"/>
                  </a:cubicBezTo>
                  <a:cubicBezTo>
                    <a:pt x="124" y="1025"/>
                    <a:pt x="164" y="1049"/>
                    <a:pt x="233" y="1049"/>
                  </a:cubicBezTo>
                  <a:cubicBezTo>
                    <a:pt x="262" y="1049"/>
                    <a:pt x="295" y="1045"/>
                    <a:pt x="334" y="1035"/>
                  </a:cubicBezTo>
                  <a:lnTo>
                    <a:pt x="467" y="1001"/>
                  </a:lnTo>
                  <a:lnTo>
                    <a:pt x="567" y="1001"/>
                  </a:lnTo>
                  <a:cubicBezTo>
                    <a:pt x="601" y="1001"/>
                    <a:pt x="634" y="1001"/>
                    <a:pt x="634" y="1035"/>
                  </a:cubicBezTo>
                  <a:cubicBezTo>
                    <a:pt x="668" y="1035"/>
                    <a:pt x="668" y="1068"/>
                    <a:pt x="668" y="1101"/>
                  </a:cubicBezTo>
                  <a:cubicBezTo>
                    <a:pt x="634" y="1135"/>
                    <a:pt x="634" y="1168"/>
                    <a:pt x="601" y="1202"/>
                  </a:cubicBezTo>
                  <a:cubicBezTo>
                    <a:pt x="601" y="1235"/>
                    <a:pt x="567" y="1268"/>
                    <a:pt x="567" y="1302"/>
                  </a:cubicBezTo>
                  <a:cubicBezTo>
                    <a:pt x="534" y="1335"/>
                    <a:pt x="501" y="1368"/>
                    <a:pt x="467" y="1402"/>
                  </a:cubicBezTo>
                  <a:cubicBezTo>
                    <a:pt x="467" y="1402"/>
                    <a:pt x="434" y="1435"/>
                    <a:pt x="401" y="1468"/>
                  </a:cubicBezTo>
                  <a:cubicBezTo>
                    <a:pt x="367" y="1502"/>
                    <a:pt x="301" y="1502"/>
                    <a:pt x="267" y="1502"/>
                  </a:cubicBezTo>
                  <a:cubicBezTo>
                    <a:pt x="201" y="1502"/>
                    <a:pt x="167" y="1468"/>
                    <a:pt x="167" y="1468"/>
                  </a:cubicBezTo>
                  <a:lnTo>
                    <a:pt x="100" y="1468"/>
                  </a:lnTo>
                  <a:lnTo>
                    <a:pt x="34" y="1502"/>
                  </a:lnTo>
                  <a:cubicBezTo>
                    <a:pt x="0" y="1502"/>
                    <a:pt x="0" y="1535"/>
                    <a:pt x="0" y="1535"/>
                  </a:cubicBezTo>
                  <a:cubicBezTo>
                    <a:pt x="0" y="1568"/>
                    <a:pt x="0" y="1568"/>
                    <a:pt x="0" y="1602"/>
                  </a:cubicBezTo>
                  <a:cubicBezTo>
                    <a:pt x="0" y="1635"/>
                    <a:pt x="0" y="1669"/>
                    <a:pt x="34" y="1702"/>
                  </a:cubicBezTo>
                  <a:cubicBezTo>
                    <a:pt x="34" y="1735"/>
                    <a:pt x="67" y="1769"/>
                    <a:pt x="100" y="1769"/>
                  </a:cubicBezTo>
                  <a:lnTo>
                    <a:pt x="234" y="1769"/>
                  </a:lnTo>
                  <a:cubicBezTo>
                    <a:pt x="301" y="1769"/>
                    <a:pt x="367" y="1735"/>
                    <a:pt x="401" y="1702"/>
                  </a:cubicBezTo>
                  <a:cubicBezTo>
                    <a:pt x="467" y="1669"/>
                    <a:pt x="534" y="1635"/>
                    <a:pt x="567" y="1568"/>
                  </a:cubicBezTo>
                  <a:cubicBezTo>
                    <a:pt x="668" y="1468"/>
                    <a:pt x="734" y="1335"/>
                    <a:pt x="801" y="1202"/>
                  </a:cubicBezTo>
                  <a:cubicBezTo>
                    <a:pt x="801" y="1135"/>
                    <a:pt x="834" y="1068"/>
                    <a:pt x="834" y="1001"/>
                  </a:cubicBezTo>
                  <a:cubicBezTo>
                    <a:pt x="834" y="968"/>
                    <a:pt x="834" y="901"/>
                    <a:pt x="834" y="868"/>
                  </a:cubicBezTo>
                  <a:cubicBezTo>
                    <a:pt x="801" y="801"/>
                    <a:pt x="801" y="768"/>
                    <a:pt x="768" y="768"/>
                  </a:cubicBezTo>
                  <a:cubicBezTo>
                    <a:pt x="734" y="735"/>
                    <a:pt x="701" y="701"/>
                    <a:pt x="668" y="701"/>
                  </a:cubicBezTo>
                  <a:lnTo>
                    <a:pt x="534" y="701"/>
                  </a:lnTo>
                  <a:lnTo>
                    <a:pt x="367" y="735"/>
                  </a:lnTo>
                  <a:lnTo>
                    <a:pt x="267" y="735"/>
                  </a:lnTo>
                  <a:cubicBezTo>
                    <a:pt x="267" y="735"/>
                    <a:pt x="234" y="735"/>
                    <a:pt x="234" y="701"/>
                  </a:cubicBezTo>
                  <a:cubicBezTo>
                    <a:pt x="234" y="701"/>
                    <a:pt x="234" y="668"/>
                    <a:pt x="234" y="634"/>
                  </a:cubicBezTo>
                  <a:cubicBezTo>
                    <a:pt x="234" y="568"/>
                    <a:pt x="234" y="501"/>
                    <a:pt x="301" y="468"/>
                  </a:cubicBezTo>
                  <a:cubicBezTo>
                    <a:pt x="334" y="401"/>
                    <a:pt x="367" y="334"/>
                    <a:pt x="434" y="334"/>
                  </a:cubicBezTo>
                  <a:cubicBezTo>
                    <a:pt x="467" y="301"/>
                    <a:pt x="534" y="268"/>
                    <a:pt x="567" y="268"/>
                  </a:cubicBezTo>
                  <a:cubicBezTo>
                    <a:pt x="601" y="268"/>
                    <a:pt x="634" y="301"/>
                    <a:pt x="634" y="301"/>
                  </a:cubicBezTo>
                  <a:lnTo>
                    <a:pt x="701" y="301"/>
                  </a:lnTo>
                  <a:lnTo>
                    <a:pt x="768" y="268"/>
                  </a:lnTo>
                  <a:cubicBezTo>
                    <a:pt x="801" y="268"/>
                    <a:pt x="801" y="234"/>
                    <a:pt x="801" y="234"/>
                  </a:cubicBezTo>
                  <a:cubicBezTo>
                    <a:pt x="801" y="201"/>
                    <a:pt x="801" y="201"/>
                    <a:pt x="801" y="167"/>
                  </a:cubicBezTo>
                  <a:cubicBezTo>
                    <a:pt x="801" y="134"/>
                    <a:pt x="801" y="101"/>
                    <a:pt x="768" y="67"/>
                  </a:cubicBezTo>
                  <a:cubicBezTo>
                    <a:pt x="768" y="34"/>
                    <a:pt x="73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3961325" y="2182000"/>
              <a:ext cx="5025" cy="55700"/>
            </a:xfrm>
            <a:custGeom>
              <a:rect b="b" l="l" r="r" t="t"/>
              <a:pathLst>
                <a:path extrusionOk="0" h="2228" w="201">
                  <a:moveTo>
                    <a:pt x="168" y="1"/>
                  </a:moveTo>
                  <a:lnTo>
                    <a:pt x="68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1" y="134"/>
                    <a:pt x="1" y="167"/>
                    <a:pt x="34" y="167"/>
                  </a:cubicBezTo>
                  <a:lnTo>
                    <a:pt x="34" y="334"/>
                  </a:lnTo>
                  <a:cubicBezTo>
                    <a:pt x="34" y="368"/>
                    <a:pt x="1" y="401"/>
                    <a:pt x="34" y="401"/>
                  </a:cubicBezTo>
                  <a:lnTo>
                    <a:pt x="68" y="401"/>
                  </a:lnTo>
                  <a:lnTo>
                    <a:pt x="168" y="334"/>
                  </a:lnTo>
                  <a:cubicBezTo>
                    <a:pt x="201" y="301"/>
                    <a:pt x="201" y="301"/>
                    <a:pt x="201" y="301"/>
                  </a:cubicBezTo>
                  <a:cubicBezTo>
                    <a:pt x="201" y="268"/>
                    <a:pt x="201" y="234"/>
                    <a:pt x="201" y="234"/>
                  </a:cubicBez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  <a:moveTo>
                    <a:pt x="134" y="601"/>
                  </a:moveTo>
                  <a:lnTo>
                    <a:pt x="68" y="634"/>
                  </a:lnTo>
                  <a:cubicBezTo>
                    <a:pt x="68" y="634"/>
                    <a:pt x="68" y="668"/>
                    <a:pt x="68" y="668"/>
                  </a:cubicBezTo>
                  <a:cubicBezTo>
                    <a:pt x="68" y="701"/>
                    <a:pt x="68" y="735"/>
                    <a:pt x="68" y="735"/>
                  </a:cubicBezTo>
                  <a:lnTo>
                    <a:pt x="68" y="2169"/>
                  </a:lnTo>
                  <a:cubicBezTo>
                    <a:pt x="68" y="2169"/>
                    <a:pt x="68" y="2202"/>
                    <a:pt x="68" y="2202"/>
                  </a:cubicBezTo>
                  <a:cubicBezTo>
                    <a:pt x="68" y="2219"/>
                    <a:pt x="76" y="2227"/>
                    <a:pt x="84" y="2227"/>
                  </a:cubicBezTo>
                  <a:cubicBezTo>
                    <a:pt x="93" y="2227"/>
                    <a:pt x="101" y="2219"/>
                    <a:pt x="101" y="2202"/>
                  </a:cubicBezTo>
                  <a:lnTo>
                    <a:pt x="168" y="2169"/>
                  </a:lnTo>
                  <a:cubicBezTo>
                    <a:pt x="201" y="2169"/>
                    <a:pt x="201" y="2136"/>
                    <a:pt x="201" y="2136"/>
                  </a:cubicBezTo>
                  <a:cubicBezTo>
                    <a:pt x="201" y="2102"/>
                    <a:pt x="201" y="2069"/>
                    <a:pt x="201" y="2069"/>
                  </a:cubicBezTo>
                  <a:lnTo>
                    <a:pt x="168" y="634"/>
                  </a:lnTo>
                  <a:cubicBezTo>
                    <a:pt x="201" y="634"/>
                    <a:pt x="201" y="601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3970500" y="2173675"/>
              <a:ext cx="17550" cy="52475"/>
            </a:xfrm>
            <a:custGeom>
              <a:rect b="b" l="l" r="r" t="t"/>
              <a:pathLst>
                <a:path extrusionOk="0" h="2099" w="702">
                  <a:moveTo>
                    <a:pt x="301" y="0"/>
                  </a:moveTo>
                  <a:lnTo>
                    <a:pt x="234" y="33"/>
                  </a:lnTo>
                  <a:cubicBezTo>
                    <a:pt x="234" y="33"/>
                    <a:pt x="201" y="67"/>
                    <a:pt x="201" y="67"/>
                  </a:cubicBezTo>
                  <a:cubicBezTo>
                    <a:pt x="201" y="100"/>
                    <a:pt x="201" y="134"/>
                    <a:pt x="201" y="134"/>
                  </a:cubicBezTo>
                  <a:lnTo>
                    <a:pt x="201" y="634"/>
                  </a:lnTo>
                  <a:lnTo>
                    <a:pt x="67" y="734"/>
                  </a:lnTo>
                  <a:cubicBezTo>
                    <a:pt x="34" y="734"/>
                    <a:pt x="34" y="767"/>
                    <a:pt x="1" y="767"/>
                  </a:cubicBezTo>
                  <a:cubicBezTo>
                    <a:pt x="1" y="801"/>
                    <a:pt x="1" y="834"/>
                    <a:pt x="1" y="834"/>
                  </a:cubicBezTo>
                  <a:lnTo>
                    <a:pt x="1" y="934"/>
                  </a:lnTo>
                  <a:cubicBezTo>
                    <a:pt x="1" y="967"/>
                    <a:pt x="1" y="967"/>
                    <a:pt x="1" y="1001"/>
                  </a:cubicBezTo>
                  <a:lnTo>
                    <a:pt x="67" y="1001"/>
                  </a:lnTo>
                  <a:lnTo>
                    <a:pt x="201" y="901"/>
                  </a:lnTo>
                  <a:lnTo>
                    <a:pt x="201" y="1701"/>
                  </a:lnTo>
                  <a:cubicBezTo>
                    <a:pt x="201" y="1835"/>
                    <a:pt x="201" y="1935"/>
                    <a:pt x="268" y="2035"/>
                  </a:cubicBezTo>
                  <a:cubicBezTo>
                    <a:pt x="298" y="2080"/>
                    <a:pt x="328" y="2098"/>
                    <a:pt x="364" y="2098"/>
                  </a:cubicBezTo>
                  <a:cubicBezTo>
                    <a:pt x="408" y="2098"/>
                    <a:pt x="461" y="2071"/>
                    <a:pt x="534" y="2035"/>
                  </a:cubicBezTo>
                  <a:lnTo>
                    <a:pt x="635" y="1968"/>
                  </a:lnTo>
                  <a:cubicBezTo>
                    <a:pt x="668" y="1968"/>
                    <a:pt x="668" y="1968"/>
                    <a:pt x="701" y="1935"/>
                  </a:cubicBezTo>
                  <a:cubicBezTo>
                    <a:pt x="701" y="1901"/>
                    <a:pt x="701" y="1901"/>
                    <a:pt x="701" y="1868"/>
                  </a:cubicBezTo>
                  <a:lnTo>
                    <a:pt x="701" y="1768"/>
                  </a:lnTo>
                  <a:cubicBezTo>
                    <a:pt x="701" y="1735"/>
                    <a:pt x="701" y="1735"/>
                    <a:pt x="701" y="1735"/>
                  </a:cubicBezTo>
                  <a:lnTo>
                    <a:pt x="635" y="1735"/>
                  </a:lnTo>
                  <a:lnTo>
                    <a:pt x="534" y="1768"/>
                  </a:lnTo>
                  <a:cubicBezTo>
                    <a:pt x="534" y="1801"/>
                    <a:pt x="501" y="1801"/>
                    <a:pt x="468" y="1801"/>
                  </a:cubicBezTo>
                  <a:cubicBezTo>
                    <a:pt x="434" y="1801"/>
                    <a:pt x="434" y="1801"/>
                    <a:pt x="401" y="1768"/>
                  </a:cubicBezTo>
                  <a:cubicBezTo>
                    <a:pt x="401" y="1768"/>
                    <a:pt x="401" y="1735"/>
                    <a:pt x="401" y="1701"/>
                  </a:cubicBezTo>
                  <a:cubicBezTo>
                    <a:pt x="401" y="1668"/>
                    <a:pt x="401" y="1635"/>
                    <a:pt x="401" y="1601"/>
                  </a:cubicBezTo>
                  <a:lnTo>
                    <a:pt x="334" y="801"/>
                  </a:lnTo>
                  <a:lnTo>
                    <a:pt x="601" y="667"/>
                  </a:lnTo>
                  <a:cubicBezTo>
                    <a:pt x="635" y="667"/>
                    <a:pt x="635" y="634"/>
                    <a:pt x="635" y="634"/>
                  </a:cubicBezTo>
                  <a:cubicBezTo>
                    <a:pt x="635" y="601"/>
                    <a:pt x="635" y="567"/>
                    <a:pt x="635" y="567"/>
                  </a:cubicBezTo>
                  <a:lnTo>
                    <a:pt x="635" y="467"/>
                  </a:lnTo>
                  <a:cubicBezTo>
                    <a:pt x="635" y="434"/>
                    <a:pt x="635" y="434"/>
                    <a:pt x="635" y="400"/>
                  </a:cubicBezTo>
                  <a:lnTo>
                    <a:pt x="601" y="400"/>
                  </a:lnTo>
                  <a:lnTo>
                    <a:pt x="334" y="567"/>
                  </a:lnTo>
                  <a:lnTo>
                    <a:pt x="334" y="33"/>
                  </a:lnTo>
                  <a:cubicBezTo>
                    <a:pt x="368" y="33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3992200" y="2172000"/>
              <a:ext cx="22525" cy="43375"/>
            </a:xfrm>
            <a:custGeom>
              <a:rect b="b" l="l" r="r" t="t"/>
              <a:pathLst>
                <a:path extrusionOk="0" h="1735" w="901">
                  <a:moveTo>
                    <a:pt x="567" y="276"/>
                  </a:moveTo>
                  <a:cubicBezTo>
                    <a:pt x="600" y="276"/>
                    <a:pt x="634" y="284"/>
                    <a:pt x="667" y="301"/>
                  </a:cubicBezTo>
                  <a:cubicBezTo>
                    <a:pt x="701" y="401"/>
                    <a:pt x="734" y="467"/>
                    <a:pt x="734" y="567"/>
                  </a:cubicBezTo>
                  <a:lnTo>
                    <a:pt x="200" y="881"/>
                  </a:lnTo>
                  <a:cubicBezTo>
                    <a:pt x="200" y="821"/>
                    <a:pt x="200" y="761"/>
                    <a:pt x="200" y="701"/>
                  </a:cubicBezTo>
                  <a:cubicBezTo>
                    <a:pt x="200" y="634"/>
                    <a:pt x="234" y="601"/>
                    <a:pt x="267" y="534"/>
                  </a:cubicBezTo>
                  <a:cubicBezTo>
                    <a:pt x="267" y="501"/>
                    <a:pt x="300" y="434"/>
                    <a:pt x="334" y="401"/>
                  </a:cubicBezTo>
                  <a:cubicBezTo>
                    <a:pt x="367" y="367"/>
                    <a:pt x="400" y="334"/>
                    <a:pt x="467" y="301"/>
                  </a:cubicBezTo>
                  <a:cubicBezTo>
                    <a:pt x="500" y="284"/>
                    <a:pt x="534" y="276"/>
                    <a:pt x="567" y="276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0"/>
                    <a:pt x="467" y="67"/>
                  </a:cubicBezTo>
                  <a:cubicBezTo>
                    <a:pt x="367" y="100"/>
                    <a:pt x="334" y="134"/>
                    <a:pt x="267" y="201"/>
                  </a:cubicBezTo>
                  <a:cubicBezTo>
                    <a:pt x="200" y="267"/>
                    <a:pt x="167" y="334"/>
                    <a:pt x="133" y="434"/>
                  </a:cubicBezTo>
                  <a:cubicBezTo>
                    <a:pt x="100" y="501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101"/>
                    <a:pt x="0" y="1168"/>
                    <a:pt x="0" y="1268"/>
                  </a:cubicBezTo>
                  <a:cubicBezTo>
                    <a:pt x="0" y="1335"/>
                    <a:pt x="33" y="1435"/>
                    <a:pt x="33" y="1501"/>
                  </a:cubicBezTo>
                  <a:cubicBezTo>
                    <a:pt x="67" y="1568"/>
                    <a:pt x="100" y="1635"/>
                    <a:pt x="133" y="1668"/>
                  </a:cubicBezTo>
                  <a:cubicBezTo>
                    <a:pt x="167" y="1702"/>
                    <a:pt x="234" y="1735"/>
                    <a:pt x="267" y="1735"/>
                  </a:cubicBezTo>
                  <a:cubicBezTo>
                    <a:pt x="334" y="1735"/>
                    <a:pt x="400" y="1735"/>
                    <a:pt x="467" y="1668"/>
                  </a:cubicBezTo>
                  <a:cubicBezTo>
                    <a:pt x="534" y="1635"/>
                    <a:pt x="600" y="1602"/>
                    <a:pt x="634" y="1535"/>
                  </a:cubicBezTo>
                  <a:cubicBezTo>
                    <a:pt x="701" y="1501"/>
                    <a:pt x="734" y="1435"/>
                    <a:pt x="767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867" y="1101"/>
                    <a:pt x="901" y="1068"/>
                  </a:cubicBezTo>
                  <a:lnTo>
                    <a:pt x="901" y="1001"/>
                  </a:lnTo>
                  <a:lnTo>
                    <a:pt x="834" y="1001"/>
                  </a:lnTo>
                  <a:lnTo>
                    <a:pt x="801" y="1034"/>
                  </a:lnTo>
                  <a:cubicBezTo>
                    <a:pt x="767" y="1068"/>
                    <a:pt x="767" y="1068"/>
                    <a:pt x="734" y="1068"/>
                  </a:cubicBezTo>
                  <a:cubicBezTo>
                    <a:pt x="734" y="1101"/>
                    <a:pt x="734" y="1101"/>
                    <a:pt x="734" y="1135"/>
                  </a:cubicBezTo>
                  <a:cubicBezTo>
                    <a:pt x="701" y="1168"/>
                    <a:pt x="667" y="1235"/>
                    <a:pt x="634" y="1268"/>
                  </a:cubicBezTo>
                  <a:cubicBezTo>
                    <a:pt x="600" y="1335"/>
                    <a:pt x="534" y="1401"/>
                    <a:pt x="467" y="1435"/>
                  </a:cubicBezTo>
                  <a:cubicBezTo>
                    <a:pt x="434" y="1451"/>
                    <a:pt x="400" y="1460"/>
                    <a:pt x="367" y="1460"/>
                  </a:cubicBezTo>
                  <a:cubicBezTo>
                    <a:pt x="334" y="1460"/>
                    <a:pt x="300" y="1451"/>
                    <a:pt x="267" y="1435"/>
                  </a:cubicBezTo>
                  <a:cubicBezTo>
                    <a:pt x="200" y="1335"/>
                    <a:pt x="167" y="1235"/>
                    <a:pt x="200" y="1135"/>
                  </a:cubicBezTo>
                  <a:lnTo>
                    <a:pt x="867" y="768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8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4023050" y="2145725"/>
              <a:ext cx="35050" cy="56325"/>
            </a:xfrm>
            <a:custGeom>
              <a:rect b="b" l="l" r="r" t="t"/>
              <a:pathLst>
                <a:path extrusionOk="0" h="2253" w="1402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68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cubicBezTo>
                    <a:pt x="734" y="418"/>
                    <a:pt x="701" y="484"/>
                    <a:pt x="701" y="518"/>
                  </a:cubicBezTo>
                  <a:cubicBezTo>
                    <a:pt x="667" y="451"/>
                    <a:pt x="634" y="418"/>
                    <a:pt x="567" y="384"/>
                  </a:cubicBezTo>
                  <a:cubicBezTo>
                    <a:pt x="501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8"/>
                  </a:cubicBezTo>
                  <a:lnTo>
                    <a:pt x="200" y="618"/>
                  </a:lnTo>
                  <a:cubicBezTo>
                    <a:pt x="178" y="640"/>
                    <a:pt x="156" y="662"/>
                    <a:pt x="144" y="684"/>
                  </a:cubicBezTo>
                  <a:lnTo>
                    <a:pt x="134" y="684"/>
                  </a:lnTo>
                  <a:lnTo>
                    <a:pt x="67" y="718"/>
                  </a:lnTo>
                  <a:cubicBezTo>
                    <a:pt x="34" y="718"/>
                    <a:pt x="34" y="751"/>
                    <a:pt x="34" y="785"/>
                  </a:cubicBezTo>
                  <a:cubicBezTo>
                    <a:pt x="0" y="785"/>
                    <a:pt x="0" y="818"/>
                    <a:pt x="34" y="851"/>
                  </a:cubicBezTo>
                  <a:lnTo>
                    <a:pt x="34" y="2186"/>
                  </a:lnTo>
                  <a:cubicBezTo>
                    <a:pt x="0" y="2219"/>
                    <a:pt x="0" y="2219"/>
                    <a:pt x="34" y="2252"/>
                  </a:cubicBezTo>
                  <a:lnTo>
                    <a:pt x="67" y="2252"/>
                  </a:lnTo>
                  <a:lnTo>
                    <a:pt x="134" y="2219"/>
                  </a:lnTo>
                  <a:cubicBezTo>
                    <a:pt x="134" y="2186"/>
                    <a:pt x="167" y="2186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2"/>
                  </a:lnTo>
                  <a:cubicBezTo>
                    <a:pt x="167" y="1118"/>
                    <a:pt x="200" y="1018"/>
                    <a:pt x="234" y="885"/>
                  </a:cubicBezTo>
                  <a:cubicBezTo>
                    <a:pt x="267" y="818"/>
                    <a:pt x="334" y="718"/>
                    <a:pt x="401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6" y="634"/>
                    <a:pt x="551" y="651"/>
                    <a:pt x="567" y="684"/>
                  </a:cubicBezTo>
                  <a:cubicBezTo>
                    <a:pt x="634" y="785"/>
                    <a:pt x="634" y="885"/>
                    <a:pt x="634" y="985"/>
                  </a:cubicBezTo>
                  <a:lnTo>
                    <a:pt x="634" y="1819"/>
                  </a:lnTo>
                  <a:cubicBezTo>
                    <a:pt x="634" y="1852"/>
                    <a:pt x="634" y="1852"/>
                    <a:pt x="634" y="1885"/>
                  </a:cubicBezTo>
                  <a:lnTo>
                    <a:pt x="667" y="1885"/>
                  </a:lnTo>
                  <a:lnTo>
                    <a:pt x="734" y="1819"/>
                  </a:lnTo>
                  <a:cubicBezTo>
                    <a:pt x="767" y="1819"/>
                    <a:pt x="767" y="1819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767" y="751"/>
                    <a:pt x="801" y="651"/>
                    <a:pt x="834" y="518"/>
                  </a:cubicBezTo>
                  <a:cubicBezTo>
                    <a:pt x="868" y="418"/>
                    <a:pt x="934" y="351"/>
                    <a:pt x="1034" y="318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8"/>
                  </a:cubicBezTo>
                  <a:cubicBezTo>
                    <a:pt x="1234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4" y="1485"/>
                    <a:pt x="1234" y="1485"/>
                    <a:pt x="1268" y="1518"/>
                  </a:cubicBezTo>
                  <a:lnTo>
                    <a:pt x="1301" y="1518"/>
                  </a:lnTo>
                  <a:lnTo>
                    <a:pt x="1368" y="1452"/>
                  </a:lnTo>
                  <a:cubicBezTo>
                    <a:pt x="1368" y="1452"/>
                    <a:pt x="1401" y="1452"/>
                    <a:pt x="1401" y="1418"/>
                  </a:cubicBezTo>
                  <a:cubicBezTo>
                    <a:pt x="1401" y="1385"/>
                    <a:pt x="1401" y="1385"/>
                    <a:pt x="1401" y="1352"/>
                  </a:cubicBezTo>
                  <a:lnTo>
                    <a:pt x="1401" y="518"/>
                  </a:lnTo>
                  <a:cubicBezTo>
                    <a:pt x="1401" y="351"/>
                    <a:pt x="1368" y="217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4063075" y="2130800"/>
              <a:ext cx="22550" cy="45400"/>
            </a:xfrm>
            <a:custGeom>
              <a:rect b="b" l="l" r="r" t="t"/>
              <a:pathLst>
                <a:path extrusionOk="0" h="1816" w="902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701" y="981"/>
                    <a:pt x="668" y="1048"/>
                  </a:cubicBezTo>
                  <a:cubicBezTo>
                    <a:pt x="668" y="1115"/>
                    <a:pt x="634" y="1181"/>
                    <a:pt x="601" y="1248"/>
                  </a:cubicBezTo>
                  <a:cubicBezTo>
                    <a:pt x="567" y="1281"/>
                    <a:pt x="534" y="1348"/>
                    <a:pt x="501" y="1382"/>
                  </a:cubicBezTo>
                  <a:cubicBezTo>
                    <a:pt x="467" y="1415"/>
                    <a:pt x="434" y="1482"/>
                    <a:pt x="367" y="1515"/>
                  </a:cubicBezTo>
                  <a:lnTo>
                    <a:pt x="234" y="1515"/>
                  </a:lnTo>
                  <a:cubicBezTo>
                    <a:pt x="201" y="1482"/>
                    <a:pt x="201" y="1482"/>
                    <a:pt x="201" y="1448"/>
                  </a:cubicBezTo>
                  <a:cubicBezTo>
                    <a:pt x="201" y="1448"/>
                    <a:pt x="201" y="1415"/>
                    <a:pt x="201" y="1415"/>
                  </a:cubicBezTo>
                  <a:cubicBezTo>
                    <a:pt x="201" y="1315"/>
                    <a:pt x="201" y="1248"/>
                    <a:pt x="267" y="1181"/>
                  </a:cubicBezTo>
                  <a:cubicBezTo>
                    <a:pt x="301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1" y="214"/>
                    <a:pt x="234" y="281"/>
                    <a:pt x="201" y="347"/>
                  </a:cubicBezTo>
                  <a:cubicBezTo>
                    <a:pt x="167" y="381"/>
                    <a:pt x="134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1" y="681"/>
                  </a:lnTo>
                  <a:cubicBezTo>
                    <a:pt x="201" y="681"/>
                    <a:pt x="201" y="681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1" y="514"/>
                    <a:pt x="334" y="448"/>
                  </a:cubicBezTo>
                  <a:cubicBezTo>
                    <a:pt x="367" y="381"/>
                    <a:pt x="401" y="347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8" y="314"/>
                    <a:pt x="701" y="381"/>
                    <a:pt x="701" y="481"/>
                  </a:cubicBezTo>
                  <a:lnTo>
                    <a:pt x="701" y="548"/>
                  </a:lnTo>
                  <a:lnTo>
                    <a:pt x="401" y="781"/>
                  </a:lnTo>
                  <a:cubicBezTo>
                    <a:pt x="367" y="814"/>
                    <a:pt x="301" y="881"/>
                    <a:pt x="267" y="915"/>
                  </a:cubicBezTo>
                  <a:cubicBezTo>
                    <a:pt x="201" y="981"/>
                    <a:pt x="167" y="1048"/>
                    <a:pt x="134" y="1115"/>
                  </a:cubicBezTo>
                  <a:cubicBezTo>
                    <a:pt x="100" y="1181"/>
                    <a:pt x="67" y="1248"/>
                    <a:pt x="34" y="1315"/>
                  </a:cubicBezTo>
                  <a:cubicBezTo>
                    <a:pt x="34" y="1382"/>
                    <a:pt x="0" y="1448"/>
                    <a:pt x="0" y="1548"/>
                  </a:cubicBezTo>
                  <a:cubicBezTo>
                    <a:pt x="34" y="1582"/>
                    <a:pt x="34" y="1648"/>
                    <a:pt x="100" y="1682"/>
                  </a:cubicBezTo>
                  <a:cubicBezTo>
                    <a:pt x="100" y="1748"/>
                    <a:pt x="134" y="1782"/>
                    <a:pt x="167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1" y="1815"/>
                    <a:pt x="367" y="1782"/>
                    <a:pt x="401" y="1782"/>
                  </a:cubicBezTo>
                  <a:cubicBezTo>
                    <a:pt x="434" y="1748"/>
                    <a:pt x="467" y="1715"/>
                    <a:pt x="501" y="1715"/>
                  </a:cubicBezTo>
                  <a:cubicBezTo>
                    <a:pt x="534" y="1682"/>
                    <a:pt x="567" y="1615"/>
                    <a:pt x="601" y="1582"/>
                  </a:cubicBezTo>
                  <a:cubicBezTo>
                    <a:pt x="634" y="1548"/>
                    <a:pt x="668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48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8" y="1515"/>
                  </a:lnTo>
                  <a:lnTo>
                    <a:pt x="868" y="1482"/>
                  </a:lnTo>
                  <a:cubicBezTo>
                    <a:pt x="868" y="1448"/>
                    <a:pt x="868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7"/>
                    <a:pt x="868" y="247"/>
                    <a:pt x="868" y="181"/>
                  </a:cubicBezTo>
                  <a:cubicBezTo>
                    <a:pt x="834" y="114"/>
                    <a:pt x="801" y="81"/>
                    <a:pt x="768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4093100" y="2114100"/>
              <a:ext cx="22525" cy="62100"/>
            </a:xfrm>
            <a:custGeom>
              <a:rect b="b" l="l" r="r" t="t"/>
              <a:pathLst>
                <a:path extrusionOk="0" h="2484" w="901">
                  <a:moveTo>
                    <a:pt x="546" y="265"/>
                  </a:moveTo>
                  <a:cubicBezTo>
                    <a:pt x="584" y="265"/>
                    <a:pt x="617" y="282"/>
                    <a:pt x="634" y="315"/>
                  </a:cubicBezTo>
                  <a:cubicBezTo>
                    <a:pt x="701" y="415"/>
                    <a:pt x="734" y="515"/>
                    <a:pt x="734" y="615"/>
                  </a:cubicBezTo>
                  <a:lnTo>
                    <a:pt x="734" y="782"/>
                  </a:lnTo>
                  <a:cubicBezTo>
                    <a:pt x="734" y="915"/>
                    <a:pt x="701" y="1049"/>
                    <a:pt x="634" y="1182"/>
                  </a:cubicBezTo>
                  <a:cubicBezTo>
                    <a:pt x="601" y="1282"/>
                    <a:pt x="534" y="1382"/>
                    <a:pt x="434" y="1416"/>
                  </a:cubicBezTo>
                  <a:cubicBezTo>
                    <a:pt x="401" y="1449"/>
                    <a:pt x="367" y="1466"/>
                    <a:pt x="334" y="1466"/>
                  </a:cubicBezTo>
                  <a:cubicBezTo>
                    <a:pt x="300" y="1466"/>
                    <a:pt x="267" y="1449"/>
                    <a:pt x="234" y="1416"/>
                  </a:cubicBezTo>
                  <a:cubicBezTo>
                    <a:pt x="167" y="1349"/>
                    <a:pt x="134" y="1249"/>
                    <a:pt x="134" y="1149"/>
                  </a:cubicBezTo>
                  <a:lnTo>
                    <a:pt x="134" y="915"/>
                  </a:lnTo>
                  <a:cubicBezTo>
                    <a:pt x="134" y="782"/>
                    <a:pt x="167" y="649"/>
                    <a:pt x="234" y="548"/>
                  </a:cubicBezTo>
                  <a:cubicBezTo>
                    <a:pt x="267" y="448"/>
                    <a:pt x="334" y="382"/>
                    <a:pt x="434" y="315"/>
                  </a:cubicBezTo>
                  <a:cubicBezTo>
                    <a:pt x="467" y="282"/>
                    <a:pt x="509" y="265"/>
                    <a:pt x="546" y="265"/>
                  </a:cubicBezTo>
                  <a:close/>
                  <a:moveTo>
                    <a:pt x="575" y="1"/>
                  </a:moveTo>
                  <a:cubicBezTo>
                    <a:pt x="528" y="1"/>
                    <a:pt x="481" y="24"/>
                    <a:pt x="434" y="48"/>
                  </a:cubicBezTo>
                  <a:cubicBezTo>
                    <a:pt x="367" y="81"/>
                    <a:pt x="300" y="148"/>
                    <a:pt x="267" y="215"/>
                  </a:cubicBezTo>
                  <a:cubicBezTo>
                    <a:pt x="200" y="282"/>
                    <a:pt x="167" y="348"/>
                    <a:pt x="134" y="448"/>
                  </a:cubicBezTo>
                  <a:lnTo>
                    <a:pt x="134" y="315"/>
                  </a:lnTo>
                  <a:cubicBezTo>
                    <a:pt x="134" y="315"/>
                    <a:pt x="134" y="282"/>
                    <a:pt x="134" y="282"/>
                  </a:cubicBezTo>
                  <a:lnTo>
                    <a:pt x="100" y="282"/>
                  </a:lnTo>
                  <a:lnTo>
                    <a:pt x="34" y="315"/>
                  </a:lnTo>
                  <a:cubicBezTo>
                    <a:pt x="0" y="348"/>
                    <a:pt x="0" y="348"/>
                    <a:pt x="0" y="382"/>
                  </a:cubicBezTo>
                  <a:cubicBezTo>
                    <a:pt x="0" y="382"/>
                    <a:pt x="0" y="415"/>
                    <a:pt x="0" y="448"/>
                  </a:cubicBezTo>
                  <a:lnTo>
                    <a:pt x="0" y="2450"/>
                  </a:lnTo>
                  <a:cubicBezTo>
                    <a:pt x="0" y="2450"/>
                    <a:pt x="0" y="2483"/>
                    <a:pt x="0" y="2483"/>
                  </a:cubicBezTo>
                  <a:lnTo>
                    <a:pt x="34" y="2483"/>
                  </a:lnTo>
                  <a:lnTo>
                    <a:pt x="100" y="2450"/>
                  </a:lnTo>
                  <a:cubicBezTo>
                    <a:pt x="134" y="2416"/>
                    <a:pt x="134" y="2416"/>
                    <a:pt x="134" y="2383"/>
                  </a:cubicBezTo>
                  <a:cubicBezTo>
                    <a:pt x="134" y="2383"/>
                    <a:pt x="134" y="2350"/>
                    <a:pt x="134" y="2316"/>
                  </a:cubicBezTo>
                  <a:lnTo>
                    <a:pt x="134" y="1649"/>
                  </a:lnTo>
                  <a:cubicBezTo>
                    <a:pt x="167" y="1683"/>
                    <a:pt x="200" y="1716"/>
                    <a:pt x="267" y="1749"/>
                  </a:cubicBezTo>
                  <a:cubicBezTo>
                    <a:pt x="334" y="1749"/>
                    <a:pt x="401" y="1716"/>
                    <a:pt x="467" y="1683"/>
                  </a:cubicBezTo>
                  <a:cubicBezTo>
                    <a:pt x="534" y="1649"/>
                    <a:pt x="567" y="1616"/>
                    <a:pt x="634" y="1549"/>
                  </a:cubicBezTo>
                  <a:cubicBezTo>
                    <a:pt x="667" y="1482"/>
                    <a:pt x="734" y="1416"/>
                    <a:pt x="767" y="1316"/>
                  </a:cubicBezTo>
                  <a:cubicBezTo>
                    <a:pt x="801" y="1216"/>
                    <a:pt x="834" y="1149"/>
                    <a:pt x="868" y="1049"/>
                  </a:cubicBezTo>
                  <a:cubicBezTo>
                    <a:pt x="868" y="949"/>
                    <a:pt x="901" y="815"/>
                    <a:pt x="901" y="715"/>
                  </a:cubicBezTo>
                  <a:cubicBezTo>
                    <a:pt x="901" y="682"/>
                    <a:pt x="901" y="649"/>
                    <a:pt x="901" y="615"/>
                  </a:cubicBezTo>
                  <a:cubicBezTo>
                    <a:pt x="901" y="582"/>
                    <a:pt x="901" y="548"/>
                    <a:pt x="901" y="515"/>
                  </a:cubicBezTo>
                  <a:cubicBezTo>
                    <a:pt x="901" y="415"/>
                    <a:pt x="901" y="315"/>
                    <a:pt x="868" y="248"/>
                  </a:cubicBezTo>
                  <a:cubicBezTo>
                    <a:pt x="834" y="182"/>
                    <a:pt x="801" y="115"/>
                    <a:pt x="767" y="48"/>
                  </a:cubicBezTo>
                  <a:cubicBezTo>
                    <a:pt x="734" y="15"/>
                    <a:pt x="667" y="15"/>
                    <a:pt x="634" y="15"/>
                  </a:cubicBezTo>
                  <a:cubicBezTo>
                    <a:pt x="615" y="5"/>
                    <a:pt x="59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4120625" y="2097975"/>
              <a:ext cx="20850" cy="44850"/>
            </a:xfrm>
            <a:custGeom>
              <a:rect b="b" l="l" r="r" t="t"/>
              <a:pathLst>
                <a:path extrusionOk="0" h="1794" w="834">
                  <a:moveTo>
                    <a:pt x="651" y="1"/>
                  </a:moveTo>
                  <a:cubicBezTo>
                    <a:pt x="634" y="1"/>
                    <a:pt x="617" y="9"/>
                    <a:pt x="600" y="26"/>
                  </a:cubicBezTo>
                  <a:cubicBezTo>
                    <a:pt x="534" y="26"/>
                    <a:pt x="467" y="26"/>
                    <a:pt x="400" y="59"/>
                  </a:cubicBezTo>
                  <a:cubicBezTo>
                    <a:pt x="300" y="159"/>
                    <a:pt x="200" y="259"/>
                    <a:pt x="133" y="393"/>
                  </a:cubicBezTo>
                  <a:cubicBezTo>
                    <a:pt x="100" y="426"/>
                    <a:pt x="67" y="493"/>
                    <a:pt x="67" y="560"/>
                  </a:cubicBezTo>
                  <a:cubicBezTo>
                    <a:pt x="33" y="626"/>
                    <a:pt x="33" y="693"/>
                    <a:pt x="33" y="760"/>
                  </a:cubicBezTo>
                  <a:cubicBezTo>
                    <a:pt x="33" y="827"/>
                    <a:pt x="33" y="927"/>
                    <a:pt x="100" y="993"/>
                  </a:cubicBezTo>
                  <a:cubicBezTo>
                    <a:pt x="133" y="1060"/>
                    <a:pt x="200" y="1060"/>
                    <a:pt x="334" y="1060"/>
                  </a:cubicBezTo>
                  <a:lnTo>
                    <a:pt x="467" y="993"/>
                  </a:lnTo>
                  <a:lnTo>
                    <a:pt x="567" y="993"/>
                  </a:lnTo>
                  <a:cubicBezTo>
                    <a:pt x="600" y="993"/>
                    <a:pt x="634" y="1027"/>
                    <a:pt x="634" y="1027"/>
                  </a:cubicBezTo>
                  <a:cubicBezTo>
                    <a:pt x="634" y="1060"/>
                    <a:pt x="634" y="1093"/>
                    <a:pt x="634" y="1127"/>
                  </a:cubicBezTo>
                  <a:cubicBezTo>
                    <a:pt x="634" y="1160"/>
                    <a:pt x="634" y="1193"/>
                    <a:pt x="600" y="1227"/>
                  </a:cubicBezTo>
                  <a:cubicBezTo>
                    <a:pt x="600" y="1260"/>
                    <a:pt x="567" y="1294"/>
                    <a:pt x="567" y="1327"/>
                  </a:cubicBezTo>
                  <a:cubicBezTo>
                    <a:pt x="534" y="1360"/>
                    <a:pt x="500" y="1394"/>
                    <a:pt x="467" y="1427"/>
                  </a:cubicBezTo>
                  <a:cubicBezTo>
                    <a:pt x="467" y="1427"/>
                    <a:pt x="434" y="1460"/>
                    <a:pt x="400" y="1494"/>
                  </a:cubicBezTo>
                  <a:cubicBezTo>
                    <a:pt x="367" y="1494"/>
                    <a:pt x="300" y="1527"/>
                    <a:pt x="267" y="1527"/>
                  </a:cubicBezTo>
                  <a:cubicBezTo>
                    <a:pt x="200" y="1527"/>
                    <a:pt x="167" y="1494"/>
                    <a:pt x="167" y="1460"/>
                  </a:cubicBezTo>
                  <a:lnTo>
                    <a:pt x="100" y="1460"/>
                  </a:lnTo>
                  <a:lnTo>
                    <a:pt x="33" y="1527"/>
                  </a:lnTo>
                  <a:cubicBezTo>
                    <a:pt x="0" y="1527"/>
                    <a:pt x="0" y="1527"/>
                    <a:pt x="0" y="1560"/>
                  </a:cubicBezTo>
                  <a:cubicBezTo>
                    <a:pt x="0" y="1594"/>
                    <a:pt x="0" y="1594"/>
                    <a:pt x="0" y="1627"/>
                  </a:cubicBezTo>
                  <a:cubicBezTo>
                    <a:pt x="0" y="1660"/>
                    <a:pt x="0" y="1694"/>
                    <a:pt x="33" y="1727"/>
                  </a:cubicBezTo>
                  <a:cubicBezTo>
                    <a:pt x="33" y="1761"/>
                    <a:pt x="67" y="1794"/>
                    <a:pt x="100" y="1794"/>
                  </a:cubicBezTo>
                  <a:lnTo>
                    <a:pt x="234" y="1794"/>
                  </a:lnTo>
                  <a:cubicBezTo>
                    <a:pt x="300" y="1794"/>
                    <a:pt x="367" y="1761"/>
                    <a:pt x="400" y="1727"/>
                  </a:cubicBezTo>
                  <a:cubicBezTo>
                    <a:pt x="467" y="1694"/>
                    <a:pt x="534" y="1627"/>
                    <a:pt x="567" y="1594"/>
                  </a:cubicBezTo>
                  <a:cubicBezTo>
                    <a:pt x="667" y="1494"/>
                    <a:pt x="734" y="1360"/>
                    <a:pt x="801" y="1227"/>
                  </a:cubicBezTo>
                  <a:cubicBezTo>
                    <a:pt x="801" y="1160"/>
                    <a:pt x="834" y="1093"/>
                    <a:pt x="834" y="1027"/>
                  </a:cubicBezTo>
                  <a:cubicBezTo>
                    <a:pt x="834" y="960"/>
                    <a:pt x="834" y="927"/>
                    <a:pt x="834" y="860"/>
                  </a:cubicBezTo>
                  <a:cubicBezTo>
                    <a:pt x="801" y="827"/>
                    <a:pt x="801" y="793"/>
                    <a:pt x="767" y="760"/>
                  </a:cubicBezTo>
                  <a:cubicBezTo>
                    <a:pt x="734" y="760"/>
                    <a:pt x="701" y="726"/>
                    <a:pt x="667" y="726"/>
                  </a:cubicBezTo>
                  <a:lnTo>
                    <a:pt x="534" y="726"/>
                  </a:lnTo>
                  <a:lnTo>
                    <a:pt x="367" y="760"/>
                  </a:lnTo>
                  <a:lnTo>
                    <a:pt x="267" y="760"/>
                  </a:lnTo>
                  <a:cubicBezTo>
                    <a:pt x="267" y="760"/>
                    <a:pt x="234" y="760"/>
                    <a:pt x="234" y="726"/>
                  </a:cubicBezTo>
                  <a:cubicBezTo>
                    <a:pt x="234" y="693"/>
                    <a:pt x="234" y="660"/>
                    <a:pt x="234" y="660"/>
                  </a:cubicBezTo>
                  <a:cubicBezTo>
                    <a:pt x="234" y="593"/>
                    <a:pt x="234" y="526"/>
                    <a:pt x="300" y="460"/>
                  </a:cubicBezTo>
                  <a:cubicBezTo>
                    <a:pt x="334" y="393"/>
                    <a:pt x="367" y="360"/>
                    <a:pt x="434" y="326"/>
                  </a:cubicBezTo>
                  <a:cubicBezTo>
                    <a:pt x="467" y="293"/>
                    <a:pt x="534" y="293"/>
                    <a:pt x="567" y="293"/>
                  </a:cubicBezTo>
                  <a:cubicBezTo>
                    <a:pt x="600" y="293"/>
                    <a:pt x="634" y="293"/>
                    <a:pt x="634" y="326"/>
                  </a:cubicBezTo>
                  <a:lnTo>
                    <a:pt x="701" y="326"/>
                  </a:lnTo>
                  <a:lnTo>
                    <a:pt x="767" y="293"/>
                  </a:lnTo>
                  <a:cubicBezTo>
                    <a:pt x="801" y="259"/>
                    <a:pt x="801" y="259"/>
                    <a:pt x="801" y="259"/>
                  </a:cubicBezTo>
                  <a:cubicBezTo>
                    <a:pt x="801" y="226"/>
                    <a:pt x="801" y="193"/>
                    <a:pt x="801" y="193"/>
                  </a:cubicBezTo>
                  <a:cubicBezTo>
                    <a:pt x="801" y="126"/>
                    <a:pt x="801" y="93"/>
                    <a:pt x="767" y="93"/>
                  </a:cubicBezTo>
                  <a:cubicBezTo>
                    <a:pt x="767" y="59"/>
                    <a:pt x="734" y="26"/>
                    <a:pt x="701" y="26"/>
                  </a:cubicBezTo>
                  <a:cubicBezTo>
                    <a:pt x="684" y="9"/>
                    <a:pt x="667" y="1"/>
                    <a:pt x="6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3582725" y="1531750"/>
              <a:ext cx="1429375" cy="1812775"/>
            </a:xfrm>
            <a:custGeom>
              <a:rect b="b" l="l" r="r" t="t"/>
              <a:pathLst>
                <a:path extrusionOk="0" h="72511" w="57175">
                  <a:moveTo>
                    <a:pt x="56741" y="592"/>
                  </a:moveTo>
                  <a:lnTo>
                    <a:pt x="56741" y="39387"/>
                  </a:lnTo>
                  <a:lnTo>
                    <a:pt x="434" y="71910"/>
                  </a:lnTo>
                  <a:lnTo>
                    <a:pt x="434" y="33116"/>
                  </a:lnTo>
                  <a:lnTo>
                    <a:pt x="56741" y="592"/>
                  </a:lnTo>
                  <a:close/>
                  <a:moveTo>
                    <a:pt x="56958" y="0"/>
                  </a:moveTo>
                  <a:cubicBezTo>
                    <a:pt x="56916" y="0"/>
                    <a:pt x="56875" y="9"/>
                    <a:pt x="56841" y="25"/>
                  </a:cubicBezTo>
                  <a:lnTo>
                    <a:pt x="134" y="32782"/>
                  </a:lnTo>
                  <a:cubicBezTo>
                    <a:pt x="34" y="32816"/>
                    <a:pt x="1" y="32882"/>
                    <a:pt x="1" y="32982"/>
                  </a:cubicBezTo>
                  <a:lnTo>
                    <a:pt x="1" y="72310"/>
                  </a:lnTo>
                  <a:cubicBezTo>
                    <a:pt x="1" y="72377"/>
                    <a:pt x="34" y="72444"/>
                    <a:pt x="134" y="72477"/>
                  </a:cubicBezTo>
                  <a:cubicBezTo>
                    <a:pt x="134" y="72511"/>
                    <a:pt x="201" y="72511"/>
                    <a:pt x="234" y="72511"/>
                  </a:cubicBezTo>
                  <a:cubicBezTo>
                    <a:pt x="268" y="72511"/>
                    <a:pt x="301" y="72477"/>
                    <a:pt x="334" y="72477"/>
                  </a:cubicBezTo>
                  <a:lnTo>
                    <a:pt x="57075" y="39720"/>
                  </a:lnTo>
                  <a:cubicBezTo>
                    <a:pt x="57141" y="39687"/>
                    <a:pt x="57175" y="39587"/>
                    <a:pt x="57175" y="39520"/>
                  </a:cubicBezTo>
                  <a:lnTo>
                    <a:pt x="57175" y="226"/>
                  </a:lnTo>
                  <a:cubicBezTo>
                    <a:pt x="57175" y="125"/>
                    <a:pt x="57141" y="59"/>
                    <a:pt x="57075" y="25"/>
                  </a:cubicBezTo>
                  <a:cubicBezTo>
                    <a:pt x="57041" y="9"/>
                    <a:pt x="57000" y="0"/>
                    <a:pt x="569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3678625" y="2482225"/>
              <a:ext cx="15050" cy="32550"/>
            </a:xfrm>
            <a:custGeom>
              <a:rect b="b" l="l" r="r" t="t"/>
              <a:pathLst>
                <a:path extrusionOk="0" h="1302" w="602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0"/>
                    <a:pt x="134" y="167"/>
                  </a:cubicBezTo>
                  <a:cubicBezTo>
                    <a:pt x="101" y="200"/>
                    <a:pt x="101" y="234"/>
                    <a:pt x="67" y="267"/>
                  </a:cubicBezTo>
                  <a:cubicBezTo>
                    <a:pt x="34" y="300"/>
                    <a:pt x="34" y="367"/>
                    <a:pt x="34" y="401"/>
                  </a:cubicBezTo>
                  <a:cubicBezTo>
                    <a:pt x="1" y="434"/>
                    <a:pt x="1" y="501"/>
                    <a:pt x="34" y="534"/>
                  </a:cubicBezTo>
                  <a:cubicBezTo>
                    <a:pt x="1" y="567"/>
                    <a:pt x="1" y="601"/>
                    <a:pt x="34" y="634"/>
                  </a:cubicBezTo>
                  <a:cubicBezTo>
                    <a:pt x="34" y="667"/>
                    <a:pt x="34" y="701"/>
                    <a:pt x="67" y="701"/>
                  </a:cubicBezTo>
                  <a:cubicBezTo>
                    <a:pt x="67" y="734"/>
                    <a:pt x="101" y="734"/>
                    <a:pt x="101" y="734"/>
                  </a:cubicBezTo>
                  <a:lnTo>
                    <a:pt x="401" y="734"/>
                  </a:lnTo>
                  <a:cubicBezTo>
                    <a:pt x="401" y="734"/>
                    <a:pt x="434" y="734"/>
                    <a:pt x="434" y="767"/>
                  </a:cubicBezTo>
                  <a:cubicBezTo>
                    <a:pt x="468" y="801"/>
                    <a:pt x="468" y="801"/>
                    <a:pt x="434" y="834"/>
                  </a:cubicBezTo>
                  <a:cubicBezTo>
                    <a:pt x="468" y="868"/>
                    <a:pt x="468" y="901"/>
                    <a:pt x="434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34" y="1068"/>
                  </a:cubicBezTo>
                  <a:cubicBezTo>
                    <a:pt x="334" y="1101"/>
                    <a:pt x="301" y="1101"/>
                    <a:pt x="268" y="1134"/>
                  </a:cubicBezTo>
                  <a:cubicBezTo>
                    <a:pt x="234" y="1134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34"/>
                    <a:pt x="101" y="1134"/>
                    <a:pt x="101" y="1134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01"/>
                    <a:pt x="34" y="1101"/>
                    <a:pt x="34" y="1134"/>
                  </a:cubicBezTo>
                  <a:cubicBezTo>
                    <a:pt x="34" y="1168"/>
                    <a:pt x="34" y="1201"/>
                    <a:pt x="67" y="1234"/>
                  </a:cubicBezTo>
                  <a:cubicBezTo>
                    <a:pt x="67" y="1234"/>
                    <a:pt x="101" y="1268"/>
                    <a:pt x="134" y="1301"/>
                  </a:cubicBezTo>
                  <a:lnTo>
                    <a:pt x="201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4"/>
                    <a:pt x="401" y="1201"/>
                    <a:pt x="434" y="1168"/>
                  </a:cubicBezTo>
                  <a:cubicBezTo>
                    <a:pt x="501" y="1134"/>
                    <a:pt x="534" y="1101"/>
                    <a:pt x="534" y="1068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01" y="868"/>
                    <a:pt x="601" y="801"/>
                    <a:pt x="601" y="767"/>
                  </a:cubicBezTo>
                  <a:cubicBezTo>
                    <a:pt x="601" y="734"/>
                    <a:pt x="601" y="701"/>
                    <a:pt x="601" y="667"/>
                  </a:cubicBezTo>
                  <a:cubicBezTo>
                    <a:pt x="601" y="634"/>
                    <a:pt x="568" y="601"/>
                    <a:pt x="568" y="601"/>
                  </a:cubicBezTo>
                  <a:cubicBezTo>
                    <a:pt x="534" y="567"/>
                    <a:pt x="534" y="567"/>
                    <a:pt x="501" y="567"/>
                  </a:cubicBezTo>
                  <a:lnTo>
                    <a:pt x="201" y="567"/>
                  </a:lnTo>
                  <a:cubicBezTo>
                    <a:pt x="201" y="567"/>
                    <a:pt x="201" y="534"/>
                    <a:pt x="168" y="534"/>
                  </a:cubicBezTo>
                  <a:cubicBezTo>
                    <a:pt x="168" y="501"/>
                    <a:pt x="168" y="501"/>
                    <a:pt x="168" y="467"/>
                  </a:cubicBezTo>
                  <a:cubicBezTo>
                    <a:pt x="168" y="434"/>
                    <a:pt x="168" y="401"/>
                    <a:pt x="168" y="367"/>
                  </a:cubicBezTo>
                  <a:cubicBezTo>
                    <a:pt x="168" y="367"/>
                    <a:pt x="201" y="334"/>
                    <a:pt x="201" y="300"/>
                  </a:cubicBezTo>
                  <a:cubicBezTo>
                    <a:pt x="234" y="267"/>
                    <a:pt x="234" y="267"/>
                    <a:pt x="268" y="234"/>
                  </a:cubicBezTo>
                  <a:lnTo>
                    <a:pt x="334" y="200"/>
                  </a:lnTo>
                  <a:lnTo>
                    <a:pt x="434" y="200"/>
                  </a:lnTo>
                  <a:cubicBezTo>
                    <a:pt x="468" y="200"/>
                    <a:pt x="468" y="200"/>
                    <a:pt x="468" y="234"/>
                  </a:cubicBezTo>
                  <a:lnTo>
                    <a:pt x="468" y="267"/>
                  </a:lnTo>
                  <a:lnTo>
                    <a:pt x="534" y="234"/>
                  </a:lnTo>
                  <a:lnTo>
                    <a:pt x="534" y="200"/>
                  </a:lnTo>
                  <a:lnTo>
                    <a:pt x="534" y="167"/>
                  </a:ln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3696150" y="2476375"/>
              <a:ext cx="2525" cy="30050"/>
            </a:xfrm>
            <a:custGeom>
              <a:rect b="b" l="l" r="r" t="t"/>
              <a:pathLst>
                <a:path extrusionOk="0" h="1202" w="101">
                  <a:moveTo>
                    <a:pt x="67" y="1"/>
                  </a:moveTo>
                  <a:lnTo>
                    <a:pt x="0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201"/>
                  </a:lnTo>
                  <a:lnTo>
                    <a:pt x="67" y="168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1"/>
                    <a:pt x="100" y="1"/>
                    <a:pt x="100" y="1"/>
                  </a:cubicBezTo>
                  <a:close/>
                  <a:moveTo>
                    <a:pt x="34" y="334"/>
                  </a:moveTo>
                  <a:cubicBezTo>
                    <a:pt x="34" y="334"/>
                    <a:pt x="34" y="368"/>
                    <a:pt x="34" y="368"/>
                  </a:cubicBezTo>
                  <a:cubicBezTo>
                    <a:pt x="34" y="368"/>
                    <a:pt x="34" y="401"/>
                    <a:pt x="34" y="401"/>
                  </a:cubicBezTo>
                  <a:lnTo>
                    <a:pt x="34" y="1202"/>
                  </a:lnTo>
                  <a:lnTo>
                    <a:pt x="67" y="1202"/>
                  </a:lnTo>
                  <a:cubicBezTo>
                    <a:pt x="100" y="1168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3700325" y="2471375"/>
              <a:ext cx="10025" cy="29000"/>
            </a:xfrm>
            <a:custGeom>
              <a:rect b="b" l="l" r="r" t="t"/>
              <a:pathLst>
                <a:path extrusionOk="0" h="1160" w="401">
                  <a:moveTo>
                    <a:pt x="167" y="1"/>
                  </a:moveTo>
                  <a:lnTo>
                    <a:pt x="133" y="34"/>
                  </a:lnTo>
                  <a:cubicBezTo>
                    <a:pt x="133" y="34"/>
                    <a:pt x="133" y="67"/>
                    <a:pt x="133" y="67"/>
                  </a:cubicBezTo>
                  <a:cubicBezTo>
                    <a:pt x="100" y="67"/>
                    <a:pt x="100" y="101"/>
                    <a:pt x="133" y="101"/>
                  </a:cubicBezTo>
                  <a:lnTo>
                    <a:pt x="133" y="368"/>
                  </a:lnTo>
                  <a:lnTo>
                    <a:pt x="33" y="434"/>
                  </a:lnTo>
                  <a:cubicBezTo>
                    <a:pt x="33" y="434"/>
                    <a:pt x="33" y="468"/>
                    <a:pt x="33" y="468"/>
                  </a:cubicBezTo>
                  <a:cubicBezTo>
                    <a:pt x="0" y="468"/>
                    <a:pt x="0" y="468"/>
                    <a:pt x="33" y="501"/>
                  </a:cubicBezTo>
                  <a:lnTo>
                    <a:pt x="33" y="534"/>
                  </a:lnTo>
                  <a:cubicBezTo>
                    <a:pt x="0" y="534"/>
                    <a:pt x="0" y="568"/>
                    <a:pt x="33" y="568"/>
                  </a:cubicBezTo>
                  <a:lnTo>
                    <a:pt x="133" y="534"/>
                  </a:lnTo>
                  <a:lnTo>
                    <a:pt x="133" y="935"/>
                  </a:lnTo>
                  <a:cubicBezTo>
                    <a:pt x="100" y="1001"/>
                    <a:pt x="133" y="1068"/>
                    <a:pt x="167" y="1135"/>
                  </a:cubicBezTo>
                  <a:cubicBezTo>
                    <a:pt x="184" y="1151"/>
                    <a:pt x="200" y="1160"/>
                    <a:pt x="221" y="1160"/>
                  </a:cubicBezTo>
                  <a:cubicBezTo>
                    <a:pt x="242" y="1160"/>
                    <a:pt x="267" y="1151"/>
                    <a:pt x="300" y="1135"/>
                  </a:cubicBezTo>
                  <a:lnTo>
                    <a:pt x="367" y="1101"/>
                  </a:lnTo>
                  <a:lnTo>
                    <a:pt x="400" y="1068"/>
                  </a:lnTo>
                  <a:cubicBezTo>
                    <a:pt x="400" y="1068"/>
                    <a:pt x="400" y="1035"/>
                    <a:pt x="400" y="1035"/>
                  </a:cubicBezTo>
                  <a:lnTo>
                    <a:pt x="400" y="968"/>
                  </a:lnTo>
                  <a:lnTo>
                    <a:pt x="367" y="968"/>
                  </a:lnTo>
                  <a:lnTo>
                    <a:pt x="300" y="1001"/>
                  </a:lnTo>
                  <a:lnTo>
                    <a:pt x="234" y="1001"/>
                  </a:lnTo>
                  <a:lnTo>
                    <a:pt x="234" y="935"/>
                  </a:lnTo>
                  <a:cubicBezTo>
                    <a:pt x="234" y="935"/>
                    <a:pt x="234" y="901"/>
                    <a:pt x="234" y="901"/>
                  </a:cubicBezTo>
                  <a:lnTo>
                    <a:pt x="200" y="468"/>
                  </a:lnTo>
                  <a:lnTo>
                    <a:pt x="334" y="368"/>
                  </a:lnTo>
                  <a:lnTo>
                    <a:pt x="367" y="368"/>
                  </a:lnTo>
                  <a:cubicBezTo>
                    <a:pt x="367" y="334"/>
                    <a:pt x="367" y="334"/>
                    <a:pt x="367" y="334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0" y="334"/>
                  </a:ln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3712000" y="2470550"/>
              <a:ext cx="13350" cy="24200"/>
            </a:xfrm>
            <a:custGeom>
              <a:rect b="b" l="l" r="r" t="t"/>
              <a:pathLst>
                <a:path extrusionOk="0" h="968" w="534">
                  <a:moveTo>
                    <a:pt x="350" y="142"/>
                  </a:moveTo>
                  <a:cubicBezTo>
                    <a:pt x="367" y="142"/>
                    <a:pt x="384" y="150"/>
                    <a:pt x="400" y="167"/>
                  </a:cubicBezTo>
                  <a:cubicBezTo>
                    <a:pt x="434" y="200"/>
                    <a:pt x="434" y="267"/>
                    <a:pt x="434" y="300"/>
                  </a:cubicBezTo>
                  <a:lnTo>
                    <a:pt x="133" y="501"/>
                  </a:lnTo>
                  <a:cubicBezTo>
                    <a:pt x="133" y="467"/>
                    <a:pt x="133" y="401"/>
                    <a:pt x="133" y="401"/>
                  </a:cubicBezTo>
                  <a:cubicBezTo>
                    <a:pt x="167" y="367"/>
                    <a:pt x="167" y="334"/>
                    <a:pt x="167" y="300"/>
                  </a:cubicBezTo>
                  <a:cubicBezTo>
                    <a:pt x="200" y="267"/>
                    <a:pt x="200" y="234"/>
                    <a:pt x="234" y="234"/>
                  </a:cubicBezTo>
                  <a:cubicBezTo>
                    <a:pt x="234" y="200"/>
                    <a:pt x="267" y="200"/>
                    <a:pt x="300" y="167"/>
                  </a:cubicBezTo>
                  <a:cubicBezTo>
                    <a:pt x="317" y="150"/>
                    <a:pt x="334" y="142"/>
                    <a:pt x="350" y="142"/>
                  </a:cubicBezTo>
                  <a:close/>
                  <a:moveTo>
                    <a:pt x="400" y="0"/>
                  </a:moveTo>
                  <a:cubicBezTo>
                    <a:pt x="367" y="0"/>
                    <a:pt x="300" y="0"/>
                    <a:pt x="300" y="34"/>
                  </a:cubicBezTo>
                  <a:cubicBezTo>
                    <a:pt x="234" y="67"/>
                    <a:pt x="200" y="67"/>
                    <a:pt x="200" y="100"/>
                  </a:cubicBezTo>
                  <a:cubicBezTo>
                    <a:pt x="167" y="167"/>
                    <a:pt x="133" y="200"/>
                    <a:pt x="100" y="234"/>
                  </a:cubicBezTo>
                  <a:cubicBezTo>
                    <a:pt x="100" y="300"/>
                    <a:pt x="67" y="334"/>
                    <a:pt x="67" y="401"/>
                  </a:cubicBezTo>
                  <a:cubicBezTo>
                    <a:pt x="33" y="434"/>
                    <a:pt x="33" y="501"/>
                    <a:pt x="33" y="534"/>
                  </a:cubicBezTo>
                  <a:cubicBezTo>
                    <a:pt x="33" y="601"/>
                    <a:pt x="0" y="634"/>
                    <a:pt x="0" y="701"/>
                  </a:cubicBezTo>
                  <a:cubicBezTo>
                    <a:pt x="0" y="734"/>
                    <a:pt x="0" y="801"/>
                    <a:pt x="33" y="834"/>
                  </a:cubicBezTo>
                  <a:cubicBezTo>
                    <a:pt x="33" y="868"/>
                    <a:pt x="67" y="901"/>
                    <a:pt x="67" y="934"/>
                  </a:cubicBezTo>
                  <a:cubicBezTo>
                    <a:pt x="100" y="934"/>
                    <a:pt x="133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901"/>
                    <a:pt x="367" y="868"/>
                  </a:cubicBezTo>
                  <a:cubicBezTo>
                    <a:pt x="367" y="834"/>
                    <a:pt x="400" y="801"/>
                    <a:pt x="434" y="767"/>
                  </a:cubicBezTo>
                  <a:cubicBezTo>
                    <a:pt x="434" y="734"/>
                    <a:pt x="467" y="701"/>
                    <a:pt x="467" y="667"/>
                  </a:cubicBezTo>
                  <a:cubicBezTo>
                    <a:pt x="467" y="634"/>
                    <a:pt x="467" y="601"/>
                    <a:pt x="467" y="601"/>
                  </a:cubicBezTo>
                  <a:cubicBezTo>
                    <a:pt x="467" y="567"/>
                    <a:pt x="467" y="567"/>
                    <a:pt x="467" y="567"/>
                  </a:cubicBezTo>
                  <a:lnTo>
                    <a:pt x="434" y="601"/>
                  </a:lnTo>
                  <a:cubicBezTo>
                    <a:pt x="434" y="634"/>
                    <a:pt x="400" y="667"/>
                    <a:pt x="400" y="701"/>
                  </a:cubicBezTo>
                  <a:cubicBezTo>
                    <a:pt x="367" y="734"/>
                    <a:pt x="334" y="767"/>
                    <a:pt x="300" y="767"/>
                  </a:cubicBezTo>
                  <a:cubicBezTo>
                    <a:pt x="284" y="784"/>
                    <a:pt x="267" y="792"/>
                    <a:pt x="250" y="792"/>
                  </a:cubicBezTo>
                  <a:cubicBezTo>
                    <a:pt x="234" y="792"/>
                    <a:pt x="217" y="784"/>
                    <a:pt x="200" y="767"/>
                  </a:cubicBezTo>
                  <a:cubicBezTo>
                    <a:pt x="167" y="734"/>
                    <a:pt x="133" y="667"/>
                    <a:pt x="133" y="634"/>
                  </a:cubicBezTo>
                  <a:lnTo>
                    <a:pt x="534" y="401"/>
                  </a:lnTo>
                  <a:cubicBezTo>
                    <a:pt x="534" y="367"/>
                    <a:pt x="534" y="367"/>
                    <a:pt x="534" y="367"/>
                  </a:cubicBezTo>
                  <a:lnTo>
                    <a:pt x="534" y="300"/>
                  </a:lnTo>
                  <a:cubicBezTo>
                    <a:pt x="534" y="267"/>
                    <a:pt x="534" y="200"/>
                    <a:pt x="534" y="134"/>
                  </a:cubicBezTo>
                  <a:cubicBezTo>
                    <a:pt x="500" y="100"/>
                    <a:pt x="500" y="67"/>
                    <a:pt x="467" y="34"/>
                  </a:cubicBezTo>
                  <a:cubicBezTo>
                    <a:pt x="434" y="0"/>
                    <a:pt x="434" y="0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3730325" y="2456575"/>
              <a:ext cx="18375" cy="31500"/>
            </a:xfrm>
            <a:custGeom>
              <a:rect b="b" l="l" r="r" t="t"/>
              <a:pathLst>
                <a:path extrusionOk="0" h="1260" w="735">
                  <a:moveTo>
                    <a:pt x="631" y="1"/>
                  </a:moveTo>
                  <a:cubicBezTo>
                    <a:pt x="601" y="1"/>
                    <a:pt x="568" y="9"/>
                    <a:pt x="535" y="26"/>
                  </a:cubicBezTo>
                  <a:cubicBezTo>
                    <a:pt x="501" y="26"/>
                    <a:pt x="501" y="59"/>
                    <a:pt x="468" y="59"/>
                  </a:cubicBezTo>
                  <a:cubicBezTo>
                    <a:pt x="435" y="92"/>
                    <a:pt x="435" y="92"/>
                    <a:pt x="435" y="126"/>
                  </a:cubicBezTo>
                  <a:cubicBezTo>
                    <a:pt x="401" y="159"/>
                    <a:pt x="401" y="159"/>
                    <a:pt x="368" y="192"/>
                  </a:cubicBezTo>
                  <a:cubicBezTo>
                    <a:pt x="368" y="226"/>
                    <a:pt x="368" y="226"/>
                    <a:pt x="368" y="259"/>
                  </a:cubicBezTo>
                  <a:cubicBezTo>
                    <a:pt x="334" y="226"/>
                    <a:pt x="301" y="226"/>
                    <a:pt x="301" y="192"/>
                  </a:cubicBezTo>
                  <a:cubicBezTo>
                    <a:pt x="234" y="192"/>
                    <a:pt x="201" y="192"/>
                    <a:pt x="168" y="226"/>
                  </a:cubicBezTo>
                  <a:cubicBezTo>
                    <a:pt x="168" y="226"/>
                    <a:pt x="134" y="259"/>
                    <a:pt x="134" y="259"/>
                  </a:cubicBezTo>
                  <a:lnTo>
                    <a:pt x="68" y="326"/>
                  </a:lnTo>
                  <a:lnTo>
                    <a:pt x="68" y="359"/>
                  </a:lnTo>
                  <a:cubicBezTo>
                    <a:pt x="67" y="359"/>
                    <a:pt x="67" y="360"/>
                    <a:pt x="67" y="360"/>
                  </a:cubicBezTo>
                  <a:lnTo>
                    <a:pt x="67" y="360"/>
                  </a:lnTo>
                  <a:lnTo>
                    <a:pt x="34" y="392"/>
                  </a:lnTo>
                  <a:lnTo>
                    <a:pt x="1" y="392"/>
                  </a:lnTo>
                  <a:cubicBezTo>
                    <a:pt x="1" y="426"/>
                    <a:pt x="1" y="426"/>
                    <a:pt x="1" y="426"/>
                  </a:cubicBezTo>
                  <a:lnTo>
                    <a:pt x="1" y="1226"/>
                  </a:lnTo>
                  <a:cubicBezTo>
                    <a:pt x="1" y="1226"/>
                    <a:pt x="1" y="1226"/>
                    <a:pt x="1" y="1260"/>
                  </a:cubicBezTo>
                  <a:lnTo>
                    <a:pt x="34" y="1260"/>
                  </a:lnTo>
                  <a:lnTo>
                    <a:pt x="68" y="1226"/>
                  </a:lnTo>
                  <a:cubicBezTo>
                    <a:pt x="68" y="1226"/>
                    <a:pt x="68" y="1193"/>
                    <a:pt x="68" y="1193"/>
                  </a:cubicBezTo>
                  <a:cubicBezTo>
                    <a:pt x="101" y="1193"/>
                    <a:pt x="101" y="1160"/>
                    <a:pt x="68" y="1160"/>
                  </a:cubicBezTo>
                  <a:lnTo>
                    <a:pt x="68" y="693"/>
                  </a:lnTo>
                  <a:cubicBezTo>
                    <a:pt x="68" y="626"/>
                    <a:pt x="101" y="559"/>
                    <a:pt x="101" y="493"/>
                  </a:cubicBezTo>
                  <a:cubicBezTo>
                    <a:pt x="134" y="459"/>
                    <a:pt x="168" y="426"/>
                    <a:pt x="201" y="392"/>
                  </a:cubicBezTo>
                  <a:cubicBezTo>
                    <a:pt x="234" y="376"/>
                    <a:pt x="251" y="367"/>
                    <a:pt x="264" y="367"/>
                  </a:cubicBezTo>
                  <a:cubicBezTo>
                    <a:pt x="276" y="367"/>
                    <a:pt x="284" y="376"/>
                    <a:pt x="301" y="392"/>
                  </a:cubicBezTo>
                  <a:cubicBezTo>
                    <a:pt x="334" y="426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35" y="993"/>
                    <a:pt x="435" y="993"/>
                  </a:cubicBezTo>
                  <a:cubicBezTo>
                    <a:pt x="435" y="960"/>
                    <a:pt x="435" y="960"/>
                    <a:pt x="435" y="960"/>
                  </a:cubicBezTo>
                  <a:lnTo>
                    <a:pt x="435" y="493"/>
                  </a:lnTo>
                  <a:cubicBezTo>
                    <a:pt x="435" y="426"/>
                    <a:pt x="435" y="359"/>
                    <a:pt x="468" y="292"/>
                  </a:cubicBezTo>
                  <a:cubicBezTo>
                    <a:pt x="468" y="226"/>
                    <a:pt x="501" y="192"/>
                    <a:pt x="535" y="159"/>
                  </a:cubicBezTo>
                  <a:cubicBezTo>
                    <a:pt x="557" y="148"/>
                    <a:pt x="575" y="144"/>
                    <a:pt x="590" y="144"/>
                  </a:cubicBezTo>
                  <a:cubicBezTo>
                    <a:pt x="620" y="144"/>
                    <a:pt x="635" y="159"/>
                    <a:pt x="635" y="159"/>
                  </a:cubicBezTo>
                  <a:cubicBezTo>
                    <a:pt x="668" y="226"/>
                    <a:pt x="701" y="292"/>
                    <a:pt x="668" y="359"/>
                  </a:cubicBezTo>
                  <a:lnTo>
                    <a:pt x="668" y="793"/>
                  </a:lnTo>
                  <a:cubicBezTo>
                    <a:pt x="668" y="793"/>
                    <a:pt x="668" y="793"/>
                    <a:pt x="668" y="826"/>
                  </a:cubicBezTo>
                  <a:lnTo>
                    <a:pt x="735" y="793"/>
                  </a:lnTo>
                  <a:lnTo>
                    <a:pt x="735" y="759"/>
                  </a:lnTo>
                  <a:cubicBezTo>
                    <a:pt x="735" y="759"/>
                    <a:pt x="735" y="759"/>
                    <a:pt x="735" y="726"/>
                  </a:cubicBezTo>
                  <a:lnTo>
                    <a:pt x="735" y="259"/>
                  </a:lnTo>
                  <a:cubicBezTo>
                    <a:pt x="735" y="192"/>
                    <a:pt x="735" y="92"/>
                    <a:pt x="701" y="26"/>
                  </a:cubicBezTo>
                  <a:cubicBezTo>
                    <a:pt x="685" y="9"/>
                    <a:pt x="660" y="1"/>
                    <a:pt x="6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3752025" y="2446350"/>
              <a:ext cx="10850" cy="25050"/>
            </a:xfrm>
            <a:custGeom>
              <a:rect b="b" l="l" r="r" t="t"/>
              <a:pathLst>
                <a:path extrusionOk="0" h="1002" w="434">
                  <a:moveTo>
                    <a:pt x="367" y="501"/>
                  </a:moveTo>
                  <a:lnTo>
                    <a:pt x="367" y="568"/>
                  </a:lnTo>
                  <a:cubicBezTo>
                    <a:pt x="367" y="601"/>
                    <a:pt x="367" y="635"/>
                    <a:pt x="367" y="668"/>
                  </a:cubicBezTo>
                  <a:cubicBezTo>
                    <a:pt x="334" y="701"/>
                    <a:pt x="334" y="735"/>
                    <a:pt x="334" y="768"/>
                  </a:cubicBezTo>
                  <a:cubicBezTo>
                    <a:pt x="300" y="801"/>
                    <a:pt x="300" y="801"/>
                    <a:pt x="267" y="835"/>
                  </a:cubicBezTo>
                  <a:cubicBezTo>
                    <a:pt x="234" y="868"/>
                    <a:pt x="234" y="868"/>
                    <a:pt x="200" y="902"/>
                  </a:cubicBezTo>
                  <a:lnTo>
                    <a:pt x="67" y="902"/>
                  </a:lnTo>
                  <a:cubicBezTo>
                    <a:pt x="67" y="868"/>
                    <a:pt x="67" y="868"/>
                    <a:pt x="67" y="868"/>
                  </a:cubicBezTo>
                  <a:cubicBezTo>
                    <a:pt x="67" y="835"/>
                    <a:pt x="67" y="835"/>
                    <a:pt x="67" y="835"/>
                  </a:cubicBezTo>
                  <a:cubicBezTo>
                    <a:pt x="67" y="768"/>
                    <a:pt x="100" y="735"/>
                    <a:pt x="100" y="701"/>
                  </a:cubicBezTo>
                  <a:cubicBezTo>
                    <a:pt x="134" y="668"/>
                    <a:pt x="200" y="635"/>
                    <a:pt x="234" y="601"/>
                  </a:cubicBezTo>
                  <a:lnTo>
                    <a:pt x="367" y="501"/>
                  </a:lnTo>
                  <a:close/>
                  <a:moveTo>
                    <a:pt x="334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8"/>
                    <a:pt x="167" y="68"/>
                    <a:pt x="134" y="101"/>
                  </a:cubicBezTo>
                  <a:cubicBezTo>
                    <a:pt x="134" y="134"/>
                    <a:pt x="100" y="168"/>
                    <a:pt x="67" y="201"/>
                  </a:cubicBezTo>
                  <a:cubicBezTo>
                    <a:pt x="67" y="234"/>
                    <a:pt x="34" y="268"/>
                    <a:pt x="34" y="301"/>
                  </a:cubicBezTo>
                  <a:cubicBezTo>
                    <a:pt x="34" y="334"/>
                    <a:pt x="34" y="368"/>
                    <a:pt x="34" y="368"/>
                  </a:cubicBezTo>
                  <a:cubicBezTo>
                    <a:pt x="34" y="401"/>
                    <a:pt x="34" y="401"/>
                    <a:pt x="34" y="401"/>
                  </a:cubicBezTo>
                  <a:lnTo>
                    <a:pt x="100" y="401"/>
                  </a:lnTo>
                  <a:lnTo>
                    <a:pt x="100" y="368"/>
                  </a:lnTo>
                  <a:lnTo>
                    <a:pt x="167" y="301"/>
                  </a:lnTo>
                  <a:cubicBezTo>
                    <a:pt x="167" y="268"/>
                    <a:pt x="200" y="234"/>
                    <a:pt x="234" y="234"/>
                  </a:cubicBezTo>
                  <a:cubicBezTo>
                    <a:pt x="250" y="218"/>
                    <a:pt x="267" y="209"/>
                    <a:pt x="284" y="209"/>
                  </a:cubicBezTo>
                  <a:cubicBezTo>
                    <a:pt x="300" y="209"/>
                    <a:pt x="317" y="218"/>
                    <a:pt x="334" y="234"/>
                  </a:cubicBezTo>
                  <a:cubicBezTo>
                    <a:pt x="367" y="234"/>
                    <a:pt x="367" y="268"/>
                    <a:pt x="367" y="334"/>
                  </a:cubicBezTo>
                  <a:lnTo>
                    <a:pt x="200" y="468"/>
                  </a:lnTo>
                  <a:cubicBezTo>
                    <a:pt x="167" y="501"/>
                    <a:pt x="134" y="535"/>
                    <a:pt x="100" y="568"/>
                  </a:cubicBezTo>
                  <a:cubicBezTo>
                    <a:pt x="100" y="601"/>
                    <a:pt x="67" y="635"/>
                    <a:pt x="34" y="668"/>
                  </a:cubicBezTo>
                  <a:cubicBezTo>
                    <a:pt x="34" y="701"/>
                    <a:pt x="0" y="735"/>
                    <a:pt x="0" y="768"/>
                  </a:cubicBezTo>
                  <a:cubicBezTo>
                    <a:pt x="0" y="801"/>
                    <a:pt x="0" y="868"/>
                    <a:pt x="0" y="902"/>
                  </a:cubicBez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968"/>
                    <a:pt x="34" y="1002"/>
                  </a:cubicBezTo>
                  <a:lnTo>
                    <a:pt x="100" y="1002"/>
                  </a:lnTo>
                  <a:cubicBezTo>
                    <a:pt x="100" y="1002"/>
                    <a:pt x="134" y="968"/>
                    <a:pt x="167" y="968"/>
                  </a:cubicBezTo>
                  <a:cubicBezTo>
                    <a:pt x="167" y="968"/>
                    <a:pt x="200" y="935"/>
                    <a:pt x="200" y="935"/>
                  </a:cubicBezTo>
                  <a:lnTo>
                    <a:pt x="267" y="868"/>
                  </a:lnTo>
                  <a:cubicBezTo>
                    <a:pt x="300" y="835"/>
                    <a:pt x="300" y="835"/>
                    <a:pt x="334" y="801"/>
                  </a:cubicBezTo>
                  <a:cubicBezTo>
                    <a:pt x="334" y="801"/>
                    <a:pt x="334" y="801"/>
                    <a:pt x="334" y="835"/>
                  </a:cubicBezTo>
                  <a:lnTo>
                    <a:pt x="367" y="835"/>
                  </a:lnTo>
                  <a:lnTo>
                    <a:pt x="400" y="801"/>
                  </a:lnTo>
                  <a:cubicBezTo>
                    <a:pt x="434" y="801"/>
                    <a:pt x="434" y="768"/>
                    <a:pt x="434" y="768"/>
                  </a:cubicBezTo>
                  <a:cubicBezTo>
                    <a:pt x="434" y="768"/>
                    <a:pt x="434" y="735"/>
                    <a:pt x="434" y="735"/>
                  </a:cubicBezTo>
                  <a:lnTo>
                    <a:pt x="434" y="234"/>
                  </a:lnTo>
                  <a:cubicBezTo>
                    <a:pt x="434" y="168"/>
                    <a:pt x="434" y="134"/>
                    <a:pt x="434" y="101"/>
                  </a:cubicBezTo>
                  <a:cubicBezTo>
                    <a:pt x="434" y="68"/>
                    <a:pt x="400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3768700" y="2438850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4" y="142"/>
                  </a:moveTo>
                  <a:cubicBezTo>
                    <a:pt x="301" y="142"/>
                    <a:pt x="317" y="151"/>
                    <a:pt x="334" y="167"/>
                  </a:cubicBezTo>
                  <a:cubicBezTo>
                    <a:pt x="367" y="234"/>
                    <a:pt x="367" y="301"/>
                    <a:pt x="367" y="334"/>
                  </a:cubicBezTo>
                  <a:lnTo>
                    <a:pt x="367" y="434"/>
                  </a:lnTo>
                  <a:cubicBezTo>
                    <a:pt x="367" y="501"/>
                    <a:pt x="367" y="601"/>
                    <a:pt x="334" y="668"/>
                  </a:cubicBezTo>
                  <a:cubicBezTo>
                    <a:pt x="301" y="701"/>
                    <a:pt x="267" y="768"/>
                    <a:pt x="234" y="801"/>
                  </a:cubicBezTo>
                  <a:cubicBezTo>
                    <a:pt x="217" y="818"/>
                    <a:pt x="192" y="826"/>
                    <a:pt x="167" y="826"/>
                  </a:cubicBezTo>
                  <a:cubicBezTo>
                    <a:pt x="142" y="826"/>
                    <a:pt x="117" y="818"/>
                    <a:pt x="100" y="801"/>
                  </a:cubicBezTo>
                  <a:cubicBezTo>
                    <a:pt x="67" y="768"/>
                    <a:pt x="67" y="701"/>
                    <a:pt x="67" y="634"/>
                  </a:cubicBezTo>
                  <a:lnTo>
                    <a:pt x="67" y="501"/>
                  </a:lnTo>
                  <a:cubicBezTo>
                    <a:pt x="67" y="434"/>
                    <a:pt x="67" y="368"/>
                    <a:pt x="100" y="301"/>
                  </a:cubicBezTo>
                  <a:cubicBezTo>
                    <a:pt x="134" y="268"/>
                    <a:pt x="167" y="201"/>
                    <a:pt x="234" y="167"/>
                  </a:cubicBezTo>
                  <a:cubicBezTo>
                    <a:pt x="251" y="151"/>
                    <a:pt x="267" y="142"/>
                    <a:pt x="284" y="142"/>
                  </a:cubicBez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34" y="34"/>
                  </a:cubicBezTo>
                  <a:cubicBezTo>
                    <a:pt x="200" y="34"/>
                    <a:pt x="134" y="67"/>
                    <a:pt x="134" y="134"/>
                  </a:cubicBezTo>
                  <a:cubicBezTo>
                    <a:pt x="100" y="167"/>
                    <a:pt x="67" y="201"/>
                    <a:pt x="67" y="234"/>
                  </a:cubicBezTo>
                  <a:lnTo>
                    <a:pt x="67" y="167"/>
                  </a:lnTo>
                  <a:lnTo>
                    <a:pt x="34" y="167"/>
                  </a:lnTo>
                  <a:cubicBezTo>
                    <a:pt x="0" y="167"/>
                    <a:pt x="0" y="201"/>
                    <a:pt x="34" y="201"/>
                  </a:cubicBezTo>
                  <a:cubicBezTo>
                    <a:pt x="0" y="201"/>
                    <a:pt x="0" y="234"/>
                    <a:pt x="34" y="234"/>
                  </a:cubicBezTo>
                  <a:lnTo>
                    <a:pt x="34" y="1335"/>
                  </a:lnTo>
                  <a:cubicBezTo>
                    <a:pt x="0" y="1335"/>
                    <a:pt x="0" y="1368"/>
                    <a:pt x="34" y="1368"/>
                  </a:cubicBezTo>
                  <a:lnTo>
                    <a:pt x="67" y="1335"/>
                  </a:lnTo>
                  <a:cubicBezTo>
                    <a:pt x="67" y="1335"/>
                    <a:pt x="67" y="1335"/>
                    <a:pt x="67" y="1302"/>
                  </a:cubicBezTo>
                  <a:cubicBezTo>
                    <a:pt x="67" y="1302"/>
                    <a:pt x="67" y="1302"/>
                    <a:pt x="67" y="1268"/>
                  </a:cubicBezTo>
                  <a:lnTo>
                    <a:pt x="67" y="901"/>
                  </a:lnTo>
                  <a:cubicBezTo>
                    <a:pt x="67" y="935"/>
                    <a:pt x="100" y="935"/>
                    <a:pt x="134" y="935"/>
                  </a:cubicBezTo>
                  <a:cubicBezTo>
                    <a:pt x="145" y="946"/>
                    <a:pt x="156" y="950"/>
                    <a:pt x="167" y="950"/>
                  </a:cubicBezTo>
                  <a:cubicBezTo>
                    <a:pt x="189" y="950"/>
                    <a:pt x="212" y="935"/>
                    <a:pt x="234" y="935"/>
                  </a:cubicBezTo>
                  <a:cubicBezTo>
                    <a:pt x="267" y="901"/>
                    <a:pt x="301" y="868"/>
                    <a:pt x="334" y="835"/>
                  </a:cubicBezTo>
                  <a:cubicBezTo>
                    <a:pt x="367" y="801"/>
                    <a:pt x="367" y="735"/>
                    <a:pt x="401" y="701"/>
                  </a:cubicBezTo>
                  <a:cubicBezTo>
                    <a:pt x="434" y="668"/>
                    <a:pt x="434" y="601"/>
                    <a:pt x="467" y="534"/>
                  </a:cubicBezTo>
                  <a:cubicBezTo>
                    <a:pt x="467" y="501"/>
                    <a:pt x="467" y="434"/>
                    <a:pt x="467" y="368"/>
                  </a:cubicBezTo>
                  <a:lnTo>
                    <a:pt x="467" y="268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34" y="101"/>
                    <a:pt x="434" y="67"/>
                    <a:pt x="401" y="34"/>
                  </a:cubicBezTo>
                  <a:cubicBezTo>
                    <a:pt x="367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955500" y="2320425"/>
              <a:ext cx="13375" cy="33400"/>
            </a:xfrm>
            <a:custGeom>
              <a:rect b="b" l="l" r="r" t="t"/>
              <a:pathLst>
                <a:path extrusionOk="0" h="1336" w="535">
                  <a:moveTo>
                    <a:pt x="501" y="1"/>
                  </a:moveTo>
                  <a:lnTo>
                    <a:pt x="34" y="301"/>
                  </a:lnTo>
                  <a:lnTo>
                    <a:pt x="0" y="301"/>
                  </a:lnTo>
                  <a:cubicBezTo>
                    <a:pt x="0" y="335"/>
                    <a:pt x="0" y="335"/>
                    <a:pt x="0" y="335"/>
                  </a:cubicBezTo>
                  <a:lnTo>
                    <a:pt x="0" y="401"/>
                  </a:lnTo>
                  <a:cubicBezTo>
                    <a:pt x="0" y="401"/>
                    <a:pt x="0" y="435"/>
                    <a:pt x="0" y="435"/>
                  </a:cubicBezTo>
                  <a:lnTo>
                    <a:pt x="34" y="435"/>
                  </a:lnTo>
                  <a:lnTo>
                    <a:pt x="234" y="335"/>
                  </a:lnTo>
                  <a:lnTo>
                    <a:pt x="234" y="1302"/>
                  </a:lnTo>
                  <a:lnTo>
                    <a:pt x="234" y="1335"/>
                  </a:lnTo>
                  <a:lnTo>
                    <a:pt x="301" y="1302"/>
                  </a:lnTo>
                  <a:cubicBezTo>
                    <a:pt x="301" y="1302"/>
                    <a:pt x="301" y="1269"/>
                    <a:pt x="301" y="1269"/>
                  </a:cubicBezTo>
                  <a:cubicBezTo>
                    <a:pt x="301" y="1269"/>
                    <a:pt x="301" y="1235"/>
                    <a:pt x="301" y="1235"/>
                  </a:cubicBezTo>
                  <a:lnTo>
                    <a:pt x="301" y="268"/>
                  </a:lnTo>
                  <a:lnTo>
                    <a:pt x="501" y="134"/>
                  </a:lnTo>
                  <a:cubicBezTo>
                    <a:pt x="534" y="134"/>
                    <a:pt x="534" y="134"/>
                    <a:pt x="534" y="101"/>
                  </a:cubicBezTo>
                  <a:cubicBezTo>
                    <a:pt x="534" y="101"/>
                    <a:pt x="534" y="101"/>
                    <a:pt x="534" y="68"/>
                  </a:cubicBezTo>
                  <a:lnTo>
                    <a:pt x="534" y="34"/>
                  </a:lnTo>
                  <a:cubicBezTo>
                    <a:pt x="534" y="1"/>
                    <a:pt x="534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969675" y="2321275"/>
              <a:ext cx="12525" cy="34200"/>
            </a:xfrm>
            <a:custGeom>
              <a:rect b="b" l="l" r="r" t="t"/>
              <a:pathLst>
                <a:path extrusionOk="0" h="1368" w="501">
                  <a:moveTo>
                    <a:pt x="434" y="0"/>
                  </a:moveTo>
                  <a:lnTo>
                    <a:pt x="434" y="34"/>
                  </a:lnTo>
                  <a:cubicBezTo>
                    <a:pt x="401" y="34"/>
                    <a:pt x="401" y="67"/>
                    <a:pt x="434" y="67"/>
                  </a:cubicBezTo>
                  <a:lnTo>
                    <a:pt x="234" y="734"/>
                  </a:lnTo>
                  <a:lnTo>
                    <a:pt x="67" y="267"/>
                  </a:lnTo>
                  <a:cubicBezTo>
                    <a:pt x="67" y="267"/>
                    <a:pt x="67" y="267"/>
                    <a:pt x="67" y="234"/>
                  </a:cubicBezTo>
                  <a:lnTo>
                    <a:pt x="34" y="267"/>
                  </a:lnTo>
                  <a:cubicBezTo>
                    <a:pt x="0" y="267"/>
                    <a:pt x="0" y="267"/>
                    <a:pt x="0" y="301"/>
                  </a:cubicBezTo>
                  <a:cubicBezTo>
                    <a:pt x="0" y="301"/>
                    <a:pt x="0" y="301"/>
                    <a:pt x="0" y="334"/>
                  </a:cubicBezTo>
                  <a:lnTo>
                    <a:pt x="201" y="934"/>
                  </a:lnTo>
                  <a:lnTo>
                    <a:pt x="100" y="1368"/>
                  </a:lnTo>
                  <a:lnTo>
                    <a:pt x="167" y="1368"/>
                  </a:lnTo>
                  <a:cubicBezTo>
                    <a:pt x="167" y="1335"/>
                    <a:pt x="167" y="1335"/>
                    <a:pt x="167" y="1335"/>
                  </a:cubicBezTo>
                  <a:lnTo>
                    <a:pt x="167" y="130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984675" y="2313775"/>
              <a:ext cx="12550" cy="34200"/>
            </a:xfrm>
            <a:custGeom>
              <a:rect b="b" l="l" r="r" t="t"/>
              <a:pathLst>
                <a:path extrusionOk="0" h="1368" w="502">
                  <a:moveTo>
                    <a:pt x="368" y="167"/>
                  </a:moveTo>
                  <a:cubicBezTo>
                    <a:pt x="401" y="234"/>
                    <a:pt x="401" y="300"/>
                    <a:pt x="401" y="334"/>
                  </a:cubicBezTo>
                  <a:lnTo>
                    <a:pt x="401" y="434"/>
                  </a:lnTo>
                  <a:cubicBezTo>
                    <a:pt x="401" y="500"/>
                    <a:pt x="368" y="601"/>
                    <a:pt x="368" y="667"/>
                  </a:cubicBezTo>
                  <a:cubicBezTo>
                    <a:pt x="334" y="701"/>
                    <a:pt x="301" y="767"/>
                    <a:pt x="234" y="801"/>
                  </a:cubicBezTo>
                  <a:cubicBezTo>
                    <a:pt x="218" y="817"/>
                    <a:pt x="201" y="826"/>
                    <a:pt x="184" y="826"/>
                  </a:cubicBezTo>
                  <a:cubicBezTo>
                    <a:pt x="168" y="826"/>
                    <a:pt x="151" y="817"/>
                    <a:pt x="134" y="801"/>
                  </a:cubicBezTo>
                  <a:cubicBezTo>
                    <a:pt x="101" y="734"/>
                    <a:pt x="68" y="701"/>
                    <a:pt x="68" y="634"/>
                  </a:cubicBezTo>
                  <a:lnTo>
                    <a:pt x="68" y="500"/>
                  </a:lnTo>
                  <a:cubicBezTo>
                    <a:pt x="101" y="434"/>
                    <a:pt x="101" y="367"/>
                    <a:pt x="134" y="300"/>
                  </a:cubicBezTo>
                  <a:cubicBezTo>
                    <a:pt x="168" y="267"/>
                    <a:pt x="201" y="200"/>
                    <a:pt x="234" y="167"/>
                  </a:cubicBezTo>
                  <a:close/>
                  <a:moveTo>
                    <a:pt x="268" y="0"/>
                  </a:moveTo>
                  <a:cubicBezTo>
                    <a:pt x="201" y="33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34"/>
                  </a:cubicBezTo>
                  <a:lnTo>
                    <a:pt x="101" y="167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cubicBezTo>
                    <a:pt x="1" y="167"/>
                    <a:pt x="1" y="200"/>
                    <a:pt x="1" y="200"/>
                  </a:cubicBezTo>
                  <a:cubicBezTo>
                    <a:pt x="1" y="200"/>
                    <a:pt x="1" y="234"/>
                    <a:pt x="1" y="234"/>
                  </a:cubicBezTo>
                  <a:lnTo>
                    <a:pt x="1" y="1334"/>
                  </a:lnTo>
                  <a:cubicBezTo>
                    <a:pt x="1" y="1334"/>
                    <a:pt x="1" y="1368"/>
                    <a:pt x="1" y="1368"/>
                  </a:cubicBezTo>
                  <a:lnTo>
                    <a:pt x="34" y="1368"/>
                  </a:lnTo>
                  <a:lnTo>
                    <a:pt x="68" y="1334"/>
                  </a:lnTo>
                  <a:cubicBezTo>
                    <a:pt x="68" y="1334"/>
                    <a:pt x="68" y="1334"/>
                    <a:pt x="101" y="1301"/>
                  </a:cubicBezTo>
                  <a:cubicBezTo>
                    <a:pt x="101" y="1301"/>
                    <a:pt x="101" y="1301"/>
                    <a:pt x="101" y="1268"/>
                  </a:cubicBezTo>
                  <a:lnTo>
                    <a:pt x="101" y="901"/>
                  </a:lnTo>
                  <a:cubicBezTo>
                    <a:pt x="101" y="934"/>
                    <a:pt x="134" y="934"/>
                    <a:pt x="134" y="967"/>
                  </a:cubicBezTo>
                  <a:cubicBezTo>
                    <a:pt x="201" y="967"/>
                    <a:pt x="234" y="934"/>
                    <a:pt x="268" y="934"/>
                  </a:cubicBezTo>
                  <a:cubicBezTo>
                    <a:pt x="301" y="901"/>
                    <a:pt x="334" y="867"/>
                    <a:pt x="334" y="834"/>
                  </a:cubicBezTo>
                  <a:cubicBezTo>
                    <a:pt x="368" y="801"/>
                    <a:pt x="401" y="734"/>
                    <a:pt x="434" y="701"/>
                  </a:cubicBezTo>
                  <a:cubicBezTo>
                    <a:pt x="434" y="667"/>
                    <a:pt x="468" y="601"/>
                    <a:pt x="468" y="534"/>
                  </a:cubicBezTo>
                  <a:cubicBezTo>
                    <a:pt x="501" y="500"/>
                    <a:pt x="501" y="434"/>
                    <a:pt x="501" y="367"/>
                  </a:cubicBezTo>
                  <a:lnTo>
                    <a:pt x="501" y="267"/>
                  </a:lnTo>
                  <a:cubicBezTo>
                    <a:pt x="501" y="200"/>
                    <a:pt x="501" y="167"/>
                    <a:pt x="468" y="134"/>
                  </a:cubicBezTo>
                  <a:cubicBezTo>
                    <a:pt x="468" y="67"/>
                    <a:pt x="434" y="33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3999700" y="2304600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367" y="167"/>
                  </a:moveTo>
                  <a:cubicBezTo>
                    <a:pt x="401" y="234"/>
                    <a:pt x="434" y="267"/>
                    <a:pt x="401" y="334"/>
                  </a:cubicBezTo>
                  <a:lnTo>
                    <a:pt x="123" y="488"/>
                  </a:lnTo>
                  <a:lnTo>
                    <a:pt x="123" y="488"/>
                  </a:lnTo>
                  <a:cubicBezTo>
                    <a:pt x="101" y="459"/>
                    <a:pt x="104" y="430"/>
                    <a:pt x="134" y="400"/>
                  </a:cubicBezTo>
                  <a:cubicBezTo>
                    <a:pt x="134" y="367"/>
                    <a:pt x="134" y="334"/>
                    <a:pt x="167" y="300"/>
                  </a:cubicBezTo>
                  <a:cubicBezTo>
                    <a:pt x="167" y="267"/>
                    <a:pt x="167" y="267"/>
                    <a:pt x="200" y="234"/>
                  </a:cubicBezTo>
                  <a:cubicBezTo>
                    <a:pt x="200" y="200"/>
                    <a:pt x="234" y="200"/>
                    <a:pt x="267" y="167"/>
                  </a:cubicBezTo>
                  <a:close/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100" y="234"/>
                  </a:cubicBezTo>
                  <a:cubicBezTo>
                    <a:pt x="67" y="300"/>
                    <a:pt x="34" y="334"/>
                    <a:pt x="34" y="400"/>
                  </a:cubicBezTo>
                  <a:cubicBezTo>
                    <a:pt x="34" y="434"/>
                    <a:pt x="0" y="501"/>
                    <a:pt x="0" y="534"/>
                  </a:cubicBezTo>
                  <a:cubicBezTo>
                    <a:pt x="0" y="601"/>
                    <a:pt x="0" y="667"/>
                    <a:pt x="34" y="701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67" y="867"/>
                    <a:pt x="67" y="901"/>
                    <a:pt x="100" y="934"/>
                  </a:cubicBezTo>
                  <a:cubicBezTo>
                    <a:pt x="100" y="968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34"/>
                    <a:pt x="334" y="901"/>
                    <a:pt x="367" y="867"/>
                  </a:cubicBezTo>
                  <a:cubicBezTo>
                    <a:pt x="401" y="834"/>
                    <a:pt x="434" y="801"/>
                    <a:pt x="434" y="767"/>
                  </a:cubicBezTo>
                  <a:cubicBezTo>
                    <a:pt x="467" y="734"/>
                    <a:pt x="467" y="701"/>
                    <a:pt x="501" y="667"/>
                  </a:cubicBezTo>
                  <a:cubicBezTo>
                    <a:pt x="501" y="667"/>
                    <a:pt x="501" y="634"/>
                    <a:pt x="501" y="601"/>
                  </a:cubicBezTo>
                  <a:cubicBezTo>
                    <a:pt x="501" y="567"/>
                    <a:pt x="501" y="567"/>
                    <a:pt x="501" y="567"/>
                  </a:cubicBezTo>
                  <a:lnTo>
                    <a:pt x="467" y="567"/>
                  </a:lnTo>
                  <a:lnTo>
                    <a:pt x="434" y="601"/>
                  </a:lnTo>
                  <a:lnTo>
                    <a:pt x="401" y="601"/>
                  </a:lnTo>
                  <a:lnTo>
                    <a:pt x="401" y="634"/>
                  </a:lnTo>
                  <a:cubicBezTo>
                    <a:pt x="401" y="667"/>
                    <a:pt x="367" y="667"/>
                    <a:pt x="367" y="701"/>
                  </a:cubicBezTo>
                  <a:cubicBezTo>
                    <a:pt x="334" y="734"/>
                    <a:pt x="300" y="767"/>
                    <a:pt x="267" y="801"/>
                  </a:cubicBezTo>
                  <a:lnTo>
                    <a:pt x="167" y="801"/>
                  </a:lnTo>
                  <a:cubicBezTo>
                    <a:pt x="134" y="734"/>
                    <a:pt x="100" y="701"/>
                    <a:pt x="134" y="634"/>
                  </a:cubicBezTo>
                  <a:lnTo>
                    <a:pt x="501" y="434"/>
                  </a:lnTo>
                  <a:cubicBezTo>
                    <a:pt x="501" y="400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00"/>
                  </a:lnTo>
                  <a:cubicBezTo>
                    <a:pt x="501" y="267"/>
                    <a:pt x="501" y="200"/>
                    <a:pt x="501" y="134"/>
                  </a:cubicBezTo>
                  <a:cubicBezTo>
                    <a:pt x="501" y="100"/>
                    <a:pt x="467" y="67"/>
                    <a:pt x="434" y="34"/>
                  </a:cubicBezTo>
                  <a:cubicBezTo>
                    <a:pt x="434" y="34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101425" y="2237050"/>
              <a:ext cx="15875" cy="32550"/>
            </a:xfrm>
            <a:custGeom>
              <a:rect b="b" l="l" r="r" t="t"/>
              <a:pathLst>
                <a:path extrusionOk="0" h="1302" w="635">
                  <a:moveTo>
                    <a:pt x="468" y="0"/>
                  </a:moveTo>
                  <a:cubicBezTo>
                    <a:pt x="434" y="0"/>
                    <a:pt x="368" y="0"/>
                    <a:pt x="334" y="34"/>
                  </a:cubicBezTo>
                  <a:cubicBezTo>
                    <a:pt x="268" y="67"/>
                    <a:pt x="201" y="67"/>
                    <a:pt x="168" y="134"/>
                  </a:cubicBezTo>
                  <a:cubicBezTo>
                    <a:pt x="134" y="167"/>
                    <a:pt x="101" y="200"/>
                    <a:pt x="68" y="234"/>
                  </a:cubicBezTo>
                  <a:cubicBezTo>
                    <a:pt x="34" y="300"/>
                    <a:pt x="34" y="334"/>
                    <a:pt x="1" y="401"/>
                  </a:cubicBezTo>
                  <a:cubicBezTo>
                    <a:pt x="1" y="434"/>
                    <a:pt x="1" y="501"/>
                    <a:pt x="1" y="534"/>
                  </a:cubicBezTo>
                  <a:cubicBezTo>
                    <a:pt x="1" y="567"/>
                    <a:pt x="1" y="634"/>
                    <a:pt x="1" y="667"/>
                  </a:cubicBezTo>
                  <a:cubicBezTo>
                    <a:pt x="1" y="701"/>
                    <a:pt x="34" y="734"/>
                    <a:pt x="34" y="734"/>
                  </a:cubicBezTo>
                  <a:cubicBezTo>
                    <a:pt x="68" y="767"/>
                    <a:pt x="101" y="767"/>
                    <a:pt x="101" y="767"/>
                  </a:cubicBezTo>
                  <a:lnTo>
                    <a:pt x="201" y="767"/>
                  </a:lnTo>
                  <a:lnTo>
                    <a:pt x="301" y="734"/>
                  </a:lnTo>
                  <a:lnTo>
                    <a:pt x="434" y="734"/>
                  </a:lnTo>
                  <a:cubicBezTo>
                    <a:pt x="434" y="767"/>
                    <a:pt x="434" y="767"/>
                    <a:pt x="434" y="801"/>
                  </a:cubicBezTo>
                  <a:cubicBezTo>
                    <a:pt x="434" y="834"/>
                    <a:pt x="434" y="834"/>
                    <a:pt x="434" y="868"/>
                  </a:cubicBezTo>
                  <a:cubicBezTo>
                    <a:pt x="434" y="901"/>
                    <a:pt x="434" y="901"/>
                    <a:pt x="401" y="934"/>
                  </a:cubicBezTo>
                  <a:cubicBezTo>
                    <a:pt x="401" y="968"/>
                    <a:pt x="368" y="968"/>
                    <a:pt x="368" y="1001"/>
                  </a:cubicBezTo>
                  <a:lnTo>
                    <a:pt x="301" y="1034"/>
                  </a:lnTo>
                  <a:cubicBezTo>
                    <a:pt x="268" y="1034"/>
                    <a:pt x="234" y="1068"/>
                    <a:pt x="234" y="1068"/>
                  </a:cubicBezTo>
                  <a:lnTo>
                    <a:pt x="168" y="1068"/>
                  </a:lnTo>
                  <a:cubicBezTo>
                    <a:pt x="168" y="1068"/>
                    <a:pt x="134" y="1068"/>
                    <a:pt x="134" y="1034"/>
                  </a:cubicBezTo>
                  <a:cubicBezTo>
                    <a:pt x="134" y="1034"/>
                    <a:pt x="134" y="1034"/>
                    <a:pt x="134" y="1001"/>
                  </a:cubicBezTo>
                  <a:lnTo>
                    <a:pt x="101" y="1001"/>
                  </a:lnTo>
                  <a:lnTo>
                    <a:pt x="34" y="1068"/>
                  </a:lnTo>
                  <a:cubicBezTo>
                    <a:pt x="34" y="1068"/>
                    <a:pt x="1" y="1101"/>
                    <a:pt x="1" y="1134"/>
                  </a:cubicBezTo>
                  <a:cubicBezTo>
                    <a:pt x="1" y="1168"/>
                    <a:pt x="1" y="1201"/>
                    <a:pt x="34" y="1234"/>
                  </a:cubicBezTo>
                  <a:cubicBezTo>
                    <a:pt x="34" y="1268"/>
                    <a:pt x="68" y="1301"/>
                    <a:pt x="101" y="1301"/>
                  </a:cubicBezTo>
                  <a:lnTo>
                    <a:pt x="201" y="1301"/>
                  </a:lnTo>
                  <a:cubicBezTo>
                    <a:pt x="234" y="1301"/>
                    <a:pt x="301" y="1268"/>
                    <a:pt x="334" y="1268"/>
                  </a:cubicBezTo>
                  <a:cubicBezTo>
                    <a:pt x="368" y="1234"/>
                    <a:pt x="401" y="1201"/>
                    <a:pt x="468" y="1134"/>
                  </a:cubicBezTo>
                  <a:cubicBezTo>
                    <a:pt x="501" y="1101"/>
                    <a:pt x="535" y="1068"/>
                    <a:pt x="568" y="1034"/>
                  </a:cubicBezTo>
                  <a:cubicBezTo>
                    <a:pt x="568" y="968"/>
                    <a:pt x="601" y="934"/>
                    <a:pt x="601" y="868"/>
                  </a:cubicBezTo>
                  <a:cubicBezTo>
                    <a:pt x="635" y="834"/>
                    <a:pt x="635" y="767"/>
                    <a:pt x="635" y="734"/>
                  </a:cubicBezTo>
                  <a:cubicBezTo>
                    <a:pt x="635" y="667"/>
                    <a:pt x="635" y="634"/>
                    <a:pt x="635" y="601"/>
                  </a:cubicBezTo>
                  <a:cubicBezTo>
                    <a:pt x="635" y="567"/>
                    <a:pt x="601" y="567"/>
                    <a:pt x="601" y="534"/>
                  </a:cubicBezTo>
                  <a:cubicBezTo>
                    <a:pt x="568" y="501"/>
                    <a:pt x="535" y="501"/>
                    <a:pt x="501" y="501"/>
                  </a:cubicBezTo>
                  <a:lnTo>
                    <a:pt x="401" y="501"/>
                  </a:lnTo>
                  <a:lnTo>
                    <a:pt x="301" y="534"/>
                  </a:lnTo>
                  <a:lnTo>
                    <a:pt x="268" y="534"/>
                  </a:lnTo>
                  <a:lnTo>
                    <a:pt x="234" y="501"/>
                  </a:lnTo>
                  <a:cubicBezTo>
                    <a:pt x="234" y="501"/>
                    <a:pt x="234" y="467"/>
                    <a:pt x="234" y="467"/>
                  </a:cubicBezTo>
                  <a:cubicBezTo>
                    <a:pt x="234" y="434"/>
                    <a:pt x="234" y="401"/>
                    <a:pt x="234" y="401"/>
                  </a:cubicBezTo>
                  <a:cubicBezTo>
                    <a:pt x="234" y="367"/>
                    <a:pt x="268" y="334"/>
                    <a:pt x="268" y="334"/>
                  </a:cubicBezTo>
                  <a:cubicBezTo>
                    <a:pt x="268" y="300"/>
                    <a:pt x="301" y="300"/>
                    <a:pt x="301" y="267"/>
                  </a:cubicBezTo>
                  <a:lnTo>
                    <a:pt x="368" y="234"/>
                  </a:lnTo>
                  <a:cubicBezTo>
                    <a:pt x="401" y="200"/>
                    <a:pt x="434" y="200"/>
                    <a:pt x="468" y="200"/>
                  </a:cubicBezTo>
                  <a:cubicBezTo>
                    <a:pt x="501" y="234"/>
                    <a:pt x="501" y="234"/>
                    <a:pt x="501" y="267"/>
                  </a:cubicBezTo>
                  <a:lnTo>
                    <a:pt x="535" y="267"/>
                  </a:lnTo>
                  <a:lnTo>
                    <a:pt x="635" y="200"/>
                  </a:lnTo>
                  <a:cubicBezTo>
                    <a:pt x="635" y="167"/>
                    <a:pt x="635" y="167"/>
                    <a:pt x="635" y="134"/>
                  </a:cubicBezTo>
                  <a:cubicBezTo>
                    <a:pt x="635" y="134"/>
                    <a:pt x="635" y="100"/>
                    <a:pt x="635" y="67"/>
                  </a:cubicBezTo>
                  <a:cubicBezTo>
                    <a:pt x="601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120625" y="2232050"/>
              <a:ext cx="12525" cy="27525"/>
            </a:xfrm>
            <a:custGeom>
              <a:rect b="b" l="l" r="r" t="t"/>
              <a:pathLst>
                <a:path extrusionOk="0" h="1101" w="501">
                  <a:moveTo>
                    <a:pt x="467" y="0"/>
                  </a:moveTo>
                  <a:lnTo>
                    <a:pt x="400" y="67"/>
                  </a:lnTo>
                  <a:cubicBezTo>
                    <a:pt x="367" y="67"/>
                    <a:pt x="367" y="67"/>
                    <a:pt x="367" y="100"/>
                  </a:cubicBezTo>
                  <a:cubicBezTo>
                    <a:pt x="367" y="100"/>
                    <a:pt x="367" y="100"/>
                    <a:pt x="367" y="134"/>
                  </a:cubicBezTo>
                  <a:lnTo>
                    <a:pt x="367" y="534"/>
                  </a:lnTo>
                  <a:cubicBezTo>
                    <a:pt x="367" y="601"/>
                    <a:pt x="367" y="667"/>
                    <a:pt x="334" y="734"/>
                  </a:cubicBezTo>
                  <a:cubicBezTo>
                    <a:pt x="334" y="767"/>
                    <a:pt x="300" y="801"/>
                    <a:pt x="234" y="834"/>
                  </a:cubicBezTo>
                  <a:cubicBezTo>
                    <a:pt x="217" y="851"/>
                    <a:pt x="200" y="859"/>
                    <a:pt x="188" y="859"/>
                  </a:cubicBezTo>
                  <a:cubicBezTo>
                    <a:pt x="175" y="859"/>
                    <a:pt x="167" y="851"/>
                    <a:pt x="167" y="834"/>
                  </a:cubicBezTo>
                  <a:cubicBezTo>
                    <a:pt x="133" y="801"/>
                    <a:pt x="133" y="734"/>
                    <a:pt x="133" y="701"/>
                  </a:cubicBezTo>
                  <a:lnTo>
                    <a:pt x="133" y="267"/>
                  </a:lnTo>
                  <a:cubicBezTo>
                    <a:pt x="133" y="267"/>
                    <a:pt x="133" y="267"/>
                    <a:pt x="133" y="234"/>
                  </a:cubicBezTo>
                  <a:lnTo>
                    <a:pt x="100" y="234"/>
                  </a:lnTo>
                  <a:lnTo>
                    <a:pt x="33" y="300"/>
                  </a:lnTo>
                  <a:cubicBezTo>
                    <a:pt x="0" y="300"/>
                    <a:pt x="0" y="300"/>
                    <a:pt x="0" y="334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801"/>
                  </a:lnTo>
                  <a:cubicBezTo>
                    <a:pt x="0" y="834"/>
                    <a:pt x="0" y="901"/>
                    <a:pt x="0" y="934"/>
                  </a:cubicBezTo>
                  <a:cubicBezTo>
                    <a:pt x="0" y="967"/>
                    <a:pt x="0" y="1001"/>
                    <a:pt x="33" y="1034"/>
                  </a:cubicBezTo>
                  <a:cubicBezTo>
                    <a:pt x="33" y="1068"/>
                    <a:pt x="67" y="1068"/>
                    <a:pt x="100" y="1101"/>
                  </a:cubicBezTo>
                  <a:cubicBezTo>
                    <a:pt x="133" y="1101"/>
                    <a:pt x="167" y="1068"/>
                    <a:pt x="200" y="1068"/>
                  </a:cubicBezTo>
                  <a:cubicBezTo>
                    <a:pt x="234" y="1034"/>
                    <a:pt x="267" y="1001"/>
                    <a:pt x="300" y="967"/>
                  </a:cubicBezTo>
                  <a:cubicBezTo>
                    <a:pt x="334" y="934"/>
                    <a:pt x="334" y="901"/>
                    <a:pt x="367" y="867"/>
                  </a:cubicBezTo>
                  <a:lnTo>
                    <a:pt x="367" y="901"/>
                  </a:lnTo>
                  <a:lnTo>
                    <a:pt x="367" y="934"/>
                  </a:lnTo>
                  <a:lnTo>
                    <a:pt x="400" y="934"/>
                  </a:lnTo>
                  <a:lnTo>
                    <a:pt x="467" y="901"/>
                  </a:lnTo>
                  <a:lnTo>
                    <a:pt x="500" y="867"/>
                  </a:lnTo>
                  <a:cubicBezTo>
                    <a:pt x="500" y="867"/>
                    <a:pt x="500" y="834"/>
                    <a:pt x="500" y="834"/>
                  </a:cubicBezTo>
                  <a:lnTo>
                    <a:pt x="500" y="33"/>
                  </a:lnTo>
                  <a:cubicBezTo>
                    <a:pt x="500" y="33"/>
                    <a:pt x="500" y="33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138125" y="2221200"/>
              <a:ext cx="13375" cy="30875"/>
            </a:xfrm>
            <a:custGeom>
              <a:rect b="b" l="l" r="r" t="t"/>
              <a:pathLst>
                <a:path extrusionOk="0" h="1235" w="535">
                  <a:moveTo>
                    <a:pt x="334" y="367"/>
                  </a:moveTo>
                  <a:cubicBezTo>
                    <a:pt x="367" y="401"/>
                    <a:pt x="401" y="434"/>
                    <a:pt x="401" y="501"/>
                  </a:cubicBezTo>
                  <a:lnTo>
                    <a:pt x="401" y="601"/>
                  </a:lnTo>
                  <a:cubicBezTo>
                    <a:pt x="367" y="668"/>
                    <a:pt x="367" y="734"/>
                    <a:pt x="334" y="801"/>
                  </a:cubicBezTo>
                  <a:cubicBezTo>
                    <a:pt x="334" y="834"/>
                    <a:pt x="301" y="868"/>
                    <a:pt x="234" y="901"/>
                  </a:cubicBezTo>
                  <a:lnTo>
                    <a:pt x="167" y="901"/>
                  </a:lnTo>
                  <a:cubicBezTo>
                    <a:pt x="134" y="868"/>
                    <a:pt x="101" y="801"/>
                    <a:pt x="134" y="768"/>
                  </a:cubicBezTo>
                  <a:cubicBezTo>
                    <a:pt x="101" y="734"/>
                    <a:pt x="101" y="734"/>
                    <a:pt x="134" y="701"/>
                  </a:cubicBezTo>
                  <a:cubicBezTo>
                    <a:pt x="101" y="668"/>
                    <a:pt x="101" y="668"/>
                    <a:pt x="134" y="634"/>
                  </a:cubicBezTo>
                  <a:cubicBezTo>
                    <a:pt x="134" y="568"/>
                    <a:pt x="134" y="534"/>
                    <a:pt x="167" y="467"/>
                  </a:cubicBezTo>
                  <a:cubicBezTo>
                    <a:pt x="167" y="434"/>
                    <a:pt x="201" y="401"/>
                    <a:pt x="234" y="367"/>
                  </a:cubicBezTo>
                  <a:close/>
                  <a:moveTo>
                    <a:pt x="101" y="0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67"/>
                    <a:pt x="1" y="101"/>
                  </a:cubicBezTo>
                  <a:lnTo>
                    <a:pt x="1" y="1201"/>
                  </a:lnTo>
                  <a:cubicBezTo>
                    <a:pt x="1" y="1201"/>
                    <a:pt x="1" y="1201"/>
                    <a:pt x="1" y="1235"/>
                  </a:cubicBezTo>
                  <a:lnTo>
                    <a:pt x="101" y="1168"/>
                  </a:lnTo>
                  <a:lnTo>
                    <a:pt x="134" y="1135"/>
                  </a:lnTo>
                  <a:cubicBezTo>
                    <a:pt x="134" y="1135"/>
                    <a:pt x="134" y="1135"/>
                    <a:pt x="134" y="1101"/>
                  </a:cubicBezTo>
                  <a:lnTo>
                    <a:pt x="234" y="1101"/>
                  </a:lnTo>
                  <a:lnTo>
                    <a:pt x="267" y="1068"/>
                  </a:lnTo>
                  <a:cubicBezTo>
                    <a:pt x="334" y="1035"/>
                    <a:pt x="367" y="1001"/>
                    <a:pt x="367" y="968"/>
                  </a:cubicBezTo>
                  <a:cubicBezTo>
                    <a:pt x="401" y="934"/>
                    <a:pt x="434" y="901"/>
                    <a:pt x="468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34" y="601"/>
                    <a:pt x="534" y="534"/>
                  </a:cubicBezTo>
                  <a:lnTo>
                    <a:pt x="534" y="401"/>
                  </a:lnTo>
                  <a:cubicBezTo>
                    <a:pt x="534" y="367"/>
                    <a:pt x="501" y="334"/>
                    <a:pt x="501" y="267"/>
                  </a:cubicBezTo>
                  <a:cubicBezTo>
                    <a:pt x="501" y="234"/>
                    <a:pt x="468" y="201"/>
                    <a:pt x="468" y="167"/>
                  </a:cubicBezTo>
                  <a:cubicBezTo>
                    <a:pt x="434" y="167"/>
                    <a:pt x="401" y="134"/>
                    <a:pt x="367" y="134"/>
                  </a:cubicBezTo>
                  <a:cubicBezTo>
                    <a:pt x="334" y="134"/>
                    <a:pt x="301" y="134"/>
                    <a:pt x="267" y="167"/>
                  </a:cubicBezTo>
                  <a:lnTo>
                    <a:pt x="234" y="234"/>
                  </a:lnTo>
                  <a:lnTo>
                    <a:pt x="167" y="267"/>
                  </a:lnTo>
                  <a:lnTo>
                    <a:pt x="134" y="3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4156475" y="2209975"/>
              <a:ext cx="19200" cy="32100"/>
            </a:xfrm>
            <a:custGeom>
              <a:rect b="b" l="l" r="r" t="t"/>
              <a:pathLst>
                <a:path extrusionOk="0" h="1284" w="768">
                  <a:moveTo>
                    <a:pt x="634" y="1"/>
                  </a:moveTo>
                  <a:cubicBezTo>
                    <a:pt x="612" y="1"/>
                    <a:pt x="590" y="16"/>
                    <a:pt x="567" y="16"/>
                  </a:cubicBezTo>
                  <a:lnTo>
                    <a:pt x="501" y="49"/>
                  </a:lnTo>
                  <a:cubicBezTo>
                    <a:pt x="501" y="83"/>
                    <a:pt x="467" y="83"/>
                    <a:pt x="467" y="116"/>
                  </a:cubicBezTo>
                  <a:cubicBezTo>
                    <a:pt x="434" y="149"/>
                    <a:pt x="434" y="149"/>
                    <a:pt x="401" y="183"/>
                  </a:cubicBezTo>
                  <a:cubicBezTo>
                    <a:pt x="401" y="216"/>
                    <a:pt x="401" y="249"/>
                    <a:pt x="367" y="283"/>
                  </a:cubicBezTo>
                  <a:cubicBezTo>
                    <a:pt x="367" y="249"/>
                    <a:pt x="334" y="216"/>
                    <a:pt x="301" y="216"/>
                  </a:cubicBezTo>
                  <a:cubicBezTo>
                    <a:pt x="267" y="216"/>
                    <a:pt x="234" y="216"/>
                    <a:pt x="201" y="249"/>
                  </a:cubicBezTo>
                  <a:cubicBezTo>
                    <a:pt x="167" y="249"/>
                    <a:pt x="134" y="283"/>
                    <a:pt x="134" y="316"/>
                  </a:cubicBezTo>
                  <a:cubicBezTo>
                    <a:pt x="107" y="343"/>
                    <a:pt x="79" y="371"/>
                    <a:pt x="70" y="398"/>
                  </a:cubicBezTo>
                  <a:lnTo>
                    <a:pt x="70" y="398"/>
                  </a:lnTo>
                  <a:lnTo>
                    <a:pt x="34" y="416"/>
                  </a:lnTo>
                  <a:cubicBezTo>
                    <a:pt x="0" y="416"/>
                    <a:pt x="0" y="449"/>
                    <a:pt x="0" y="449"/>
                  </a:cubicBezTo>
                  <a:cubicBezTo>
                    <a:pt x="0" y="449"/>
                    <a:pt x="0" y="483"/>
                    <a:pt x="0" y="483"/>
                  </a:cubicBezTo>
                  <a:lnTo>
                    <a:pt x="0" y="1283"/>
                  </a:lnTo>
                  <a:lnTo>
                    <a:pt x="34" y="1283"/>
                  </a:lnTo>
                  <a:lnTo>
                    <a:pt x="100" y="1250"/>
                  </a:lnTo>
                  <a:lnTo>
                    <a:pt x="134" y="1217"/>
                  </a:lnTo>
                  <a:cubicBezTo>
                    <a:pt x="134" y="1217"/>
                    <a:pt x="134" y="1183"/>
                    <a:pt x="134" y="1183"/>
                  </a:cubicBezTo>
                  <a:lnTo>
                    <a:pt x="134" y="750"/>
                  </a:lnTo>
                  <a:cubicBezTo>
                    <a:pt x="134" y="683"/>
                    <a:pt x="134" y="616"/>
                    <a:pt x="167" y="550"/>
                  </a:cubicBezTo>
                  <a:cubicBezTo>
                    <a:pt x="167" y="516"/>
                    <a:pt x="201" y="483"/>
                    <a:pt x="234" y="483"/>
                  </a:cubicBezTo>
                  <a:lnTo>
                    <a:pt x="301" y="483"/>
                  </a:lnTo>
                  <a:cubicBezTo>
                    <a:pt x="334" y="516"/>
                    <a:pt x="334" y="583"/>
                    <a:pt x="334" y="616"/>
                  </a:cubicBezTo>
                  <a:lnTo>
                    <a:pt x="334" y="1050"/>
                  </a:lnTo>
                  <a:cubicBezTo>
                    <a:pt x="334" y="1083"/>
                    <a:pt x="334" y="1083"/>
                    <a:pt x="334" y="1083"/>
                  </a:cubicBezTo>
                  <a:lnTo>
                    <a:pt x="434" y="1050"/>
                  </a:lnTo>
                  <a:cubicBezTo>
                    <a:pt x="434" y="1017"/>
                    <a:pt x="434" y="1017"/>
                    <a:pt x="434" y="1017"/>
                  </a:cubicBezTo>
                  <a:cubicBezTo>
                    <a:pt x="434" y="1017"/>
                    <a:pt x="434" y="983"/>
                    <a:pt x="434" y="983"/>
                  </a:cubicBezTo>
                  <a:lnTo>
                    <a:pt x="434" y="516"/>
                  </a:lnTo>
                  <a:cubicBezTo>
                    <a:pt x="434" y="449"/>
                    <a:pt x="434" y="416"/>
                    <a:pt x="467" y="349"/>
                  </a:cubicBezTo>
                  <a:cubicBezTo>
                    <a:pt x="467" y="316"/>
                    <a:pt x="501" y="283"/>
                    <a:pt x="534" y="283"/>
                  </a:cubicBezTo>
                  <a:cubicBezTo>
                    <a:pt x="551" y="266"/>
                    <a:pt x="567" y="258"/>
                    <a:pt x="580" y="258"/>
                  </a:cubicBezTo>
                  <a:cubicBezTo>
                    <a:pt x="592" y="258"/>
                    <a:pt x="601" y="266"/>
                    <a:pt x="601" y="283"/>
                  </a:cubicBezTo>
                  <a:cubicBezTo>
                    <a:pt x="634" y="316"/>
                    <a:pt x="634" y="349"/>
                    <a:pt x="634" y="416"/>
                  </a:cubicBezTo>
                  <a:lnTo>
                    <a:pt x="634" y="850"/>
                  </a:lnTo>
                  <a:cubicBezTo>
                    <a:pt x="634" y="850"/>
                    <a:pt x="634" y="883"/>
                    <a:pt x="634" y="883"/>
                  </a:cubicBezTo>
                  <a:lnTo>
                    <a:pt x="668" y="883"/>
                  </a:lnTo>
                  <a:lnTo>
                    <a:pt x="734" y="816"/>
                  </a:lnTo>
                  <a:lnTo>
                    <a:pt x="768" y="816"/>
                  </a:lnTo>
                  <a:cubicBezTo>
                    <a:pt x="768" y="783"/>
                    <a:pt x="768" y="783"/>
                    <a:pt x="768" y="783"/>
                  </a:cubicBezTo>
                  <a:lnTo>
                    <a:pt x="768" y="283"/>
                  </a:lnTo>
                  <a:lnTo>
                    <a:pt x="768" y="149"/>
                  </a:lnTo>
                  <a:cubicBezTo>
                    <a:pt x="768" y="116"/>
                    <a:pt x="734" y="83"/>
                    <a:pt x="734" y="49"/>
                  </a:cubicBezTo>
                  <a:cubicBezTo>
                    <a:pt x="701" y="16"/>
                    <a:pt x="701" y="16"/>
                    <a:pt x="668" y="16"/>
                  </a:cubicBezTo>
                  <a:cubicBezTo>
                    <a:pt x="656" y="5"/>
                    <a:pt x="645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4179000" y="2196175"/>
              <a:ext cx="3350" cy="30875"/>
            </a:xfrm>
            <a:custGeom>
              <a:rect b="b" l="l" r="r" t="t"/>
              <a:pathLst>
                <a:path extrusionOk="0" h="1235" w="134">
                  <a:moveTo>
                    <a:pt x="133" y="1"/>
                  </a:moveTo>
                  <a:lnTo>
                    <a:pt x="33" y="67"/>
                  </a:lnTo>
                  <a:cubicBezTo>
                    <a:pt x="0" y="67"/>
                    <a:pt x="0" y="67"/>
                    <a:pt x="0" y="101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68"/>
                  </a:lnTo>
                  <a:lnTo>
                    <a:pt x="33" y="268"/>
                  </a:lnTo>
                  <a:lnTo>
                    <a:pt x="133" y="234"/>
                  </a:lnTo>
                  <a:cubicBezTo>
                    <a:pt x="133" y="201"/>
                    <a:pt x="133" y="201"/>
                    <a:pt x="133" y="201"/>
                  </a:cubicBezTo>
                  <a:cubicBezTo>
                    <a:pt x="133" y="201"/>
                    <a:pt x="133" y="168"/>
                    <a:pt x="133" y="168"/>
                  </a:cubicBezTo>
                  <a:lnTo>
                    <a:pt x="133" y="34"/>
                  </a:lnTo>
                  <a:lnTo>
                    <a:pt x="133" y="1"/>
                  </a:lnTo>
                  <a:close/>
                  <a:moveTo>
                    <a:pt x="133" y="334"/>
                  </a:moveTo>
                  <a:lnTo>
                    <a:pt x="33" y="368"/>
                  </a:lnTo>
                  <a:cubicBezTo>
                    <a:pt x="33" y="368"/>
                    <a:pt x="33" y="401"/>
                    <a:pt x="33" y="401"/>
                  </a:cubicBezTo>
                  <a:cubicBezTo>
                    <a:pt x="0" y="401"/>
                    <a:pt x="0" y="434"/>
                    <a:pt x="33" y="434"/>
                  </a:cubicBezTo>
                  <a:lnTo>
                    <a:pt x="33" y="1235"/>
                  </a:lnTo>
                  <a:lnTo>
                    <a:pt x="133" y="1202"/>
                  </a:lnTo>
                  <a:cubicBezTo>
                    <a:pt x="133" y="1202"/>
                    <a:pt x="133" y="1168"/>
                    <a:pt x="133" y="1168"/>
                  </a:cubicBezTo>
                  <a:cubicBezTo>
                    <a:pt x="133" y="1168"/>
                    <a:pt x="133" y="1135"/>
                    <a:pt x="133" y="1135"/>
                  </a:cubicBezTo>
                  <a:lnTo>
                    <a:pt x="133" y="368"/>
                  </a:lnTo>
                  <a:cubicBezTo>
                    <a:pt x="133" y="334"/>
                    <a:pt x="133" y="334"/>
                    <a:pt x="133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4184825" y="2191175"/>
              <a:ext cx="10875" cy="29625"/>
            </a:xfrm>
            <a:custGeom>
              <a:rect b="b" l="l" r="r" t="t"/>
              <a:pathLst>
                <a:path extrusionOk="0" h="1185" w="435">
                  <a:moveTo>
                    <a:pt x="201" y="1"/>
                  </a:moveTo>
                  <a:lnTo>
                    <a:pt x="101" y="67"/>
                  </a:lnTo>
                  <a:cubicBezTo>
                    <a:pt x="101" y="101"/>
                    <a:pt x="101" y="101"/>
                    <a:pt x="101" y="101"/>
                  </a:cubicBezTo>
                  <a:lnTo>
                    <a:pt x="101" y="401"/>
                  </a:lnTo>
                  <a:lnTo>
                    <a:pt x="34" y="434"/>
                  </a:lnTo>
                  <a:cubicBezTo>
                    <a:pt x="34" y="434"/>
                    <a:pt x="34" y="434"/>
                    <a:pt x="34" y="468"/>
                  </a:cubicBezTo>
                  <a:cubicBezTo>
                    <a:pt x="1" y="468"/>
                    <a:pt x="1" y="468"/>
                    <a:pt x="34" y="501"/>
                  </a:cubicBezTo>
                  <a:lnTo>
                    <a:pt x="34" y="601"/>
                  </a:lnTo>
                  <a:cubicBezTo>
                    <a:pt x="1" y="601"/>
                    <a:pt x="1" y="634"/>
                    <a:pt x="34" y="634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01"/>
                    <a:pt x="134" y="1101"/>
                    <a:pt x="167" y="1135"/>
                  </a:cubicBezTo>
                  <a:cubicBezTo>
                    <a:pt x="184" y="1168"/>
                    <a:pt x="209" y="1185"/>
                    <a:pt x="238" y="1185"/>
                  </a:cubicBezTo>
                  <a:cubicBezTo>
                    <a:pt x="267" y="1185"/>
                    <a:pt x="301" y="1168"/>
                    <a:pt x="334" y="1135"/>
                  </a:cubicBezTo>
                  <a:lnTo>
                    <a:pt x="401" y="1101"/>
                  </a:lnTo>
                  <a:cubicBezTo>
                    <a:pt x="401" y="1101"/>
                    <a:pt x="434" y="1101"/>
                    <a:pt x="434" y="1068"/>
                  </a:cubicBezTo>
                  <a:cubicBezTo>
                    <a:pt x="434" y="1068"/>
                    <a:pt x="434" y="1035"/>
                    <a:pt x="434" y="1035"/>
                  </a:cubicBezTo>
                  <a:lnTo>
                    <a:pt x="434" y="935"/>
                  </a:lnTo>
                  <a:lnTo>
                    <a:pt x="434" y="901"/>
                  </a:lnTo>
                  <a:lnTo>
                    <a:pt x="401" y="901"/>
                  </a:lnTo>
                  <a:lnTo>
                    <a:pt x="334" y="935"/>
                  </a:lnTo>
                  <a:lnTo>
                    <a:pt x="267" y="935"/>
                  </a:lnTo>
                  <a:cubicBezTo>
                    <a:pt x="267" y="901"/>
                    <a:pt x="267" y="901"/>
                    <a:pt x="267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01"/>
                    <a:pt x="334" y="401"/>
                    <a:pt x="367" y="401"/>
                  </a:cubicBezTo>
                  <a:cubicBezTo>
                    <a:pt x="367" y="368"/>
                    <a:pt x="367" y="368"/>
                    <a:pt x="367" y="368"/>
                  </a:cubicBezTo>
                  <a:lnTo>
                    <a:pt x="367" y="234"/>
                  </a:lnTo>
                  <a:cubicBezTo>
                    <a:pt x="351" y="217"/>
                    <a:pt x="342" y="209"/>
                    <a:pt x="338" y="209"/>
                  </a:cubicBezTo>
                  <a:cubicBezTo>
                    <a:pt x="334" y="209"/>
                    <a:pt x="334" y="217"/>
                    <a:pt x="334" y="234"/>
                  </a:cubicBez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197325" y="2184500"/>
              <a:ext cx="10050" cy="29000"/>
            </a:xfrm>
            <a:custGeom>
              <a:rect b="b" l="l" r="r" t="t"/>
              <a:pathLst>
                <a:path extrusionOk="0" h="1160" w="402">
                  <a:moveTo>
                    <a:pt x="201" y="1"/>
                  </a:moveTo>
                  <a:lnTo>
                    <a:pt x="101" y="67"/>
                  </a:lnTo>
                  <a:cubicBezTo>
                    <a:pt x="101" y="67"/>
                    <a:pt x="101" y="67"/>
                    <a:pt x="101" y="101"/>
                  </a:cubicBezTo>
                  <a:cubicBezTo>
                    <a:pt x="68" y="101"/>
                    <a:pt x="68" y="101"/>
                    <a:pt x="101" y="134"/>
                  </a:cubicBezTo>
                  <a:lnTo>
                    <a:pt x="101" y="368"/>
                  </a:lnTo>
                  <a:lnTo>
                    <a:pt x="1" y="401"/>
                  </a:lnTo>
                  <a:lnTo>
                    <a:pt x="1" y="434"/>
                  </a:lnTo>
                  <a:cubicBezTo>
                    <a:pt x="1" y="434"/>
                    <a:pt x="1" y="468"/>
                    <a:pt x="1" y="468"/>
                  </a:cubicBezTo>
                  <a:lnTo>
                    <a:pt x="1" y="568"/>
                  </a:lnTo>
                  <a:cubicBezTo>
                    <a:pt x="1" y="601"/>
                    <a:pt x="1" y="601"/>
                    <a:pt x="1" y="601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35"/>
                    <a:pt x="101" y="1102"/>
                    <a:pt x="134" y="1135"/>
                  </a:cubicBezTo>
                  <a:cubicBezTo>
                    <a:pt x="151" y="1152"/>
                    <a:pt x="176" y="1160"/>
                    <a:pt x="205" y="1160"/>
                  </a:cubicBezTo>
                  <a:cubicBezTo>
                    <a:pt x="234" y="1160"/>
                    <a:pt x="268" y="1152"/>
                    <a:pt x="301" y="1135"/>
                  </a:cubicBezTo>
                  <a:lnTo>
                    <a:pt x="368" y="1102"/>
                  </a:lnTo>
                  <a:cubicBezTo>
                    <a:pt x="401" y="1068"/>
                    <a:pt x="401" y="1068"/>
                    <a:pt x="401" y="1068"/>
                  </a:cubicBezTo>
                  <a:cubicBezTo>
                    <a:pt x="401" y="1035"/>
                    <a:pt x="401" y="1035"/>
                    <a:pt x="401" y="1035"/>
                  </a:cubicBezTo>
                  <a:lnTo>
                    <a:pt x="401" y="901"/>
                  </a:lnTo>
                  <a:lnTo>
                    <a:pt x="368" y="901"/>
                  </a:lnTo>
                  <a:lnTo>
                    <a:pt x="301" y="935"/>
                  </a:lnTo>
                  <a:lnTo>
                    <a:pt x="234" y="935"/>
                  </a:lnTo>
                  <a:cubicBezTo>
                    <a:pt x="234" y="901"/>
                    <a:pt x="234" y="868"/>
                    <a:pt x="234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34"/>
                    <a:pt x="334" y="401"/>
                    <a:pt x="368" y="401"/>
                  </a:cubicBezTo>
                  <a:cubicBezTo>
                    <a:pt x="368" y="401"/>
                    <a:pt x="368" y="368"/>
                    <a:pt x="368" y="368"/>
                  </a:cubicBezTo>
                  <a:lnTo>
                    <a:pt x="368" y="268"/>
                  </a:lnTo>
                  <a:lnTo>
                    <a:pt x="368" y="234"/>
                  </a:lnTo>
                  <a:lnTo>
                    <a:pt x="334" y="234"/>
                  </a:ln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34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209000" y="2182850"/>
              <a:ext cx="13375" cy="25025"/>
            </a:xfrm>
            <a:custGeom>
              <a:rect b="b" l="l" r="r" t="t"/>
              <a:pathLst>
                <a:path extrusionOk="0" h="1001" w="535">
                  <a:moveTo>
                    <a:pt x="401" y="234"/>
                  </a:moveTo>
                  <a:cubicBezTo>
                    <a:pt x="435" y="234"/>
                    <a:pt x="435" y="267"/>
                    <a:pt x="435" y="267"/>
                  </a:cubicBezTo>
                  <a:cubicBezTo>
                    <a:pt x="435" y="267"/>
                    <a:pt x="435" y="300"/>
                    <a:pt x="435" y="334"/>
                  </a:cubicBezTo>
                  <a:lnTo>
                    <a:pt x="201" y="467"/>
                  </a:lnTo>
                  <a:cubicBezTo>
                    <a:pt x="201" y="434"/>
                    <a:pt x="201" y="434"/>
                    <a:pt x="201" y="400"/>
                  </a:cubicBezTo>
                  <a:cubicBezTo>
                    <a:pt x="201" y="367"/>
                    <a:pt x="201" y="367"/>
                    <a:pt x="201" y="334"/>
                  </a:cubicBezTo>
                  <a:cubicBezTo>
                    <a:pt x="234" y="300"/>
                    <a:pt x="234" y="300"/>
                    <a:pt x="268" y="267"/>
                  </a:cubicBezTo>
                  <a:cubicBezTo>
                    <a:pt x="268" y="267"/>
                    <a:pt x="301" y="234"/>
                    <a:pt x="301" y="234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3"/>
                    <a:pt x="301" y="33"/>
                  </a:cubicBezTo>
                  <a:cubicBezTo>
                    <a:pt x="234" y="67"/>
                    <a:pt x="201" y="100"/>
                    <a:pt x="168" y="133"/>
                  </a:cubicBezTo>
                  <a:cubicBezTo>
                    <a:pt x="134" y="200"/>
                    <a:pt x="101" y="234"/>
                    <a:pt x="101" y="300"/>
                  </a:cubicBezTo>
                  <a:cubicBezTo>
                    <a:pt x="68" y="334"/>
                    <a:pt x="68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34" y="867"/>
                    <a:pt x="34" y="901"/>
                    <a:pt x="68" y="934"/>
                  </a:cubicBezTo>
                  <a:cubicBezTo>
                    <a:pt x="101" y="967"/>
                    <a:pt x="101" y="1001"/>
                    <a:pt x="134" y="1001"/>
                  </a:cubicBezTo>
                  <a:cubicBezTo>
                    <a:pt x="201" y="1001"/>
                    <a:pt x="234" y="967"/>
                    <a:pt x="268" y="967"/>
                  </a:cubicBezTo>
                  <a:cubicBezTo>
                    <a:pt x="301" y="934"/>
                    <a:pt x="334" y="901"/>
                    <a:pt x="368" y="867"/>
                  </a:cubicBezTo>
                  <a:cubicBezTo>
                    <a:pt x="401" y="834"/>
                    <a:pt x="435" y="801"/>
                    <a:pt x="435" y="767"/>
                  </a:cubicBezTo>
                  <a:cubicBezTo>
                    <a:pt x="468" y="734"/>
                    <a:pt x="468" y="701"/>
                    <a:pt x="501" y="667"/>
                  </a:cubicBezTo>
                  <a:cubicBezTo>
                    <a:pt x="501" y="634"/>
                    <a:pt x="501" y="634"/>
                    <a:pt x="501" y="600"/>
                  </a:cubicBezTo>
                  <a:cubicBezTo>
                    <a:pt x="501" y="600"/>
                    <a:pt x="501" y="567"/>
                    <a:pt x="501" y="567"/>
                  </a:cubicBezTo>
                  <a:lnTo>
                    <a:pt x="468" y="567"/>
                  </a:lnTo>
                  <a:lnTo>
                    <a:pt x="368" y="634"/>
                  </a:lnTo>
                  <a:cubicBezTo>
                    <a:pt x="368" y="667"/>
                    <a:pt x="334" y="667"/>
                    <a:pt x="334" y="701"/>
                  </a:cubicBezTo>
                  <a:cubicBezTo>
                    <a:pt x="301" y="734"/>
                    <a:pt x="268" y="734"/>
                    <a:pt x="234" y="767"/>
                  </a:cubicBezTo>
                  <a:lnTo>
                    <a:pt x="168" y="767"/>
                  </a:lnTo>
                  <a:cubicBezTo>
                    <a:pt x="168" y="767"/>
                    <a:pt x="168" y="734"/>
                    <a:pt x="168" y="734"/>
                  </a:cubicBezTo>
                  <a:cubicBezTo>
                    <a:pt x="168" y="701"/>
                    <a:pt x="168" y="667"/>
                    <a:pt x="168" y="667"/>
                  </a:cubicBezTo>
                  <a:lnTo>
                    <a:pt x="501" y="467"/>
                  </a:lnTo>
                  <a:cubicBezTo>
                    <a:pt x="535" y="434"/>
                    <a:pt x="535" y="434"/>
                    <a:pt x="535" y="434"/>
                  </a:cubicBezTo>
                  <a:cubicBezTo>
                    <a:pt x="535" y="400"/>
                    <a:pt x="535" y="400"/>
                    <a:pt x="535" y="400"/>
                  </a:cubicBezTo>
                  <a:lnTo>
                    <a:pt x="535" y="300"/>
                  </a:lnTo>
                  <a:cubicBezTo>
                    <a:pt x="535" y="267"/>
                    <a:pt x="535" y="200"/>
                    <a:pt x="535" y="167"/>
                  </a:cubicBezTo>
                  <a:cubicBezTo>
                    <a:pt x="535" y="133"/>
                    <a:pt x="501" y="100"/>
                    <a:pt x="468" y="67"/>
                  </a:cubicBezTo>
                  <a:cubicBezTo>
                    <a:pt x="468" y="33"/>
                    <a:pt x="435" y="33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224850" y="2163650"/>
              <a:ext cx="14200" cy="35050"/>
            </a:xfrm>
            <a:custGeom>
              <a:rect b="b" l="l" r="r" t="t"/>
              <a:pathLst>
                <a:path extrusionOk="0" h="1402" w="568">
                  <a:moveTo>
                    <a:pt x="401" y="635"/>
                  </a:moveTo>
                  <a:cubicBezTo>
                    <a:pt x="434" y="668"/>
                    <a:pt x="434" y="735"/>
                    <a:pt x="434" y="768"/>
                  </a:cubicBezTo>
                  <a:lnTo>
                    <a:pt x="434" y="901"/>
                  </a:lnTo>
                  <a:cubicBezTo>
                    <a:pt x="434" y="935"/>
                    <a:pt x="434" y="1002"/>
                    <a:pt x="401" y="1035"/>
                  </a:cubicBezTo>
                  <a:cubicBezTo>
                    <a:pt x="368" y="1102"/>
                    <a:pt x="334" y="1135"/>
                    <a:pt x="301" y="1168"/>
                  </a:cubicBezTo>
                  <a:lnTo>
                    <a:pt x="234" y="1168"/>
                  </a:lnTo>
                  <a:cubicBezTo>
                    <a:pt x="167" y="1135"/>
                    <a:pt x="167" y="1102"/>
                    <a:pt x="167" y="1035"/>
                  </a:cubicBezTo>
                  <a:cubicBezTo>
                    <a:pt x="167" y="1002"/>
                    <a:pt x="167" y="968"/>
                    <a:pt x="167" y="935"/>
                  </a:cubicBezTo>
                  <a:cubicBezTo>
                    <a:pt x="167" y="868"/>
                    <a:pt x="201" y="801"/>
                    <a:pt x="234" y="735"/>
                  </a:cubicBezTo>
                  <a:cubicBezTo>
                    <a:pt x="234" y="701"/>
                    <a:pt x="268" y="668"/>
                    <a:pt x="301" y="635"/>
                  </a:cubicBezTo>
                  <a:close/>
                  <a:moveTo>
                    <a:pt x="534" y="1"/>
                  </a:moveTo>
                  <a:lnTo>
                    <a:pt x="434" y="68"/>
                  </a:lnTo>
                  <a:cubicBezTo>
                    <a:pt x="434" y="101"/>
                    <a:pt x="434" y="101"/>
                    <a:pt x="434" y="134"/>
                  </a:cubicBezTo>
                  <a:lnTo>
                    <a:pt x="434" y="468"/>
                  </a:lnTo>
                  <a:lnTo>
                    <a:pt x="268" y="468"/>
                  </a:lnTo>
                  <a:cubicBezTo>
                    <a:pt x="234" y="501"/>
                    <a:pt x="201" y="535"/>
                    <a:pt x="167" y="568"/>
                  </a:cubicBezTo>
                  <a:cubicBezTo>
                    <a:pt x="101" y="635"/>
                    <a:pt x="67" y="735"/>
                    <a:pt x="34" y="835"/>
                  </a:cubicBezTo>
                  <a:cubicBezTo>
                    <a:pt x="34" y="901"/>
                    <a:pt x="34" y="935"/>
                    <a:pt x="1" y="1002"/>
                  </a:cubicBezTo>
                  <a:lnTo>
                    <a:pt x="1" y="1135"/>
                  </a:lnTo>
                  <a:cubicBezTo>
                    <a:pt x="34" y="1168"/>
                    <a:pt x="34" y="1202"/>
                    <a:pt x="34" y="1268"/>
                  </a:cubicBezTo>
                  <a:cubicBezTo>
                    <a:pt x="34" y="1302"/>
                    <a:pt x="67" y="1335"/>
                    <a:pt x="101" y="1368"/>
                  </a:cubicBezTo>
                  <a:cubicBezTo>
                    <a:pt x="101" y="1368"/>
                    <a:pt x="134" y="1402"/>
                    <a:pt x="167" y="1402"/>
                  </a:cubicBezTo>
                  <a:cubicBezTo>
                    <a:pt x="201" y="1402"/>
                    <a:pt x="234" y="1402"/>
                    <a:pt x="268" y="1368"/>
                  </a:cubicBezTo>
                  <a:lnTo>
                    <a:pt x="334" y="1335"/>
                  </a:lnTo>
                  <a:lnTo>
                    <a:pt x="368" y="1268"/>
                  </a:lnTo>
                  <a:lnTo>
                    <a:pt x="401" y="1235"/>
                  </a:lnTo>
                  <a:lnTo>
                    <a:pt x="434" y="1168"/>
                  </a:lnTo>
                  <a:lnTo>
                    <a:pt x="434" y="1235"/>
                  </a:lnTo>
                  <a:lnTo>
                    <a:pt x="534" y="1202"/>
                  </a:lnTo>
                  <a:lnTo>
                    <a:pt x="568" y="1168"/>
                  </a:lnTo>
                  <a:cubicBezTo>
                    <a:pt x="568" y="1168"/>
                    <a:pt x="568" y="1135"/>
                    <a:pt x="568" y="1135"/>
                  </a:cubicBezTo>
                  <a:lnTo>
                    <a:pt x="568" y="34"/>
                  </a:lnTo>
                  <a:cubicBezTo>
                    <a:pt x="568" y="34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310750" y="2121125"/>
              <a:ext cx="12525" cy="30050"/>
            </a:xfrm>
            <a:custGeom>
              <a:rect b="b" l="l" r="r" t="t"/>
              <a:pathLst>
                <a:path extrusionOk="0" h="1202" w="501">
                  <a:moveTo>
                    <a:pt x="67" y="1"/>
                  </a:moveTo>
                  <a:lnTo>
                    <a:pt x="34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0" y="1201"/>
                  </a:cubicBezTo>
                  <a:lnTo>
                    <a:pt x="34" y="1201"/>
                  </a:lnTo>
                  <a:lnTo>
                    <a:pt x="467" y="968"/>
                  </a:lnTo>
                  <a:cubicBezTo>
                    <a:pt x="501" y="935"/>
                    <a:pt x="501" y="935"/>
                    <a:pt x="501" y="935"/>
                  </a:cubicBezTo>
                  <a:cubicBezTo>
                    <a:pt x="501" y="901"/>
                    <a:pt x="501" y="901"/>
                    <a:pt x="501" y="901"/>
                  </a:cubicBezTo>
                  <a:lnTo>
                    <a:pt x="501" y="835"/>
                  </a:lnTo>
                  <a:cubicBezTo>
                    <a:pt x="501" y="835"/>
                    <a:pt x="501" y="801"/>
                    <a:pt x="501" y="801"/>
                  </a:cubicBezTo>
                  <a:lnTo>
                    <a:pt x="467" y="801"/>
                  </a:lnTo>
                  <a:lnTo>
                    <a:pt x="67" y="1001"/>
                  </a:lnTo>
                  <a:lnTo>
                    <a:pt x="67" y="34"/>
                  </a:lnTo>
                  <a:cubicBezTo>
                    <a:pt x="67" y="34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4324925" y="21169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34"/>
                  </a:moveTo>
                  <a:lnTo>
                    <a:pt x="367" y="468"/>
                  </a:lnTo>
                  <a:cubicBezTo>
                    <a:pt x="367" y="501"/>
                    <a:pt x="367" y="535"/>
                    <a:pt x="367" y="568"/>
                  </a:cubicBezTo>
                  <a:cubicBezTo>
                    <a:pt x="367" y="601"/>
                    <a:pt x="334" y="635"/>
                    <a:pt x="334" y="668"/>
                  </a:cubicBezTo>
                  <a:cubicBezTo>
                    <a:pt x="301" y="701"/>
                    <a:pt x="301" y="735"/>
                    <a:pt x="267" y="768"/>
                  </a:cubicBezTo>
                  <a:cubicBezTo>
                    <a:pt x="267" y="801"/>
                    <a:pt x="234" y="801"/>
                    <a:pt x="201" y="835"/>
                  </a:cubicBezTo>
                  <a:lnTo>
                    <a:pt x="101" y="835"/>
                  </a:lnTo>
                  <a:cubicBezTo>
                    <a:pt x="101" y="835"/>
                    <a:pt x="101" y="801"/>
                    <a:pt x="101" y="801"/>
                  </a:cubicBezTo>
                  <a:cubicBezTo>
                    <a:pt x="101" y="801"/>
                    <a:pt x="101" y="768"/>
                    <a:pt x="101" y="768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7" y="601"/>
                    <a:pt x="201" y="568"/>
                    <a:pt x="234" y="535"/>
                  </a:cubicBezTo>
                  <a:lnTo>
                    <a:pt x="367" y="434"/>
                  </a:ln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134"/>
                    <a:pt x="101" y="201"/>
                  </a:cubicBezTo>
                  <a:cubicBezTo>
                    <a:pt x="101" y="201"/>
                    <a:pt x="67" y="234"/>
                    <a:pt x="67" y="268"/>
                  </a:cubicBezTo>
                  <a:cubicBezTo>
                    <a:pt x="67" y="301"/>
                    <a:pt x="34" y="334"/>
                    <a:pt x="34" y="368"/>
                  </a:cubicBezTo>
                  <a:lnTo>
                    <a:pt x="34" y="401"/>
                  </a:lnTo>
                  <a:lnTo>
                    <a:pt x="101" y="401"/>
                  </a:lnTo>
                  <a:lnTo>
                    <a:pt x="134" y="368"/>
                  </a:lnTo>
                  <a:lnTo>
                    <a:pt x="134" y="334"/>
                  </a:lnTo>
                  <a:cubicBezTo>
                    <a:pt x="134" y="301"/>
                    <a:pt x="134" y="301"/>
                    <a:pt x="167" y="268"/>
                  </a:cubicBezTo>
                  <a:cubicBezTo>
                    <a:pt x="167" y="234"/>
                    <a:pt x="201" y="201"/>
                    <a:pt x="234" y="201"/>
                  </a:cubicBezTo>
                  <a:cubicBezTo>
                    <a:pt x="251" y="184"/>
                    <a:pt x="267" y="176"/>
                    <a:pt x="284" y="176"/>
                  </a:cubicBezTo>
                  <a:cubicBezTo>
                    <a:pt x="301" y="176"/>
                    <a:pt x="317" y="184"/>
                    <a:pt x="334" y="201"/>
                  </a:cubicBezTo>
                  <a:cubicBezTo>
                    <a:pt x="367" y="234"/>
                    <a:pt x="367" y="268"/>
                    <a:pt x="367" y="301"/>
                  </a:cubicBezTo>
                  <a:lnTo>
                    <a:pt x="201" y="434"/>
                  </a:lnTo>
                  <a:cubicBezTo>
                    <a:pt x="167" y="468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1" y="668"/>
                    <a:pt x="1" y="735"/>
                  </a:cubicBezTo>
                  <a:cubicBezTo>
                    <a:pt x="1" y="768"/>
                    <a:pt x="1" y="801"/>
                    <a:pt x="1" y="835"/>
                  </a:cubicBezTo>
                  <a:cubicBezTo>
                    <a:pt x="1" y="868"/>
                    <a:pt x="34" y="935"/>
                    <a:pt x="34" y="968"/>
                  </a:cubicBezTo>
                  <a:cubicBezTo>
                    <a:pt x="34" y="968"/>
                    <a:pt x="67" y="1002"/>
                    <a:pt x="67" y="1002"/>
                  </a:cubicBezTo>
                  <a:lnTo>
                    <a:pt x="134" y="1002"/>
                  </a:lnTo>
                  <a:cubicBezTo>
                    <a:pt x="167" y="1002"/>
                    <a:pt x="201" y="1002"/>
                    <a:pt x="201" y="968"/>
                  </a:cubicBezTo>
                  <a:lnTo>
                    <a:pt x="267" y="935"/>
                  </a:lnTo>
                  <a:cubicBezTo>
                    <a:pt x="301" y="901"/>
                    <a:pt x="301" y="901"/>
                    <a:pt x="334" y="868"/>
                  </a:cubicBezTo>
                  <a:cubicBezTo>
                    <a:pt x="334" y="868"/>
                    <a:pt x="367" y="835"/>
                    <a:pt x="367" y="801"/>
                  </a:cubicBezTo>
                  <a:cubicBezTo>
                    <a:pt x="401" y="801"/>
                    <a:pt x="401" y="768"/>
                    <a:pt x="401" y="735"/>
                  </a:cubicBezTo>
                  <a:lnTo>
                    <a:pt x="401" y="801"/>
                  </a:lnTo>
                  <a:cubicBezTo>
                    <a:pt x="401" y="801"/>
                    <a:pt x="401" y="801"/>
                    <a:pt x="401" y="835"/>
                  </a:cubicBezTo>
                  <a:lnTo>
                    <a:pt x="434" y="835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34"/>
                  </a:cubicBezTo>
                  <a:cubicBezTo>
                    <a:pt x="401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4339925" y="2108625"/>
              <a:ext cx="11700" cy="24000"/>
            </a:xfrm>
            <a:custGeom>
              <a:rect b="b" l="l" r="r" t="t"/>
              <a:pathLst>
                <a:path extrusionOk="0" h="960" w="468">
                  <a:moveTo>
                    <a:pt x="301" y="0"/>
                  </a:moveTo>
                  <a:cubicBezTo>
                    <a:pt x="268" y="34"/>
                    <a:pt x="234" y="34"/>
                    <a:pt x="234" y="34"/>
                  </a:cubicBezTo>
                  <a:cubicBezTo>
                    <a:pt x="168" y="67"/>
                    <a:pt x="134" y="100"/>
                    <a:pt x="134" y="134"/>
                  </a:cubicBezTo>
                  <a:cubicBezTo>
                    <a:pt x="101" y="134"/>
                    <a:pt x="68" y="167"/>
                    <a:pt x="68" y="200"/>
                  </a:cubicBezTo>
                  <a:cubicBezTo>
                    <a:pt x="34" y="234"/>
                    <a:pt x="34" y="267"/>
                    <a:pt x="34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1" y="467"/>
                    <a:pt x="34" y="501"/>
                    <a:pt x="68" y="567"/>
                  </a:cubicBezTo>
                  <a:cubicBezTo>
                    <a:pt x="68" y="584"/>
                    <a:pt x="84" y="592"/>
                    <a:pt x="105" y="592"/>
                  </a:cubicBezTo>
                  <a:cubicBezTo>
                    <a:pt x="126" y="592"/>
                    <a:pt x="151" y="584"/>
                    <a:pt x="168" y="567"/>
                  </a:cubicBezTo>
                  <a:lnTo>
                    <a:pt x="368" y="567"/>
                  </a:lnTo>
                  <a:cubicBezTo>
                    <a:pt x="368" y="567"/>
                    <a:pt x="368" y="601"/>
                    <a:pt x="368" y="601"/>
                  </a:cubicBezTo>
                  <a:cubicBezTo>
                    <a:pt x="368" y="634"/>
                    <a:pt x="368" y="634"/>
                    <a:pt x="368" y="667"/>
                  </a:cubicBezTo>
                  <a:cubicBezTo>
                    <a:pt x="335" y="667"/>
                    <a:pt x="335" y="701"/>
                    <a:pt x="301" y="701"/>
                  </a:cubicBezTo>
                  <a:cubicBezTo>
                    <a:pt x="301" y="734"/>
                    <a:pt x="268" y="734"/>
                    <a:pt x="268" y="767"/>
                  </a:cubicBezTo>
                  <a:lnTo>
                    <a:pt x="234" y="801"/>
                  </a:lnTo>
                  <a:cubicBezTo>
                    <a:pt x="201" y="801"/>
                    <a:pt x="168" y="834"/>
                    <a:pt x="134" y="834"/>
                  </a:cubicBezTo>
                  <a:cubicBezTo>
                    <a:pt x="134" y="834"/>
                    <a:pt x="101" y="801"/>
                    <a:pt x="101" y="801"/>
                  </a:cubicBezTo>
                  <a:lnTo>
                    <a:pt x="34" y="801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34"/>
                    <a:pt x="68" y="934"/>
                    <a:pt x="68" y="934"/>
                  </a:cubicBezTo>
                  <a:cubicBezTo>
                    <a:pt x="84" y="951"/>
                    <a:pt x="101" y="959"/>
                    <a:pt x="114" y="959"/>
                  </a:cubicBezTo>
                  <a:cubicBezTo>
                    <a:pt x="126" y="959"/>
                    <a:pt x="134" y="951"/>
                    <a:pt x="134" y="934"/>
                  </a:cubicBezTo>
                  <a:cubicBezTo>
                    <a:pt x="168" y="934"/>
                    <a:pt x="201" y="934"/>
                    <a:pt x="234" y="901"/>
                  </a:cubicBezTo>
                  <a:cubicBezTo>
                    <a:pt x="268" y="901"/>
                    <a:pt x="301" y="868"/>
                    <a:pt x="335" y="834"/>
                  </a:cubicBezTo>
                  <a:lnTo>
                    <a:pt x="401" y="734"/>
                  </a:lnTo>
                  <a:cubicBezTo>
                    <a:pt x="435" y="701"/>
                    <a:pt x="435" y="667"/>
                    <a:pt x="468" y="634"/>
                  </a:cubicBezTo>
                  <a:cubicBezTo>
                    <a:pt x="468" y="601"/>
                    <a:pt x="468" y="567"/>
                    <a:pt x="468" y="534"/>
                  </a:cubicBezTo>
                  <a:cubicBezTo>
                    <a:pt x="468" y="501"/>
                    <a:pt x="468" y="467"/>
                    <a:pt x="468" y="434"/>
                  </a:cubicBezTo>
                  <a:cubicBezTo>
                    <a:pt x="435" y="401"/>
                    <a:pt x="401" y="367"/>
                    <a:pt x="368" y="367"/>
                  </a:cubicBezTo>
                  <a:lnTo>
                    <a:pt x="301" y="367"/>
                  </a:lnTo>
                  <a:lnTo>
                    <a:pt x="201" y="401"/>
                  </a:lnTo>
                  <a:lnTo>
                    <a:pt x="134" y="401"/>
                  </a:lnTo>
                  <a:lnTo>
                    <a:pt x="134" y="334"/>
                  </a:ln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34"/>
                    <a:pt x="301" y="134"/>
                    <a:pt x="335" y="134"/>
                  </a:cubicBezTo>
                  <a:cubicBezTo>
                    <a:pt x="335" y="134"/>
                    <a:pt x="368" y="167"/>
                    <a:pt x="368" y="167"/>
                  </a:cubicBezTo>
                  <a:lnTo>
                    <a:pt x="401" y="167"/>
                  </a:lnTo>
                  <a:lnTo>
                    <a:pt x="435" y="134"/>
                  </a:lnTo>
                  <a:cubicBezTo>
                    <a:pt x="435" y="134"/>
                    <a:pt x="435" y="100"/>
                    <a:pt x="435" y="100"/>
                  </a:cubicBezTo>
                  <a:cubicBezTo>
                    <a:pt x="435" y="100"/>
                    <a:pt x="435" y="67"/>
                    <a:pt x="435" y="34"/>
                  </a:cubicBezTo>
                  <a:cubicBezTo>
                    <a:pt x="401" y="34"/>
                    <a:pt x="401" y="34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4352450" y="2095275"/>
              <a:ext cx="10025" cy="28800"/>
            </a:xfrm>
            <a:custGeom>
              <a:rect b="b" l="l" r="r" t="t"/>
              <a:pathLst>
                <a:path extrusionOk="0" h="1152" w="401">
                  <a:moveTo>
                    <a:pt x="167" y="1"/>
                  </a:moveTo>
                  <a:lnTo>
                    <a:pt x="134" y="34"/>
                  </a:lnTo>
                  <a:cubicBezTo>
                    <a:pt x="100" y="67"/>
                    <a:pt x="100" y="67"/>
                    <a:pt x="134" y="101"/>
                  </a:cubicBezTo>
                  <a:lnTo>
                    <a:pt x="134" y="367"/>
                  </a:lnTo>
                  <a:lnTo>
                    <a:pt x="34" y="401"/>
                  </a:lnTo>
                  <a:lnTo>
                    <a:pt x="0" y="434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8"/>
                  </a:cubicBezTo>
                  <a:lnTo>
                    <a:pt x="34" y="568"/>
                  </a:lnTo>
                  <a:lnTo>
                    <a:pt x="134" y="501"/>
                  </a:lnTo>
                  <a:lnTo>
                    <a:pt x="134" y="935"/>
                  </a:lnTo>
                  <a:cubicBezTo>
                    <a:pt x="100" y="1001"/>
                    <a:pt x="134" y="1068"/>
                    <a:pt x="167" y="1101"/>
                  </a:cubicBezTo>
                  <a:cubicBezTo>
                    <a:pt x="184" y="1135"/>
                    <a:pt x="200" y="1151"/>
                    <a:pt x="221" y="1151"/>
                  </a:cubicBezTo>
                  <a:cubicBezTo>
                    <a:pt x="242" y="1151"/>
                    <a:pt x="267" y="1135"/>
                    <a:pt x="301" y="1101"/>
                  </a:cubicBezTo>
                  <a:lnTo>
                    <a:pt x="367" y="1068"/>
                  </a:lnTo>
                  <a:cubicBezTo>
                    <a:pt x="367" y="1068"/>
                    <a:pt x="401" y="1068"/>
                    <a:pt x="401" y="1035"/>
                  </a:cubicBezTo>
                  <a:cubicBezTo>
                    <a:pt x="401" y="1035"/>
                    <a:pt x="401" y="1035"/>
                    <a:pt x="401" y="1001"/>
                  </a:cubicBezTo>
                  <a:lnTo>
                    <a:pt x="401" y="968"/>
                  </a:lnTo>
                  <a:cubicBezTo>
                    <a:pt x="401" y="968"/>
                    <a:pt x="401" y="935"/>
                    <a:pt x="401" y="935"/>
                  </a:cubicBezTo>
                  <a:lnTo>
                    <a:pt x="367" y="935"/>
                  </a:lnTo>
                  <a:lnTo>
                    <a:pt x="301" y="968"/>
                  </a:lnTo>
                  <a:lnTo>
                    <a:pt x="234" y="968"/>
                  </a:lnTo>
                  <a:cubicBezTo>
                    <a:pt x="234" y="968"/>
                    <a:pt x="234" y="935"/>
                    <a:pt x="234" y="935"/>
                  </a:cubicBezTo>
                  <a:cubicBezTo>
                    <a:pt x="234" y="901"/>
                    <a:pt x="234" y="901"/>
                    <a:pt x="234" y="868"/>
                  </a:cubicBez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34" y="334"/>
                  </a:cubicBezTo>
                  <a:cubicBezTo>
                    <a:pt x="334" y="334"/>
                    <a:pt x="334" y="301"/>
                    <a:pt x="334" y="301"/>
                  </a:cubicBezTo>
                  <a:lnTo>
                    <a:pt x="334" y="234"/>
                  </a:lnTo>
                  <a:cubicBezTo>
                    <a:pt x="334" y="234"/>
                    <a:pt x="334" y="234"/>
                    <a:pt x="334" y="201"/>
                  </a:cubicBezTo>
                  <a:lnTo>
                    <a:pt x="301" y="201"/>
                  </a:lnTo>
                  <a:lnTo>
                    <a:pt x="167" y="301"/>
                  </a:lnTo>
                  <a:lnTo>
                    <a:pt x="167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4372450" y="2090275"/>
              <a:ext cx="7550" cy="25050"/>
            </a:xfrm>
            <a:custGeom>
              <a:rect b="b" l="l" r="r" t="t"/>
              <a:pathLst>
                <a:path extrusionOk="0" h="1002" w="302">
                  <a:moveTo>
                    <a:pt x="268" y="0"/>
                  </a:moveTo>
                  <a:lnTo>
                    <a:pt x="234" y="34"/>
                  </a:lnTo>
                  <a:cubicBezTo>
                    <a:pt x="201" y="67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01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lnTo>
                    <a:pt x="1" y="167"/>
                  </a:lnTo>
                  <a:cubicBezTo>
                    <a:pt x="1" y="201"/>
                    <a:pt x="1" y="201"/>
                    <a:pt x="1" y="234"/>
                  </a:cubicBezTo>
                  <a:lnTo>
                    <a:pt x="1" y="968"/>
                  </a:lnTo>
                  <a:cubicBezTo>
                    <a:pt x="1" y="1001"/>
                    <a:pt x="1" y="1001"/>
                    <a:pt x="1" y="1001"/>
                  </a:cubicBezTo>
                  <a:lnTo>
                    <a:pt x="68" y="1001"/>
                  </a:lnTo>
                  <a:lnTo>
                    <a:pt x="101" y="968"/>
                  </a:lnTo>
                  <a:cubicBezTo>
                    <a:pt x="101" y="968"/>
                    <a:pt x="101" y="968"/>
                    <a:pt x="101" y="934"/>
                  </a:cubicBezTo>
                  <a:lnTo>
                    <a:pt x="101" y="467"/>
                  </a:lnTo>
                  <a:cubicBezTo>
                    <a:pt x="68" y="334"/>
                    <a:pt x="134" y="234"/>
                    <a:pt x="234" y="201"/>
                  </a:cubicBezTo>
                  <a:lnTo>
                    <a:pt x="268" y="167"/>
                  </a:lnTo>
                  <a:cubicBezTo>
                    <a:pt x="301" y="134"/>
                    <a:pt x="301" y="134"/>
                    <a:pt x="301" y="134"/>
                  </a:cubicBezTo>
                  <a:cubicBezTo>
                    <a:pt x="301" y="100"/>
                    <a:pt x="301" y="100"/>
                    <a:pt x="301" y="100"/>
                  </a:cubicBezTo>
                  <a:lnTo>
                    <a:pt x="301" y="34"/>
                  </a:lnTo>
                  <a:cubicBezTo>
                    <a:pt x="301" y="34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4380800" y="208442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34" y="401"/>
                  </a:cubicBezTo>
                  <a:cubicBezTo>
                    <a:pt x="134" y="368"/>
                    <a:pt x="167" y="334"/>
                    <a:pt x="167" y="301"/>
                  </a:cubicBezTo>
                  <a:cubicBezTo>
                    <a:pt x="167" y="268"/>
                    <a:pt x="201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201"/>
                    <a:pt x="101" y="234"/>
                  </a:cubicBezTo>
                  <a:cubicBezTo>
                    <a:pt x="67" y="268"/>
                    <a:pt x="67" y="334"/>
                    <a:pt x="67" y="401"/>
                  </a:cubicBezTo>
                  <a:cubicBezTo>
                    <a:pt x="34" y="435"/>
                    <a:pt x="34" y="501"/>
                    <a:pt x="34" y="535"/>
                  </a:cubicBezTo>
                  <a:cubicBezTo>
                    <a:pt x="0" y="601"/>
                    <a:pt x="0" y="668"/>
                    <a:pt x="0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902"/>
                    <a:pt x="34" y="902"/>
                    <a:pt x="67" y="935"/>
                  </a:cubicBezTo>
                  <a:cubicBezTo>
                    <a:pt x="101" y="968"/>
                    <a:pt x="134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7" y="935"/>
                    <a:pt x="301" y="902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34" y="568"/>
                  </a:lnTo>
                  <a:lnTo>
                    <a:pt x="401" y="601"/>
                  </a:lnTo>
                  <a:cubicBezTo>
                    <a:pt x="401" y="601"/>
                    <a:pt x="401" y="635"/>
                    <a:pt x="401" y="635"/>
                  </a:cubicBezTo>
                  <a:cubicBezTo>
                    <a:pt x="401" y="668"/>
                    <a:pt x="367" y="701"/>
                    <a:pt x="367" y="735"/>
                  </a:cubicBezTo>
                  <a:cubicBezTo>
                    <a:pt x="334" y="735"/>
                    <a:pt x="301" y="768"/>
                    <a:pt x="267" y="801"/>
                  </a:cubicBezTo>
                  <a:cubicBezTo>
                    <a:pt x="251" y="818"/>
                    <a:pt x="234" y="826"/>
                    <a:pt x="217" y="826"/>
                  </a:cubicBezTo>
                  <a:cubicBezTo>
                    <a:pt x="201" y="826"/>
                    <a:pt x="184" y="818"/>
                    <a:pt x="167" y="801"/>
                  </a:cubicBezTo>
                  <a:cubicBezTo>
                    <a:pt x="134" y="768"/>
                    <a:pt x="101" y="701"/>
                    <a:pt x="134" y="635"/>
                  </a:cubicBezTo>
                  <a:lnTo>
                    <a:pt x="501" y="435"/>
                  </a:lnTo>
                  <a:cubicBezTo>
                    <a:pt x="501" y="435"/>
                    <a:pt x="501" y="401"/>
                    <a:pt x="501" y="401"/>
                  </a:cubicBezTo>
                  <a:cubicBezTo>
                    <a:pt x="501" y="401"/>
                    <a:pt x="501" y="368"/>
                    <a:pt x="501" y="368"/>
                  </a:cubicBezTo>
                  <a:lnTo>
                    <a:pt x="501" y="301"/>
                  </a:lnTo>
                  <a:cubicBezTo>
                    <a:pt x="534" y="268"/>
                    <a:pt x="534" y="201"/>
                    <a:pt x="501" y="134"/>
                  </a:cubicBezTo>
                  <a:cubicBezTo>
                    <a:pt x="501" y="101"/>
                    <a:pt x="501" y="68"/>
                    <a:pt x="467" y="34"/>
                  </a:cubicBez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4395800" y="20752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401" y="468"/>
                  </a:moveTo>
                  <a:lnTo>
                    <a:pt x="401" y="501"/>
                  </a:lnTo>
                  <a:cubicBezTo>
                    <a:pt x="401" y="535"/>
                    <a:pt x="401" y="568"/>
                    <a:pt x="401" y="601"/>
                  </a:cubicBezTo>
                  <a:cubicBezTo>
                    <a:pt x="368" y="635"/>
                    <a:pt x="368" y="668"/>
                    <a:pt x="368" y="701"/>
                  </a:cubicBezTo>
                  <a:cubicBezTo>
                    <a:pt x="334" y="768"/>
                    <a:pt x="268" y="802"/>
                    <a:pt x="234" y="835"/>
                  </a:cubicBezTo>
                  <a:cubicBezTo>
                    <a:pt x="201" y="868"/>
                    <a:pt x="168" y="868"/>
                    <a:pt x="134" y="868"/>
                  </a:cubicBezTo>
                  <a:lnTo>
                    <a:pt x="101" y="868"/>
                  </a:lnTo>
                  <a:cubicBezTo>
                    <a:pt x="101" y="835"/>
                    <a:pt x="101" y="835"/>
                    <a:pt x="101" y="835"/>
                  </a:cubicBezTo>
                  <a:cubicBezTo>
                    <a:pt x="101" y="802"/>
                    <a:pt x="101" y="802"/>
                    <a:pt x="101" y="802"/>
                  </a:cubicBezTo>
                  <a:cubicBezTo>
                    <a:pt x="101" y="735"/>
                    <a:pt x="134" y="701"/>
                    <a:pt x="168" y="668"/>
                  </a:cubicBezTo>
                  <a:cubicBezTo>
                    <a:pt x="201" y="635"/>
                    <a:pt x="234" y="601"/>
                    <a:pt x="268" y="568"/>
                  </a:cubicBezTo>
                  <a:lnTo>
                    <a:pt x="401" y="468"/>
                  </a:ln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68" y="34"/>
                  </a:cubicBezTo>
                  <a:cubicBezTo>
                    <a:pt x="234" y="34"/>
                    <a:pt x="201" y="68"/>
                    <a:pt x="168" y="101"/>
                  </a:cubicBezTo>
                  <a:cubicBezTo>
                    <a:pt x="168" y="134"/>
                    <a:pt x="134" y="168"/>
                    <a:pt x="101" y="168"/>
                  </a:cubicBezTo>
                  <a:cubicBezTo>
                    <a:pt x="101" y="201"/>
                    <a:pt x="68" y="234"/>
                    <a:pt x="68" y="268"/>
                  </a:cubicBezTo>
                  <a:cubicBezTo>
                    <a:pt x="68" y="301"/>
                    <a:pt x="68" y="335"/>
                    <a:pt x="68" y="368"/>
                  </a:cubicBezTo>
                  <a:cubicBezTo>
                    <a:pt x="68" y="368"/>
                    <a:pt x="68" y="401"/>
                    <a:pt x="68" y="401"/>
                  </a:cubicBezTo>
                  <a:lnTo>
                    <a:pt x="101" y="368"/>
                  </a:lnTo>
                  <a:lnTo>
                    <a:pt x="134" y="368"/>
                  </a:lnTo>
                  <a:lnTo>
                    <a:pt x="134" y="335"/>
                  </a:lnTo>
                  <a:cubicBezTo>
                    <a:pt x="168" y="301"/>
                    <a:pt x="168" y="301"/>
                    <a:pt x="168" y="268"/>
                  </a:cubicBezTo>
                  <a:cubicBezTo>
                    <a:pt x="201" y="234"/>
                    <a:pt x="234" y="201"/>
                    <a:pt x="268" y="201"/>
                  </a:cubicBezTo>
                  <a:cubicBezTo>
                    <a:pt x="268" y="184"/>
                    <a:pt x="284" y="176"/>
                    <a:pt x="301" y="176"/>
                  </a:cubicBezTo>
                  <a:cubicBezTo>
                    <a:pt x="318" y="176"/>
                    <a:pt x="334" y="184"/>
                    <a:pt x="334" y="201"/>
                  </a:cubicBezTo>
                  <a:cubicBezTo>
                    <a:pt x="368" y="201"/>
                    <a:pt x="368" y="234"/>
                    <a:pt x="368" y="301"/>
                  </a:cubicBezTo>
                  <a:lnTo>
                    <a:pt x="234" y="435"/>
                  </a:lnTo>
                  <a:cubicBezTo>
                    <a:pt x="201" y="468"/>
                    <a:pt x="168" y="501"/>
                    <a:pt x="134" y="535"/>
                  </a:cubicBezTo>
                  <a:cubicBezTo>
                    <a:pt x="101" y="568"/>
                    <a:pt x="101" y="601"/>
                    <a:pt x="68" y="635"/>
                  </a:cubicBezTo>
                  <a:cubicBezTo>
                    <a:pt x="34" y="668"/>
                    <a:pt x="34" y="701"/>
                    <a:pt x="34" y="735"/>
                  </a:cubicBezTo>
                  <a:cubicBezTo>
                    <a:pt x="1" y="768"/>
                    <a:pt x="1" y="835"/>
                    <a:pt x="34" y="868"/>
                  </a:cubicBezTo>
                  <a:cubicBezTo>
                    <a:pt x="1" y="902"/>
                    <a:pt x="1" y="902"/>
                    <a:pt x="34" y="935"/>
                  </a:cubicBezTo>
                  <a:cubicBezTo>
                    <a:pt x="34" y="968"/>
                    <a:pt x="34" y="968"/>
                    <a:pt x="68" y="1002"/>
                  </a:cubicBezTo>
                  <a:lnTo>
                    <a:pt x="134" y="1002"/>
                  </a:lnTo>
                  <a:cubicBezTo>
                    <a:pt x="134" y="1002"/>
                    <a:pt x="168" y="1002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cubicBezTo>
                    <a:pt x="334" y="868"/>
                    <a:pt x="334" y="835"/>
                    <a:pt x="368" y="802"/>
                  </a:cubicBezTo>
                  <a:cubicBezTo>
                    <a:pt x="368" y="802"/>
                    <a:pt x="368" y="768"/>
                    <a:pt x="401" y="735"/>
                  </a:cubicBezTo>
                  <a:lnTo>
                    <a:pt x="401" y="802"/>
                  </a:lnTo>
                  <a:cubicBezTo>
                    <a:pt x="368" y="802"/>
                    <a:pt x="368" y="835"/>
                    <a:pt x="401" y="835"/>
                  </a:cubicBezTo>
                  <a:lnTo>
                    <a:pt x="435" y="802"/>
                  </a:lnTo>
                  <a:cubicBezTo>
                    <a:pt x="468" y="802"/>
                    <a:pt x="468" y="802"/>
                    <a:pt x="468" y="768"/>
                  </a:cubicBezTo>
                  <a:cubicBezTo>
                    <a:pt x="468" y="768"/>
                    <a:pt x="468" y="768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5" y="34"/>
                    <a:pt x="435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4411650" y="2056925"/>
              <a:ext cx="12550" cy="33375"/>
            </a:xfrm>
            <a:custGeom>
              <a:rect b="b" l="l" r="r" t="t"/>
              <a:pathLst>
                <a:path extrusionOk="0" h="1335" w="502">
                  <a:moveTo>
                    <a:pt x="318" y="542"/>
                  </a:moveTo>
                  <a:cubicBezTo>
                    <a:pt x="334" y="542"/>
                    <a:pt x="351" y="550"/>
                    <a:pt x="368" y="567"/>
                  </a:cubicBezTo>
                  <a:cubicBezTo>
                    <a:pt x="401" y="601"/>
                    <a:pt x="434" y="667"/>
                    <a:pt x="401" y="734"/>
                  </a:cubicBezTo>
                  <a:lnTo>
                    <a:pt x="401" y="867"/>
                  </a:lnTo>
                  <a:cubicBezTo>
                    <a:pt x="401" y="934"/>
                    <a:pt x="401" y="1001"/>
                    <a:pt x="368" y="1034"/>
                  </a:cubicBezTo>
                  <a:cubicBezTo>
                    <a:pt x="334" y="1101"/>
                    <a:pt x="301" y="1134"/>
                    <a:pt x="268" y="1168"/>
                  </a:cubicBezTo>
                  <a:cubicBezTo>
                    <a:pt x="234" y="1184"/>
                    <a:pt x="209" y="1193"/>
                    <a:pt x="188" y="1193"/>
                  </a:cubicBezTo>
                  <a:cubicBezTo>
                    <a:pt x="167" y="1193"/>
                    <a:pt x="151" y="1184"/>
                    <a:pt x="134" y="1168"/>
                  </a:cubicBezTo>
                  <a:cubicBezTo>
                    <a:pt x="101" y="1134"/>
                    <a:pt x="101" y="1068"/>
                    <a:pt x="101" y="1001"/>
                  </a:cubicBezTo>
                  <a:lnTo>
                    <a:pt x="101" y="934"/>
                  </a:lnTo>
                  <a:cubicBezTo>
                    <a:pt x="101" y="834"/>
                    <a:pt x="101" y="767"/>
                    <a:pt x="134" y="701"/>
                  </a:cubicBezTo>
                  <a:cubicBezTo>
                    <a:pt x="167" y="634"/>
                    <a:pt x="201" y="601"/>
                    <a:pt x="268" y="567"/>
                  </a:cubicBezTo>
                  <a:cubicBezTo>
                    <a:pt x="284" y="550"/>
                    <a:pt x="301" y="542"/>
                    <a:pt x="318" y="542"/>
                  </a:cubicBezTo>
                  <a:close/>
                  <a:moveTo>
                    <a:pt x="468" y="0"/>
                  </a:moveTo>
                  <a:lnTo>
                    <a:pt x="434" y="33"/>
                  </a:lnTo>
                  <a:lnTo>
                    <a:pt x="401" y="33"/>
                  </a:lnTo>
                  <a:cubicBezTo>
                    <a:pt x="401" y="67"/>
                    <a:pt x="401" y="67"/>
                    <a:pt x="401" y="67"/>
                  </a:cubicBezTo>
                  <a:lnTo>
                    <a:pt x="401" y="467"/>
                  </a:lnTo>
                  <a:cubicBezTo>
                    <a:pt x="401" y="434"/>
                    <a:pt x="368" y="400"/>
                    <a:pt x="368" y="400"/>
                  </a:cubicBezTo>
                  <a:cubicBezTo>
                    <a:pt x="301" y="400"/>
                    <a:pt x="268" y="400"/>
                    <a:pt x="234" y="434"/>
                  </a:cubicBezTo>
                  <a:cubicBezTo>
                    <a:pt x="201" y="434"/>
                    <a:pt x="167" y="467"/>
                    <a:pt x="134" y="500"/>
                  </a:cubicBezTo>
                  <a:cubicBezTo>
                    <a:pt x="101" y="534"/>
                    <a:pt x="101" y="567"/>
                    <a:pt x="67" y="634"/>
                  </a:cubicBezTo>
                  <a:cubicBezTo>
                    <a:pt x="34" y="667"/>
                    <a:pt x="34" y="734"/>
                    <a:pt x="34" y="767"/>
                  </a:cubicBezTo>
                  <a:cubicBezTo>
                    <a:pt x="1" y="834"/>
                    <a:pt x="1" y="901"/>
                    <a:pt x="1" y="967"/>
                  </a:cubicBezTo>
                  <a:lnTo>
                    <a:pt x="1" y="1068"/>
                  </a:lnTo>
                  <a:cubicBezTo>
                    <a:pt x="1" y="1101"/>
                    <a:pt x="1" y="1168"/>
                    <a:pt x="34" y="1201"/>
                  </a:cubicBezTo>
                  <a:cubicBezTo>
                    <a:pt x="34" y="1268"/>
                    <a:pt x="34" y="1301"/>
                    <a:pt x="67" y="1301"/>
                  </a:cubicBezTo>
                  <a:cubicBezTo>
                    <a:pt x="101" y="1334"/>
                    <a:pt x="134" y="1334"/>
                    <a:pt x="134" y="1334"/>
                  </a:cubicBezTo>
                  <a:lnTo>
                    <a:pt x="234" y="1334"/>
                  </a:lnTo>
                  <a:cubicBezTo>
                    <a:pt x="301" y="1301"/>
                    <a:pt x="334" y="1268"/>
                    <a:pt x="368" y="1234"/>
                  </a:cubicBezTo>
                  <a:cubicBezTo>
                    <a:pt x="368" y="1201"/>
                    <a:pt x="401" y="1134"/>
                    <a:pt x="401" y="1101"/>
                  </a:cubicBezTo>
                  <a:lnTo>
                    <a:pt x="401" y="1168"/>
                  </a:lnTo>
                  <a:cubicBezTo>
                    <a:pt x="401" y="1168"/>
                    <a:pt x="401" y="1168"/>
                    <a:pt x="401" y="1201"/>
                  </a:cubicBezTo>
                  <a:lnTo>
                    <a:pt x="468" y="1201"/>
                  </a:lnTo>
                  <a:lnTo>
                    <a:pt x="501" y="1168"/>
                  </a:lnTo>
                  <a:cubicBezTo>
                    <a:pt x="501" y="1168"/>
                    <a:pt x="501" y="1134"/>
                    <a:pt x="501" y="1134"/>
                  </a:cubicBezTo>
                  <a:lnTo>
                    <a:pt x="501" y="33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4662675" y="1914300"/>
              <a:ext cx="15025" cy="34225"/>
            </a:xfrm>
            <a:custGeom>
              <a:rect b="b" l="l" r="r" t="t"/>
              <a:pathLst>
                <a:path extrusionOk="0" h="1369" w="601">
                  <a:moveTo>
                    <a:pt x="367" y="168"/>
                  </a:moveTo>
                  <a:cubicBezTo>
                    <a:pt x="400" y="168"/>
                    <a:pt x="434" y="168"/>
                    <a:pt x="434" y="201"/>
                  </a:cubicBezTo>
                  <a:cubicBezTo>
                    <a:pt x="467" y="234"/>
                    <a:pt x="467" y="234"/>
                    <a:pt x="501" y="268"/>
                  </a:cubicBezTo>
                  <a:cubicBezTo>
                    <a:pt x="501" y="301"/>
                    <a:pt x="501" y="335"/>
                    <a:pt x="501" y="401"/>
                  </a:cubicBezTo>
                  <a:lnTo>
                    <a:pt x="501" y="635"/>
                  </a:lnTo>
                  <a:cubicBezTo>
                    <a:pt x="501" y="668"/>
                    <a:pt x="501" y="701"/>
                    <a:pt x="501" y="768"/>
                  </a:cubicBezTo>
                  <a:cubicBezTo>
                    <a:pt x="467" y="802"/>
                    <a:pt x="467" y="835"/>
                    <a:pt x="467" y="868"/>
                  </a:cubicBezTo>
                  <a:cubicBezTo>
                    <a:pt x="434" y="902"/>
                    <a:pt x="400" y="935"/>
                    <a:pt x="400" y="968"/>
                  </a:cubicBezTo>
                  <a:cubicBezTo>
                    <a:pt x="367" y="1002"/>
                    <a:pt x="334" y="1035"/>
                    <a:pt x="300" y="1068"/>
                  </a:cubicBezTo>
                  <a:lnTo>
                    <a:pt x="100" y="1169"/>
                  </a:lnTo>
                  <a:lnTo>
                    <a:pt x="100" y="301"/>
                  </a:lnTo>
                  <a:lnTo>
                    <a:pt x="267" y="201"/>
                  </a:lnTo>
                  <a:cubicBezTo>
                    <a:pt x="300" y="168"/>
                    <a:pt x="334" y="168"/>
                    <a:pt x="367" y="168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lnTo>
                    <a:pt x="34" y="201"/>
                  </a:lnTo>
                  <a:lnTo>
                    <a:pt x="0" y="201"/>
                  </a:lnTo>
                  <a:cubicBezTo>
                    <a:pt x="0" y="234"/>
                    <a:pt x="0" y="234"/>
                    <a:pt x="0" y="234"/>
                  </a:cubicBezTo>
                  <a:lnTo>
                    <a:pt x="0" y="1335"/>
                  </a:lnTo>
                  <a:cubicBezTo>
                    <a:pt x="0" y="1335"/>
                    <a:pt x="0" y="1335"/>
                    <a:pt x="0" y="1369"/>
                  </a:cubicBezTo>
                  <a:lnTo>
                    <a:pt x="34" y="1369"/>
                  </a:lnTo>
                  <a:lnTo>
                    <a:pt x="267" y="1202"/>
                  </a:lnTo>
                  <a:cubicBezTo>
                    <a:pt x="334" y="1202"/>
                    <a:pt x="367" y="1135"/>
                    <a:pt x="400" y="1102"/>
                  </a:cubicBezTo>
                  <a:cubicBezTo>
                    <a:pt x="434" y="1068"/>
                    <a:pt x="467" y="1002"/>
                    <a:pt x="501" y="968"/>
                  </a:cubicBezTo>
                  <a:cubicBezTo>
                    <a:pt x="534" y="902"/>
                    <a:pt x="534" y="835"/>
                    <a:pt x="567" y="802"/>
                  </a:cubicBezTo>
                  <a:cubicBezTo>
                    <a:pt x="567" y="701"/>
                    <a:pt x="601" y="635"/>
                    <a:pt x="601" y="568"/>
                  </a:cubicBezTo>
                  <a:lnTo>
                    <a:pt x="601" y="301"/>
                  </a:lnTo>
                  <a:cubicBezTo>
                    <a:pt x="601" y="268"/>
                    <a:pt x="567" y="201"/>
                    <a:pt x="567" y="134"/>
                  </a:cubicBezTo>
                  <a:cubicBezTo>
                    <a:pt x="567" y="101"/>
                    <a:pt x="534" y="68"/>
                    <a:pt x="501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4681025" y="1906800"/>
              <a:ext cx="2525" cy="30875"/>
            </a:xfrm>
            <a:custGeom>
              <a:rect b="b" l="l" r="r" t="t"/>
              <a:pathLst>
                <a:path extrusionOk="0" h="1235" w="101">
                  <a:moveTo>
                    <a:pt x="100" y="1"/>
                  </a:moveTo>
                  <a:lnTo>
                    <a:pt x="33" y="67"/>
                  </a:lnTo>
                  <a:lnTo>
                    <a:pt x="0" y="67"/>
                  </a:lnTo>
                  <a:cubicBezTo>
                    <a:pt x="0" y="101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33" y="234"/>
                  </a:lnTo>
                  <a:lnTo>
                    <a:pt x="100" y="201"/>
                  </a:lnTo>
                  <a:cubicBezTo>
                    <a:pt x="100" y="201"/>
                    <a:pt x="100" y="168"/>
                    <a:pt x="100" y="168"/>
                  </a:cubicBezTo>
                  <a:cubicBezTo>
                    <a:pt x="100" y="168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34"/>
                    <a:pt x="100" y="1"/>
                  </a:cubicBezTo>
                  <a:close/>
                  <a:moveTo>
                    <a:pt x="67" y="334"/>
                  </a:moveTo>
                  <a:cubicBezTo>
                    <a:pt x="33" y="368"/>
                    <a:pt x="33" y="368"/>
                    <a:pt x="33" y="368"/>
                  </a:cubicBezTo>
                  <a:cubicBezTo>
                    <a:pt x="33" y="401"/>
                    <a:pt x="33" y="401"/>
                    <a:pt x="33" y="401"/>
                  </a:cubicBezTo>
                  <a:lnTo>
                    <a:pt x="33" y="1202"/>
                  </a:lnTo>
                  <a:cubicBezTo>
                    <a:pt x="33" y="1235"/>
                    <a:pt x="0" y="1235"/>
                    <a:pt x="33" y="1235"/>
                  </a:cubicBezTo>
                  <a:lnTo>
                    <a:pt x="67" y="1235"/>
                  </a:lnTo>
                  <a:lnTo>
                    <a:pt x="100" y="1202"/>
                  </a:lnTo>
                  <a:cubicBezTo>
                    <a:pt x="100" y="1202"/>
                    <a:pt x="100" y="1202"/>
                    <a:pt x="100" y="1168"/>
                  </a:cubicBezTo>
                  <a:cubicBezTo>
                    <a:pt x="100" y="1168"/>
                    <a:pt x="100" y="1168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4686850" y="1907850"/>
              <a:ext cx="10875" cy="24825"/>
            </a:xfrm>
            <a:custGeom>
              <a:rect b="b" l="l" r="r" t="t"/>
              <a:pathLst>
                <a:path extrusionOk="0" h="993" w="435">
                  <a:moveTo>
                    <a:pt x="322" y="0"/>
                  </a:moveTo>
                  <a:cubicBezTo>
                    <a:pt x="309" y="0"/>
                    <a:pt x="301" y="9"/>
                    <a:pt x="301" y="25"/>
                  </a:cubicBezTo>
                  <a:cubicBezTo>
                    <a:pt x="267" y="25"/>
                    <a:pt x="234" y="25"/>
                    <a:pt x="201" y="59"/>
                  </a:cubicBezTo>
                  <a:cubicBezTo>
                    <a:pt x="167" y="59"/>
                    <a:pt x="134" y="92"/>
                    <a:pt x="101" y="126"/>
                  </a:cubicBezTo>
                  <a:cubicBezTo>
                    <a:pt x="67" y="159"/>
                    <a:pt x="67" y="192"/>
                    <a:pt x="34" y="226"/>
                  </a:cubicBezTo>
                  <a:cubicBezTo>
                    <a:pt x="1" y="259"/>
                    <a:pt x="1" y="292"/>
                    <a:pt x="1" y="326"/>
                  </a:cubicBezTo>
                  <a:cubicBezTo>
                    <a:pt x="1" y="359"/>
                    <a:pt x="1" y="392"/>
                    <a:pt x="1" y="426"/>
                  </a:cubicBezTo>
                  <a:cubicBezTo>
                    <a:pt x="1" y="459"/>
                    <a:pt x="1" y="526"/>
                    <a:pt x="34" y="559"/>
                  </a:cubicBezTo>
                  <a:cubicBezTo>
                    <a:pt x="67" y="593"/>
                    <a:pt x="101" y="593"/>
                    <a:pt x="167" y="593"/>
                  </a:cubicBezTo>
                  <a:lnTo>
                    <a:pt x="367" y="593"/>
                  </a:lnTo>
                  <a:cubicBezTo>
                    <a:pt x="367" y="593"/>
                    <a:pt x="367" y="626"/>
                    <a:pt x="367" y="626"/>
                  </a:cubicBezTo>
                  <a:cubicBezTo>
                    <a:pt x="334" y="659"/>
                    <a:pt x="334" y="659"/>
                    <a:pt x="301" y="659"/>
                  </a:cubicBezTo>
                  <a:cubicBezTo>
                    <a:pt x="301" y="693"/>
                    <a:pt x="301" y="726"/>
                    <a:pt x="267" y="726"/>
                  </a:cubicBezTo>
                  <a:lnTo>
                    <a:pt x="234" y="759"/>
                  </a:lnTo>
                  <a:cubicBezTo>
                    <a:pt x="234" y="793"/>
                    <a:pt x="201" y="793"/>
                    <a:pt x="201" y="826"/>
                  </a:cubicBezTo>
                  <a:lnTo>
                    <a:pt x="101" y="826"/>
                  </a:lnTo>
                  <a:cubicBezTo>
                    <a:pt x="101" y="826"/>
                    <a:pt x="67" y="826"/>
                    <a:pt x="67" y="793"/>
                  </a:cubicBezTo>
                  <a:lnTo>
                    <a:pt x="34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59"/>
                    <a:pt x="1" y="893"/>
                    <a:pt x="1" y="893"/>
                  </a:cubicBezTo>
                  <a:cubicBezTo>
                    <a:pt x="1" y="926"/>
                    <a:pt x="34" y="959"/>
                    <a:pt x="67" y="993"/>
                  </a:cubicBezTo>
                  <a:lnTo>
                    <a:pt x="134" y="993"/>
                  </a:lnTo>
                  <a:cubicBezTo>
                    <a:pt x="167" y="993"/>
                    <a:pt x="201" y="959"/>
                    <a:pt x="234" y="959"/>
                  </a:cubicBezTo>
                  <a:cubicBezTo>
                    <a:pt x="267" y="926"/>
                    <a:pt x="301" y="893"/>
                    <a:pt x="334" y="859"/>
                  </a:cubicBezTo>
                  <a:cubicBezTo>
                    <a:pt x="334" y="859"/>
                    <a:pt x="367" y="826"/>
                    <a:pt x="401" y="793"/>
                  </a:cubicBezTo>
                  <a:cubicBezTo>
                    <a:pt x="401" y="759"/>
                    <a:pt x="434" y="726"/>
                    <a:pt x="434" y="659"/>
                  </a:cubicBezTo>
                  <a:cubicBezTo>
                    <a:pt x="434" y="626"/>
                    <a:pt x="434" y="593"/>
                    <a:pt x="434" y="559"/>
                  </a:cubicBezTo>
                  <a:cubicBezTo>
                    <a:pt x="434" y="526"/>
                    <a:pt x="434" y="526"/>
                    <a:pt x="434" y="492"/>
                  </a:cubicBezTo>
                  <a:cubicBezTo>
                    <a:pt x="434" y="459"/>
                    <a:pt x="434" y="459"/>
                    <a:pt x="401" y="426"/>
                  </a:cubicBezTo>
                  <a:cubicBezTo>
                    <a:pt x="401" y="426"/>
                    <a:pt x="367" y="392"/>
                    <a:pt x="367" y="392"/>
                  </a:cubicBezTo>
                  <a:lnTo>
                    <a:pt x="101" y="392"/>
                  </a:lnTo>
                  <a:cubicBezTo>
                    <a:pt x="101" y="392"/>
                    <a:pt x="101" y="359"/>
                    <a:pt x="101" y="359"/>
                  </a:cubicBezTo>
                  <a:cubicBezTo>
                    <a:pt x="101" y="326"/>
                    <a:pt x="101" y="292"/>
                    <a:pt x="134" y="259"/>
                  </a:cubicBezTo>
                  <a:cubicBezTo>
                    <a:pt x="167" y="226"/>
                    <a:pt x="167" y="192"/>
                    <a:pt x="234" y="192"/>
                  </a:cubicBezTo>
                  <a:cubicBezTo>
                    <a:pt x="234" y="159"/>
                    <a:pt x="267" y="159"/>
                    <a:pt x="301" y="159"/>
                  </a:cubicBezTo>
                  <a:lnTo>
                    <a:pt x="401" y="159"/>
                  </a:lnTo>
                  <a:cubicBezTo>
                    <a:pt x="401" y="159"/>
                    <a:pt x="401" y="159"/>
                    <a:pt x="401" y="126"/>
                  </a:cubicBezTo>
                  <a:cubicBezTo>
                    <a:pt x="401" y="126"/>
                    <a:pt x="401" y="126"/>
                    <a:pt x="401" y="92"/>
                  </a:cubicBezTo>
                  <a:cubicBezTo>
                    <a:pt x="401" y="92"/>
                    <a:pt x="401" y="59"/>
                    <a:pt x="401" y="59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51" y="9"/>
                    <a:pt x="334" y="0"/>
                    <a:pt x="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4700200" y="1900975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67" y="234"/>
                  </a:cubicBezTo>
                  <a:cubicBezTo>
                    <a:pt x="67" y="300"/>
                    <a:pt x="34" y="334"/>
                    <a:pt x="34" y="401"/>
                  </a:cubicBezTo>
                  <a:cubicBezTo>
                    <a:pt x="34" y="467"/>
                    <a:pt x="0" y="501"/>
                    <a:pt x="0" y="567"/>
                  </a:cubicBezTo>
                  <a:cubicBezTo>
                    <a:pt x="0" y="601"/>
                    <a:pt x="0" y="601"/>
                    <a:pt x="0" y="634"/>
                  </a:cubicBezTo>
                  <a:lnTo>
                    <a:pt x="0" y="701"/>
                  </a:lnTo>
                  <a:cubicBezTo>
                    <a:pt x="0" y="734"/>
                    <a:pt x="34" y="801"/>
                    <a:pt x="34" y="834"/>
                  </a:cubicBezTo>
                  <a:cubicBezTo>
                    <a:pt x="34" y="868"/>
                    <a:pt x="67" y="901"/>
                    <a:pt x="67" y="934"/>
                  </a:cubicBezTo>
                  <a:cubicBezTo>
                    <a:pt x="100" y="934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868"/>
                    <a:pt x="367" y="834"/>
                  </a:cubicBezTo>
                  <a:cubicBezTo>
                    <a:pt x="401" y="801"/>
                    <a:pt x="434" y="767"/>
                    <a:pt x="434" y="734"/>
                  </a:cubicBezTo>
                  <a:cubicBezTo>
                    <a:pt x="467" y="701"/>
                    <a:pt x="467" y="667"/>
                    <a:pt x="501" y="634"/>
                  </a:cubicBezTo>
                  <a:cubicBezTo>
                    <a:pt x="501" y="601"/>
                    <a:pt x="501" y="534"/>
                    <a:pt x="501" y="534"/>
                  </a:cubicBezTo>
                  <a:cubicBezTo>
                    <a:pt x="501" y="501"/>
                    <a:pt x="501" y="501"/>
                    <a:pt x="501" y="501"/>
                  </a:cubicBezTo>
                  <a:lnTo>
                    <a:pt x="434" y="501"/>
                  </a:lnTo>
                  <a:cubicBezTo>
                    <a:pt x="434" y="501"/>
                    <a:pt x="434" y="534"/>
                    <a:pt x="434" y="534"/>
                  </a:cubicBezTo>
                  <a:cubicBezTo>
                    <a:pt x="401" y="601"/>
                    <a:pt x="401" y="634"/>
                    <a:pt x="367" y="667"/>
                  </a:cubicBezTo>
                  <a:cubicBezTo>
                    <a:pt x="334" y="701"/>
                    <a:pt x="300" y="734"/>
                    <a:pt x="267" y="767"/>
                  </a:cubicBezTo>
                  <a:lnTo>
                    <a:pt x="167" y="767"/>
                  </a:lnTo>
                  <a:cubicBezTo>
                    <a:pt x="167" y="734"/>
                    <a:pt x="134" y="734"/>
                    <a:pt x="134" y="701"/>
                  </a:cubicBezTo>
                  <a:cubicBezTo>
                    <a:pt x="134" y="667"/>
                    <a:pt x="134" y="634"/>
                    <a:pt x="134" y="601"/>
                  </a:cubicBezTo>
                  <a:lnTo>
                    <a:pt x="134" y="501"/>
                  </a:lnTo>
                  <a:cubicBezTo>
                    <a:pt x="134" y="434"/>
                    <a:pt x="134" y="401"/>
                    <a:pt x="134" y="367"/>
                  </a:cubicBezTo>
                  <a:cubicBezTo>
                    <a:pt x="134" y="334"/>
                    <a:pt x="167" y="300"/>
                    <a:pt x="167" y="267"/>
                  </a:cubicBezTo>
                  <a:cubicBezTo>
                    <a:pt x="200" y="234"/>
                    <a:pt x="200" y="234"/>
                    <a:pt x="234" y="200"/>
                  </a:cubicBezTo>
                  <a:cubicBezTo>
                    <a:pt x="234" y="167"/>
                    <a:pt x="267" y="167"/>
                    <a:pt x="267" y="167"/>
                  </a:cubicBezTo>
                  <a:cubicBezTo>
                    <a:pt x="284" y="150"/>
                    <a:pt x="300" y="142"/>
                    <a:pt x="317" y="142"/>
                  </a:cubicBezTo>
                  <a:cubicBezTo>
                    <a:pt x="334" y="142"/>
                    <a:pt x="351" y="150"/>
                    <a:pt x="367" y="167"/>
                  </a:cubicBezTo>
                  <a:cubicBezTo>
                    <a:pt x="401" y="167"/>
                    <a:pt x="434" y="167"/>
                    <a:pt x="434" y="234"/>
                  </a:cubicBezTo>
                  <a:lnTo>
                    <a:pt x="467" y="234"/>
                  </a:lnTo>
                  <a:cubicBezTo>
                    <a:pt x="501" y="234"/>
                    <a:pt x="501" y="200"/>
                    <a:pt x="501" y="200"/>
                  </a:cubicBezTo>
                  <a:cubicBezTo>
                    <a:pt x="501" y="200"/>
                    <a:pt x="501" y="167"/>
                    <a:pt x="501" y="167"/>
                  </a:cubicBezTo>
                  <a:cubicBezTo>
                    <a:pt x="501" y="134"/>
                    <a:pt x="501" y="100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4716050" y="1890950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67" y="168"/>
                  </a:moveTo>
                  <a:cubicBezTo>
                    <a:pt x="400" y="201"/>
                    <a:pt x="400" y="201"/>
                    <a:pt x="400" y="234"/>
                  </a:cubicBezTo>
                  <a:cubicBezTo>
                    <a:pt x="400" y="268"/>
                    <a:pt x="400" y="301"/>
                    <a:pt x="400" y="335"/>
                  </a:cubicBezTo>
                  <a:lnTo>
                    <a:pt x="400" y="401"/>
                  </a:lnTo>
                  <a:lnTo>
                    <a:pt x="400" y="468"/>
                  </a:lnTo>
                  <a:cubicBezTo>
                    <a:pt x="400" y="501"/>
                    <a:pt x="400" y="535"/>
                    <a:pt x="400" y="568"/>
                  </a:cubicBezTo>
                  <a:cubicBezTo>
                    <a:pt x="400" y="601"/>
                    <a:pt x="400" y="635"/>
                    <a:pt x="367" y="668"/>
                  </a:cubicBezTo>
                  <a:cubicBezTo>
                    <a:pt x="367" y="701"/>
                    <a:pt x="334" y="701"/>
                    <a:pt x="334" y="735"/>
                  </a:cubicBezTo>
                  <a:cubicBezTo>
                    <a:pt x="300" y="768"/>
                    <a:pt x="300" y="768"/>
                    <a:pt x="267" y="802"/>
                  </a:cubicBezTo>
                  <a:lnTo>
                    <a:pt x="133" y="802"/>
                  </a:lnTo>
                  <a:cubicBezTo>
                    <a:pt x="133" y="768"/>
                    <a:pt x="133" y="768"/>
                    <a:pt x="100" y="735"/>
                  </a:cubicBezTo>
                  <a:cubicBezTo>
                    <a:pt x="100" y="701"/>
                    <a:pt x="100" y="668"/>
                    <a:pt x="100" y="635"/>
                  </a:cubicBezTo>
                  <a:cubicBezTo>
                    <a:pt x="100" y="635"/>
                    <a:pt x="100" y="601"/>
                    <a:pt x="100" y="568"/>
                  </a:cubicBezTo>
                  <a:cubicBezTo>
                    <a:pt x="100" y="568"/>
                    <a:pt x="100" y="535"/>
                    <a:pt x="100" y="501"/>
                  </a:cubicBezTo>
                  <a:cubicBezTo>
                    <a:pt x="100" y="468"/>
                    <a:pt x="100" y="435"/>
                    <a:pt x="100" y="401"/>
                  </a:cubicBezTo>
                  <a:cubicBezTo>
                    <a:pt x="133" y="368"/>
                    <a:pt x="133" y="335"/>
                    <a:pt x="133" y="301"/>
                  </a:cubicBezTo>
                  <a:cubicBezTo>
                    <a:pt x="167" y="301"/>
                    <a:pt x="167" y="268"/>
                    <a:pt x="200" y="234"/>
                  </a:cubicBezTo>
                  <a:cubicBezTo>
                    <a:pt x="200" y="201"/>
                    <a:pt x="234" y="201"/>
                    <a:pt x="267" y="168"/>
                  </a:cubicBezTo>
                  <a:close/>
                  <a:moveTo>
                    <a:pt x="367" y="1"/>
                  </a:moveTo>
                  <a:cubicBezTo>
                    <a:pt x="334" y="1"/>
                    <a:pt x="267" y="34"/>
                    <a:pt x="267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68"/>
                    <a:pt x="100" y="201"/>
                    <a:pt x="67" y="268"/>
                  </a:cubicBezTo>
                  <a:cubicBezTo>
                    <a:pt x="33" y="301"/>
                    <a:pt x="33" y="335"/>
                    <a:pt x="33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5"/>
                  </a:cubicBezTo>
                  <a:cubicBezTo>
                    <a:pt x="0" y="768"/>
                    <a:pt x="0" y="835"/>
                    <a:pt x="33" y="868"/>
                  </a:cubicBezTo>
                  <a:cubicBezTo>
                    <a:pt x="33" y="902"/>
                    <a:pt x="33" y="935"/>
                    <a:pt x="67" y="968"/>
                  </a:cubicBezTo>
                  <a:lnTo>
                    <a:pt x="133" y="968"/>
                  </a:lnTo>
                  <a:cubicBezTo>
                    <a:pt x="167" y="968"/>
                    <a:pt x="234" y="968"/>
                    <a:pt x="267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400" y="835"/>
                    <a:pt x="400" y="768"/>
                    <a:pt x="434" y="735"/>
                  </a:cubicBezTo>
                  <a:cubicBezTo>
                    <a:pt x="467" y="701"/>
                    <a:pt x="467" y="635"/>
                    <a:pt x="500" y="601"/>
                  </a:cubicBezTo>
                  <a:cubicBezTo>
                    <a:pt x="500" y="535"/>
                    <a:pt x="500" y="468"/>
                    <a:pt x="500" y="435"/>
                  </a:cubicBezTo>
                  <a:lnTo>
                    <a:pt x="500" y="268"/>
                  </a:lnTo>
                  <a:cubicBezTo>
                    <a:pt x="500" y="234"/>
                    <a:pt x="500" y="168"/>
                    <a:pt x="500" y="134"/>
                  </a:cubicBezTo>
                  <a:cubicBezTo>
                    <a:pt x="467" y="101"/>
                    <a:pt x="467" y="68"/>
                    <a:pt x="434" y="34"/>
                  </a:cubicBezTo>
                  <a:cubicBezTo>
                    <a:pt x="400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4731050" y="1880950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434" y="1"/>
                  </a:moveTo>
                  <a:cubicBezTo>
                    <a:pt x="401" y="1"/>
                    <a:pt x="401" y="34"/>
                    <a:pt x="401" y="34"/>
                  </a:cubicBezTo>
                  <a:cubicBezTo>
                    <a:pt x="401" y="34"/>
                    <a:pt x="401" y="67"/>
                    <a:pt x="401" y="67"/>
                  </a:cubicBezTo>
                  <a:lnTo>
                    <a:pt x="234" y="768"/>
                  </a:lnTo>
                  <a:lnTo>
                    <a:pt x="67" y="268"/>
                  </a:lnTo>
                  <a:lnTo>
                    <a:pt x="34" y="268"/>
                  </a:ln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201" y="968"/>
                  </a:lnTo>
                  <a:lnTo>
                    <a:pt x="201" y="1001"/>
                  </a:lnTo>
                  <a:lnTo>
                    <a:pt x="234" y="1001"/>
                  </a:lnTo>
                  <a:lnTo>
                    <a:pt x="267" y="968"/>
                  </a:lnTo>
                  <a:lnTo>
                    <a:pt x="267" y="935"/>
                  </a:lnTo>
                  <a:cubicBezTo>
                    <a:pt x="267" y="935"/>
                    <a:pt x="267" y="935"/>
                    <a:pt x="267" y="90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4745225" y="1874275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01" y="201"/>
                    <a:pt x="434" y="268"/>
                    <a:pt x="434" y="301"/>
                  </a:cubicBezTo>
                  <a:lnTo>
                    <a:pt x="134" y="501"/>
                  </a:ln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8"/>
                    <a:pt x="201" y="234"/>
                    <a:pt x="201" y="234"/>
                  </a:cubicBezTo>
                  <a:cubicBezTo>
                    <a:pt x="234" y="201"/>
                    <a:pt x="234" y="168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01" y="201"/>
                    <a:pt x="101" y="234"/>
                  </a:cubicBezTo>
                  <a:cubicBezTo>
                    <a:pt x="67" y="268"/>
                    <a:pt x="67" y="334"/>
                    <a:pt x="34" y="368"/>
                  </a:cubicBezTo>
                  <a:cubicBezTo>
                    <a:pt x="34" y="434"/>
                    <a:pt x="34" y="468"/>
                    <a:pt x="34" y="535"/>
                  </a:cubicBezTo>
                  <a:cubicBezTo>
                    <a:pt x="1" y="601"/>
                    <a:pt x="1" y="668"/>
                    <a:pt x="1" y="701"/>
                  </a:cubicBez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7" y="935"/>
                    <a:pt x="67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7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lnTo>
                    <a:pt x="434" y="601"/>
                  </a:lnTo>
                  <a:cubicBezTo>
                    <a:pt x="401" y="635"/>
                    <a:pt x="401" y="668"/>
                    <a:pt x="367" y="701"/>
                  </a:cubicBezTo>
                  <a:cubicBezTo>
                    <a:pt x="334" y="735"/>
                    <a:pt x="334" y="768"/>
                    <a:pt x="301" y="768"/>
                  </a:cubicBezTo>
                  <a:cubicBezTo>
                    <a:pt x="267" y="785"/>
                    <a:pt x="242" y="793"/>
                    <a:pt x="222" y="793"/>
                  </a:cubicBezTo>
                  <a:cubicBezTo>
                    <a:pt x="201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501" y="101"/>
                    <a:pt x="468" y="68"/>
                    <a:pt x="468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4761900" y="1865950"/>
              <a:ext cx="7525" cy="24200"/>
            </a:xfrm>
            <a:custGeom>
              <a:rect b="b" l="l" r="r" t="t"/>
              <a:pathLst>
                <a:path extrusionOk="0" h="968" w="301">
                  <a:moveTo>
                    <a:pt x="234" y="0"/>
                  </a:moveTo>
                  <a:cubicBezTo>
                    <a:pt x="201" y="34"/>
                    <a:pt x="167" y="67"/>
                    <a:pt x="134" y="100"/>
                  </a:cubicBezTo>
                  <a:cubicBezTo>
                    <a:pt x="101" y="100"/>
                    <a:pt x="101" y="167"/>
                    <a:pt x="101" y="200"/>
                  </a:cubicBezTo>
                  <a:lnTo>
                    <a:pt x="101" y="134"/>
                  </a:lnTo>
                  <a:lnTo>
                    <a:pt x="101" y="100"/>
                  </a:lnTo>
                  <a:lnTo>
                    <a:pt x="34" y="100"/>
                  </a:lnTo>
                  <a:cubicBezTo>
                    <a:pt x="1" y="100"/>
                    <a:pt x="1" y="134"/>
                    <a:pt x="1" y="134"/>
                  </a:cubicBezTo>
                  <a:cubicBezTo>
                    <a:pt x="1" y="134"/>
                    <a:pt x="1" y="167"/>
                    <a:pt x="1" y="167"/>
                  </a:cubicBezTo>
                  <a:lnTo>
                    <a:pt x="1" y="968"/>
                  </a:lnTo>
                  <a:lnTo>
                    <a:pt x="101" y="968"/>
                  </a:lnTo>
                  <a:cubicBezTo>
                    <a:pt x="101" y="934"/>
                    <a:pt x="101" y="934"/>
                    <a:pt x="101" y="934"/>
                  </a:cubicBezTo>
                  <a:lnTo>
                    <a:pt x="101" y="434"/>
                  </a:lnTo>
                  <a:cubicBezTo>
                    <a:pt x="67" y="334"/>
                    <a:pt x="134" y="234"/>
                    <a:pt x="201" y="167"/>
                  </a:cubicBezTo>
                  <a:lnTo>
                    <a:pt x="268" y="134"/>
                  </a:lnTo>
                  <a:cubicBezTo>
                    <a:pt x="301" y="134"/>
                    <a:pt x="301" y="100"/>
                    <a:pt x="301" y="100"/>
                  </a:cubicBezTo>
                  <a:cubicBezTo>
                    <a:pt x="301" y="100"/>
                    <a:pt x="301" y="67"/>
                    <a:pt x="301" y="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4769400" y="1859275"/>
              <a:ext cx="14200" cy="25050"/>
            </a:xfrm>
            <a:custGeom>
              <a:rect b="b" l="l" r="r" t="t"/>
              <a:pathLst>
                <a:path extrusionOk="0" h="1002" w="568">
                  <a:moveTo>
                    <a:pt x="368" y="176"/>
                  </a:moveTo>
                  <a:cubicBezTo>
                    <a:pt x="393" y="176"/>
                    <a:pt x="418" y="184"/>
                    <a:pt x="435" y="201"/>
                  </a:cubicBezTo>
                  <a:cubicBezTo>
                    <a:pt x="468" y="234"/>
                    <a:pt x="468" y="267"/>
                    <a:pt x="468" y="334"/>
                  </a:cubicBezTo>
                  <a:lnTo>
                    <a:pt x="168" y="501"/>
                  </a:lnTo>
                  <a:cubicBezTo>
                    <a:pt x="168" y="467"/>
                    <a:pt x="168" y="434"/>
                    <a:pt x="168" y="401"/>
                  </a:cubicBezTo>
                  <a:cubicBezTo>
                    <a:pt x="168" y="367"/>
                    <a:pt x="201" y="334"/>
                    <a:pt x="201" y="301"/>
                  </a:cubicBezTo>
                  <a:cubicBezTo>
                    <a:pt x="234" y="301"/>
                    <a:pt x="234" y="267"/>
                    <a:pt x="268" y="234"/>
                  </a:cubicBezTo>
                  <a:cubicBezTo>
                    <a:pt x="268" y="234"/>
                    <a:pt x="301" y="201"/>
                    <a:pt x="301" y="201"/>
                  </a:cubicBezTo>
                  <a:cubicBezTo>
                    <a:pt x="318" y="184"/>
                    <a:pt x="343" y="176"/>
                    <a:pt x="368" y="176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68" y="67"/>
                    <a:pt x="234" y="100"/>
                    <a:pt x="201" y="134"/>
                  </a:cubicBezTo>
                  <a:cubicBezTo>
                    <a:pt x="168" y="167"/>
                    <a:pt x="168" y="201"/>
                    <a:pt x="134" y="267"/>
                  </a:cubicBezTo>
                  <a:cubicBezTo>
                    <a:pt x="101" y="301"/>
                    <a:pt x="101" y="334"/>
                    <a:pt x="101" y="401"/>
                  </a:cubicBezTo>
                  <a:cubicBezTo>
                    <a:pt x="68" y="434"/>
                    <a:pt x="68" y="501"/>
                    <a:pt x="68" y="567"/>
                  </a:cubicBezTo>
                  <a:lnTo>
                    <a:pt x="1" y="734"/>
                  </a:lnTo>
                  <a:cubicBezTo>
                    <a:pt x="1" y="801"/>
                    <a:pt x="1" y="834"/>
                    <a:pt x="1" y="868"/>
                  </a:cubicBezTo>
                  <a:cubicBezTo>
                    <a:pt x="34" y="901"/>
                    <a:pt x="34" y="934"/>
                    <a:pt x="68" y="968"/>
                  </a:cubicBezTo>
                  <a:cubicBezTo>
                    <a:pt x="101" y="1001"/>
                    <a:pt x="101" y="1001"/>
                    <a:pt x="134" y="1001"/>
                  </a:cubicBezTo>
                  <a:cubicBezTo>
                    <a:pt x="168" y="1001"/>
                    <a:pt x="201" y="1001"/>
                    <a:pt x="234" y="968"/>
                  </a:cubicBezTo>
                  <a:cubicBezTo>
                    <a:pt x="268" y="968"/>
                    <a:pt x="301" y="934"/>
                    <a:pt x="334" y="901"/>
                  </a:cubicBezTo>
                  <a:cubicBezTo>
                    <a:pt x="368" y="868"/>
                    <a:pt x="401" y="834"/>
                    <a:pt x="401" y="801"/>
                  </a:cubicBezTo>
                  <a:cubicBezTo>
                    <a:pt x="435" y="768"/>
                    <a:pt x="435" y="734"/>
                    <a:pt x="468" y="701"/>
                  </a:cubicBezTo>
                  <a:cubicBezTo>
                    <a:pt x="468" y="701"/>
                    <a:pt x="468" y="668"/>
                    <a:pt x="468" y="634"/>
                  </a:cubicBezTo>
                  <a:cubicBezTo>
                    <a:pt x="468" y="634"/>
                    <a:pt x="468" y="601"/>
                    <a:pt x="468" y="601"/>
                  </a:cubicBezTo>
                  <a:lnTo>
                    <a:pt x="435" y="601"/>
                  </a:lnTo>
                  <a:cubicBezTo>
                    <a:pt x="435" y="601"/>
                    <a:pt x="435" y="634"/>
                    <a:pt x="435" y="634"/>
                  </a:cubicBezTo>
                  <a:cubicBezTo>
                    <a:pt x="435" y="668"/>
                    <a:pt x="401" y="701"/>
                    <a:pt x="401" y="734"/>
                  </a:cubicBezTo>
                  <a:cubicBezTo>
                    <a:pt x="368" y="734"/>
                    <a:pt x="334" y="768"/>
                    <a:pt x="301" y="801"/>
                  </a:cubicBezTo>
                  <a:cubicBezTo>
                    <a:pt x="284" y="818"/>
                    <a:pt x="268" y="826"/>
                    <a:pt x="251" y="826"/>
                  </a:cubicBezTo>
                  <a:cubicBezTo>
                    <a:pt x="234" y="826"/>
                    <a:pt x="218" y="818"/>
                    <a:pt x="201" y="801"/>
                  </a:cubicBezTo>
                  <a:cubicBezTo>
                    <a:pt x="168" y="768"/>
                    <a:pt x="134" y="701"/>
                    <a:pt x="168" y="634"/>
                  </a:cubicBezTo>
                  <a:lnTo>
                    <a:pt x="535" y="434"/>
                  </a:lnTo>
                  <a:lnTo>
                    <a:pt x="535" y="401"/>
                  </a:lnTo>
                  <a:cubicBezTo>
                    <a:pt x="535" y="401"/>
                    <a:pt x="535" y="367"/>
                    <a:pt x="535" y="367"/>
                  </a:cubicBezTo>
                  <a:lnTo>
                    <a:pt x="535" y="334"/>
                  </a:lnTo>
                  <a:cubicBezTo>
                    <a:pt x="568" y="267"/>
                    <a:pt x="568" y="201"/>
                    <a:pt x="535" y="167"/>
                  </a:cubicBezTo>
                  <a:cubicBezTo>
                    <a:pt x="535" y="100"/>
                    <a:pt x="535" y="67"/>
                    <a:pt x="501" y="34"/>
                  </a:cubicBezTo>
                  <a:cubicBezTo>
                    <a:pt x="468" y="34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4786100" y="184092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317" y="543"/>
                  </a:moveTo>
                  <a:cubicBezTo>
                    <a:pt x="334" y="543"/>
                    <a:pt x="350" y="551"/>
                    <a:pt x="367" y="568"/>
                  </a:cubicBezTo>
                  <a:cubicBezTo>
                    <a:pt x="400" y="601"/>
                    <a:pt x="434" y="668"/>
                    <a:pt x="434" y="701"/>
                  </a:cubicBezTo>
                  <a:lnTo>
                    <a:pt x="434" y="834"/>
                  </a:lnTo>
                  <a:lnTo>
                    <a:pt x="434" y="868"/>
                  </a:lnTo>
                  <a:cubicBezTo>
                    <a:pt x="434" y="935"/>
                    <a:pt x="400" y="968"/>
                    <a:pt x="367" y="1035"/>
                  </a:cubicBezTo>
                  <a:cubicBezTo>
                    <a:pt x="334" y="1101"/>
                    <a:pt x="300" y="1135"/>
                    <a:pt x="267" y="1168"/>
                  </a:cubicBezTo>
                  <a:cubicBezTo>
                    <a:pt x="234" y="1185"/>
                    <a:pt x="209" y="1193"/>
                    <a:pt x="188" y="1193"/>
                  </a:cubicBezTo>
                  <a:cubicBezTo>
                    <a:pt x="167" y="1193"/>
                    <a:pt x="150" y="1185"/>
                    <a:pt x="133" y="1168"/>
                  </a:cubicBezTo>
                  <a:cubicBezTo>
                    <a:pt x="100" y="1101"/>
                    <a:pt x="100" y="1068"/>
                    <a:pt x="100" y="1001"/>
                  </a:cubicBezTo>
                  <a:cubicBezTo>
                    <a:pt x="100" y="968"/>
                    <a:pt x="100" y="935"/>
                    <a:pt x="100" y="901"/>
                  </a:cubicBezTo>
                  <a:cubicBezTo>
                    <a:pt x="100" y="834"/>
                    <a:pt x="100" y="768"/>
                    <a:pt x="133" y="701"/>
                  </a:cubicBezTo>
                  <a:cubicBezTo>
                    <a:pt x="167" y="634"/>
                    <a:pt x="200" y="568"/>
                    <a:pt x="267" y="568"/>
                  </a:cubicBezTo>
                  <a:cubicBezTo>
                    <a:pt x="284" y="551"/>
                    <a:pt x="300" y="543"/>
                    <a:pt x="317" y="543"/>
                  </a:cubicBezTo>
                  <a:close/>
                  <a:moveTo>
                    <a:pt x="434" y="1"/>
                  </a:moveTo>
                  <a:cubicBezTo>
                    <a:pt x="400" y="1"/>
                    <a:pt x="400" y="34"/>
                    <a:pt x="434" y="34"/>
                  </a:cubicBezTo>
                  <a:cubicBezTo>
                    <a:pt x="400" y="34"/>
                    <a:pt x="400" y="67"/>
                    <a:pt x="434" y="67"/>
                  </a:cubicBezTo>
                  <a:lnTo>
                    <a:pt x="434" y="434"/>
                  </a:lnTo>
                  <a:cubicBezTo>
                    <a:pt x="400" y="434"/>
                    <a:pt x="367" y="401"/>
                    <a:pt x="367" y="401"/>
                  </a:cubicBezTo>
                  <a:cubicBezTo>
                    <a:pt x="300" y="401"/>
                    <a:pt x="267" y="401"/>
                    <a:pt x="234" y="434"/>
                  </a:cubicBezTo>
                  <a:cubicBezTo>
                    <a:pt x="200" y="434"/>
                    <a:pt x="167" y="468"/>
                    <a:pt x="167" y="501"/>
                  </a:cubicBezTo>
                  <a:cubicBezTo>
                    <a:pt x="133" y="534"/>
                    <a:pt x="100" y="601"/>
                    <a:pt x="67" y="634"/>
                  </a:cubicBezTo>
                  <a:cubicBezTo>
                    <a:pt x="67" y="668"/>
                    <a:pt x="33" y="734"/>
                    <a:pt x="33" y="801"/>
                  </a:cubicBezTo>
                  <a:cubicBezTo>
                    <a:pt x="0" y="834"/>
                    <a:pt x="0" y="901"/>
                    <a:pt x="0" y="968"/>
                  </a:cubicBezTo>
                  <a:lnTo>
                    <a:pt x="0" y="1068"/>
                  </a:lnTo>
                  <a:cubicBezTo>
                    <a:pt x="0" y="1135"/>
                    <a:pt x="0" y="1168"/>
                    <a:pt x="33" y="1235"/>
                  </a:cubicBezTo>
                  <a:cubicBezTo>
                    <a:pt x="33" y="1268"/>
                    <a:pt x="67" y="1301"/>
                    <a:pt x="67" y="1335"/>
                  </a:cubicBezTo>
                  <a:cubicBezTo>
                    <a:pt x="100" y="1335"/>
                    <a:pt x="133" y="1368"/>
                    <a:pt x="167" y="1368"/>
                  </a:cubicBezTo>
                  <a:cubicBezTo>
                    <a:pt x="200" y="1368"/>
                    <a:pt x="234" y="1368"/>
                    <a:pt x="234" y="1335"/>
                  </a:cubicBezTo>
                  <a:cubicBezTo>
                    <a:pt x="300" y="1301"/>
                    <a:pt x="334" y="1268"/>
                    <a:pt x="367" y="1235"/>
                  </a:cubicBezTo>
                  <a:cubicBezTo>
                    <a:pt x="367" y="1201"/>
                    <a:pt x="400" y="1168"/>
                    <a:pt x="434" y="1135"/>
                  </a:cubicBezTo>
                  <a:lnTo>
                    <a:pt x="434" y="1168"/>
                  </a:lnTo>
                  <a:cubicBezTo>
                    <a:pt x="400" y="1168"/>
                    <a:pt x="400" y="1201"/>
                    <a:pt x="434" y="1201"/>
                  </a:cubicBezTo>
                  <a:lnTo>
                    <a:pt x="467" y="1168"/>
                  </a:lnTo>
                  <a:cubicBezTo>
                    <a:pt x="467" y="1135"/>
                    <a:pt x="467" y="1135"/>
                    <a:pt x="467" y="1135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4810275" y="1825925"/>
              <a:ext cx="13375" cy="35050"/>
            </a:xfrm>
            <a:custGeom>
              <a:rect b="b" l="l" r="r" t="t"/>
              <a:pathLst>
                <a:path extrusionOk="0" h="1402" w="535">
                  <a:moveTo>
                    <a:pt x="534" y="0"/>
                  </a:moveTo>
                  <a:lnTo>
                    <a:pt x="467" y="33"/>
                  </a:lnTo>
                  <a:cubicBezTo>
                    <a:pt x="467" y="33"/>
                    <a:pt x="467" y="33"/>
                    <a:pt x="467" y="67"/>
                  </a:cubicBezTo>
                  <a:cubicBezTo>
                    <a:pt x="467" y="67"/>
                    <a:pt x="467" y="67"/>
                    <a:pt x="467" y="100"/>
                  </a:cubicBezTo>
                  <a:lnTo>
                    <a:pt x="467" y="767"/>
                  </a:lnTo>
                  <a:cubicBezTo>
                    <a:pt x="467" y="867"/>
                    <a:pt x="434" y="967"/>
                    <a:pt x="401" y="1034"/>
                  </a:cubicBezTo>
                  <a:cubicBezTo>
                    <a:pt x="367" y="1101"/>
                    <a:pt x="334" y="1168"/>
                    <a:pt x="267" y="1201"/>
                  </a:cubicBezTo>
                  <a:cubicBezTo>
                    <a:pt x="234" y="1218"/>
                    <a:pt x="209" y="1226"/>
                    <a:pt x="188" y="1226"/>
                  </a:cubicBezTo>
                  <a:cubicBezTo>
                    <a:pt x="167" y="1226"/>
                    <a:pt x="151" y="1218"/>
                    <a:pt x="134" y="1201"/>
                  </a:cubicBezTo>
                  <a:cubicBezTo>
                    <a:pt x="100" y="1134"/>
                    <a:pt x="67" y="1068"/>
                    <a:pt x="67" y="1001"/>
                  </a:cubicBezTo>
                  <a:lnTo>
                    <a:pt x="67" y="300"/>
                  </a:lnTo>
                  <a:cubicBezTo>
                    <a:pt x="67" y="300"/>
                    <a:pt x="67" y="300"/>
                    <a:pt x="67" y="267"/>
                  </a:cubicBez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034"/>
                  </a:lnTo>
                  <a:cubicBezTo>
                    <a:pt x="0" y="1101"/>
                    <a:pt x="0" y="1168"/>
                    <a:pt x="0" y="1234"/>
                  </a:cubicBezTo>
                  <a:cubicBezTo>
                    <a:pt x="0" y="1268"/>
                    <a:pt x="0" y="1301"/>
                    <a:pt x="34" y="1334"/>
                  </a:cubicBezTo>
                  <a:cubicBezTo>
                    <a:pt x="67" y="1368"/>
                    <a:pt x="100" y="1401"/>
                    <a:pt x="134" y="1401"/>
                  </a:cubicBezTo>
                  <a:cubicBezTo>
                    <a:pt x="167" y="1401"/>
                    <a:pt x="234" y="1368"/>
                    <a:pt x="267" y="1334"/>
                  </a:cubicBezTo>
                  <a:cubicBezTo>
                    <a:pt x="301" y="1301"/>
                    <a:pt x="367" y="1268"/>
                    <a:pt x="401" y="1234"/>
                  </a:cubicBezTo>
                  <a:cubicBezTo>
                    <a:pt x="467" y="1134"/>
                    <a:pt x="534" y="1034"/>
                    <a:pt x="534" y="901"/>
                  </a:cubicBezTo>
                  <a:cubicBezTo>
                    <a:pt x="534" y="834"/>
                    <a:pt x="534" y="767"/>
                    <a:pt x="534" y="701"/>
                  </a:cubicBezTo>
                  <a:lnTo>
                    <a:pt x="534" y="33"/>
                  </a:lnTo>
                  <a:cubicBezTo>
                    <a:pt x="534" y="33"/>
                    <a:pt x="534" y="33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4831125" y="1817775"/>
              <a:ext cx="11700" cy="33175"/>
            </a:xfrm>
            <a:custGeom>
              <a:rect b="b" l="l" r="r" t="t"/>
              <a:pathLst>
                <a:path extrusionOk="0" h="1327" w="468">
                  <a:moveTo>
                    <a:pt x="299" y="178"/>
                  </a:moveTo>
                  <a:cubicBezTo>
                    <a:pt x="312" y="178"/>
                    <a:pt x="323" y="182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cubicBezTo>
                    <a:pt x="367" y="359"/>
                    <a:pt x="367" y="426"/>
                    <a:pt x="334" y="493"/>
                  </a:cubicBezTo>
                  <a:cubicBezTo>
                    <a:pt x="301" y="526"/>
                    <a:pt x="267" y="560"/>
                    <a:pt x="200" y="593"/>
                  </a:cubicBezTo>
                  <a:lnTo>
                    <a:pt x="34" y="726"/>
                  </a:lnTo>
                  <a:lnTo>
                    <a:pt x="34" y="326"/>
                  </a:lnTo>
                  <a:lnTo>
                    <a:pt x="200" y="193"/>
                  </a:lnTo>
                  <a:cubicBezTo>
                    <a:pt x="245" y="193"/>
                    <a:pt x="275" y="178"/>
                    <a:pt x="299" y="178"/>
                  </a:cubicBezTo>
                  <a:close/>
                  <a:moveTo>
                    <a:pt x="351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00" y="59"/>
                  </a:cubicBezTo>
                  <a:lnTo>
                    <a:pt x="0" y="159"/>
                  </a:lnTo>
                  <a:cubicBezTo>
                    <a:pt x="0" y="159"/>
                    <a:pt x="0" y="193"/>
                    <a:pt x="0" y="193"/>
                  </a:cubicBezTo>
                  <a:cubicBezTo>
                    <a:pt x="0" y="193"/>
                    <a:pt x="0" y="226"/>
                    <a:pt x="0" y="226"/>
                  </a:cubicBezTo>
                  <a:lnTo>
                    <a:pt x="0" y="1293"/>
                  </a:lnTo>
                  <a:cubicBezTo>
                    <a:pt x="0" y="1327"/>
                    <a:pt x="0" y="1327"/>
                    <a:pt x="0" y="1327"/>
                  </a:cubicBezTo>
                  <a:lnTo>
                    <a:pt x="34" y="1293"/>
                  </a:lnTo>
                  <a:lnTo>
                    <a:pt x="67" y="1293"/>
                  </a:lnTo>
                  <a:cubicBezTo>
                    <a:pt x="67" y="1260"/>
                    <a:pt x="67" y="1260"/>
                    <a:pt x="67" y="1260"/>
                  </a:cubicBezTo>
                  <a:lnTo>
                    <a:pt x="67" y="826"/>
                  </a:lnTo>
                  <a:lnTo>
                    <a:pt x="234" y="726"/>
                  </a:lnTo>
                  <a:lnTo>
                    <a:pt x="401" y="1060"/>
                  </a:lnTo>
                  <a:lnTo>
                    <a:pt x="434" y="1060"/>
                  </a:lnTo>
                  <a:lnTo>
                    <a:pt x="467" y="1027"/>
                  </a:lnTo>
                  <a:cubicBezTo>
                    <a:pt x="467" y="1027"/>
                    <a:pt x="467" y="993"/>
                    <a:pt x="467" y="993"/>
                  </a:cubicBezTo>
                  <a:lnTo>
                    <a:pt x="334" y="660"/>
                  </a:lnTo>
                  <a:cubicBezTo>
                    <a:pt x="367" y="593"/>
                    <a:pt x="401" y="526"/>
                    <a:pt x="434" y="460"/>
                  </a:cubicBezTo>
                  <a:cubicBezTo>
                    <a:pt x="467" y="393"/>
                    <a:pt x="467" y="293"/>
                    <a:pt x="467" y="226"/>
                  </a:cubicBezTo>
                  <a:cubicBezTo>
                    <a:pt x="467" y="193"/>
                    <a:pt x="467" y="126"/>
                    <a:pt x="434" y="93"/>
                  </a:cubicBezTo>
                  <a:cubicBezTo>
                    <a:pt x="434" y="59"/>
                    <a:pt x="434" y="26"/>
                    <a:pt x="401" y="26"/>
                  </a:cubicBezTo>
                  <a:cubicBezTo>
                    <a:pt x="384" y="9"/>
                    <a:pt x="367" y="1"/>
                    <a:pt x="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4846975" y="1812575"/>
              <a:ext cx="12525" cy="29200"/>
            </a:xfrm>
            <a:custGeom>
              <a:rect b="b" l="l" r="r" t="t"/>
              <a:pathLst>
                <a:path extrusionOk="0" h="1168" w="501">
                  <a:moveTo>
                    <a:pt x="33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lnTo>
                    <a:pt x="0" y="1135"/>
                  </a:lnTo>
                  <a:cubicBezTo>
                    <a:pt x="0" y="1168"/>
                    <a:pt x="0" y="1168"/>
                    <a:pt x="0" y="1168"/>
                  </a:cubicBezTo>
                  <a:lnTo>
                    <a:pt x="33" y="1168"/>
                  </a:lnTo>
                  <a:lnTo>
                    <a:pt x="467" y="901"/>
                  </a:lnTo>
                  <a:lnTo>
                    <a:pt x="500" y="901"/>
                  </a:lnTo>
                  <a:cubicBezTo>
                    <a:pt x="500" y="868"/>
                    <a:pt x="500" y="868"/>
                    <a:pt x="500" y="868"/>
                  </a:cubicBezTo>
                  <a:lnTo>
                    <a:pt x="500" y="801"/>
                  </a:lnTo>
                  <a:cubicBezTo>
                    <a:pt x="500" y="801"/>
                    <a:pt x="500" y="768"/>
                    <a:pt x="500" y="768"/>
                  </a:cubicBezTo>
                  <a:lnTo>
                    <a:pt x="467" y="768"/>
                  </a:lnTo>
                  <a:lnTo>
                    <a:pt x="100" y="100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4861150" y="1807575"/>
              <a:ext cx="11700" cy="25025"/>
            </a:xfrm>
            <a:custGeom>
              <a:rect b="b" l="l" r="r" t="t"/>
              <a:pathLst>
                <a:path extrusionOk="0" h="1001" w="468">
                  <a:moveTo>
                    <a:pt x="300" y="0"/>
                  </a:moveTo>
                  <a:cubicBezTo>
                    <a:pt x="267" y="0"/>
                    <a:pt x="234" y="34"/>
                    <a:pt x="234" y="34"/>
                  </a:cubicBezTo>
                  <a:cubicBezTo>
                    <a:pt x="167" y="67"/>
                    <a:pt x="134" y="100"/>
                    <a:pt x="134" y="134"/>
                  </a:cubicBezTo>
                  <a:cubicBezTo>
                    <a:pt x="100" y="134"/>
                    <a:pt x="67" y="167"/>
                    <a:pt x="67" y="200"/>
                  </a:cubicBezTo>
                  <a:cubicBezTo>
                    <a:pt x="34" y="234"/>
                    <a:pt x="34" y="267"/>
                    <a:pt x="34" y="300"/>
                  </a:cubicBezTo>
                  <a:cubicBezTo>
                    <a:pt x="0" y="334"/>
                    <a:pt x="0" y="367"/>
                    <a:pt x="34" y="434"/>
                  </a:cubicBezTo>
                  <a:cubicBezTo>
                    <a:pt x="0" y="467"/>
                    <a:pt x="34" y="501"/>
                    <a:pt x="67" y="567"/>
                  </a:cubicBezTo>
                  <a:cubicBezTo>
                    <a:pt x="67" y="584"/>
                    <a:pt x="84" y="592"/>
                    <a:pt x="104" y="592"/>
                  </a:cubicBezTo>
                  <a:cubicBezTo>
                    <a:pt x="125" y="592"/>
                    <a:pt x="150" y="584"/>
                    <a:pt x="167" y="567"/>
                  </a:cubicBezTo>
                  <a:lnTo>
                    <a:pt x="367" y="567"/>
                  </a:lnTo>
                  <a:cubicBezTo>
                    <a:pt x="367" y="567"/>
                    <a:pt x="367" y="601"/>
                    <a:pt x="367" y="601"/>
                  </a:cubicBezTo>
                  <a:cubicBezTo>
                    <a:pt x="367" y="634"/>
                    <a:pt x="334" y="667"/>
                    <a:pt x="334" y="667"/>
                  </a:cubicBezTo>
                  <a:cubicBezTo>
                    <a:pt x="334" y="701"/>
                    <a:pt x="334" y="734"/>
                    <a:pt x="300" y="734"/>
                  </a:cubicBezTo>
                  <a:lnTo>
                    <a:pt x="267" y="767"/>
                  </a:lnTo>
                  <a:lnTo>
                    <a:pt x="234" y="801"/>
                  </a:lnTo>
                  <a:cubicBezTo>
                    <a:pt x="200" y="834"/>
                    <a:pt x="167" y="834"/>
                    <a:pt x="134" y="834"/>
                  </a:cubicBezTo>
                  <a:cubicBezTo>
                    <a:pt x="134" y="834"/>
                    <a:pt x="100" y="834"/>
                    <a:pt x="100" y="801"/>
                  </a:cubicBezTo>
                  <a:lnTo>
                    <a:pt x="67" y="834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01"/>
                    <a:pt x="34" y="934"/>
                    <a:pt x="34" y="968"/>
                  </a:cubicBezTo>
                  <a:cubicBezTo>
                    <a:pt x="34" y="968"/>
                    <a:pt x="67" y="968"/>
                    <a:pt x="67" y="1001"/>
                  </a:cubicBezTo>
                  <a:lnTo>
                    <a:pt x="134" y="1001"/>
                  </a:lnTo>
                  <a:cubicBezTo>
                    <a:pt x="167" y="1001"/>
                    <a:pt x="200" y="968"/>
                    <a:pt x="234" y="968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0" y="801"/>
                    <a:pt x="400" y="767"/>
                  </a:cubicBezTo>
                  <a:cubicBezTo>
                    <a:pt x="434" y="734"/>
                    <a:pt x="434" y="701"/>
                    <a:pt x="467" y="667"/>
                  </a:cubicBezTo>
                  <a:cubicBezTo>
                    <a:pt x="467" y="634"/>
                    <a:pt x="467" y="601"/>
                    <a:pt x="467" y="567"/>
                  </a:cubicBezTo>
                  <a:cubicBezTo>
                    <a:pt x="467" y="534"/>
                    <a:pt x="467" y="501"/>
                    <a:pt x="467" y="501"/>
                  </a:cubicBezTo>
                  <a:cubicBezTo>
                    <a:pt x="467" y="467"/>
                    <a:pt x="434" y="434"/>
                    <a:pt x="434" y="434"/>
                  </a:cubicBezTo>
                  <a:cubicBezTo>
                    <a:pt x="400" y="401"/>
                    <a:pt x="400" y="401"/>
                    <a:pt x="367" y="401"/>
                  </a:cubicBezTo>
                  <a:lnTo>
                    <a:pt x="134" y="401"/>
                  </a:lnTo>
                  <a:lnTo>
                    <a:pt x="134" y="367"/>
                  </a:lnTo>
                  <a:cubicBezTo>
                    <a:pt x="134" y="334"/>
                    <a:pt x="134" y="300"/>
                    <a:pt x="167" y="267"/>
                  </a:cubicBezTo>
                  <a:cubicBezTo>
                    <a:pt x="167" y="234"/>
                    <a:pt x="200" y="200"/>
                    <a:pt x="234" y="200"/>
                  </a:cubicBezTo>
                  <a:cubicBezTo>
                    <a:pt x="267" y="167"/>
                    <a:pt x="300" y="167"/>
                    <a:pt x="334" y="167"/>
                  </a:cubicBezTo>
                  <a:cubicBezTo>
                    <a:pt x="334" y="167"/>
                    <a:pt x="334" y="167"/>
                    <a:pt x="367" y="200"/>
                  </a:cubicBezTo>
                  <a:lnTo>
                    <a:pt x="400" y="167"/>
                  </a:lnTo>
                  <a:lnTo>
                    <a:pt x="434" y="134"/>
                  </a:lnTo>
                  <a:cubicBezTo>
                    <a:pt x="434" y="134"/>
                    <a:pt x="434" y="100"/>
                    <a:pt x="434" y="100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0" y="34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4519225" y="1996875"/>
              <a:ext cx="15875" cy="32550"/>
            </a:xfrm>
            <a:custGeom>
              <a:rect b="b" l="l" r="r" t="t"/>
              <a:pathLst>
                <a:path extrusionOk="0" h="1302" w="635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34" y="67"/>
                    <a:pt x="168" y="100"/>
                    <a:pt x="168" y="167"/>
                  </a:cubicBezTo>
                  <a:cubicBezTo>
                    <a:pt x="134" y="201"/>
                    <a:pt x="101" y="234"/>
                    <a:pt x="67" y="267"/>
                  </a:cubicBezTo>
                  <a:cubicBezTo>
                    <a:pt x="34" y="334"/>
                    <a:pt x="34" y="367"/>
                    <a:pt x="34" y="401"/>
                  </a:cubicBezTo>
                  <a:cubicBezTo>
                    <a:pt x="1" y="467"/>
                    <a:pt x="1" y="501"/>
                    <a:pt x="34" y="534"/>
                  </a:cubicBezTo>
                  <a:cubicBezTo>
                    <a:pt x="34" y="567"/>
                    <a:pt x="34" y="601"/>
                    <a:pt x="34" y="634"/>
                  </a:cubicBezTo>
                  <a:cubicBezTo>
                    <a:pt x="34" y="668"/>
                    <a:pt x="34" y="701"/>
                    <a:pt x="67" y="701"/>
                  </a:cubicBezTo>
                  <a:cubicBezTo>
                    <a:pt x="67" y="734"/>
                    <a:pt x="101" y="734"/>
                    <a:pt x="134" y="734"/>
                  </a:cubicBezTo>
                  <a:lnTo>
                    <a:pt x="401" y="734"/>
                  </a:lnTo>
                  <a:cubicBezTo>
                    <a:pt x="434" y="734"/>
                    <a:pt x="434" y="768"/>
                    <a:pt x="468" y="768"/>
                  </a:cubicBezTo>
                  <a:cubicBezTo>
                    <a:pt x="468" y="801"/>
                    <a:pt x="468" y="801"/>
                    <a:pt x="468" y="834"/>
                  </a:cubicBezTo>
                  <a:cubicBezTo>
                    <a:pt x="468" y="868"/>
                    <a:pt x="468" y="901"/>
                    <a:pt x="468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68" y="1068"/>
                  </a:cubicBezTo>
                  <a:cubicBezTo>
                    <a:pt x="334" y="1101"/>
                    <a:pt x="301" y="1135"/>
                    <a:pt x="268" y="1135"/>
                  </a:cubicBezTo>
                  <a:cubicBezTo>
                    <a:pt x="268" y="1135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68"/>
                    <a:pt x="134" y="1135"/>
                    <a:pt x="101" y="1135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35"/>
                    <a:pt x="34" y="1135"/>
                    <a:pt x="34" y="1135"/>
                  </a:cubicBezTo>
                  <a:cubicBezTo>
                    <a:pt x="34" y="1168"/>
                    <a:pt x="67" y="1201"/>
                    <a:pt x="67" y="1235"/>
                  </a:cubicBezTo>
                  <a:cubicBezTo>
                    <a:pt x="67" y="1268"/>
                    <a:pt x="101" y="1301"/>
                    <a:pt x="134" y="1301"/>
                  </a:cubicBezTo>
                  <a:lnTo>
                    <a:pt x="234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5"/>
                    <a:pt x="434" y="1201"/>
                    <a:pt x="468" y="1168"/>
                  </a:cubicBezTo>
                  <a:cubicBezTo>
                    <a:pt x="501" y="1135"/>
                    <a:pt x="534" y="1101"/>
                    <a:pt x="534" y="1034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35" y="868"/>
                    <a:pt x="635" y="801"/>
                    <a:pt x="635" y="768"/>
                  </a:cubicBezTo>
                  <a:cubicBezTo>
                    <a:pt x="635" y="734"/>
                    <a:pt x="635" y="701"/>
                    <a:pt x="635" y="668"/>
                  </a:cubicBezTo>
                  <a:cubicBezTo>
                    <a:pt x="635" y="634"/>
                    <a:pt x="601" y="601"/>
                    <a:pt x="601" y="601"/>
                  </a:cubicBezTo>
                  <a:cubicBezTo>
                    <a:pt x="568" y="567"/>
                    <a:pt x="534" y="567"/>
                    <a:pt x="501" y="567"/>
                  </a:cubicBezTo>
                  <a:lnTo>
                    <a:pt x="234" y="567"/>
                  </a:lnTo>
                  <a:cubicBezTo>
                    <a:pt x="234" y="567"/>
                    <a:pt x="201" y="534"/>
                    <a:pt x="201" y="534"/>
                  </a:cubicBezTo>
                  <a:cubicBezTo>
                    <a:pt x="201" y="501"/>
                    <a:pt x="201" y="467"/>
                    <a:pt x="201" y="467"/>
                  </a:cubicBezTo>
                  <a:cubicBezTo>
                    <a:pt x="201" y="434"/>
                    <a:pt x="201" y="401"/>
                    <a:pt x="201" y="367"/>
                  </a:cubicBezTo>
                  <a:cubicBezTo>
                    <a:pt x="201" y="334"/>
                    <a:pt x="234" y="334"/>
                    <a:pt x="234" y="301"/>
                  </a:cubicBezTo>
                  <a:lnTo>
                    <a:pt x="268" y="234"/>
                  </a:lnTo>
                  <a:cubicBezTo>
                    <a:pt x="301" y="234"/>
                    <a:pt x="334" y="201"/>
                    <a:pt x="334" y="201"/>
                  </a:cubicBezTo>
                  <a:cubicBezTo>
                    <a:pt x="368" y="167"/>
                    <a:pt x="401" y="167"/>
                    <a:pt x="401" y="167"/>
                  </a:cubicBezTo>
                  <a:lnTo>
                    <a:pt x="468" y="167"/>
                  </a:lnTo>
                  <a:cubicBezTo>
                    <a:pt x="468" y="167"/>
                    <a:pt x="501" y="201"/>
                    <a:pt x="501" y="201"/>
                  </a:cubicBezTo>
                  <a:lnTo>
                    <a:pt x="501" y="234"/>
                  </a:lnTo>
                  <a:cubicBezTo>
                    <a:pt x="501" y="234"/>
                    <a:pt x="501" y="267"/>
                    <a:pt x="501" y="267"/>
                  </a:cubicBezTo>
                  <a:lnTo>
                    <a:pt x="534" y="234"/>
                  </a:lnTo>
                  <a:lnTo>
                    <a:pt x="534" y="201"/>
                  </a:lnTo>
                  <a:cubicBezTo>
                    <a:pt x="534" y="201"/>
                    <a:pt x="534" y="201"/>
                    <a:pt x="534" y="167"/>
                  </a:cubicBez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4535075" y="1989375"/>
              <a:ext cx="9200" cy="29000"/>
            </a:xfrm>
            <a:custGeom>
              <a:rect b="b" l="l" r="r" t="t"/>
              <a:pathLst>
                <a:path extrusionOk="0" h="1160" w="368">
                  <a:moveTo>
                    <a:pt x="167" y="0"/>
                  </a:moveTo>
                  <a:lnTo>
                    <a:pt x="134" y="34"/>
                  </a:lnTo>
                  <a:cubicBezTo>
                    <a:pt x="134" y="34"/>
                    <a:pt x="134" y="67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367"/>
                  </a:lnTo>
                  <a:lnTo>
                    <a:pt x="67" y="434"/>
                  </a:lnTo>
                  <a:lnTo>
                    <a:pt x="1" y="467"/>
                  </a:lnTo>
                  <a:cubicBezTo>
                    <a:pt x="1" y="467"/>
                    <a:pt x="1" y="501"/>
                    <a:pt x="1" y="501"/>
                  </a:cubicBezTo>
                  <a:lnTo>
                    <a:pt x="1" y="567"/>
                  </a:lnTo>
                  <a:lnTo>
                    <a:pt x="101" y="534"/>
                  </a:lnTo>
                  <a:lnTo>
                    <a:pt x="101" y="934"/>
                  </a:lnTo>
                  <a:cubicBezTo>
                    <a:pt x="101" y="1034"/>
                    <a:pt x="101" y="1101"/>
                    <a:pt x="134" y="1134"/>
                  </a:cubicBezTo>
                  <a:cubicBezTo>
                    <a:pt x="151" y="1151"/>
                    <a:pt x="167" y="1159"/>
                    <a:pt x="188" y="1159"/>
                  </a:cubicBezTo>
                  <a:cubicBezTo>
                    <a:pt x="209" y="1159"/>
                    <a:pt x="234" y="1151"/>
                    <a:pt x="267" y="1134"/>
                  </a:cubicBezTo>
                  <a:lnTo>
                    <a:pt x="334" y="1101"/>
                  </a:lnTo>
                  <a:cubicBezTo>
                    <a:pt x="367" y="1101"/>
                    <a:pt x="367" y="1101"/>
                    <a:pt x="367" y="1068"/>
                  </a:cubicBezTo>
                  <a:cubicBezTo>
                    <a:pt x="367" y="1068"/>
                    <a:pt x="367" y="1068"/>
                    <a:pt x="367" y="1034"/>
                  </a:cubicBezTo>
                  <a:lnTo>
                    <a:pt x="367" y="1001"/>
                  </a:lnTo>
                  <a:cubicBezTo>
                    <a:pt x="367" y="968"/>
                    <a:pt x="367" y="968"/>
                    <a:pt x="367" y="968"/>
                  </a:cubicBezTo>
                  <a:lnTo>
                    <a:pt x="334" y="968"/>
                  </a:lnTo>
                  <a:lnTo>
                    <a:pt x="301" y="1001"/>
                  </a:lnTo>
                  <a:lnTo>
                    <a:pt x="201" y="1001"/>
                  </a:lnTo>
                  <a:lnTo>
                    <a:pt x="201" y="968"/>
                  </a:lnTo>
                  <a:cubicBezTo>
                    <a:pt x="201" y="934"/>
                    <a:pt x="201" y="934"/>
                    <a:pt x="201" y="901"/>
                  </a:cubicBezTo>
                  <a:lnTo>
                    <a:pt x="201" y="467"/>
                  </a:lnTo>
                  <a:lnTo>
                    <a:pt x="334" y="367"/>
                  </a:lnTo>
                  <a:cubicBezTo>
                    <a:pt x="334" y="367"/>
                    <a:pt x="334" y="367"/>
                    <a:pt x="367" y="334"/>
                  </a:cubicBezTo>
                  <a:cubicBezTo>
                    <a:pt x="367" y="334"/>
                    <a:pt x="367" y="334"/>
                    <a:pt x="367" y="300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1" y="300"/>
                  </a:lnTo>
                  <a:lnTo>
                    <a:pt x="201" y="34"/>
                  </a:ln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4546750" y="198770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501"/>
                  </a:moveTo>
                  <a:lnTo>
                    <a:pt x="367" y="534"/>
                  </a:lnTo>
                  <a:cubicBezTo>
                    <a:pt x="367" y="568"/>
                    <a:pt x="367" y="601"/>
                    <a:pt x="367" y="634"/>
                  </a:cubicBezTo>
                  <a:cubicBezTo>
                    <a:pt x="367" y="668"/>
                    <a:pt x="334" y="701"/>
                    <a:pt x="334" y="734"/>
                  </a:cubicBezTo>
                  <a:cubicBezTo>
                    <a:pt x="301" y="768"/>
                    <a:pt x="301" y="801"/>
                    <a:pt x="267" y="834"/>
                  </a:cubicBezTo>
                  <a:cubicBezTo>
                    <a:pt x="267" y="834"/>
                    <a:pt x="234" y="868"/>
                    <a:pt x="201" y="868"/>
                  </a:cubicBezTo>
                  <a:cubicBezTo>
                    <a:pt x="167" y="901"/>
                    <a:pt x="134" y="901"/>
                    <a:pt x="101" y="901"/>
                  </a:cubicBezTo>
                  <a:cubicBezTo>
                    <a:pt x="67" y="868"/>
                    <a:pt x="67" y="868"/>
                    <a:pt x="101" y="868"/>
                  </a:cubicBezTo>
                  <a:cubicBezTo>
                    <a:pt x="67" y="834"/>
                    <a:pt x="67" y="834"/>
                    <a:pt x="101" y="834"/>
                  </a:cubicBezTo>
                  <a:cubicBezTo>
                    <a:pt x="101" y="768"/>
                    <a:pt x="101" y="734"/>
                    <a:pt x="134" y="701"/>
                  </a:cubicBezTo>
                  <a:cubicBezTo>
                    <a:pt x="167" y="668"/>
                    <a:pt x="201" y="634"/>
                    <a:pt x="234" y="601"/>
                  </a:cubicBezTo>
                  <a:lnTo>
                    <a:pt x="367" y="501"/>
                  </a:lnTo>
                  <a:close/>
                  <a:moveTo>
                    <a:pt x="334" y="0"/>
                  </a:moveTo>
                  <a:cubicBezTo>
                    <a:pt x="301" y="0"/>
                    <a:pt x="301" y="34"/>
                    <a:pt x="267" y="34"/>
                  </a:cubicBezTo>
                  <a:cubicBezTo>
                    <a:pt x="234" y="67"/>
                    <a:pt x="201" y="67"/>
                    <a:pt x="167" y="101"/>
                  </a:cubicBezTo>
                  <a:lnTo>
                    <a:pt x="101" y="201"/>
                  </a:lnTo>
                  <a:lnTo>
                    <a:pt x="67" y="301"/>
                  </a:ln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67" y="401"/>
                    <a:pt x="67" y="401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7"/>
                    <a:pt x="201" y="234"/>
                    <a:pt x="234" y="234"/>
                  </a:cubicBezTo>
                  <a:cubicBezTo>
                    <a:pt x="251" y="217"/>
                    <a:pt x="267" y="209"/>
                    <a:pt x="284" y="209"/>
                  </a:cubicBezTo>
                  <a:cubicBezTo>
                    <a:pt x="301" y="209"/>
                    <a:pt x="317" y="217"/>
                    <a:pt x="334" y="234"/>
                  </a:cubicBezTo>
                  <a:cubicBezTo>
                    <a:pt x="367" y="234"/>
                    <a:pt x="367" y="267"/>
                    <a:pt x="367" y="334"/>
                  </a:cubicBezTo>
                  <a:lnTo>
                    <a:pt x="201" y="467"/>
                  </a:lnTo>
                  <a:lnTo>
                    <a:pt x="134" y="568"/>
                  </a:lnTo>
                  <a:cubicBezTo>
                    <a:pt x="101" y="601"/>
                    <a:pt x="67" y="634"/>
                    <a:pt x="34" y="668"/>
                  </a:cubicBezTo>
                  <a:cubicBezTo>
                    <a:pt x="34" y="701"/>
                    <a:pt x="1" y="734"/>
                    <a:pt x="1" y="768"/>
                  </a:cubicBezTo>
                  <a:cubicBezTo>
                    <a:pt x="1" y="801"/>
                    <a:pt x="1" y="868"/>
                    <a:pt x="1" y="901"/>
                  </a:cubicBezTo>
                  <a:cubicBezTo>
                    <a:pt x="1" y="934"/>
                    <a:pt x="1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34" y="1001"/>
                  </a:lnTo>
                  <a:cubicBezTo>
                    <a:pt x="134" y="1001"/>
                    <a:pt x="167" y="1001"/>
                    <a:pt x="201" y="968"/>
                  </a:cubicBezTo>
                  <a:lnTo>
                    <a:pt x="267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34"/>
                  </a:cubicBezTo>
                  <a:cubicBezTo>
                    <a:pt x="367" y="801"/>
                    <a:pt x="367" y="768"/>
                    <a:pt x="401" y="734"/>
                  </a:cubicBezTo>
                  <a:lnTo>
                    <a:pt x="401" y="801"/>
                  </a:lnTo>
                  <a:cubicBezTo>
                    <a:pt x="367" y="834"/>
                    <a:pt x="367" y="834"/>
                    <a:pt x="401" y="834"/>
                  </a:cubicBezTo>
                  <a:lnTo>
                    <a:pt x="434" y="801"/>
                  </a:lnTo>
                  <a:lnTo>
                    <a:pt x="468" y="801"/>
                  </a:lnTo>
                  <a:cubicBezTo>
                    <a:pt x="468" y="768"/>
                    <a:pt x="468" y="768"/>
                    <a:pt x="468" y="768"/>
                  </a:cubicBezTo>
                  <a:lnTo>
                    <a:pt x="468" y="234"/>
                  </a:lnTo>
                  <a:cubicBezTo>
                    <a:pt x="468" y="201"/>
                    <a:pt x="468" y="167"/>
                    <a:pt x="468" y="101"/>
                  </a:cubicBezTo>
                  <a:cubicBezTo>
                    <a:pt x="468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4560100" y="1975200"/>
              <a:ext cx="10025" cy="29000"/>
            </a:xfrm>
            <a:custGeom>
              <a:rect b="b" l="l" r="r" t="t"/>
              <a:pathLst>
                <a:path extrusionOk="0" h="1160" w="401">
                  <a:moveTo>
                    <a:pt x="167" y="0"/>
                  </a:moveTo>
                  <a:lnTo>
                    <a:pt x="134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34" y="434"/>
                    <a:pt x="34" y="434"/>
                    <a:pt x="0" y="434"/>
                  </a:cubicBezTo>
                  <a:cubicBezTo>
                    <a:pt x="0" y="467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34" y="1068"/>
                    <a:pt x="167" y="1134"/>
                  </a:cubicBezTo>
                  <a:cubicBezTo>
                    <a:pt x="184" y="1151"/>
                    <a:pt x="200" y="1159"/>
                    <a:pt x="221" y="1159"/>
                  </a:cubicBezTo>
                  <a:cubicBezTo>
                    <a:pt x="242" y="1159"/>
                    <a:pt x="267" y="1151"/>
                    <a:pt x="300" y="1134"/>
                  </a:cubicBezTo>
                  <a:lnTo>
                    <a:pt x="367" y="1068"/>
                  </a:lnTo>
                  <a:lnTo>
                    <a:pt x="401" y="1068"/>
                  </a:lnTo>
                  <a:cubicBezTo>
                    <a:pt x="401" y="1034"/>
                    <a:pt x="401" y="1034"/>
                    <a:pt x="401" y="1034"/>
                  </a:cubicBezTo>
                  <a:lnTo>
                    <a:pt x="401" y="967"/>
                  </a:lnTo>
                  <a:cubicBezTo>
                    <a:pt x="401" y="967"/>
                    <a:pt x="401" y="934"/>
                    <a:pt x="401" y="934"/>
                  </a:cubicBezTo>
                  <a:lnTo>
                    <a:pt x="367" y="934"/>
                  </a:lnTo>
                  <a:lnTo>
                    <a:pt x="300" y="967"/>
                  </a:lnTo>
                  <a:lnTo>
                    <a:pt x="234" y="967"/>
                  </a:lnTo>
                  <a:cubicBezTo>
                    <a:pt x="234" y="967"/>
                    <a:pt x="234" y="934"/>
                    <a:pt x="234" y="934"/>
                  </a:cubicBezTo>
                  <a:cubicBezTo>
                    <a:pt x="234" y="901"/>
                    <a:pt x="234" y="901"/>
                    <a:pt x="234" y="867"/>
                  </a:cubicBezTo>
                  <a:lnTo>
                    <a:pt x="200" y="434"/>
                  </a:lnTo>
                  <a:lnTo>
                    <a:pt x="334" y="367"/>
                  </a:lnTo>
                  <a:cubicBezTo>
                    <a:pt x="334" y="367"/>
                    <a:pt x="367" y="367"/>
                    <a:pt x="367" y="334"/>
                  </a:cubicBezTo>
                  <a:cubicBezTo>
                    <a:pt x="367" y="334"/>
                    <a:pt x="367" y="300"/>
                    <a:pt x="367" y="300"/>
                  </a:cubicBezTo>
                  <a:lnTo>
                    <a:pt x="367" y="234"/>
                  </a:lnTo>
                  <a:lnTo>
                    <a:pt x="334" y="234"/>
                  </a:lnTo>
                  <a:lnTo>
                    <a:pt x="200" y="300"/>
                  </a:lnTo>
                  <a:lnTo>
                    <a:pt x="200" y="33"/>
                  </a:lnTo>
                  <a:cubicBezTo>
                    <a:pt x="200" y="33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572600" y="1971850"/>
              <a:ext cx="10875" cy="25875"/>
            </a:xfrm>
            <a:custGeom>
              <a:rect b="b" l="l" r="r" t="t"/>
              <a:pathLst>
                <a:path extrusionOk="0" h="1035" w="435">
                  <a:moveTo>
                    <a:pt x="401" y="1"/>
                  </a:moveTo>
                  <a:lnTo>
                    <a:pt x="368" y="34"/>
                  </a:lnTo>
                  <a:cubicBezTo>
                    <a:pt x="368" y="67"/>
                    <a:pt x="368" y="67"/>
                    <a:pt x="368" y="101"/>
                  </a:cubicBezTo>
                  <a:lnTo>
                    <a:pt x="368" y="534"/>
                  </a:lnTo>
                  <a:cubicBezTo>
                    <a:pt x="368" y="601"/>
                    <a:pt x="368" y="668"/>
                    <a:pt x="334" y="735"/>
                  </a:cubicBezTo>
                  <a:cubicBezTo>
                    <a:pt x="301" y="801"/>
                    <a:pt x="267" y="835"/>
                    <a:pt x="234" y="868"/>
                  </a:cubicBezTo>
                  <a:cubicBezTo>
                    <a:pt x="201" y="885"/>
                    <a:pt x="176" y="893"/>
                    <a:pt x="155" y="893"/>
                  </a:cubicBezTo>
                  <a:cubicBezTo>
                    <a:pt x="134" y="893"/>
                    <a:pt x="117" y="885"/>
                    <a:pt x="101" y="868"/>
                  </a:cubicBezTo>
                  <a:cubicBezTo>
                    <a:pt x="101" y="835"/>
                    <a:pt x="67" y="768"/>
                    <a:pt x="67" y="701"/>
                  </a:cubicBezTo>
                  <a:lnTo>
                    <a:pt x="67" y="268"/>
                  </a:lnTo>
                  <a:lnTo>
                    <a:pt x="34" y="268"/>
                  </a:lnTo>
                  <a:cubicBezTo>
                    <a:pt x="1" y="301"/>
                    <a:pt x="1" y="301"/>
                    <a:pt x="34" y="301"/>
                  </a:cubicBezTo>
                  <a:lnTo>
                    <a:pt x="1" y="768"/>
                  </a:ln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34" y="1001"/>
                    <a:pt x="34" y="1001"/>
                  </a:cubicBezTo>
                  <a:cubicBezTo>
                    <a:pt x="67" y="1035"/>
                    <a:pt x="101" y="1035"/>
                    <a:pt x="101" y="1035"/>
                  </a:cubicBezTo>
                  <a:lnTo>
                    <a:pt x="201" y="1035"/>
                  </a:lnTo>
                  <a:cubicBezTo>
                    <a:pt x="267" y="1001"/>
                    <a:pt x="301" y="968"/>
                    <a:pt x="301" y="935"/>
                  </a:cubicBezTo>
                  <a:cubicBezTo>
                    <a:pt x="334" y="901"/>
                    <a:pt x="368" y="868"/>
                    <a:pt x="368" y="801"/>
                  </a:cubicBezTo>
                  <a:lnTo>
                    <a:pt x="368" y="868"/>
                  </a:lnTo>
                  <a:cubicBezTo>
                    <a:pt x="368" y="868"/>
                    <a:pt x="368" y="868"/>
                    <a:pt x="368" y="901"/>
                  </a:cubicBezTo>
                  <a:lnTo>
                    <a:pt x="401" y="868"/>
                  </a:lnTo>
                  <a:cubicBezTo>
                    <a:pt x="434" y="868"/>
                    <a:pt x="434" y="868"/>
                    <a:pt x="434" y="835"/>
                  </a:cubicBezTo>
                  <a:cubicBezTo>
                    <a:pt x="434" y="835"/>
                    <a:pt x="434" y="835"/>
                    <a:pt x="434" y="801"/>
                  </a:cubicBezTo>
                  <a:lnTo>
                    <a:pt x="434" y="34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589275" y="1965175"/>
              <a:ext cx="10875" cy="25050"/>
            </a:xfrm>
            <a:custGeom>
              <a:rect b="b" l="l" r="r" t="t"/>
              <a:pathLst>
                <a:path extrusionOk="0" h="1002" w="435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8" y="68"/>
                    <a:pt x="134" y="101"/>
                    <a:pt x="101" y="101"/>
                  </a:cubicBezTo>
                  <a:cubicBezTo>
                    <a:pt x="67" y="134"/>
                    <a:pt x="67" y="168"/>
                    <a:pt x="34" y="201"/>
                  </a:cubicBezTo>
                  <a:cubicBezTo>
                    <a:pt x="34" y="234"/>
                    <a:pt x="1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1" y="501"/>
                    <a:pt x="34" y="568"/>
                  </a:cubicBezTo>
                  <a:cubicBezTo>
                    <a:pt x="51" y="585"/>
                    <a:pt x="67" y="593"/>
                    <a:pt x="88" y="593"/>
                  </a:cubicBezTo>
                  <a:cubicBezTo>
                    <a:pt x="109" y="593"/>
                    <a:pt x="134" y="585"/>
                    <a:pt x="168" y="568"/>
                  </a:cubicBezTo>
                  <a:lnTo>
                    <a:pt x="334" y="568"/>
                  </a:lnTo>
                  <a:cubicBezTo>
                    <a:pt x="334" y="568"/>
                    <a:pt x="334" y="601"/>
                    <a:pt x="334" y="601"/>
                  </a:cubicBezTo>
                  <a:cubicBezTo>
                    <a:pt x="334" y="635"/>
                    <a:pt x="334" y="668"/>
                    <a:pt x="334" y="668"/>
                  </a:cubicBezTo>
                  <a:lnTo>
                    <a:pt x="301" y="735"/>
                  </a:lnTo>
                  <a:lnTo>
                    <a:pt x="234" y="768"/>
                  </a:lnTo>
                  <a:lnTo>
                    <a:pt x="201" y="801"/>
                  </a:lnTo>
                  <a:cubicBezTo>
                    <a:pt x="168" y="835"/>
                    <a:pt x="134" y="835"/>
                    <a:pt x="134" y="835"/>
                  </a:cubicBezTo>
                  <a:cubicBezTo>
                    <a:pt x="101" y="835"/>
                    <a:pt x="67" y="835"/>
                    <a:pt x="67" y="801"/>
                  </a:cubicBezTo>
                  <a:lnTo>
                    <a:pt x="34" y="835"/>
                  </a:lnTo>
                  <a:cubicBezTo>
                    <a:pt x="34" y="835"/>
                    <a:pt x="1" y="835"/>
                    <a:pt x="1" y="868"/>
                  </a:cubicBezTo>
                  <a:cubicBezTo>
                    <a:pt x="1" y="868"/>
                    <a:pt x="1" y="868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4" y="868"/>
                  </a:cubicBezTo>
                  <a:lnTo>
                    <a:pt x="401" y="768"/>
                  </a:lnTo>
                  <a:cubicBezTo>
                    <a:pt x="401" y="735"/>
                    <a:pt x="434" y="701"/>
                    <a:pt x="434" y="668"/>
                  </a:cubicBezTo>
                  <a:cubicBezTo>
                    <a:pt x="434" y="635"/>
                    <a:pt x="434" y="601"/>
                    <a:pt x="434" y="568"/>
                  </a:cubicBezTo>
                  <a:cubicBezTo>
                    <a:pt x="434" y="535"/>
                    <a:pt x="434" y="501"/>
                    <a:pt x="434" y="468"/>
                  </a:cubicBezTo>
                  <a:cubicBezTo>
                    <a:pt x="434" y="434"/>
                    <a:pt x="401" y="401"/>
                    <a:pt x="368" y="401"/>
                  </a:cubicBezTo>
                  <a:lnTo>
                    <a:pt x="101" y="401"/>
                  </a:lnTo>
                  <a:lnTo>
                    <a:pt x="101" y="368"/>
                  </a:lnTo>
                  <a:cubicBezTo>
                    <a:pt x="101" y="334"/>
                    <a:pt x="134" y="301"/>
                    <a:pt x="134" y="268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68" y="168"/>
                  </a:lnTo>
                  <a:lnTo>
                    <a:pt x="401" y="134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4254875" y="2151150"/>
              <a:ext cx="3350" cy="33375"/>
            </a:xfrm>
            <a:custGeom>
              <a:rect b="b" l="l" r="r" t="t"/>
              <a:pathLst>
                <a:path extrusionOk="0" h="1335" w="134">
                  <a:moveTo>
                    <a:pt x="67" y="0"/>
                  </a:moveTo>
                  <a:cubicBezTo>
                    <a:pt x="34" y="34"/>
                    <a:pt x="1" y="34"/>
                    <a:pt x="1" y="67"/>
                  </a:cubicBezTo>
                  <a:lnTo>
                    <a:pt x="1" y="1268"/>
                  </a:lnTo>
                  <a:cubicBezTo>
                    <a:pt x="1" y="1301"/>
                    <a:pt x="34" y="1335"/>
                    <a:pt x="67" y="1335"/>
                  </a:cubicBezTo>
                  <a:cubicBezTo>
                    <a:pt x="101" y="1335"/>
                    <a:pt x="134" y="1301"/>
                    <a:pt x="134" y="1268"/>
                  </a:cubicBezTo>
                  <a:lnTo>
                    <a:pt x="134" y="67"/>
                  </a:lnTo>
                  <a:cubicBezTo>
                    <a:pt x="134" y="34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245700" y="2163300"/>
              <a:ext cx="22550" cy="22900"/>
            </a:xfrm>
            <a:custGeom>
              <a:rect b="b" l="l" r="r" t="t"/>
              <a:pathLst>
                <a:path extrusionOk="0" h="916" w="902">
                  <a:moveTo>
                    <a:pt x="806" y="1"/>
                  </a:moveTo>
                  <a:cubicBezTo>
                    <a:pt x="785" y="1"/>
                    <a:pt x="768" y="25"/>
                    <a:pt x="768" y="48"/>
                  </a:cubicBezTo>
                  <a:lnTo>
                    <a:pt x="434" y="749"/>
                  </a:lnTo>
                  <a:lnTo>
                    <a:pt x="101" y="448"/>
                  </a:lnTo>
                  <a:cubicBezTo>
                    <a:pt x="84" y="432"/>
                    <a:pt x="67" y="423"/>
                    <a:pt x="51" y="423"/>
                  </a:cubicBezTo>
                  <a:cubicBezTo>
                    <a:pt x="34" y="423"/>
                    <a:pt x="17" y="432"/>
                    <a:pt x="1" y="448"/>
                  </a:cubicBezTo>
                  <a:cubicBezTo>
                    <a:pt x="1" y="482"/>
                    <a:pt x="1" y="515"/>
                    <a:pt x="1" y="549"/>
                  </a:cubicBezTo>
                  <a:lnTo>
                    <a:pt x="401" y="915"/>
                  </a:lnTo>
                  <a:lnTo>
                    <a:pt x="434" y="915"/>
                  </a:lnTo>
                  <a:cubicBezTo>
                    <a:pt x="468" y="915"/>
                    <a:pt x="501" y="915"/>
                    <a:pt x="501" y="882"/>
                  </a:cubicBezTo>
                  <a:lnTo>
                    <a:pt x="868" y="82"/>
                  </a:lnTo>
                  <a:cubicBezTo>
                    <a:pt x="901" y="48"/>
                    <a:pt x="868" y="15"/>
                    <a:pt x="835" y="15"/>
                  </a:cubicBezTo>
                  <a:cubicBezTo>
                    <a:pt x="825" y="5"/>
                    <a:pt x="815" y="1"/>
                    <a:pt x="8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3676975" y="2623150"/>
              <a:ext cx="11700" cy="41725"/>
            </a:xfrm>
            <a:custGeom>
              <a:rect b="b" l="l" r="r" t="t"/>
              <a:pathLst>
                <a:path extrusionOk="0" h="1669" w="468">
                  <a:moveTo>
                    <a:pt x="434" y="1"/>
                  </a:moveTo>
                  <a:cubicBezTo>
                    <a:pt x="400" y="1"/>
                    <a:pt x="400" y="34"/>
                    <a:pt x="400" y="34"/>
                  </a:cubicBezTo>
                  <a:cubicBezTo>
                    <a:pt x="400" y="67"/>
                    <a:pt x="400" y="67"/>
                    <a:pt x="400" y="101"/>
                  </a:cubicBezTo>
                  <a:lnTo>
                    <a:pt x="0" y="1635"/>
                  </a:lnTo>
                  <a:lnTo>
                    <a:pt x="0" y="1668"/>
                  </a:lnTo>
                  <a:lnTo>
                    <a:pt x="33" y="1668"/>
                  </a:lnTo>
                  <a:lnTo>
                    <a:pt x="67" y="1635"/>
                  </a:lnTo>
                  <a:cubicBezTo>
                    <a:pt x="100" y="1635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3692800" y="2628150"/>
              <a:ext cx="11700" cy="33400"/>
            </a:xfrm>
            <a:custGeom>
              <a:rect b="b" l="l" r="r" t="t"/>
              <a:pathLst>
                <a:path extrusionOk="0" h="1336" w="468">
                  <a:moveTo>
                    <a:pt x="264" y="109"/>
                  </a:moveTo>
                  <a:cubicBezTo>
                    <a:pt x="284" y="109"/>
                    <a:pt x="301" y="118"/>
                    <a:pt x="301" y="134"/>
                  </a:cubicBezTo>
                  <a:cubicBezTo>
                    <a:pt x="334" y="201"/>
                    <a:pt x="368" y="234"/>
                    <a:pt x="368" y="301"/>
                  </a:cubicBezTo>
                  <a:lnTo>
                    <a:pt x="368" y="401"/>
                  </a:lnTo>
                  <a:cubicBezTo>
                    <a:pt x="368" y="501"/>
                    <a:pt x="334" y="568"/>
                    <a:pt x="301" y="635"/>
                  </a:cubicBezTo>
                  <a:cubicBezTo>
                    <a:pt x="301" y="701"/>
                    <a:pt x="268" y="735"/>
                    <a:pt x="201" y="768"/>
                  </a:cubicBezTo>
                  <a:cubicBezTo>
                    <a:pt x="184" y="785"/>
                    <a:pt x="168" y="793"/>
                    <a:pt x="151" y="793"/>
                  </a:cubicBezTo>
                  <a:cubicBezTo>
                    <a:pt x="134" y="793"/>
                    <a:pt x="118" y="785"/>
                    <a:pt x="101" y="768"/>
                  </a:cubicBezTo>
                  <a:cubicBezTo>
                    <a:pt x="68" y="735"/>
                    <a:pt x="34" y="668"/>
                    <a:pt x="34" y="635"/>
                  </a:cubicBezTo>
                  <a:cubicBezTo>
                    <a:pt x="34" y="568"/>
                    <a:pt x="34" y="534"/>
                    <a:pt x="34" y="501"/>
                  </a:cubicBezTo>
                  <a:lnTo>
                    <a:pt x="34" y="468"/>
                  </a:lnTo>
                  <a:cubicBezTo>
                    <a:pt x="34" y="401"/>
                    <a:pt x="68" y="334"/>
                    <a:pt x="101" y="268"/>
                  </a:cubicBezTo>
                  <a:cubicBezTo>
                    <a:pt x="101" y="201"/>
                    <a:pt x="168" y="168"/>
                    <a:pt x="201" y="134"/>
                  </a:cubicBezTo>
                  <a:cubicBezTo>
                    <a:pt x="218" y="118"/>
                    <a:pt x="243" y="109"/>
                    <a:pt x="264" y="109"/>
                  </a:cubicBezTo>
                  <a:close/>
                  <a:moveTo>
                    <a:pt x="201" y="1"/>
                  </a:moveTo>
                  <a:cubicBezTo>
                    <a:pt x="168" y="34"/>
                    <a:pt x="134" y="67"/>
                    <a:pt x="101" y="101"/>
                  </a:cubicBezTo>
                  <a:cubicBezTo>
                    <a:pt x="68" y="134"/>
                    <a:pt x="68" y="168"/>
                    <a:pt x="34" y="234"/>
                  </a:cubicBezTo>
                  <a:lnTo>
                    <a:pt x="34" y="168"/>
                  </a:lnTo>
                  <a:cubicBezTo>
                    <a:pt x="34" y="168"/>
                    <a:pt x="34" y="168"/>
                    <a:pt x="34" y="134"/>
                  </a:cubicBezTo>
                  <a:lnTo>
                    <a:pt x="1" y="134"/>
                  </a:ln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201"/>
                    <a:pt x="1" y="201"/>
                  </a:cubicBezTo>
                  <a:lnTo>
                    <a:pt x="1" y="1302"/>
                  </a:lnTo>
                  <a:cubicBezTo>
                    <a:pt x="1" y="1335"/>
                    <a:pt x="1" y="1335"/>
                    <a:pt x="1" y="1335"/>
                  </a:cubicBezTo>
                  <a:lnTo>
                    <a:pt x="34" y="1335"/>
                  </a:lnTo>
                  <a:lnTo>
                    <a:pt x="34" y="1302"/>
                  </a:lnTo>
                  <a:cubicBezTo>
                    <a:pt x="34" y="1268"/>
                    <a:pt x="34" y="1268"/>
                    <a:pt x="34" y="1268"/>
                  </a:cubicBezTo>
                  <a:lnTo>
                    <a:pt x="34" y="901"/>
                  </a:lnTo>
                  <a:cubicBezTo>
                    <a:pt x="68" y="901"/>
                    <a:pt x="68" y="935"/>
                    <a:pt x="101" y="935"/>
                  </a:cubicBezTo>
                  <a:cubicBezTo>
                    <a:pt x="134" y="935"/>
                    <a:pt x="168" y="935"/>
                    <a:pt x="201" y="901"/>
                  </a:cubicBezTo>
                  <a:cubicBezTo>
                    <a:pt x="234" y="901"/>
                    <a:pt x="268" y="868"/>
                    <a:pt x="301" y="835"/>
                  </a:cubicBezTo>
                  <a:cubicBezTo>
                    <a:pt x="334" y="801"/>
                    <a:pt x="368" y="768"/>
                    <a:pt x="401" y="701"/>
                  </a:cubicBezTo>
                  <a:cubicBezTo>
                    <a:pt x="401" y="668"/>
                    <a:pt x="434" y="601"/>
                    <a:pt x="434" y="568"/>
                  </a:cubicBezTo>
                  <a:cubicBezTo>
                    <a:pt x="434" y="501"/>
                    <a:pt x="468" y="434"/>
                    <a:pt x="468" y="368"/>
                  </a:cubicBezTo>
                  <a:lnTo>
                    <a:pt x="468" y="268"/>
                  </a:lnTo>
                  <a:cubicBezTo>
                    <a:pt x="468" y="234"/>
                    <a:pt x="434" y="168"/>
                    <a:pt x="434" y="134"/>
                  </a:cubicBezTo>
                  <a:cubicBezTo>
                    <a:pt x="434" y="67"/>
                    <a:pt x="401" y="34"/>
                    <a:pt x="401" y="34"/>
                  </a:cubicBezTo>
                  <a:cubicBezTo>
                    <a:pt x="368" y="1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3706975" y="2618150"/>
              <a:ext cx="13375" cy="24200"/>
            </a:xfrm>
            <a:custGeom>
              <a:rect b="b" l="l" r="r" t="t"/>
              <a:pathLst>
                <a:path extrusionOk="0" h="968" w="535">
                  <a:moveTo>
                    <a:pt x="401" y="167"/>
                  </a:moveTo>
                  <a:cubicBezTo>
                    <a:pt x="401" y="201"/>
                    <a:pt x="401" y="201"/>
                    <a:pt x="435" y="234"/>
                  </a:cubicBezTo>
                  <a:cubicBezTo>
                    <a:pt x="435" y="267"/>
                    <a:pt x="435" y="301"/>
                    <a:pt x="435" y="334"/>
                  </a:cubicBezTo>
                  <a:lnTo>
                    <a:pt x="435" y="401"/>
                  </a:lnTo>
                  <a:lnTo>
                    <a:pt x="435" y="467"/>
                  </a:lnTo>
                  <a:cubicBezTo>
                    <a:pt x="435" y="501"/>
                    <a:pt x="435" y="534"/>
                    <a:pt x="435" y="568"/>
                  </a:cubicBezTo>
                  <a:cubicBezTo>
                    <a:pt x="401" y="601"/>
                    <a:pt x="401" y="634"/>
                    <a:pt x="401" y="668"/>
                  </a:cubicBezTo>
                  <a:cubicBezTo>
                    <a:pt x="368" y="701"/>
                    <a:pt x="368" y="734"/>
                    <a:pt x="334" y="734"/>
                  </a:cubicBezTo>
                  <a:cubicBezTo>
                    <a:pt x="334" y="768"/>
                    <a:pt x="301" y="801"/>
                    <a:pt x="268" y="801"/>
                  </a:cubicBezTo>
                  <a:lnTo>
                    <a:pt x="168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cubicBezTo>
                    <a:pt x="134" y="634"/>
                    <a:pt x="134" y="601"/>
                    <a:pt x="134" y="568"/>
                  </a:cubicBezTo>
                  <a:cubicBezTo>
                    <a:pt x="134" y="568"/>
                    <a:pt x="134" y="534"/>
                    <a:pt x="134" y="501"/>
                  </a:cubicBezTo>
                  <a:cubicBezTo>
                    <a:pt x="134" y="467"/>
                    <a:pt x="134" y="434"/>
                    <a:pt x="134" y="401"/>
                  </a:cubicBezTo>
                  <a:cubicBezTo>
                    <a:pt x="134" y="367"/>
                    <a:pt x="134" y="334"/>
                    <a:pt x="168" y="301"/>
                  </a:cubicBezTo>
                  <a:cubicBezTo>
                    <a:pt x="168" y="267"/>
                    <a:pt x="201" y="267"/>
                    <a:pt x="201" y="234"/>
                  </a:cubicBezTo>
                  <a:cubicBezTo>
                    <a:pt x="234" y="201"/>
                    <a:pt x="234" y="201"/>
                    <a:pt x="268" y="167"/>
                  </a:cubicBezTo>
                  <a:close/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1"/>
                    <a:pt x="168" y="134"/>
                  </a:cubicBezTo>
                  <a:cubicBezTo>
                    <a:pt x="134" y="167"/>
                    <a:pt x="101" y="234"/>
                    <a:pt x="68" y="267"/>
                  </a:cubicBezTo>
                  <a:cubicBezTo>
                    <a:pt x="68" y="301"/>
                    <a:pt x="34" y="367"/>
                    <a:pt x="34" y="401"/>
                  </a:cubicBezTo>
                  <a:cubicBezTo>
                    <a:pt x="1" y="467"/>
                    <a:pt x="1" y="534"/>
                    <a:pt x="1" y="568"/>
                  </a:cubicBez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cubicBezTo>
                    <a:pt x="1" y="668"/>
                    <a:pt x="1" y="701"/>
                    <a:pt x="1" y="701"/>
                  </a:cubicBezTo>
                  <a:lnTo>
                    <a:pt x="1" y="734"/>
                  </a:ln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8" y="934"/>
                    <a:pt x="68" y="934"/>
                  </a:cubicBezTo>
                  <a:cubicBezTo>
                    <a:pt x="101" y="968"/>
                    <a:pt x="134" y="968"/>
                    <a:pt x="168" y="968"/>
                  </a:cubicBezTo>
                  <a:cubicBezTo>
                    <a:pt x="201" y="968"/>
                    <a:pt x="234" y="968"/>
                    <a:pt x="268" y="934"/>
                  </a:cubicBezTo>
                  <a:cubicBezTo>
                    <a:pt x="301" y="934"/>
                    <a:pt x="334" y="901"/>
                    <a:pt x="368" y="868"/>
                  </a:cubicBezTo>
                  <a:cubicBezTo>
                    <a:pt x="401" y="834"/>
                    <a:pt x="435" y="768"/>
                    <a:pt x="435" y="734"/>
                  </a:cubicBezTo>
                  <a:cubicBezTo>
                    <a:pt x="468" y="701"/>
                    <a:pt x="468" y="634"/>
                    <a:pt x="501" y="601"/>
                  </a:cubicBezTo>
                  <a:cubicBezTo>
                    <a:pt x="501" y="534"/>
                    <a:pt x="501" y="467"/>
                    <a:pt x="535" y="434"/>
                  </a:cubicBezTo>
                  <a:lnTo>
                    <a:pt x="535" y="267"/>
                  </a:lnTo>
                  <a:cubicBezTo>
                    <a:pt x="501" y="201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3722825" y="260980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7" y="68"/>
                    <a:pt x="134" y="68"/>
                    <a:pt x="101" y="101"/>
                  </a:cubicBezTo>
                  <a:cubicBezTo>
                    <a:pt x="101" y="134"/>
                    <a:pt x="67" y="168"/>
                    <a:pt x="67" y="201"/>
                  </a:cubicBezTo>
                  <a:cubicBezTo>
                    <a:pt x="34" y="234"/>
                    <a:pt x="34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8" y="558"/>
                    <a:pt x="98" y="582"/>
                    <a:pt x="131" y="582"/>
                  </a:cubicBezTo>
                  <a:cubicBezTo>
                    <a:pt x="145" y="582"/>
                    <a:pt x="158" y="578"/>
                    <a:pt x="167" y="568"/>
                  </a:cubicBezTo>
                  <a:lnTo>
                    <a:pt x="334" y="568"/>
                  </a:lnTo>
                  <a:cubicBezTo>
                    <a:pt x="368" y="601"/>
                    <a:pt x="368" y="601"/>
                    <a:pt x="334" y="635"/>
                  </a:cubicBezTo>
                  <a:cubicBezTo>
                    <a:pt x="334" y="668"/>
                    <a:pt x="301" y="701"/>
                    <a:pt x="301" y="701"/>
                  </a:cubicBezTo>
                  <a:cubicBezTo>
                    <a:pt x="301" y="735"/>
                    <a:pt x="268" y="735"/>
                    <a:pt x="268" y="735"/>
                  </a:cubicBezTo>
                  <a:cubicBezTo>
                    <a:pt x="234" y="768"/>
                    <a:pt x="234" y="768"/>
                    <a:pt x="201" y="801"/>
                  </a:cubicBezTo>
                  <a:lnTo>
                    <a:pt x="134" y="801"/>
                  </a:lnTo>
                  <a:cubicBezTo>
                    <a:pt x="101" y="801"/>
                    <a:pt x="101" y="801"/>
                    <a:pt x="67" y="768"/>
                  </a:cubicBezTo>
                  <a:lnTo>
                    <a:pt x="34" y="801"/>
                  </a:lnTo>
                  <a:cubicBezTo>
                    <a:pt x="34" y="801"/>
                    <a:pt x="34" y="835"/>
                    <a:pt x="34" y="835"/>
                  </a:cubicBezTo>
                  <a:cubicBezTo>
                    <a:pt x="34" y="835"/>
                    <a:pt x="34" y="868"/>
                    <a:pt x="34" y="868"/>
                  </a:cubicBezTo>
                  <a:cubicBezTo>
                    <a:pt x="34" y="902"/>
                    <a:pt x="34" y="902"/>
                    <a:pt x="34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7" y="968"/>
                    <a:pt x="201" y="935"/>
                    <a:pt x="234" y="935"/>
                  </a:cubicBezTo>
                  <a:cubicBezTo>
                    <a:pt x="268" y="902"/>
                    <a:pt x="301" y="868"/>
                    <a:pt x="334" y="835"/>
                  </a:cubicBezTo>
                  <a:cubicBezTo>
                    <a:pt x="368" y="835"/>
                    <a:pt x="368" y="801"/>
                    <a:pt x="401" y="735"/>
                  </a:cubicBezTo>
                  <a:cubicBezTo>
                    <a:pt x="434" y="701"/>
                    <a:pt x="434" y="668"/>
                    <a:pt x="434" y="635"/>
                  </a:cubicBezTo>
                  <a:cubicBezTo>
                    <a:pt x="434" y="601"/>
                    <a:pt x="434" y="568"/>
                    <a:pt x="434" y="535"/>
                  </a:cubicBezTo>
                  <a:cubicBezTo>
                    <a:pt x="468" y="501"/>
                    <a:pt x="468" y="501"/>
                    <a:pt x="434" y="468"/>
                  </a:cubicBezTo>
                  <a:cubicBezTo>
                    <a:pt x="434" y="435"/>
                    <a:pt x="434" y="435"/>
                    <a:pt x="401" y="401"/>
                  </a:cubicBezTo>
                  <a:cubicBezTo>
                    <a:pt x="401" y="401"/>
                    <a:pt x="368" y="368"/>
                    <a:pt x="368" y="368"/>
                  </a:cubicBezTo>
                  <a:lnTo>
                    <a:pt x="101" y="368"/>
                  </a:lnTo>
                  <a:cubicBezTo>
                    <a:pt x="101" y="368"/>
                    <a:pt x="101" y="334"/>
                    <a:pt x="101" y="334"/>
                  </a:cubicBezTo>
                  <a:cubicBezTo>
                    <a:pt x="134" y="301"/>
                    <a:pt x="134" y="268"/>
                    <a:pt x="134" y="234"/>
                  </a:cubicBezTo>
                  <a:cubicBezTo>
                    <a:pt x="167" y="201"/>
                    <a:pt x="201" y="168"/>
                    <a:pt x="234" y="168"/>
                  </a:cubicBezTo>
                  <a:cubicBezTo>
                    <a:pt x="268" y="134"/>
                    <a:pt x="268" y="134"/>
                    <a:pt x="301" y="134"/>
                  </a:cubicBezTo>
                  <a:cubicBezTo>
                    <a:pt x="334" y="134"/>
                    <a:pt x="334" y="134"/>
                    <a:pt x="334" y="168"/>
                  </a:cubicBezTo>
                  <a:lnTo>
                    <a:pt x="368" y="168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3736175" y="2596475"/>
              <a:ext cx="8350" cy="28150"/>
            </a:xfrm>
            <a:custGeom>
              <a:rect b="b" l="l" r="r" t="t"/>
              <a:pathLst>
                <a:path extrusionOk="0" h="1126" w="334">
                  <a:moveTo>
                    <a:pt x="100" y="0"/>
                  </a:moveTo>
                  <a:lnTo>
                    <a:pt x="67" y="34"/>
                  </a:lnTo>
                  <a:cubicBezTo>
                    <a:pt x="67" y="34"/>
                    <a:pt x="67" y="67"/>
                    <a:pt x="67" y="67"/>
                  </a:cubicBezTo>
                  <a:lnTo>
                    <a:pt x="67" y="334"/>
                  </a:lnTo>
                  <a:lnTo>
                    <a:pt x="0" y="400"/>
                  </a:lnTo>
                  <a:cubicBezTo>
                    <a:pt x="0" y="434"/>
                    <a:pt x="0" y="434"/>
                    <a:pt x="0" y="467"/>
                  </a:cubicBezTo>
                  <a:lnTo>
                    <a:pt x="0" y="501"/>
                  </a:lnTo>
                  <a:cubicBezTo>
                    <a:pt x="0" y="501"/>
                    <a:pt x="0" y="534"/>
                    <a:pt x="0" y="534"/>
                  </a:cubicBezTo>
                  <a:lnTo>
                    <a:pt x="67" y="467"/>
                  </a:lnTo>
                  <a:lnTo>
                    <a:pt x="67" y="934"/>
                  </a:lnTo>
                  <a:cubicBezTo>
                    <a:pt x="67" y="1001"/>
                    <a:pt x="67" y="1068"/>
                    <a:pt x="100" y="1101"/>
                  </a:cubicBezTo>
                  <a:cubicBezTo>
                    <a:pt x="117" y="1118"/>
                    <a:pt x="142" y="1126"/>
                    <a:pt x="171" y="1126"/>
                  </a:cubicBezTo>
                  <a:cubicBezTo>
                    <a:pt x="201" y="1126"/>
                    <a:pt x="234" y="1118"/>
                    <a:pt x="267" y="1101"/>
                  </a:cubicBezTo>
                  <a:lnTo>
                    <a:pt x="334" y="1068"/>
                  </a:lnTo>
                  <a:lnTo>
                    <a:pt x="334" y="1034"/>
                  </a:lnTo>
                  <a:cubicBezTo>
                    <a:pt x="334" y="1034"/>
                    <a:pt x="334" y="1034"/>
                    <a:pt x="334" y="1001"/>
                  </a:cubicBezTo>
                  <a:lnTo>
                    <a:pt x="334" y="968"/>
                  </a:lnTo>
                  <a:cubicBezTo>
                    <a:pt x="334" y="934"/>
                    <a:pt x="334" y="934"/>
                    <a:pt x="334" y="934"/>
                  </a:cubicBezTo>
                  <a:lnTo>
                    <a:pt x="267" y="968"/>
                  </a:lnTo>
                  <a:lnTo>
                    <a:pt x="201" y="968"/>
                  </a:lnTo>
                  <a:lnTo>
                    <a:pt x="201" y="934"/>
                  </a:lnTo>
                  <a:cubicBezTo>
                    <a:pt x="201" y="901"/>
                    <a:pt x="201" y="901"/>
                    <a:pt x="201" y="867"/>
                  </a:cubicBezTo>
                  <a:lnTo>
                    <a:pt x="134" y="467"/>
                  </a:lnTo>
                  <a:lnTo>
                    <a:pt x="267" y="367"/>
                  </a:lnTo>
                  <a:cubicBezTo>
                    <a:pt x="267" y="367"/>
                    <a:pt x="267" y="367"/>
                    <a:pt x="267" y="334"/>
                  </a:cubicBezTo>
                  <a:lnTo>
                    <a:pt x="267" y="300"/>
                  </a:lnTo>
                  <a:lnTo>
                    <a:pt x="267" y="267"/>
                  </a:lnTo>
                  <a:cubicBezTo>
                    <a:pt x="267" y="234"/>
                    <a:pt x="267" y="234"/>
                    <a:pt x="267" y="234"/>
                  </a:cubicBezTo>
                  <a:lnTo>
                    <a:pt x="134" y="300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3747850" y="2602300"/>
              <a:ext cx="9200" cy="8375"/>
            </a:xfrm>
            <a:custGeom>
              <a:rect b="b" l="l" r="r" t="t"/>
              <a:pathLst>
                <a:path extrusionOk="0" h="335" w="368">
                  <a:moveTo>
                    <a:pt x="367" y="1"/>
                  </a:moveTo>
                  <a:lnTo>
                    <a:pt x="34" y="167"/>
                  </a:ln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367" y="134"/>
                  </a:lnTo>
                  <a:cubicBezTo>
                    <a:pt x="367" y="101"/>
                    <a:pt x="367" y="101"/>
                    <a:pt x="367" y="101"/>
                  </a:cubicBezTo>
                  <a:lnTo>
                    <a:pt x="367" y="34"/>
                  </a:lnTo>
                  <a:cubicBezTo>
                    <a:pt x="367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3760350" y="2588125"/>
              <a:ext cx="10875" cy="24200"/>
            </a:xfrm>
            <a:custGeom>
              <a:rect b="b" l="l" r="r" t="t"/>
              <a:pathLst>
                <a:path extrusionOk="0" h="968" w="435">
                  <a:moveTo>
                    <a:pt x="301" y="1"/>
                  </a:moveTo>
                  <a:cubicBezTo>
                    <a:pt x="268" y="1"/>
                    <a:pt x="234" y="1"/>
                    <a:pt x="234" y="34"/>
                  </a:cubicBezTo>
                  <a:cubicBezTo>
                    <a:pt x="168" y="67"/>
                    <a:pt x="168" y="67"/>
                    <a:pt x="134" y="101"/>
                  </a:cubicBezTo>
                  <a:cubicBezTo>
                    <a:pt x="101" y="134"/>
                    <a:pt x="67" y="167"/>
                    <a:pt x="67" y="201"/>
                  </a:cubicBezTo>
                  <a:cubicBezTo>
                    <a:pt x="34" y="234"/>
                    <a:pt x="34" y="267"/>
                    <a:pt x="34" y="301"/>
                  </a:cubicBezTo>
                  <a:cubicBezTo>
                    <a:pt x="1" y="334"/>
                    <a:pt x="1" y="368"/>
                    <a:pt x="34" y="401"/>
                  </a:cubicBezTo>
                  <a:cubicBezTo>
                    <a:pt x="34" y="468"/>
                    <a:pt x="34" y="501"/>
                    <a:pt x="67" y="534"/>
                  </a:cubicBezTo>
                  <a:cubicBezTo>
                    <a:pt x="101" y="568"/>
                    <a:pt x="134" y="568"/>
                    <a:pt x="201" y="568"/>
                  </a:cubicBezTo>
                  <a:cubicBezTo>
                    <a:pt x="201" y="568"/>
                    <a:pt x="234" y="534"/>
                    <a:pt x="268" y="534"/>
                  </a:cubicBezTo>
                  <a:lnTo>
                    <a:pt x="368" y="534"/>
                  </a:lnTo>
                  <a:cubicBezTo>
                    <a:pt x="368" y="568"/>
                    <a:pt x="368" y="568"/>
                    <a:pt x="368" y="601"/>
                  </a:cubicBezTo>
                  <a:cubicBezTo>
                    <a:pt x="334" y="601"/>
                    <a:pt x="334" y="634"/>
                    <a:pt x="301" y="634"/>
                  </a:cubicBezTo>
                  <a:cubicBezTo>
                    <a:pt x="301" y="668"/>
                    <a:pt x="268" y="701"/>
                    <a:pt x="268" y="701"/>
                  </a:cubicBezTo>
                  <a:cubicBezTo>
                    <a:pt x="268" y="734"/>
                    <a:pt x="234" y="734"/>
                    <a:pt x="234" y="734"/>
                  </a:cubicBezTo>
                  <a:cubicBezTo>
                    <a:pt x="201" y="768"/>
                    <a:pt x="201" y="768"/>
                    <a:pt x="168" y="801"/>
                  </a:cubicBezTo>
                  <a:lnTo>
                    <a:pt x="101" y="801"/>
                  </a:lnTo>
                  <a:cubicBezTo>
                    <a:pt x="67" y="801"/>
                    <a:pt x="67" y="801"/>
                    <a:pt x="34" y="768"/>
                  </a:cubicBezTo>
                  <a:lnTo>
                    <a:pt x="1" y="801"/>
                  </a:lnTo>
                  <a:cubicBezTo>
                    <a:pt x="1" y="801"/>
                    <a:pt x="1" y="835"/>
                    <a:pt x="1" y="835"/>
                  </a:cubicBezTo>
                  <a:cubicBezTo>
                    <a:pt x="1" y="835"/>
                    <a:pt x="1" y="868"/>
                    <a:pt x="1" y="868"/>
                  </a:cubicBezTo>
                  <a:cubicBezTo>
                    <a:pt x="1" y="901"/>
                    <a:pt x="1" y="901"/>
                    <a:pt x="1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8" y="968"/>
                    <a:pt x="201" y="935"/>
                    <a:pt x="234" y="935"/>
                  </a:cubicBezTo>
                  <a:cubicBezTo>
                    <a:pt x="268" y="901"/>
                    <a:pt x="301" y="868"/>
                    <a:pt x="301" y="835"/>
                  </a:cubicBezTo>
                  <a:cubicBezTo>
                    <a:pt x="334" y="835"/>
                    <a:pt x="368" y="801"/>
                    <a:pt x="401" y="768"/>
                  </a:cubicBezTo>
                  <a:cubicBezTo>
                    <a:pt x="401" y="701"/>
                    <a:pt x="434" y="668"/>
                    <a:pt x="434" y="634"/>
                  </a:cubicBezTo>
                  <a:cubicBezTo>
                    <a:pt x="434" y="601"/>
                    <a:pt x="434" y="568"/>
                    <a:pt x="434" y="534"/>
                  </a:cubicBezTo>
                  <a:cubicBezTo>
                    <a:pt x="434" y="501"/>
                    <a:pt x="434" y="468"/>
                    <a:pt x="434" y="468"/>
                  </a:cubicBezTo>
                  <a:cubicBezTo>
                    <a:pt x="434" y="401"/>
                    <a:pt x="401" y="368"/>
                    <a:pt x="3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68" y="301"/>
                    <a:pt x="168" y="267"/>
                    <a:pt x="168" y="234"/>
                  </a:cubicBezTo>
                  <a:cubicBezTo>
                    <a:pt x="201" y="201"/>
                    <a:pt x="234" y="167"/>
                    <a:pt x="268" y="167"/>
                  </a:cubicBezTo>
                  <a:cubicBezTo>
                    <a:pt x="301" y="134"/>
                    <a:pt x="301" y="134"/>
                    <a:pt x="334" y="134"/>
                  </a:cubicBezTo>
                  <a:cubicBezTo>
                    <a:pt x="368" y="134"/>
                    <a:pt x="368" y="134"/>
                    <a:pt x="368" y="167"/>
                  </a:cubicBezTo>
                  <a:lnTo>
                    <a:pt x="434" y="167"/>
                  </a:lnTo>
                  <a:cubicBezTo>
                    <a:pt x="434" y="134"/>
                    <a:pt x="434" y="134"/>
                    <a:pt x="434" y="134"/>
                  </a:cubicBezTo>
                  <a:cubicBezTo>
                    <a:pt x="434" y="101"/>
                    <a:pt x="434" y="101"/>
                    <a:pt x="434" y="101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3775375" y="2574775"/>
              <a:ext cx="2525" cy="30900"/>
            </a:xfrm>
            <a:custGeom>
              <a:rect b="b" l="l" r="r" t="t"/>
              <a:pathLst>
                <a:path extrusionOk="0" h="1236" w="101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68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01"/>
                    <a:pt x="0" y="234"/>
                  </a:cubicBezTo>
                  <a:lnTo>
                    <a:pt x="34" y="234"/>
                  </a:lnTo>
                  <a:lnTo>
                    <a:pt x="67" y="201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1"/>
                    <a:pt x="100" y="1"/>
                  </a:cubicBezTo>
                  <a:close/>
                  <a:moveTo>
                    <a:pt x="67" y="334"/>
                  </a:moveTo>
                  <a:lnTo>
                    <a:pt x="34" y="368"/>
                  </a:lnTo>
                  <a:cubicBezTo>
                    <a:pt x="34" y="401"/>
                    <a:pt x="34" y="401"/>
                    <a:pt x="34" y="401"/>
                  </a:cubicBezTo>
                  <a:lnTo>
                    <a:pt x="34" y="1202"/>
                  </a:lnTo>
                  <a:cubicBezTo>
                    <a:pt x="34" y="1202"/>
                    <a:pt x="34" y="1202"/>
                    <a:pt x="34" y="1235"/>
                  </a:cubicBezTo>
                  <a:lnTo>
                    <a:pt x="67" y="1202"/>
                  </a:lnTo>
                  <a:cubicBezTo>
                    <a:pt x="100" y="1202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780375" y="2570625"/>
              <a:ext cx="9200" cy="29000"/>
            </a:xfrm>
            <a:custGeom>
              <a:rect b="b" l="l" r="r" t="t"/>
              <a:pathLst>
                <a:path extrusionOk="0" h="1160" w="368">
                  <a:moveTo>
                    <a:pt x="134" y="0"/>
                  </a:moveTo>
                  <a:lnTo>
                    <a:pt x="100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lnTo>
                    <a:pt x="0" y="567"/>
                  </a:ln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00" y="1068"/>
                    <a:pt x="134" y="1134"/>
                  </a:cubicBezTo>
                  <a:cubicBezTo>
                    <a:pt x="150" y="1151"/>
                    <a:pt x="175" y="1159"/>
                    <a:pt x="200" y="1159"/>
                  </a:cubicBezTo>
                  <a:cubicBezTo>
                    <a:pt x="225" y="1159"/>
                    <a:pt x="251" y="1151"/>
                    <a:pt x="267" y="1134"/>
                  </a:cubicBezTo>
                  <a:lnTo>
                    <a:pt x="367" y="1068"/>
                  </a:lnTo>
                  <a:cubicBezTo>
                    <a:pt x="367" y="1034"/>
                    <a:pt x="367" y="1034"/>
                    <a:pt x="367" y="1034"/>
                  </a:cubicBezTo>
                  <a:lnTo>
                    <a:pt x="367" y="967"/>
                  </a:lnTo>
                  <a:cubicBezTo>
                    <a:pt x="367" y="967"/>
                    <a:pt x="367" y="934"/>
                    <a:pt x="367" y="934"/>
                  </a:cubicBezTo>
                  <a:lnTo>
                    <a:pt x="301" y="967"/>
                  </a:lnTo>
                  <a:lnTo>
                    <a:pt x="234" y="967"/>
                  </a:lnTo>
                  <a:cubicBezTo>
                    <a:pt x="200" y="967"/>
                    <a:pt x="200" y="934"/>
                    <a:pt x="234" y="934"/>
                  </a:cubicBezTo>
                  <a:cubicBezTo>
                    <a:pt x="200" y="901"/>
                    <a:pt x="200" y="901"/>
                    <a:pt x="234" y="867"/>
                  </a:cubicBezTo>
                  <a:lnTo>
                    <a:pt x="167" y="467"/>
                  </a:lnTo>
                  <a:lnTo>
                    <a:pt x="301" y="367"/>
                  </a:lnTo>
                  <a:cubicBezTo>
                    <a:pt x="301" y="367"/>
                    <a:pt x="334" y="367"/>
                    <a:pt x="334" y="334"/>
                  </a:cubicBezTo>
                  <a:cubicBezTo>
                    <a:pt x="334" y="334"/>
                    <a:pt x="334" y="334"/>
                    <a:pt x="334" y="300"/>
                  </a:cubicBezTo>
                  <a:lnTo>
                    <a:pt x="334" y="267"/>
                  </a:lnTo>
                  <a:cubicBezTo>
                    <a:pt x="334" y="234"/>
                    <a:pt x="334" y="234"/>
                    <a:pt x="334" y="234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3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790375" y="256977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434" y="168"/>
                  </a:moveTo>
                  <a:cubicBezTo>
                    <a:pt x="468" y="234"/>
                    <a:pt x="468" y="268"/>
                    <a:pt x="468" y="334"/>
                  </a:cubicBezTo>
                  <a:lnTo>
                    <a:pt x="167" y="501"/>
                  </a:lnTo>
                  <a:cubicBezTo>
                    <a:pt x="167" y="468"/>
                    <a:pt x="167" y="434"/>
                    <a:pt x="167" y="401"/>
                  </a:cubicBezTo>
                  <a:cubicBezTo>
                    <a:pt x="167" y="368"/>
                    <a:pt x="201" y="334"/>
                    <a:pt x="201" y="301"/>
                  </a:cubicBezTo>
                  <a:cubicBezTo>
                    <a:pt x="234" y="268"/>
                    <a:pt x="234" y="268"/>
                    <a:pt x="267" y="234"/>
                  </a:cubicBezTo>
                  <a:cubicBezTo>
                    <a:pt x="267" y="201"/>
                    <a:pt x="301" y="201"/>
                    <a:pt x="301" y="168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67"/>
                    <a:pt x="234" y="101"/>
                    <a:pt x="201" y="134"/>
                  </a:cubicBezTo>
                  <a:cubicBezTo>
                    <a:pt x="167" y="168"/>
                    <a:pt x="134" y="201"/>
                    <a:pt x="134" y="234"/>
                  </a:cubicBezTo>
                  <a:cubicBezTo>
                    <a:pt x="101" y="301"/>
                    <a:pt x="67" y="334"/>
                    <a:pt x="67" y="401"/>
                  </a:cubicBezTo>
                  <a:cubicBezTo>
                    <a:pt x="67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1" y="701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34" y="901"/>
                    <a:pt x="34" y="901"/>
                    <a:pt x="67" y="935"/>
                  </a:cubicBezTo>
                  <a:cubicBezTo>
                    <a:pt x="67" y="968"/>
                    <a:pt x="101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8" y="835"/>
                    <a:pt x="401" y="801"/>
                    <a:pt x="401" y="768"/>
                  </a:cubicBezTo>
                  <a:cubicBezTo>
                    <a:pt x="434" y="735"/>
                    <a:pt x="434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cubicBezTo>
                    <a:pt x="468" y="601"/>
                    <a:pt x="468" y="601"/>
                    <a:pt x="468" y="568"/>
                  </a:cubicBezTo>
                  <a:lnTo>
                    <a:pt x="434" y="601"/>
                  </a:lnTo>
                  <a:cubicBezTo>
                    <a:pt x="434" y="601"/>
                    <a:pt x="434" y="635"/>
                    <a:pt x="434" y="635"/>
                  </a:cubicBezTo>
                  <a:cubicBezTo>
                    <a:pt x="401" y="668"/>
                    <a:pt x="401" y="701"/>
                    <a:pt x="368" y="701"/>
                  </a:cubicBezTo>
                  <a:cubicBezTo>
                    <a:pt x="334" y="735"/>
                    <a:pt x="301" y="768"/>
                    <a:pt x="267" y="801"/>
                  </a:cubicBezTo>
                  <a:lnTo>
                    <a:pt x="167" y="801"/>
                  </a:lnTo>
                  <a:cubicBezTo>
                    <a:pt x="134" y="768"/>
                    <a:pt x="134" y="701"/>
                    <a:pt x="134" y="635"/>
                  </a:cubicBezTo>
                  <a:lnTo>
                    <a:pt x="501" y="434"/>
                  </a:lnTo>
                  <a:lnTo>
                    <a:pt x="534" y="401"/>
                  </a:lnTo>
                  <a:cubicBezTo>
                    <a:pt x="534" y="401"/>
                    <a:pt x="534" y="368"/>
                    <a:pt x="534" y="368"/>
                  </a:cubicBezTo>
                  <a:lnTo>
                    <a:pt x="534" y="334"/>
                  </a:lnTo>
                  <a:cubicBezTo>
                    <a:pt x="534" y="268"/>
                    <a:pt x="534" y="201"/>
                    <a:pt x="534" y="168"/>
                  </a:cubicBezTo>
                  <a:cubicBezTo>
                    <a:pt x="501" y="101"/>
                    <a:pt x="501" y="67"/>
                    <a:pt x="468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810400" y="2554975"/>
              <a:ext cx="17525" cy="31500"/>
            </a:xfrm>
            <a:custGeom>
              <a:rect b="b" l="l" r="r" t="t"/>
              <a:pathLst>
                <a:path extrusionOk="0" h="1260" w="701">
                  <a:moveTo>
                    <a:pt x="596" y="1"/>
                  </a:moveTo>
                  <a:cubicBezTo>
                    <a:pt x="567" y="1"/>
                    <a:pt x="534" y="9"/>
                    <a:pt x="501" y="26"/>
                  </a:cubicBezTo>
                  <a:cubicBezTo>
                    <a:pt x="467" y="59"/>
                    <a:pt x="467" y="59"/>
                    <a:pt x="434" y="92"/>
                  </a:cubicBezTo>
                  <a:lnTo>
                    <a:pt x="400" y="159"/>
                  </a:lnTo>
                  <a:lnTo>
                    <a:pt x="334" y="226"/>
                  </a:lnTo>
                  <a:cubicBezTo>
                    <a:pt x="334" y="226"/>
                    <a:pt x="334" y="259"/>
                    <a:pt x="334" y="293"/>
                  </a:cubicBezTo>
                  <a:cubicBezTo>
                    <a:pt x="300" y="259"/>
                    <a:pt x="267" y="226"/>
                    <a:pt x="267" y="226"/>
                  </a:cubicBezTo>
                  <a:cubicBezTo>
                    <a:pt x="200" y="226"/>
                    <a:pt x="167" y="226"/>
                    <a:pt x="134" y="259"/>
                  </a:cubicBezTo>
                  <a:cubicBezTo>
                    <a:pt x="134" y="259"/>
                    <a:pt x="100" y="259"/>
                    <a:pt x="100" y="293"/>
                  </a:cubicBezTo>
                  <a:cubicBezTo>
                    <a:pt x="67" y="293"/>
                    <a:pt x="67" y="326"/>
                    <a:pt x="34" y="326"/>
                  </a:cubicBezTo>
                  <a:cubicBezTo>
                    <a:pt x="34" y="343"/>
                    <a:pt x="34" y="351"/>
                    <a:pt x="34" y="359"/>
                  </a:cubicBezTo>
                  <a:lnTo>
                    <a:pt x="0" y="359"/>
                  </a:ln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0" y="426"/>
                    <a:pt x="0" y="426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34" y="1227"/>
                  </a:lnTo>
                  <a:cubicBezTo>
                    <a:pt x="34" y="1227"/>
                    <a:pt x="34" y="1193"/>
                    <a:pt x="34" y="1193"/>
                  </a:cubicBezTo>
                  <a:cubicBezTo>
                    <a:pt x="34" y="1193"/>
                    <a:pt x="34" y="1160"/>
                    <a:pt x="34" y="1160"/>
                  </a:cubicBezTo>
                  <a:lnTo>
                    <a:pt x="34" y="693"/>
                  </a:lnTo>
                  <a:cubicBezTo>
                    <a:pt x="34" y="626"/>
                    <a:pt x="67" y="559"/>
                    <a:pt x="67" y="493"/>
                  </a:cubicBezTo>
                  <a:cubicBezTo>
                    <a:pt x="100" y="459"/>
                    <a:pt x="134" y="426"/>
                    <a:pt x="167" y="393"/>
                  </a:cubicBezTo>
                  <a:cubicBezTo>
                    <a:pt x="184" y="376"/>
                    <a:pt x="209" y="368"/>
                    <a:pt x="230" y="368"/>
                  </a:cubicBezTo>
                  <a:cubicBezTo>
                    <a:pt x="250" y="368"/>
                    <a:pt x="267" y="376"/>
                    <a:pt x="267" y="393"/>
                  </a:cubicBezTo>
                  <a:cubicBezTo>
                    <a:pt x="300" y="426"/>
                    <a:pt x="300" y="493"/>
                    <a:pt x="300" y="559"/>
                  </a:cubicBezTo>
                  <a:lnTo>
                    <a:pt x="300" y="993"/>
                  </a:lnTo>
                  <a:cubicBezTo>
                    <a:pt x="300" y="1026"/>
                    <a:pt x="300" y="1026"/>
                    <a:pt x="300" y="1026"/>
                  </a:cubicBezTo>
                  <a:lnTo>
                    <a:pt x="334" y="1026"/>
                  </a:lnTo>
                  <a:lnTo>
                    <a:pt x="367" y="993"/>
                  </a:lnTo>
                  <a:lnTo>
                    <a:pt x="400" y="993"/>
                  </a:lnTo>
                  <a:cubicBezTo>
                    <a:pt x="400" y="960"/>
                    <a:pt x="400" y="960"/>
                    <a:pt x="400" y="960"/>
                  </a:cubicBezTo>
                  <a:lnTo>
                    <a:pt x="400" y="493"/>
                  </a:lnTo>
                  <a:cubicBezTo>
                    <a:pt x="400" y="426"/>
                    <a:pt x="400" y="359"/>
                    <a:pt x="434" y="293"/>
                  </a:cubicBezTo>
                  <a:cubicBezTo>
                    <a:pt x="434" y="226"/>
                    <a:pt x="467" y="192"/>
                    <a:pt x="534" y="159"/>
                  </a:cubicBezTo>
                  <a:cubicBezTo>
                    <a:pt x="551" y="142"/>
                    <a:pt x="567" y="134"/>
                    <a:pt x="580" y="134"/>
                  </a:cubicBezTo>
                  <a:cubicBezTo>
                    <a:pt x="592" y="134"/>
                    <a:pt x="601" y="142"/>
                    <a:pt x="601" y="159"/>
                  </a:cubicBezTo>
                  <a:cubicBezTo>
                    <a:pt x="634" y="226"/>
                    <a:pt x="667" y="293"/>
                    <a:pt x="634" y="326"/>
                  </a:cubicBezTo>
                  <a:lnTo>
                    <a:pt x="634" y="793"/>
                  </a:lnTo>
                  <a:lnTo>
                    <a:pt x="634" y="826"/>
                  </a:lnTo>
                  <a:lnTo>
                    <a:pt x="701" y="826"/>
                  </a:lnTo>
                  <a:cubicBezTo>
                    <a:pt x="701" y="793"/>
                    <a:pt x="701" y="793"/>
                    <a:pt x="701" y="793"/>
                  </a:cubicBezTo>
                  <a:cubicBezTo>
                    <a:pt x="701" y="793"/>
                    <a:pt x="701" y="760"/>
                    <a:pt x="701" y="760"/>
                  </a:cubicBezTo>
                  <a:lnTo>
                    <a:pt x="701" y="293"/>
                  </a:lnTo>
                  <a:cubicBezTo>
                    <a:pt x="701" y="192"/>
                    <a:pt x="701" y="126"/>
                    <a:pt x="667" y="26"/>
                  </a:cubicBezTo>
                  <a:cubicBezTo>
                    <a:pt x="651" y="9"/>
                    <a:pt x="626" y="1"/>
                    <a:pt x="5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831250" y="254560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7"/>
                  </a:moveTo>
                  <a:lnTo>
                    <a:pt x="367" y="534"/>
                  </a:lnTo>
                  <a:cubicBezTo>
                    <a:pt x="367" y="567"/>
                    <a:pt x="367" y="601"/>
                    <a:pt x="367" y="634"/>
                  </a:cubicBezTo>
                  <a:cubicBezTo>
                    <a:pt x="334" y="668"/>
                    <a:pt x="334" y="701"/>
                    <a:pt x="334" y="734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34" y="834"/>
                    <a:pt x="234" y="868"/>
                    <a:pt x="200" y="868"/>
                  </a:cubicBezTo>
                  <a:cubicBezTo>
                    <a:pt x="184" y="884"/>
                    <a:pt x="167" y="893"/>
                    <a:pt x="150" y="893"/>
                  </a:cubicBezTo>
                  <a:cubicBezTo>
                    <a:pt x="134" y="893"/>
                    <a:pt x="117" y="884"/>
                    <a:pt x="100" y="868"/>
                  </a:cubicBezTo>
                  <a:lnTo>
                    <a:pt x="67" y="868"/>
                  </a:lnTo>
                  <a:cubicBezTo>
                    <a:pt x="67" y="834"/>
                    <a:pt x="67" y="834"/>
                    <a:pt x="67" y="834"/>
                  </a:cubicBezTo>
                  <a:cubicBezTo>
                    <a:pt x="67" y="768"/>
                    <a:pt x="100" y="734"/>
                    <a:pt x="134" y="701"/>
                  </a:cubicBezTo>
                  <a:cubicBezTo>
                    <a:pt x="134" y="668"/>
                    <a:pt x="200" y="634"/>
                    <a:pt x="234" y="601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0" y="0"/>
                    <a:pt x="267" y="34"/>
                    <a:pt x="234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1"/>
                  </a:lnTo>
                  <a:cubicBezTo>
                    <a:pt x="67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3" y="401"/>
                    <a:pt x="67" y="401"/>
                  </a:cubicBezTo>
                  <a:lnTo>
                    <a:pt x="100" y="401"/>
                  </a:lnTo>
                  <a:lnTo>
                    <a:pt x="100" y="367"/>
                  </a:lnTo>
                  <a:cubicBezTo>
                    <a:pt x="134" y="334"/>
                    <a:pt x="134" y="301"/>
                    <a:pt x="167" y="267"/>
                  </a:cubicBezTo>
                  <a:cubicBezTo>
                    <a:pt x="167" y="267"/>
                    <a:pt x="200" y="234"/>
                    <a:pt x="234" y="201"/>
                  </a:cubicBezTo>
                  <a:lnTo>
                    <a:pt x="300" y="201"/>
                  </a:lnTo>
                  <a:cubicBezTo>
                    <a:pt x="367" y="234"/>
                    <a:pt x="367" y="267"/>
                    <a:pt x="367" y="334"/>
                  </a:cubicBezTo>
                  <a:lnTo>
                    <a:pt x="200" y="467"/>
                  </a:lnTo>
                  <a:lnTo>
                    <a:pt x="100" y="567"/>
                  </a:lnTo>
                  <a:cubicBezTo>
                    <a:pt x="67" y="601"/>
                    <a:pt x="67" y="634"/>
                    <a:pt x="33" y="668"/>
                  </a:cubicBezTo>
                  <a:cubicBezTo>
                    <a:pt x="33" y="701"/>
                    <a:pt x="0" y="734"/>
                    <a:pt x="0" y="768"/>
                  </a:cubicBezTo>
                  <a:cubicBezTo>
                    <a:pt x="0" y="801"/>
                    <a:pt x="0" y="868"/>
                    <a:pt x="0" y="901"/>
                  </a:cubicBezTo>
                  <a:cubicBezTo>
                    <a:pt x="0" y="901"/>
                    <a:pt x="0" y="934"/>
                    <a:pt x="0" y="934"/>
                  </a:cubicBezTo>
                  <a:cubicBezTo>
                    <a:pt x="33" y="968"/>
                    <a:pt x="33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lnTo>
                    <a:pt x="300" y="868"/>
                  </a:lnTo>
                  <a:cubicBezTo>
                    <a:pt x="300" y="868"/>
                    <a:pt x="334" y="834"/>
                    <a:pt x="334" y="801"/>
                  </a:cubicBezTo>
                  <a:cubicBezTo>
                    <a:pt x="367" y="801"/>
                    <a:pt x="367" y="768"/>
                    <a:pt x="367" y="734"/>
                  </a:cubicBezTo>
                  <a:lnTo>
                    <a:pt x="367" y="801"/>
                  </a:lnTo>
                  <a:cubicBezTo>
                    <a:pt x="367" y="834"/>
                    <a:pt x="367" y="834"/>
                    <a:pt x="367" y="834"/>
                  </a:cubicBezTo>
                  <a:lnTo>
                    <a:pt x="400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1"/>
                    <a:pt x="467" y="167"/>
                    <a:pt x="467" y="100"/>
                  </a:cubicBezTo>
                  <a:cubicBezTo>
                    <a:pt x="467" y="67"/>
                    <a:pt x="434" y="67"/>
                    <a:pt x="400" y="34"/>
                  </a:cubicBezTo>
                  <a:cubicBezTo>
                    <a:pt x="400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847075" y="2537250"/>
              <a:ext cx="12550" cy="35050"/>
            </a:xfrm>
            <a:custGeom>
              <a:rect b="b" l="l" r="r" t="t"/>
              <a:pathLst>
                <a:path extrusionOk="0" h="1402" w="502">
                  <a:moveTo>
                    <a:pt x="305" y="176"/>
                  </a:moveTo>
                  <a:cubicBezTo>
                    <a:pt x="326" y="176"/>
                    <a:pt x="351" y="184"/>
                    <a:pt x="368" y="201"/>
                  </a:cubicBezTo>
                  <a:cubicBezTo>
                    <a:pt x="401" y="234"/>
                    <a:pt x="401" y="301"/>
                    <a:pt x="401" y="368"/>
                  </a:cubicBezTo>
                  <a:lnTo>
                    <a:pt x="401" y="468"/>
                  </a:lnTo>
                  <a:cubicBezTo>
                    <a:pt x="401" y="535"/>
                    <a:pt x="401" y="601"/>
                    <a:pt x="368" y="668"/>
                  </a:cubicBezTo>
                  <a:cubicBezTo>
                    <a:pt x="334" y="735"/>
                    <a:pt x="301" y="768"/>
                    <a:pt x="268" y="801"/>
                  </a:cubicBezTo>
                  <a:cubicBezTo>
                    <a:pt x="251" y="818"/>
                    <a:pt x="226" y="826"/>
                    <a:pt x="201" y="826"/>
                  </a:cubicBezTo>
                  <a:cubicBezTo>
                    <a:pt x="176" y="826"/>
                    <a:pt x="151" y="818"/>
                    <a:pt x="134" y="801"/>
                  </a:cubicBezTo>
                  <a:cubicBezTo>
                    <a:pt x="101" y="768"/>
                    <a:pt x="101" y="701"/>
                    <a:pt x="101" y="668"/>
                  </a:cubicBezTo>
                  <a:lnTo>
                    <a:pt x="101" y="535"/>
                  </a:lnTo>
                  <a:cubicBezTo>
                    <a:pt x="101" y="468"/>
                    <a:pt x="101" y="401"/>
                    <a:pt x="134" y="334"/>
                  </a:cubicBezTo>
                  <a:cubicBezTo>
                    <a:pt x="168" y="268"/>
                    <a:pt x="201" y="234"/>
                    <a:pt x="268" y="201"/>
                  </a:cubicBezTo>
                  <a:cubicBezTo>
                    <a:pt x="268" y="184"/>
                    <a:pt x="284" y="176"/>
                    <a:pt x="305" y="176"/>
                  </a:cubicBezTo>
                  <a:close/>
                  <a:moveTo>
                    <a:pt x="368" y="1"/>
                  </a:moveTo>
                  <a:cubicBezTo>
                    <a:pt x="334" y="1"/>
                    <a:pt x="301" y="34"/>
                    <a:pt x="268" y="34"/>
                  </a:cubicBezTo>
                  <a:cubicBezTo>
                    <a:pt x="234" y="68"/>
                    <a:pt x="168" y="101"/>
                    <a:pt x="168" y="134"/>
                  </a:cubicBezTo>
                  <a:cubicBezTo>
                    <a:pt x="134" y="168"/>
                    <a:pt x="101" y="201"/>
                    <a:pt x="101" y="268"/>
                  </a:cubicBezTo>
                  <a:lnTo>
                    <a:pt x="101" y="201"/>
                  </a:lnTo>
                  <a:cubicBezTo>
                    <a:pt x="101" y="201"/>
                    <a:pt x="101" y="168"/>
                    <a:pt x="101" y="168"/>
                  </a:cubicBezTo>
                  <a:lnTo>
                    <a:pt x="68" y="168"/>
                  </a:lnTo>
                  <a:lnTo>
                    <a:pt x="34" y="201"/>
                  </a:lnTo>
                  <a:cubicBezTo>
                    <a:pt x="1" y="201"/>
                    <a:pt x="1" y="234"/>
                    <a:pt x="1" y="234"/>
                  </a:cubicBezTo>
                  <a:cubicBezTo>
                    <a:pt x="1" y="234"/>
                    <a:pt x="1" y="234"/>
                    <a:pt x="1" y="268"/>
                  </a:cubicBezTo>
                  <a:lnTo>
                    <a:pt x="1" y="1368"/>
                  </a:lnTo>
                  <a:cubicBezTo>
                    <a:pt x="1" y="1368"/>
                    <a:pt x="1" y="1368"/>
                    <a:pt x="1" y="1402"/>
                  </a:cubicBezTo>
                  <a:lnTo>
                    <a:pt x="34" y="1402"/>
                  </a:lnTo>
                  <a:lnTo>
                    <a:pt x="68" y="1368"/>
                  </a:lnTo>
                  <a:cubicBezTo>
                    <a:pt x="101" y="1368"/>
                    <a:pt x="101" y="1335"/>
                    <a:pt x="101" y="1335"/>
                  </a:cubicBezTo>
                  <a:cubicBezTo>
                    <a:pt x="101" y="1335"/>
                    <a:pt x="101" y="1302"/>
                    <a:pt x="101" y="1302"/>
                  </a:cubicBezTo>
                  <a:lnTo>
                    <a:pt x="101" y="935"/>
                  </a:lnTo>
                  <a:cubicBezTo>
                    <a:pt x="101" y="935"/>
                    <a:pt x="134" y="968"/>
                    <a:pt x="168" y="968"/>
                  </a:cubicBezTo>
                  <a:cubicBezTo>
                    <a:pt x="168" y="968"/>
                    <a:pt x="234" y="968"/>
                    <a:pt x="268" y="935"/>
                  </a:cubicBez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768"/>
                    <a:pt x="435" y="735"/>
                  </a:cubicBezTo>
                  <a:cubicBezTo>
                    <a:pt x="468" y="701"/>
                    <a:pt x="468" y="635"/>
                    <a:pt x="468" y="568"/>
                  </a:cubicBezTo>
                  <a:cubicBezTo>
                    <a:pt x="501" y="535"/>
                    <a:pt x="501" y="468"/>
                    <a:pt x="501" y="401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468" y="134"/>
                  </a:cubicBezTo>
                  <a:cubicBezTo>
                    <a:pt x="468" y="101"/>
                    <a:pt x="468" y="68"/>
                    <a:pt x="435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862925" y="2548925"/>
              <a:ext cx="2525" cy="5875"/>
            </a:xfrm>
            <a:custGeom>
              <a:rect b="b" l="l" r="r" t="t"/>
              <a:pathLst>
                <a:path extrusionOk="0" h="235" w="101">
                  <a:moveTo>
                    <a:pt x="101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8"/>
                  </a:cubicBezTo>
                  <a:cubicBezTo>
                    <a:pt x="1" y="68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" y="234"/>
                    <a:pt x="1" y="234"/>
                    <a:pt x="1" y="234"/>
                  </a:cubicBezTo>
                  <a:lnTo>
                    <a:pt x="34" y="234"/>
                  </a:lnTo>
                  <a:lnTo>
                    <a:pt x="101" y="201"/>
                  </a:lnTo>
                  <a:lnTo>
                    <a:pt x="101" y="168"/>
                  </a:lnTo>
                  <a:cubicBezTo>
                    <a:pt x="101" y="168"/>
                    <a:pt x="101" y="134"/>
                    <a:pt x="101" y="134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868775" y="2523075"/>
              <a:ext cx="12525" cy="28375"/>
            </a:xfrm>
            <a:custGeom>
              <a:rect b="b" l="l" r="r" t="t"/>
              <a:pathLst>
                <a:path extrusionOk="0" h="1135" w="501">
                  <a:moveTo>
                    <a:pt x="400" y="1"/>
                  </a:moveTo>
                  <a:cubicBezTo>
                    <a:pt x="400" y="34"/>
                    <a:pt x="400" y="34"/>
                    <a:pt x="400" y="34"/>
                  </a:cubicBezTo>
                  <a:lnTo>
                    <a:pt x="400" y="67"/>
                  </a:lnTo>
                  <a:lnTo>
                    <a:pt x="234" y="434"/>
                  </a:lnTo>
                  <a:lnTo>
                    <a:pt x="100" y="234"/>
                  </a:lnTo>
                  <a:lnTo>
                    <a:pt x="67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0" y="334"/>
                    <a:pt x="0" y="334"/>
                    <a:pt x="34" y="334"/>
                  </a:cubicBezTo>
                  <a:lnTo>
                    <a:pt x="200" y="601"/>
                  </a:lnTo>
                  <a:lnTo>
                    <a:pt x="0" y="1102"/>
                  </a:lnTo>
                  <a:cubicBezTo>
                    <a:pt x="0" y="1102"/>
                    <a:pt x="0" y="1135"/>
                    <a:pt x="0" y="1135"/>
                  </a:cubicBezTo>
                  <a:lnTo>
                    <a:pt x="34" y="1135"/>
                  </a:lnTo>
                  <a:lnTo>
                    <a:pt x="67" y="1102"/>
                  </a:lnTo>
                  <a:cubicBezTo>
                    <a:pt x="100" y="1102"/>
                    <a:pt x="100" y="1102"/>
                    <a:pt x="100" y="1068"/>
                  </a:cubicBezTo>
                  <a:lnTo>
                    <a:pt x="267" y="668"/>
                  </a:lnTo>
                  <a:lnTo>
                    <a:pt x="434" y="835"/>
                  </a:lnTo>
                  <a:lnTo>
                    <a:pt x="501" y="801"/>
                  </a:lnTo>
                  <a:cubicBezTo>
                    <a:pt x="501" y="768"/>
                    <a:pt x="501" y="768"/>
                    <a:pt x="501" y="768"/>
                  </a:cubicBezTo>
                  <a:lnTo>
                    <a:pt x="300" y="501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885450" y="2510775"/>
              <a:ext cx="19200" cy="31500"/>
            </a:xfrm>
            <a:custGeom>
              <a:rect b="b" l="l" r="r" t="t"/>
              <a:pathLst>
                <a:path extrusionOk="0" h="1260" w="768">
                  <a:moveTo>
                    <a:pt x="642" y="1"/>
                  </a:moveTo>
                  <a:cubicBezTo>
                    <a:pt x="617" y="1"/>
                    <a:pt x="584" y="9"/>
                    <a:pt x="534" y="26"/>
                  </a:cubicBezTo>
                  <a:lnTo>
                    <a:pt x="501" y="92"/>
                  </a:lnTo>
                  <a:cubicBezTo>
                    <a:pt x="467" y="92"/>
                    <a:pt x="467" y="126"/>
                    <a:pt x="434" y="126"/>
                  </a:cubicBezTo>
                  <a:lnTo>
                    <a:pt x="401" y="193"/>
                  </a:lnTo>
                  <a:cubicBezTo>
                    <a:pt x="401" y="226"/>
                    <a:pt x="367" y="259"/>
                    <a:pt x="367" y="293"/>
                  </a:cubicBezTo>
                  <a:cubicBezTo>
                    <a:pt x="367" y="259"/>
                    <a:pt x="334" y="226"/>
                    <a:pt x="301" y="226"/>
                  </a:cubicBezTo>
                  <a:cubicBezTo>
                    <a:pt x="289" y="215"/>
                    <a:pt x="278" y="211"/>
                    <a:pt x="267" y="211"/>
                  </a:cubicBezTo>
                  <a:cubicBezTo>
                    <a:pt x="245" y="211"/>
                    <a:pt x="223" y="226"/>
                    <a:pt x="200" y="226"/>
                  </a:cubicBezTo>
                  <a:lnTo>
                    <a:pt x="134" y="293"/>
                  </a:lnTo>
                  <a:cubicBezTo>
                    <a:pt x="134" y="293"/>
                    <a:pt x="100" y="293"/>
                    <a:pt x="100" y="326"/>
                  </a:cubicBezTo>
                  <a:cubicBezTo>
                    <a:pt x="100" y="359"/>
                    <a:pt x="67" y="393"/>
                    <a:pt x="67" y="393"/>
                  </a:cubicBezTo>
                  <a:cubicBezTo>
                    <a:pt x="67" y="359"/>
                    <a:pt x="67" y="359"/>
                    <a:pt x="67" y="359"/>
                  </a:cubicBezTo>
                  <a:lnTo>
                    <a:pt x="0" y="393"/>
                  </a:lnTo>
                  <a:cubicBezTo>
                    <a:pt x="0" y="426"/>
                    <a:pt x="0" y="426"/>
                    <a:pt x="0" y="459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67" y="1227"/>
                  </a:lnTo>
                  <a:cubicBezTo>
                    <a:pt x="67" y="1227"/>
                    <a:pt x="67" y="1193"/>
                    <a:pt x="67" y="1193"/>
                  </a:cubicBezTo>
                  <a:cubicBezTo>
                    <a:pt x="67" y="1193"/>
                    <a:pt x="67" y="1193"/>
                    <a:pt x="67" y="1160"/>
                  </a:cubicBezTo>
                  <a:lnTo>
                    <a:pt x="67" y="693"/>
                  </a:lnTo>
                  <a:cubicBezTo>
                    <a:pt x="67" y="626"/>
                    <a:pt x="100" y="559"/>
                    <a:pt x="100" y="493"/>
                  </a:cubicBezTo>
                  <a:cubicBezTo>
                    <a:pt x="134" y="459"/>
                    <a:pt x="167" y="426"/>
                    <a:pt x="200" y="393"/>
                  </a:cubicBezTo>
                  <a:cubicBezTo>
                    <a:pt x="217" y="376"/>
                    <a:pt x="234" y="368"/>
                    <a:pt x="251" y="368"/>
                  </a:cubicBezTo>
                  <a:cubicBezTo>
                    <a:pt x="267" y="368"/>
                    <a:pt x="284" y="376"/>
                    <a:pt x="301" y="393"/>
                  </a:cubicBezTo>
                  <a:cubicBezTo>
                    <a:pt x="334" y="459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01" y="993"/>
                    <a:pt x="401" y="993"/>
                  </a:cubicBezTo>
                  <a:cubicBezTo>
                    <a:pt x="434" y="993"/>
                    <a:pt x="434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34" y="359"/>
                    <a:pt x="467" y="293"/>
                  </a:cubicBezTo>
                  <a:cubicBezTo>
                    <a:pt x="467" y="259"/>
                    <a:pt x="501" y="193"/>
                    <a:pt x="534" y="193"/>
                  </a:cubicBezTo>
                  <a:cubicBezTo>
                    <a:pt x="567" y="176"/>
                    <a:pt x="592" y="168"/>
                    <a:pt x="609" y="168"/>
                  </a:cubicBezTo>
                  <a:cubicBezTo>
                    <a:pt x="626" y="168"/>
                    <a:pt x="634" y="176"/>
                    <a:pt x="634" y="193"/>
                  </a:cubicBezTo>
                  <a:cubicBezTo>
                    <a:pt x="667" y="226"/>
                    <a:pt x="667" y="293"/>
                    <a:pt x="667" y="359"/>
                  </a:cubicBezTo>
                  <a:lnTo>
                    <a:pt x="667" y="793"/>
                  </a:lnTo>
                  <a:cubicBezTo>
                    <a:pt x="667" y="793"/>
                    <a:pt x="667" y="826"/>
                    <a:pt x="667" y="826"/>
                  </a:cubicBezTo>
                  <a:lnTo>
                    <a:pt x="701" y="826"/>
                  </a:lnTo>
                  <a:lnTo>
                    <a:pt x="734" y="793"/>
                  </a:lnTo>
                  <a:lnTo>
                    <a:pt x="768" y="793"/>
                  </a:lnTo>
                  <a:cubicBezTo>
                    <a:pt x="768" y="760"/>
                    <a:pt x="768" y="760"/>
                    <a:pt x="768" y="760"/>
                  </a:cubicBezTo>
                  <a:lnTo>
                    <a:pt x="768" y="293"/>
                  </a:lnTo>
                  <a:cubicBezTo>
                    <a:pt x="768" y="193"/>
                    <a:pt x="734" y="92"/>
                    <a:pt x="701" y="26"/>
                  </a:cubicBezTo>
                  <a:cubicBezTo>
                    <a:pt x="684" y="9"/>
                    <a:pt x="667" y="1"/>
                    <a:pt x="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909625" y="2498075"/>
              <a:ext cx="1700" cy="30025"/>
            </a:xfrm>
            <a:custGeom>
              <a:rect b="b" l="l" r="r" t="t"/>
              <a:pathLst>
                <a:path extrusionOk="0" h="1201" w="68">
                  <a:moveTo>
                    <a:pt x="67" y="0"/>
                  </a:moveTo>
                  <a:lnTo>
                    <a:pt x="34" y="33"/>
                  </a:lnTo>
                  <a:lnTo>
                    <a:pt x="1" y="33"/>
                  </a:lnTo>
                  <a:cubicBezTo>
                    <a:pt x="1" y="67"/>
                    <a:pt x="1" y="67"/>
                    <a:pt x="1" y="100"/>
                  </a:cubicBezTo>
                  <a:lnTo>
                    <a:pt x="1" y="1168"/>
                  </a:lnTo>
                  <a:cubicBezTo>
                    <a:pt x="1" y="1201"/>
                    <a:pt x="1" y="1201"/>
                    <a:pt x="1" y="1201"/>
                  </a:cubicBezTo>
                  <a:lnTo>
                    <a:pt x="34" y="1201"/>
                  </a:lnTo>
                  <a:lnTo>
                    <a:pt x="67" y="1168"/>
                  </a:lnTo>
                  <a:cubicBezTo>
                    <a:pt x="67" y="1134"/>
                    <a:pt x="67" y="1134"/>
                    <a:pt x="67" y="1101"/>
                  </a:cubicBezTo>
                  <a:lnTo>
                    <a:pt x="67" y="33"/>
                  </a:ln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956325" y="2467200"/>
              <a:ext cx="15050" cy="32550"/>
            </a:xfrm>
            <a:custGeom>
              <a:rect b="b" l="l" r="r" t="t"/>
              <a:pathLst>
                <a:path extrusionOk="0" h="1302" w="602">
                  <a:moveTo>
                    <a:pt x="368" y="1"/>
                  </a:moveTo>
                  <a:cubicBezTo>
                    <a:pt x="334" y="1"/>
                    <a:pt x="268" y="1"/>
                    <a:pt x="234" y="34"/>
                  </a:cubicBezTo>
                  <a:cubicBezTo>
                    <a:pt x="201" y="68"/>
                    <a:pt x="167" y="101"/>
                    <a:pt x="134" y="134"/>
                  </a:cubicBezTo>
                  <a:cubicBezTo>
                    <a:pt x="101" y="168"/>
                    <a:pt x="67" y="201"/>
                    <a:pt x="34" y="268"/>
                  </a:cubicBezTo>
                  <a:cubicBezTo>
                    <a:pt x="34" y="301"/>
                    <a:pt x="1" y="334"/>
                    <a:pt x="1" y="401"/>
                  </a:cubicBezTo>
                  <a:cubicBezTo>
                    <a:pt x="1" y="434"/>
                    <a:pt x="1" y="468"/>
                    <a:pt x="1" y="535"/>
                  </a:cubicBezTo>
                  <a:cubicBezTo>
                    <a:pt x="1" y="568"/>
                    <a:pt x="1" y="601"/>
                    <a:pt x="1" y="635"/>
                  </a:cubicBezTo>
                  <a:cubicBezTo>
                    <a:pt x="1" y="635"/>
                    <a:pt x="1" y="668"/>
                    <a:pt x="34" y="701"/>
                  </a:cubicBezTo>
                  <a:cubicBezTo>
                    <a:pt x="67" y="701"/>
                    <a:pt x="67" y="735"/>
                    <a:pt x="101" y="735"/>
                  </a:cubicBezTo>
                  <a:lnTo>
                    <a:pt x="368" y="735"/>
                  </a:lnTo>
                  <a:cubicBezTo>
                    <a:pt x="401" y="735"/>
                    <a:pt x="401" y="735"/>
                    <a:pt x="434" y="768"/>
                  </a:cubicBezTo>
                  <a:cubicBezTo>
                    <a:pt x="434" y="768"/>
                    <a:pt x="434" y="801"/>
                    <a:pt x="434" y="835"/>
                  </a:cubicBezTo>
                  <a:cubicBezTo>
                    <a:pt x="434" y="835"/>
                    <a:pt x="434" y="868"/>
                    <a:pt x="434" y="901"/>
                  </a:cubicBezTo>
                  <a:cubicBezTo>
                    <a:pt x="401" y="935"/>
                    <a:pt x="401" y="968"/>
                    <a:pt x="401" y="1002"/>
                  </a:cubicBezTo>
                  <a:cubicBezTo>
                    <a:pt x="368" y="1035"/>
                    <a:pt x="334" y="1035"/>
                    <a:pt x="334" y="1068"/>
                  </a:cubicBezTo>
                  <a:cubicBezTo>
                    <a:pt x="301" y="1068"/>
                    <a:pt x="268" y="1102"/>
                    <a:pt x="268" y="1135"/>
                  </a:cubicBezTo>
                  <a:lnTo>
                    <a:pt x="167" y="1135"/>
                  </a:lnTo>
                  <a:cubicBezTo>
                    <a:pt x="167" y="1152"/>
                    <a:pt x="159" y="1160"/>
                    <a:pt x="151" y="1160"/>
                  </a:cubicBezTo>
                  <a:cubicBezTo>
                    <a:pt x="142" y="1160"/>
                    <a:pt x="134" y="1152"/>
                    <a:pt x="134" y="1135"/>
                  </a:cubicBezTo>
                  <a:lnTo>
                    <a:pt x="101" y="1135"/>
                  </a:lnTo>
                  <a:cubicBezTo>
                    <a:pt x="67" y="1102"/>
                    <a:pt x="67" y="1102"/>
                    <a:pt x="67" y="1068"/>
                  </a:cubicBezTo>
                  <a:lnTo>
                    <a:pt x="34" y="1068"/>
                  </a:lnTo>
                  <a:lnTo>
                    <a:pt x="34" y="1102"/>
                  </a:lnTo>
                  <a:cubicBezTo>
                    <a:pt x="1" y="1102"/>
                    <a:pt x="1" y="1135"/>
                    <a:pt x="34" y="1135"/>
                  </a:cubicBezTo>
                  <a:cubicBezTo>
                    <a:pt x="34" y="1168"/>
                    <a:pt x="34" y="1202"/>
                    <a:pt x="34" y="1235"/>
                  </a:cubicBezTo>
                  <a:cubicBezTo>
                    <a:pt x="67" y="1268"/>
                    <a:pt x="67" y="1268"/>
                    <a:pt x="101" y="1302"/>
                  </a:cubicBezTo>
                  <a:lnTo>
                    <a:pt x="201" y="1302"/>
                  </a:lnTo>
                  <a:cubicBezTo>
                    <a:pt x="234" y="1302"/>
                    <a:pt x="268" y="1268"/>
                    <a:pt x="301" y="1268"/>
                  </a:cubicBezTo>
                  <a:cubicBezTo>
                    <a:pt x="368" y="1235"/>
                    <a:pt x="401" y="1202"/>
                    <a:pt x="434" y="1168"/>
                  </a:cubicBezTo>
                  <a:cubicBezTo>
                    <a:pt x="468" y="1135"/>
                    <a:pt x="501" y="1068"/>
                    <a:pt x="534" y="1035"/>
                  </a:cubicBezTo>
                  <a:cubicBezTo>
                    <a:pt x="534" y="1002"/>
                    <a:pt x="568" y="935"/>
                    <a:pt x="601" y="901"/>
                  </a:cubicBezTo>
                  <a:cubicBezTo>
                    <a:pt x="601" y="835"/>
                    <a:pt x="601" y="801"/>
                    <a:pt x="601" y="735"/>
                  </a:cubicBezTo>
                  <a:cubicBezTo>
                    <a:pt x="601" y="701"/>
                    <a:pt x="601" y="668"/>
                    <a:pt x="601" y="635"/>
                  </a:cubicBezTo>
                  <a:cubicBezTo>
                    <a:pt x="601" y="601"/>
                    <a:pt x="601" y="601"/>
                    <a:pt x="568" y="568"/>
                  </a:cubicBezTo>
                  <a:cubicBezTo>
                    <a:pt x="534" y="568"/>
                    <a:pt x="534" y="535"/>
                    <a:pt x="501" y="535"/>
                  </a:cubicBezTo>
                  <a:lnTo>
                    <a:pt x="234" y="535"/>
                  </a:lnTo>
                  <a:cubicBezTo>
                    <a:pt x="201" y="535"/>
                    <a:pt x="201" y="535"/>
                    <a:pt x="167" y="501"/>
                  </a:cubicBezTo>
                  <a:cubicBezTo>
                    <a:pt x="167" y="501"/>
                    <a:pt x="167" y="468"/>
                    <a:pt x="167" y="434"/>
                  </a:cubicBezTo>
                  <a:cubicBezTo>
                    <a:pt x="167" y="434"/>
                    <a:pt x="167" y="401"/>
                    <a:pt x="167" y="368"/>
                  </a:cubicBezTo>
                  <a:cubicBezTo>
                    <a:pt x="201" y="334"/>
                    <a:pt x="201" y="301"/>
                    <a:pt x="201" y="301"/>
                  </a:cubicBezTo>
                  <a:lnTo>
                    <a:pt x="268" y="234"/>
                  </a:lnTo>
                  <a:cubicBezTo>
                    <a:pt x="268" y="201"/>
                    <a:pt x="301" y="201"/>
                    <a:pt x="301" y="168"/>
                  </a:cubicBezTo>
                  <a:lnTo>
                    <a:pt x="434" y="168"/>
                  </a:lnTo>
                  <a:cubicBezTo>
                    <a:pt x="468" y="168"/>
                    <a:pt x="468" y="168"/>
                    <a:pt x="468" y="201"/>
                  </a:cubicBezTo>
                  <a:lnTo>
                    <a:pt x="468" y="234"/>
                  </a:lnTo>
                  <a:lnTo>
                    <a:pt x="534" y="234"/>
                  </a:lnTo>
                  <a:cubicBezTo>
                    <a:pt x="534" y="201"/>
                    <a:pt x="534" y="201"/>
                    <a:pt x="534" y="201"/>
                  </a:cubicBezTo>
                  <a:cubicBezTo>
                    <a:pt x="534" y="201"/>
                    <a:pt x="534" y="168"/>
                    <a:pt x="534" y="168"/>
                  </a:cubicBezTo>
                  <a:cubicBezTo>
                    <a:pt x="534" y="134"/>
                    <a:pt x="501" y="101"/>
                    <a:pt x="501" y="101"/>
                  </a:cubicBezTo>
                  <a:cubicBezTo>
                    <a:pt x="501" y="68"/>
                    <a:pt x="468" y="34"/>
                    <a:pt x="434" y="34"/>
                  </a:cubicBezTo>
                  <a:cubicBezTo>
                    <a:pt x="434" y="1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3973000" y="2460525"/>
              <a:ext cx="3375" cy="30900"/>
            </a:xfrm>
            <a:custGeom>
              <a:rect b="b" l="l" r="r" t="t"/>
              <a:pathLst>
                <a:path extrusionOk="0" h="1236" w="135">
                  <a:moveTo>
                    <a:pt x="101" y="1"/>
                  </a:moveTo>
                  <a:lnTo>
                    <a:pt x="68" y="34"/>
                  </a:lnTo>
                  <a:cubicBezTo>
                    <a:pt x="34" y="34"/>
                    <a:pt x="34" y="68"/>
                    <a:pt x="34" y="68"/>
                  </a:cubicBezTo>
                  <a:cubicBezTo>
                    <a:pt x="34" y="68"/>
                    <a:pt x="34" y="101"/>
                    <a:pt x="34" y="101"/>
                  </a:cubicBezTo>
                  <a:lnTo>
                    <a:pt x="34" y="201"/>
                  </a:lnTo>
                  <a:cubicBezTo>
                    <a:pt x="34" y="201"/>
                    <a:pt x="34" y="201"/>
                    <a:pt x="34" y="234"/>
                  </a:cubicBezTo>
                  <a:lnTo>
                    <a:pt x="68" y="234"/>
                  </a:lnTo>
                  <a:lnTo>
                    <a:pt x="101" y="201"/>
                  </a:lnTo>
                  <a:cubicBezTo>
                    <a:pt x="101" y="168"/>
                    <a:pt x="101" y="168"/>
                    <a:pt x="101" y="168"/>
                  </a:cubicBezTo>
                  <a:cubicBezTo>
                    <a:pt x="101" y="134"/>
                    <a:pt x="101" y="134"/>
                    <a:pt x="101" y="134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  <a:moveTo>
                    <a:pt x="68" y="301"/>
                  </a:moveTo>
                  <a:lnTo>
                    <a:pt x="34" y="335"/>
                  </a:lnTo>
                  <a:cubicBezTo>
                    <a:pt x="1" y="335"/>
                    <a:pt x="1" y="368"/>
                    <a:pt x="34" y="368"/>
                  </a:cubicBezTo>
                  <a:cubicBezTo>
                    <a:pt x="1" y="368"/>
                    <a:pt x="1" y="401"/>
                    <a:pt x="34" y="401"/>
                  </a:cubicBezTo>
                  <a:lnTo>
                    <a:pt x="34" y="1202"/>
                  </a:lnTo>
                  <a:cubicBezTo>
                    <a:pt x="1" y="1202"/>
                    <a:pt x="1" y="1202"/>
                    <a:pt x="34" y="1235"/>
                  </a:cubicBezTo>
                  <a:lnTo>
                    <a:pt x="68" y="1235"/>
                  </a:lnTo>
                  <a:lnTo>
                    <a:pt x="101" y="1202"/>
                  </a:lnTo>
                  <a:cubicBezTo>
                    <a:pt x="101" y="1202"/>
                    <a:pt x="101" y="1168"/>
                    <a:pt x="101" y="1168"/>
                  </a:cubicBezTo>
                  <a:cubicBezTo>
                    <a:pt x="134" y="1168"/>
                    <a:pt x="134" y="1135"/>
                    <a:pt x="101" y="1135"/>
                  </a:cubicBezTo>
                  <a:lnTo>
                    <a:pt x="68" y="335"/>
                  </a:lnTo>
                  <a:cubicBezTo>
                    <a:pt x="68" y="335"/>
                    <a:pt x="68" y="301"/>
                    <a:pt x="68" y="3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3978850" y="2456375"/>
              <a:ext cx="9200" cy="28800"/>
            </a:xfrm>
            <a:custGeom>
              <a:rect b="b" l="l" r="r" t="t"/>
              <a:pathLst>
                <a:path extrusionOk="0" h="1152" w="368">
                  <a:moveTo>
                    <a:pt x="134" y="0"/>
                  </a:moveTo>
                  <a:lnTo>
                    <a:pt x="100" y="34"/>
                  </a:lnTo>
                  <a:lnTo>
                    <a:pt x="67" y="34"/>
                  </a:lnTo>
                  <a:cubicBezTo>
                    <a:pt x="67" y="67"/>
                    <a:pt x="67" y="67"/>
                    <a:pt x="67" y="100"/>
                  </a:cubicBezTo>
                  <a:lnTo>
                    <a:pt x="67" y="367"/>
                  </a:lnTo>
                  <a:lnTo>
                    <a:pt x="0" y="400"/>
                  </a:lnTo>
                  <a:lnTo>
                    <a:pt x="0" y="434"/>
                  </a:ln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67" y="501"/>
                  </a:lnTo>
                  <a:lnTo>
                    <a:pt x="67" y="934"/>
                  </a:lnTo>
                  <a:cubicBezTo>
                    <a:pt x="67" y="1001"/>
                    <a:pt x="100" y="1068"/>
                    <a:pt x="134" y="1101"/>
                  </a:cubicBezTo>
                  <a:cubicBezTo>
                    <a:pt x="150" y="1134"/>
                    <a:pt x="167" y="1151"/>
                    <a:pt x="188" y="1151"/>
                  </a:cubicBezTo>
                  <a:cubicBezTo>
                    <a:pt x="209" y="1151"/>
                    <a:pt x="234" y="1134"/>
                    <a:pt x="267" y="1101"/>
                  </a:cubicBezTo>
                  <a:lnTo>
                    <a:pt x="334" y="1068"/>
                  </a:lnTo>
                  <a:lnTo>
                    <a:pt x="367" y="1068"/>
                  </a:lnTo>
                  <a:cubicBezTo>
                    <a:pt x="367" y="1034"/>
                    <a:pt x="367" y="1034"/>
                    <a:pt x="367" y="1001"/>
                  </a:cubicBezTo>
                  <a:lnTo>
                    <a:pt x="367" y="968"/>
                  </a:lnTo>
                  <a:cubicBezTo>
                    <a:pt x="367" y="968"/>
                    <a:pt x="367" y="934"/>
                    <a:pt x="367" y="934"/>
                  </a:cubicBezTo>
                  <a:lnTo>
                    <a:pt x="334" y="934"/>
                  </a:lnTo>
                  <a:lnTo>
                    <a:pt x="267" y="968"/>
                  </a:lnTo>
                  <a:lnTo>
                    <a:pt x="200" y="968"/>
                  </a:lnTo>
                  <a:cubicBezTo>
                    <a:pt x="200" y="968"/>
                    <a:pt x="200" y="934"/>
                    <a:pt x="200" y="934"/>
                  </a:cubicBezTo>
                  <a:lnTo>
                    <a:pt x="200" y="867"/>
                  </a:ln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01" y="334"/>
                  </a:cubicBezTo>
                  <a:cubicBezTo>
                    <a:pt x="301" y="334"/>
                    <a:pt x="301" y="300"/>
                    <a:pt x="301" y="300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3988850" y="245552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351" y="143"/>
                  </a:moveTo>
                  <a:cubicBezTo>
                    <a:pt x="368" y="143"/>
                    <a:pt x="384" y="151"/>
                    <a:pt x="401" y="168"/>
                  </a:cubicBezTo>
                  <a:cubicBezTo>
                    <a:pt x="434" y="201"/>
                    <a:pt x="468" y="268"/>
                    <a:pt x="434" y="301"/>
                  </a:cubicBezTo>
                  <a:lnTo>
                    <a:pt x="167" y="479"/>
                  </a:lnTo>
                  <a:lnTo>
                    <a:pt x="167" y="401"/>
                  </a:lnTo>
                  <a:cubicBezTo>
                    <a:pt x="167" y="368"/>
                    <a:pt x="167" y="334"/>
                    <a:pt x="201" y="301"/>
                  </a:cubicBezTo>
                  <a:lnTo>
                    <a:pt x="234" y="234"/>
                  </a:lnTo>
                  <a:cubicBezTo>
                    <a:pt x="234" y="201"/>
                    <a:pt x="267" y="201"/>
                    <a:pt x="301" y="168"/>
                  </a:cubicBezTo>
                  <a:cubicBezTo>
                    <a:pt x="318" y="151"/>
                    <a:pt x="334" y="143"/>
                    <a:pt x="351" y="143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34"/>
                    <a:pt x="234" y="68"/>
                    <a:pt x="201" y="101"/>
                  </a:cubicBezTo>
                  <a:cubicBezTo>
                    <a:pt x="167" y="134"/>
                    <a:pt x="134" y="201"/>
                    <a:pt x="134" y="234"/>
                  </a:cubicBezTo>
                  <a:cubicBezTo>
                    <a:pt x="101" y="268"/>
                    <a:pt x="67" y="334"/>
                    <a:pt x="67" y="368"/>
                  </a:cubicBezTo>
                  <a:cubicBezTo>
                    <a:pt x="67" y="434"/>
                    <a:pt x="34" y="468"/>
                    <a:pt x="34" y="535"/>
                  </a:cubicBezTo>
                  <a:cubicBezTo>
                    <a:pt x="34" y="601"/>
                    <a:pt x="1" y="668"/>
                    <a:pt x="1" y="701"/>
                  </a:cubicBezTo>
                  <a:cubicBezTo>
                    <a:pt x="1" y="768"/>
                    <a:pt x="34" y="801"/>
                    <a:pt x="34" y="868"/>
                  </a:cubicBezTo>
                  <a:cubicBezTo>
                    <a:pt x="34" y="901"/>
                    <a:pt x="67" y="901"/>
                    <a:pt x="101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501" y="668"/>
                    <a:pt x="501" y="635"/>
                    <a:pt x="501" y="601"/>
                  </a:cubicBezTo>
                  <a:lnTo>
                    <a:pt x="434" y="601"/>
                  </a:lnTo>
                  <a:lnTo>
                    <a:pt x="368" y="701"/>
                  </a:lnTo>
                  <a:cubicBezTo>
                    <a:pt x="368" y="735"/>
                    <a:pt x="334" y="768"/>
                    <a:pt x="301" y="768"/>
                  </a:cubicBezTo>
                  <a:cubicBezTo>
                    <a:pt x="284" y="785"/>
                    <a:pt x="259" y="793"/>
                    <a:pt x="234" y="793"/>
                  </a:cubicBezTo>
                  <a:cubicBezTo>
                    <a:pt x="209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lnTo>
                    <a:pt x="534" y="401"/>
                  </a:lnTo>
                  <a:cubicBezTo>
                    <a:pt x="534" y="368"/>
                    <a:pt x="534" y="368"/>
                    <a:pt x="534" y="334"/>
                  </a:cubicBezTo>
                  <a:lnTo>
                    <a:pt x="534" y="301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8"/>
                    <a:pt x="468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4008025" y="2440725"/>
              <a:ext cx="18375" cy="31500"/>
            </a:xfrm>
            <a:custGeom>
              <a:rect b="b" l="l" r="r" t="t"/>
              <a:pathLst>
                <a:path extrusionOk="0" h="1260" w="735">
                  <a:moveTo>
                    <a:pt x="597" y="1"/>
                  </a:moveTo>
                  <a:cubicBezTo>
                    <a:pt x="568" y="1"/>
                    <a:pt x="535" y="9"/>
                    <a:pt x="501" y="26"/>
                  </a:cubicBezTo>
                  <a:lnTo>
                    <a:pt x="434" y="92"/>
                  </a:lnTo>
                  <a:cubicBezTo>
                    <a:pt x="434" y="92"/>
                    <a:pt x="401" y="126"/>
                    <a:pt x="401" y="159"/>
                  </a:cubicBezTo>
                  <a:cubicBezTo>
                    <a:pt x="401" y="159"/>
                    <a:pt x="368" y="193"/>
                    <a:pt x="368" y="226"/>
                  </a:cubicBezTo>
                  <a:cubicBezTo>
                    <a:pt x="368" y="226"/>
                    <a:pt x="334" y="259"/>
                    <a:pt x="334" y="293"/>
                  </a:cubicBezTo>
                  <a:cubicBezTo>
                    <a:pt x="334" y="259"/>
                    <a:pt x="301" y="226"/>
                    <a:pt x="268" y="226"/>
                  </a:cubicBezTo>
                  <a:cubicBezTo>
                    <a:pt x="234" y="226"/>
                    <a:pt x="201" y="226"/>
                    <a:pt x="168" y="259"/>
                  </a:cubicBezTo>
                  <a:lnTo>
                    <a:pt x="101" y="293"/>
                  </a:lnTo>
                  <a:cubicBezTo>
                    <a:pt x="101" y="293"/>
                    <a:pt x="68" y="326"/>
                    <a:pt x="68" y="326"/>
                  </a:cubicBezTo>
                  <a:cubicBezTo>
                    <a:pt x="68" y="359"/>
                    <a:pt x="34" y="393"/>
                    <a:pt x="34" y="393"/>
                  </a:cubicBezTo>
                  <a:cubicBezTo>
                    <a:pt x="1" y="393"/>
                    <a:pt x="1" y="393"/>
                    <a:pt x="1" y="426"/>
                  </a:cubicBezTo>
                  <a:cubicBezTo>
                    <a:pt x="1" y="426"/>
                    <a:pt x="1" y="426"/>
                    <a:pt x="1" y="459"/>
                  </a:cubicBezTo>
                  <a:lnTo>
                    <a:pt x="1" y="1227"/>
                  </a:lnTo>
                  <a:cubicBezTo>
                    <a:pt x="1" y="1227"/>
                    <a:pt x="1" y="1260"/>
                    <a:pt x="1" y="1260"/>
                  </a:cubicBezTo>
                  <a:lnTo>
                    <a:pt x="34" y="1260"/>
                  </a:lnTo>
                  <a:lnTo>
                    <a:pt x="68" y="1227"/>
                  </a:lnTo>
                  <a:cubicBezTo>
                    <a:pt x="101" y="1193"/>
                    <a:pt x="101" y="1193"/>
                    <a:pt x="68" y="1193"/>
                  </a:cubicBezTo>
                  <a:lnTo>
                    <a:pt x="68" y="726"/>
                  </a:lnTo>
                  <a:cubicBezTo>
                    <a:pt x="68" y="660"/>
                    <a:pt x="101" y="593"/>
                    <a:pt x="101" y="526"/>
                  </a:cubicBezTo>
                  <a:cubicBezTo>
                    <a:pt x="134" y="459"/>
                    <a:pt x="168" y="426"/>
                    <a:pt x="201" y="393"/>
                  </a:cubicBezTo>
                  <a:lnTo>
                    <a:pt x="301" y="393"/>
                  </a:lnTo>
                  <a:cubicBezTo>
                    <a:pt x="334" y="459"/>
                    <a:pt x="334" y="526"/>
                    <a:pt x="334" y="593"/>
                  </a:cubicBezTo>
                  <a:lnTo>
                    <a:pt x="334" y="1026"/>
                  </a:lnTo>
                  <a:cubicBezTo>
                    <a:pt x="334" y="1026"/>
                    <a:pt x="334" y="1026"/>
                    <a:pt x="334" y="1060"/>
                  </a:cubicBezTo>
                  <a:lnTo>
                    <a:pt x="368" y="1026"/>
                  </a:lnTo>
                  <a:cubicBezTo>
                    <a:pt x="401" y="1026"/>
                    <a:pt x="401" y="1026"/>
                    <a:pt x="401" y="993"/>
                  </a:cubicBezTo>
                  <a:cubicBezTo>
                    <a:pt x="401" y="993"/>
                    <a:pt x="401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01" y="359"/>
                    <a:pt x="434" y="293"/>
                  </a:cubicBezTo>
                  <a:cubicBezTo>
                    <a:pt x="468" y="259"/>
                    <a:pt x="501" y="226"/>
                    <a:pt x="535" y="193"/>
                  </a:cubicBezTo>
                  <a:cubicBezTo>
                    <a:pt x="551" y="176"/>
                    <a:pt x="568" y="168"/>
                    <a:pt x="585" y="168"/>
                  </a:cubicBezTo>
                  <a:cubicBezTo>
                    <a:pt x="601" y="168"/>
                    <a:pt x="618" y="176"/>
                    <a:pt x="635" y="193"/>
                  </a:cubicBezTo>
                  <a:cubicBezTo>
                    <a:pt x="668" y="259"/>
                    <a:pt x="668" y="293"/>
                    <a:pt x="668" y="359"/>
                  </a:cubicBezTo>
                  <a:lnTo>
                    <a:pt x="668" y="826"/>
                  </a:lnTo>
                  <a:lnTo>
                    <a:pt x="735" y="826"/>
                  </a:lnTo>
                  <a:lnTo>
                    <a:pt x="735" y="793"/>
                  </a:lnTo>
                  <a:cubicBezTo>
                    <a:pt x="735" y="793"/>
                    <a:pt x="735" y="760"/>
                    <a:pt x="735" y="760"/>
                  </a:cubicBezTo>
                  <a:lnTo>
                    <a:pt x="735" y="293"/>
                  </a:lnTo>
                  <a:cubicBezTo>
                    <a:pt x="735" y="193"/>
                    <a:pt x="701" y="126"/>
                    <a:pt x="668" y="26"/>
                  </a:cubicBezTo>
                  <a:cubicBezTo>
                    <a:pt x="651" y="9"/>
                    <a:pt x="626" y="1"/>
                    <a:pt x="5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4028875" y="2432175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8" y="434"/>
                  </a:moveTo>
                  <a:lnTo>
                    <a:pt x="368" y="501"/>
                  </a:lnTo>
                  <a:cubicBezTo>
                    <a:pt x="368" y="535"/>
                    <a:pt x="368" y="568"/>
                    <a:pt x="368" y="601"/>
                  </a:cubicBezTo>
                  <a:cubicBezTo>
                    <a:pt x="368" y="635"/>
                    <a:pt x="334" y="668"/>
                    <a:pt x="334" y="701"/>
                  </a:cubicBezTo>
                  <a:cubicBezTo>
                    <a:pt x="334" y="735"/>
                    <a:pt x="301" y="735"/>
                    <a:pt x="268" y="768"/>
                  </a:cubicBezTo>
                  <a:cubicBezTo>
                    <a:pt x="268" y="801"/>
                    <a:pt x="234" y="835"/>
                    <a:pt x="201" y="835"/>
                  </a:cubicBezTo>
                  <a:lnTo>
                    <a:pt x="101" y="835"/>
                  </a:lnTo>
                  <a:cubicBezTo>
                    <a:pt x="101" y="801"/>
                    <a:pt x="101" y="801"/>
                    <a:pt x="101" y="801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8" y="635"/>
                    <a:pt x="201" y="568"/>
                    <a:pt x="234" y="568"/>
                  </a:cubicBezTo>
                  <a:lnTo>
                    <a:pt x="368" y="434"/>
                  </a:lnTo>
                  <a:close/>
                  <a:moveTo>
                    <a:pt x="368" y="1"/>
                  </a:moveTo>
                  <a:cubicBezTo>
                    <a:pt x="334" y="1"/>
                    <a:pt x="301" y="1"/>
                    <a:pt x="268" y="34"/>
                  </a:cubicBezTo>
                  <a:cubicBezTo>
                    <a:pt x="234" y="34"/>
                    <a:pt x="201" y="68"/>
                    <a:pt x="201" y="68"/>
                  </a:cubicBezTo>
                  <a:lnTo>
                    <a:pt x="101" y="168"/>
                  </a:lnTo>
                  <a:cubicBezTo>
                    <a:pt x="101" y="201"/>
                    <a:pt x="101" y="234"/>
                    <a:pt x="67" y="268"/>
                  </a:cubicBezTo>
                  <a:cubicBezTo>
                    <a:pt x="67" y="301"/>
                    <a:pt x="67" y="334"/>
                    <a:pt x="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34" y="301"/>
                    <a:pt x="134" y="268"/>
                    <a:pt x="168" y="234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34" y="168"/>
                  </a:lnTo>
                  <a:cubicBezTo>
                    <a:pt x="368" y="201"/>
                    <a:pt x="368" y="234"/>
                    <a:pt x="368" y="301"/>
                  </a:cubicBezTo>
                  <a:lnTo>
                    <a:pt x="201" y="434"/>
                  </a:lnTo>
                  <a:lnTo>
                    <a:pt x="134" y="501"/>
                  </a:lnTo>
                  <a:cubicBezTo>
                    <a:pt x="101" y="535"/>
                    <a:pt x="67" y="568"/>
                    <a:pt x="67" y="601"/>
                  </a:cubicBezTo>
                  <a:cubicBezTo>
                    <a:pt x="34" y="668"/>
                    <a:pt x="34" y="701"/>
                    <a:pt x="1" y="735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1" y="901"/>
                    <a:pt x="1" y="901"/>
                    <a:pt x="34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168" y="968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lnTo>
                    <a:pt x="368" y="801"/>
                  </a:lnTo>
                  <a:cubicBezTo>
                    <a:pt x="368" y="768"/>
                    <a:pt x="401" y="735"/>
                    <a:pt x="401" y="735"/>
                  </a:cubicBezTo>
                  <a:lnTo>
                    <a:pt x="401" y="801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168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4045550" y="2423000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4" y="176"/>
                  </a:moveTo>
                  <a:cubicBezTo>
                    <a:pt x="301" y="176"/>
                    <a:pt x="318" y="184"/>
                    <a:pt x="334" y="201"/>
                  </a:cubicBezTo>
                  <a:cubicBezTo>
                    <a:pt x="368" y="234"/>
                    <a:pt x="401" y="301"/>
                    <a:pt x="401" y="368"/>
                  </a:cubicBezTo>
                  <a:cubicBezTo>
                    <a:pt x="401" y="401"/>
                    <a:pt x="401" y="435"/>
                    <a:pt x="401" y="468"/>
                  </a:cubicBezTo>
                  <a:cubicBezTo>
                    <a:pt x="401" y="535"/>
                    <a:pt x="368" y="601"/>
                    <a:pt x="334" y="668"/>
                  </a:cubicBezTo>
                  <a:cubicBezTo>
                    <a:pt x="334" y="735"/>
                    <a:pt x="268" y="768"/>
                    <a:pt x="234" y="801"/>
                  </a:cubicBezTo>
                  <a:cubicBezTo>
                    <a:pt x="201" y="818"/>
                    <a:pt x="176" y="826"/>
                    <a:pt x="159" y="826"/>
                  </a:cubicBezTo>
                  <a:cubicBezTo>
                    <a:pt x="143" y="826"/>
                    <a:pt x="134" y="818"/>
                    <a:pt x="134" y="801"/>
                  </a:cubicBezTo>
                  <a:cubicBezTo>
                    <a:pt x="101" y="768"/>
                    <a:pt x="68" y="701"/>
                    <a:pt x="68" y="668"/>
                  </a:cubicBezTo>
                  <a:lnTo>
                    <a:pt x="68" y="535"/>
                  </a:lnTo>
                  <a:lnTo>
                    <a:pt x="68" y="501"/>
                  </a:lnTo>
                  <a:cubicBezTo>
                    <a:pt x="68" y="435"/>
                    <a:pt x="101" y="401"/>
                    <a:pt x="134" y="334"/>
                  </a:cubicBezTo>
                  <a:cubicBezTo>
                    <a:pt x="134" y="268"/>
                    <a:pt x="168" y="234"/>
                    <a:pt x="234" y="201"/>
                  </a:cubicBezTo>
                  <a:cubicBezTo>
                    <a:pt x="251" y="184"/>
                    <a:pt x="268" y="176"/>
                    <a:pt x="284" y="176"/>
                  </a:cubicBez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168" y="68"/>
                    <a:pt x="134" y="101"/>
                    <a:pt x="134" y="134"/>
                  </a:cubicBezTo>
                  <a:cubicBezTo>
                    <a:pt x="101" y="168"/>
                    <a:pt x="68" y="201"/>
                    <a:pt x="68" y="234"/>
                  </a:cubicBezTo>
                  <a:lnTo>
                    <a:pt x="68" y="201"/>
                  </a:lnTo>
                  <a:lnTo>
                    <a:pt x="68" y="168"/>
                  </a:lnTo>
                  <a:lnTo>
                    <a:pt x="34" y="168"/>
                  </a:lnTo>
                  <a:lnTo>
                    <a:pt x="1" y="201"/>
                  </a:lnTo>
                  <a:cubicBezTo>
                    <a:pt x="1" y="234"/>
                    <a:pt x="1" y="234"/>
                    <a:pt x="1" y="268"/>
                  </a:cubicBezTo>
                  <a:lnTo>
                    <a:pt x="1" y="1369"/>
                  </a:lnTo>
                  <a:lnTo>
                    <a:pt x="68" y="1369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2"/>
                    <a:pt x="68" y="1302"/>
                  </a:cubicBezTo>
                  <a:lnTo>
                    <a:pt x="68" y="935"/>
                  </a:lnTo>
                  <a:cubicBezTo>
                    <a:pt x="101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02"/>
                    <a:pt x="301" y="902"/>
                    <a:pt x="301" y="868"/>
                  </a:cubicBezTo>
                  <a:cubicBezTo>
                    <a:pt x="334" y="835"/>
                    <a:pt x="368" y="768"/>
                    <a:pt x="368" y="735"/>
                  </a:cubicBezTo>
                  <a:cubicBezTo>
                    <a:pt x="435" y="635"/>
                    <a:pt x="468" y="501"/>
                    <a:pt x="468" y="401"/>
                  </a:cubicBezTo>
                  <a:lnTo>
                    <a:pt x="468" y="334"/>
                  </a:ln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8"/>
                    <a:pt x="401" y="34"/>
                  </a:cubicBezTo>
                  <a:cubicBezTo>
                    <a:pt x="368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4103100" y="2379650"/>
              <a:ext cx="13375" cy="34200"/>
            </a:xfrm>
            <a:custGeom>
              <a:rect b="b" l="l" r="r" t="t"/>
              <a:pathLst>
                <a:path extrusionOk="0" h="1368" w="535">
                  <a:moveTo>
                    <a:pt x="501" y="0"/>
                  </a:moveTo>
                  <a:lnTo>
                    <a:pt x="34" y="267"/>
                  </a:lnTo>
                  <a:cubicBezTo>
                    <a:pt x="34" y="301"/>
                    <a:pt x="34" y="301"/>
                    <a:pt x="34" y="301"/>
                  </a:cubicBezTo>
                  <a:lnTo>
                    <a:pt x="34" y="367"/>
                  </a:lnTo>
                  <a:cubicBezTo>
                    <a:pt x="34" y="367"/>
                    <a:pt x="34" y="401"/>
                    <a:pt x="34" y="401"/>
                  </a:cubicBezTo>
                  <a:lnTo>
                    <a:pt x="434" y="200"/>
                  </a:lnTo>
                  <a:lnTo>
                    <a:pt x="434" y="768"/>
                  </a:lnTo>
                  <a:cubicBezTo>
                    <a:pt x="434" y="868"/>
                    <a:pt x="401" y="934"/>
                    <a:pt x="367" y="1034"/>
                  </a:cubicBezTo>
                  <a:cubicBezTo>
                    <a:pt x="334" y="1101"/>
                    <a:pt x="301" y="1134"/>
                    <a:pt x="234" y="1168"/>
                  </a:cubicBezTo>
                  <a:cubicBezTo>
                    <a:pt x="234" y="1201"/>
                    <a:pt x="201" y="1201"/>
                    <a:pt x="167" y="1201"/>
                  </a:cubicBezTo>
                  <a:lnTo>
                    <a:pt x="101" y="1201"/>
                  </a:lnTo>
                  <a:cubicBezTo>
                    <a:pt x="101" y="1201"/>
                    <a:pt x="67" y="1168"/>
                    <a:pt x="67" y="1168"/>
                  </a:cubicBezTo>
                  <a:cubicBezTo>
                    <a:pt x="67" y="1134"/>
                    <a:pt x="101" y="1101"/>
                    <a:pt x="67" y="1101"/>
                  </a:cubicBezTo>
                  <a:lnTo>
                    <a:pt x="67" y="1068"/>
                  </a:lnTo>
                  <a:lnTo>
                    <a:pt x="1" y="1101"/>
                  </a:lnTo>
                  <a:cubicBezTo>
                    <a:pt x="1" y="1134"/>
                    <a:pt x="1" y="1134"/>
                    <a:pt x="1" y="1134"/>
                  </a:cubicBezTo>
                  <a:cubicBezTo>
                    <a:pt x="1" y="1168"/>
                    <a:pt x="1" y="1235"/>
                    <a:pt x="1" y="1268"/>
                  </a:cubicBezTo>
                  <a:cubicBezTo>
                    <a:pt x="1" y="1301"/>
                    <a:pt x="34" y="1335"/>
                    <a:pt x="67" y="1368"/>
                  </a:cubicBezTo>
                  <a:lnTo>
                    <a:pt x="134" y="1368"/>
                  </a:lnTo>
                  <a:cubicBezTo>
                    <a:pt x="201" y="1368"/>
                    <a:pt x="234" y="1368"/>
                    <a:pt x="267" y="1335"/>
                  </a:cubicBezTo>
                  <a:cubicBezTo>
                    <a:pt x="301" y="1301"/>
                    <a:pt x="334" y="1268"/>
                    <a:pt x="401" y="1235"/>
                  </a:cubicBezTo>
                  <a:cubicBezTo>
                    <a:pt x="434" y="1201"/>
                    <a:pt x="434" y="1168"/>
                    <a:pt x="468" y="1101"/>
                  </a:cubicBezTo>
                  <a:cubicBezTo>
                    <a:pt x="501" y="1068"/>
                    <a:pt x="501" y="1001"/>
                    <a:pt x="534" y="934"/>
                  </a:cubicBezTo>
                  <a:cubicBezTo>
                    <a:pt x="534" y="868"/>
                    <a:pt x="534" y="801"/>
                    <a:pt x="534" y="768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4118950" y="23796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7"/>
                  </a:moveTo>
                  <a:lnTo>
                    <a:pt x="367" y="501"/>
                  </a:lnTo>
                  <a:cubicBezTo>
                    <a:pt x="367" y="534"/>
                    <a:pt x="367" y="567"/>
                    <a:pt x="367" y="601"/>
                  </a:cubicBezTo>
                  <a:cubicBezTo>
                    <a:pt x="367" y="634"/>
                    <a:pt x="367" y="667"/>
                    <a:pt x="334" y="701"/>
                  </a:cubicBezTo>
                  <a:cubicBezTo>
                    <a:pt x="334" y="734"/>
                    <a:pt x="301" y="768"/>
                    <a:pt x="301" y="801"/>
                  </a:cubicBezTo>
                  <a:cubicBezTo>
                    <a:pt x="267" y="801"/>
                    <a:pt x="234" y="834"/>
                    <a:pt x="234" y="868"/>
                  </a:cubicBezTo>
                  <a:lnTo>
                    <a:pt x="100" y="868"/>
                  </a:lnTo>
                  <a:cubicBezTo>
                    <a:pt x="100" y="868"/>
                    <a:pt x="100" y="834"/>
                    <a:pt x="100" y="834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8"/>
                    <a:pt x="134" y="701"/>
                    <a:pt x="134" y="667"/>
                  </a:cubicBezTo>
                  <a:cubicBezTo>
                    <a:pt x="167" y="634"/>
                    <a:pt x="200" y="601"/>
                    <a:pt x="267" y="567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1" y="0"/>
                    <a:pt x="267" y="34"/>
                    <a:pt x="267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0"/>
                  </a:lnTo>
                  <a:cubicBezTo>
                    <a:pt x="100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4" y="401"/>
                    <a:pt x="67" y="401"/>
                  </a:cubicBezTo>
                  <a:lnTo>
                    <a:pt x="100" y="367"/>
                  </a:lnTo>
                  <a:lnTo>
                    <a:pt x="134" y="367"/>
                  </a:lnTo>
                  <a:cubicBezTo>
                    <a:pt x="134" y="334"/>
                    <a:pt x="167" y="301"/>
                    <a:pt x="167" y="267"/>
                  </a:cubicBezTo>
                  <a:cubicBezTo>
                    <a:pt x="200" y="234"/>
                    <a:pt x="234" y="200"/>
                    <a:pt x="234" y="200"/>
                  </a:cubicBezTo>
                  <a:cubicBezTo>
                    <a:pt x="251" y="184"/>
                    <a:pt x="267" y="175"/>
                    <a:pt x="284" y="175"/>
                  </a:cubicBezTo>
                  <a:cubicBezTo>
                    <a:pt x="301" y="175"/>
                    <a:pt x="317" y="184"/>
                    <a:pt x="334" y="200"/>
                  </a:cubicBezTo>
                  <a:cubicBezTo>
                    <a:pt x="367" y="200"/>
                    <a:pt x="367" y="234"/>
                    <a:pt x="367" y="301"/>
                  </a:cubicBezTo>
                  <a:lnTo>
                    <a:pt x="367" y="334"/>
                  </a:lnTo>
                  <a:lnTo>
                    <a:pt x="234" y="467"/>
                  </a:lnTo>
                  <a:lnTo>
                    <a:pt x="134" y="534"/>
                  </a:lnTo>
                  <a:cubicBezTo>
                    <a:pt x="100" y="567"/>
                    <a:pt x="100" y="601"/>
                    <a:pt x="67" y="634"/>
                  </a:cubicBezTo>
                  <a:cubicBezTo>
                    <a:pt x="34" y="667"/>
                    <a:pt x="34" y="701"/>
                    <a:pt x="34" y="734"/>
                  </a:cubicBezTo>
                  <a:cubicBezTo>
                    <a:pt x="0" y="801"/>
                    <a:pt x="0" y="834"/>
                    <a:pt x="34" y="868"/>
                  </a:cubicBezTo>
                  <a:cubicBezTo>
                    <a:pt x="0" y="901"/>
                    <a:pt x="0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01"/>
                  </a:cubicBezTo>
                  <a:cubicBezTo>
                    <a:pt x="367" y="834"/>
                    <a:pt x="367" y="834"/>
                    <a:pt x="367" y="834"/>
                  </a:cubicBezTo>
                  <a:lnTo>
                    <a:pt x="401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4137300" y="2370925"/>
              <a:ext cx="10850" cy="26250"/>
            </a:xfrm>
            <a:custGeom>
              <a:rect b="b" l="l" r="r" t="t"/>
              <a:pathLst>
                <a:path extrusionOk="0" h="1050" w="434">
                  <a:moveTo>
                    <a:pt x="334" y="1"/>
                  </a:moveTo>
                  <a:cubicBezTo>
                    <a:pt x="323" y="1"/>
                    <a:pt x="312" y="5"/>
                    <a:pt x="300" y="16"/>
                  </a:cubicBezTo>
                  <a:lnTo>
                    <a:pt x="234" y="16"/>
                  </a:lnTo>
                  <a:cubicBezTo>
                    <a:pt x="167" y="49"/>
                    <a:pt x="134" y="82"/>
                    <a:pt x="100" y="116"/>
                  </a:cubicBezTo>
                  <a:cubicBezTo>
                    <a:pt x="100" y="149"/>
                    <a:pt x="67" y="183"/>
                    <a:pt x="67" y="249"/>
                  </a:cubicBezTo>
                  <a:lnTo>
                    <a:pt x="67" y="183"/>
                  </a:lnTo>
                  <a:cubicBezTo>
                    <a:pt x="67" y="183"/>
                    <a:pt x="67" y="183"/>
                    <a:pt x="67" y="149"/>
                  </a:cubicBezTo>
                  <a:lnTo>
                    <a:pt x="34" y="149"/>
                  </a:lnTo>
                  <a:lnTo>
                    <a:pt x="0" y="183"/>
                  </a:lnTo>
                  <a:cubicBezTo>
                    <a:pt x="0" y="183"/>
                    <a:pt x="0" y="216"/>
                    <a:pt x="0" y="216"/>
                  </a:cubicBezTo>
                  <a:cubicBezTo>
                    <a:pt x="0" y="216"/>
                    <a:pt x="0" y="249"/>
                    <a:pt x="0" y="249"/>
                  </a:cubicBezTo>
                  <a:lnTo>
                    <a:pt x="0" y="1016"/>
                  </a:lnTo>
                  <a:cubicBezTo>
                    <a:pt x="0" y="1016"/>
                    <a:pt x="0" y="1016"/>
                    <a:pt x="0" y="1050"/>
                  </a:cubicBezTo>
                  <a:lnTo>
                    <a:pt x="34" y="1050"/>
                  </a:lnTo>
                  <a:cubicBezTo>
                    <a:pt x="67" y="1016"/>
                    <a:pt x="67" y="1016"/>
                    <a:pt x="67" y="1016"/>
                  </a:cubicBezTo>
                  <a:cubicBezTo>
                    <a:pt x="67" y="983"/>
                    <a:pt x="67" y="983"/>
                    <a:pt x="67" y="983"/>
                  </a:cubicBezTo>
                  <a:lnTo>
                    <a:pt x="67" y="516"/>
                  </a:lnTo>
                  <a:cubicBezTo>
                    <a:pt x="67" y="449"/>
                    <a:pt x="67" y="383"/>
                    <a:pt x="100" y="316"/>
                  </a:cubicBezTo>
                  <a:cubicBezTo>
                    <a:pt x="134" y="249"/>
                    <a:pt x="167" y="216"/>
                    <a:pt x="200" y="183"/>
                  </a:cubicBezTo>
                  <a:cubicBezTo>
                    <a:pt x="234" y="166"/>
                    <a:pt x="259" y="158"/>
                    <a:pt x="275" y="158"/>
                  </a:cubicBezTo>
                  <a:cubicBezTo>
                    <a:pt x="292" y="158"/>
                    <a:pt x="300" y="166"/>
                    <a:pt x="300" y="183"/>
                  </a:cubicBezTo>
                  <a:cubicBezTo>
                    <a:pt x="367" y="249"/>
                    <a:pt x="367" y="283"/>
                    <a:pt x="367" y="349"/>
                  </a:cubicBezTo>
                  <a:lnTo>
                    <a:pt x="367" y="783"/>
                  </a:lnTo>
                  <a:cubicBezTo>
                    <a:pt x="367" y="816"/>
                    <a:pt x="367" y="816"/>
                    <a:pt x="367" y="816"/>
                  </a:cubicBezTo>
                  <a:lnTo>
                    <a:pt x="434" y="816"/>
                  </a:lnTo>
                  <a:lnTo>
                    <a:pt x="434" y="783"/>
                  </a:lnTo>
                  <a:cubicBezTo>
                    <a:pt x="434" y="783"/>
                    <a:pt x="434" y="750"/>
                    <a:pt x="434" y="750"/>
                  </a:cubicBezTo>
                  <a:lnTo>
                    <a:pt x="434" y="249"/>
                  </a:lnTo>
                  <a:cubicBezTo>
                    <a:pt x="434" y="216"/>
                    <a:pt x="434" y="183"/>
                    <a:pt x="434" y="116"/>
                  </a:cubicBezTo>
                  <a:cubicBezTo>
                    <a:pt x="434" y="82"/>
                    <a:pt x="400" y="49"/>
                    <a:pt x="400" y="16"/>
                  </a:cubicBezTo>
                  <a:cubicBezTo>
                    <a:pt x="378" y="16"/>
                    <a:pt x="356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4158150" y="2349625"/>
              <a:ext cx="14200" cy="33375"/>
            </a:xfrm>
            <a:custGeom>
              <a:rect b="b" l="l" r="r" t="t"/>
              <a:pathLst>
                <a:path extrusionOk="0" h="1335" w="568">
                  <a:moveTo>
                    <a:pt x="467" y="0"/>
                  </a:moveTo>
                  <a:lnTo>
                    <a:pt x="100" y="234"/>
                  </a:lnTo>
                  <a:lnTo>
                    <a:pt x="67" y="234"/>
                  </a:lnTo>
                  <a:cubicBezTo>
                    <a:pt x="67" y="267"/>
                    <a:pt x="67" y="267"/>
                    <a:pt x="67" y="267"/>
                  </a:cubicBezTo>
                  <a:lnTo>
                    <a:pt x="33" y="868"/>
                  </a:lnTo>
                  <a:lnTo>
                    <a:pt x="100" y="834"/>
                  </a:lnTo>
                  <a:lnTo>
                    <a:pt x="134" y="834"/>
                  </a:lnTo>
                  <a:lnTo>
                    <a:pt x="134" y="768"/>
                  </a:lnTo>
                  <a:cubicBezTo>
                    <a:pt x="167" y="768"/>
                    <a:pt x="167" y="734"/>
                    <a:pt x="200" y="701"/>
                  </a:cubicBezTo>
                  <a:cubicBezTo>
                    <a:pt x="200" y="701"/>
                    <a:pt x="234" y="668"/>
                    <a:pt x="267" y="668"/>
                  </a:cubicBezTo>
                  <a:cubicBezTo>
                    <a:pt x="267" y="668"/>
                    <a:pt x="300" y="634"/>
                    <a:pt x="334" y="634"/>
                  </a:cubicBezTo>
                  <a:lnTo>
                    <a:pt x="367" y="634"/>
                  </a:lnTo>
                  <a:cubicBezTo>
                    <a:pt x="400" y="668"/>
                    <a:pt x="400" y="668"/>
                    <a:pt x="400" y="701"/>
                  </a:cubicBezTo>
                  <a:cubicBezTo>
                    <a:pt x="434" y="734"/>
                    <a:pt x="434" y="768"/>
                    <a:pt x="400" y="801"/>
                  </a:cubicBezTo>
                  <a:cubicBezTo>
                    <a:pt x="434" y="834"/>
                    <a:pt x="434" y="868"/>
                    <a:pt x="400" y="901"/>
                  </a:cubicBezTo>
                  <a:cubicBezTo>
                    <a:pt x="400" y="934"/>
                    <a:pt x="400" y="968"/>
                    <a:pt x="367" y="1001"/>
                  </a:cubicBezTo>
                  <a:cubicBezTo>
                    <a:pt x="367" y="1035"/>
                    <a:pt x="334" y="1068"/>
                    <a:pt x="334" y="1101"/>
                  </a:cubicBezTo>
                  <a:cubicBezTo>
                    <a:pt x="300" y="1101"/>
                    <a:pt x="267" y="1135"/>
                    <a:pt x="267" y="1135"/>
                  </a:cubicBezTo>
                  <a:cubicBezTo>
                    <a:pt x="234" y="1151"/>
                    <a:pt x="209" y="1160"/>
                    <a:pt x="188" y="1160"/>
                  </a:cubicBezTo>
                  <a:cubicBezTo>
                    <a:pt x="167" y="1160"/>
                    <a:pt x="150" y="1151"/>
                    <a:pt x="134" y="1135"/>
                  </a:cubicBezTo>
                  <a:cubicBezTo>
                    <a:pt x="100" y="1135"/>
                    <a:pt x="67" y="1101"/>
                    <a:pt x="67" y="1035"/>
                  </a:cubicBezTo>
                  <a:lnTo>
                    <a:pt x="67" y="1101"/>
                  </a:lnTo>
                  <a:lnTo>
                    <a:pt x="0" y="1135"/>
                  </a:lnTo>
                  <a:cubicBezTo>
                    <a:pt x="0" y="1201"/>
                    <a:pt x="0" y="1235"/>
                    <a:pt x="33" y="1268"/>
                  </a:cubicBezTo>
                  <a:cubicBezTo>
                    <a:pt x="33" y="1301"/>
                    <a:pt x="67" y="1335"/>
                    <a:pt x="100" y="1335"/>
                  </a:cubicBezTo>
                  <a:lnTo>
                    <a:pt x="167" y="1335"/>
                  </a:lnTo>
                  <a:cubicBezTo>
                    <a:pt x="200" y="1335"/>
                    <a:pt x="267" y="1335"/>
                    <a:pt x="300" y="1301"/>
                  </a:cubicBezTo>
                  <a:cubicBezTo>
                    <a:pt x="334" y="1268"/>
                    <a:pt x="367" y="1235"/>
                    <a:pt x="400" y="1201"/>
                  </a:cubicBezTo>
                  <a:cubicBezTo>
                    <a:pt x="434" y="1168"/>
                    <a:pt x="467" y="1135"/>
                    <a:pt x="467" y="1068"/>
                  </a:cubicBezTo>
                  <a:cubicBezTo>
                    <a:pt x="500" y="1035"/>
                    <a:pt x="534" y="968"/>
                    <a:pt x="534" y="934"/>
                  </a:cubicBezTo>
                  <a:cubicBezTo>
                    <a:pt x="567" y="868"/>
                    <a:pt x="567" y="801"/>
                    <a:pt x="567" y="734"/>
                  </a:cubicBezTo>
                  <a:cubicBezTo>
                    <a:pt x="567" y="701"/>
                    <a:pt x="567" y="634"/>
                    <a:pt x="534" y="601"/>
                  </a:cubicBezTo>
                  <a:cubicBezTo>
                    <a:pt x="534" y="568"/>
                    <a:pt x="500" y="534"/>
                    <a:pt x="467" y="501"/>
                  </a:cubicBezTo>
                  <a:cubicBezTo>
                    <a:pt x="467" y="467"/>
                    <a:pt x="434" y="467"/>
                    <a:pt x="400" y="467"/>
                  </a:cubicBezTo>
                  <a:cubicBezTo>
                    <a:pt x="367" y="467"/>
                    <a:pt x="300" y="501"/>
                    <a:pt x="300" y="501"/>
                  </a:cubicBezTo>
                  <a:cubicBezTo>
                    <a:pt x="267" y="534"/>
                    <a:pt x="234" y="534"/>
                    <a:pt x="200" y="568"/>
                  </a:cubicBezTo>
                  <a:lnTo>
                    <a:pt x="167" y="634"/>
                  </a:lnTo>
                  <a:lnTo>
                    <a:pt x="167" y="334"/>
                  </a:lnTo>
                  <a:lnTo>
                    <a:pt x="467" y="134"/>
                  </a:lnTo>
                  <a:lnTo>
                    <a:pt x="500" y="134"/>
                  </a:lnTo>
                  <a:cubicBezTo>
                    <a:pt x="500" y="101"/>
                    <a:pt x="500" y="101"/>
                    <a:pt x="500" y="67"/>
                  </a:cubicBezTo>
                  <a:lnTo>
                    <a:pt x="500" y="34"/>
                  </a:lnTo>
                  <a:cubicBezTo>
                    <a:pt x="500" y="0"/>
                    <a:pt x="500" y="0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4173975" y="2368800"/>
              <a:ext cx="2525" cy="9200"/>
            </a:xfrm>
            <a:custGeom>
              <a:rect b="b" l="l" r="r" t="t"/>
              <a:pathLst>
                <a:path extrusionOk="0" h="368" w="101">
                  <a:moveTo>
                    <a:pt x="101" y="1"/>
                  </a:moveTo>
                  <a:lnTo>
                    <a:pt x="34" y="34"/>
                  </a:lnTo>
                  <a:cubicBezTo>
                    <a:pt x="34" y="34"/>
                    <a:pt x="34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lnTo>
                    <a:pt x="34" y="368"/>
                  </a:lnTo>
                  <a:cubicBezTo>
                    <a:pt x="34" y="334"/>
                    <a:pt x="34" y="334"/>
                    <a:pt x="68" y="334"/>
                  </a:cubicBezTo>
                  <a:lnTo>
                    <a:pt x="68" y="2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4189000" y="2332950"/>
              <a:ext cx="11700" cy="33375"/>
            </a:xfrm>
            <a:custGeom>
              <a:rect b="b" l="l" r="r" t="t"/>
              <a:pathLst>
                <a:path extrusionOk="0" h="1335" w="468">
                  <a:moveTo>
                    <a:pt x="334" y="0"/>
                  </a:moveTo>
                  <a:cubicBezTo>
                    <a:pt x="301" y="0"/>
                    <a:pt x="267" y="0"/>
                    <a:pt x="234" y="34"/>
                  </a:cubicBezTo>
                  <a:cubicBezTo>
                    <a:pt x="200" y="34"/>
                    <a:pt x="167" y="67"/>
                    <a:pt x="134" y="134"/>
                  </a:cubicBezTo>
                  <a:cubicBezTo>
                    <a:pt x="100" y="167"/>
                    <a:pt x="67" y="200"/>
                    <a:pt x="34" y="234"/>
                  </a:cubicBezTo>
                  <a:cubicBezTo>
                    <a:pt x="34" y="301"/>
                    <a:pt x="0" y="334"/>
                    <a:pt x="0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534"/>
                    <a:pt x="0" y="534"/>
                    <a:pt x="0" y="567"/>
                  </a:cubicBezTo>
                  <a:lnTo>
                    <a:pt x="34" y="534"/>
                  </a:lnTo>
                  <a:cubicBezTo>
                    <a:pt x="34" y="501"/>
                    <a:pt x="34" y="501"/>
                    <a:pt x="34" y="501"/>
                  </a:cubicBezTo>
                  <a:lnTo>
                    <a:pt x="34" y="401"/>
                  </a:lnTo>
                  <a:cubicBezTo>
                    <a:pt x="67" y="367"/>
                    <a:pt x="67" y="334"/>
                    <a:pt x="67" y="334"/>
                  </a:cubicBezTo>
                  <a:cubicBezTo>
                    <a:pt x="100" y="301"/>
                    <a:pt x="100" y="267"/>
                    <a:pt x="134" y="234"/>
                  </a:cubicBezTo>
                  <a:cubicBezTo>
                    <a:pt x="134" y="234"/>
                    <a:pt x="167" y="200"/>
                    <a:pt x="200" y="200"/>
                  </a:cubicBezTo>
                  <a:cubicBezTo>
                    <a:pt x="217" y="184"/>
                    <a:pt x="234" y="175"/>
                    <a:pt x="251" y="175"/>
                  </a:cubicBezTo>
                  <a:cubicBezTo>
                    <a:pt x="267" y="175"/>
                    <a:pt x="284" y="184"/>
                    <a:pt x="301" y="200"/>
                  </a:cubicBezTo>
                  <a:cubicBezTo>
                    <a:pt x="301" y="234"/>
                    <a:pt x="334" y="267"/>
                    <a:pt x="334" y="334"/>
                  </a:cubicBezTo>
                  <a:cubicBezTo>
                    <a:pt x="334" y="367"/>
                    <a:pt x="334" y="401"/>
                    <a:pt x="334" y="467"/>
                  </a:cubicBezTo>
                  <a:cubicBezTo>
                    <a:pt x="301" y="501"/>
                    <a:pt x="301" y="534"/>
                    <a:pt x="267" y="567"/>
                  </a:cubicBezTo>
                  <a:lnTo>
                    <a:pt x="0" y="1201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cubicBezTo>
                    <a:pt x="467" y="1034"/>
                    <a:pt x="467" y="1034"/>
                    <a:pt x="467" y="1001"/>
                  </a:cubicBezTo>
                  <a:lnTo>
                    <a:pt x="467" y="968"/>
                  </a:lnTo>
                  <a:cubicBezTo>
                    <a:pt x="467" y="934"/>
                    <a:pt x="467" y="934"/>
                    <a:pt x="467" y="934"/>
                  </a:cubicBezTo>
                  <a:lnTo>
                    <a:pt x="134" y="1134"/>
                  </a:lnTo>
                  <a:lnTo>
                    <a:pt x="134" y="1134"/>
                  </a:lnTo>
                  <a:lnTo>
                    <a:pt x="367" y="634"/>
                  </a:lnTo>
                  <a:cubicBezTo>
                    <a:pt x="401" y="601"/>
                    <a:pt x="401" y="567"/>
                    <a:pt x="401" y="534"/>
                  </a:cubicBezTo>
                  <a:cubicBezTo>
                    <a:pt x="434" y="501"/>
                    <a:pt x="434" y="467"/>
                    <a:pt x="434" y="434"/>
                  </a:cubicBezTo>
                  <a:cubicBezTo>
                    <a:pt x="467" y="401"/>
                    <a:pt x="467" y="367"/>
                    <a:pt x="467" y="334"/>
                  </a:cubicBezTo>
                  <a:cubicBezTo>
                    <a:pt x="467" y="301"/>
                    <a:pt x="467" y="267"/>
                    <a:pt x="467" y="234"/>
                  </a:cubicBez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34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4204000" y="2323775"/>
              <a:ext cx="13375" cy="31700"/>
            </a:xfrm>
            <a:custGeom>
              <a:rect b="b" l="l" r="r" t="t"/>
              <a:pathLst>
                <a:path extrusionOk="0" h="1268" w="535">
                  <a:moveTo>
                    <a:pt x="347" y="142"/>
                  </a:moveTo>
                  <a:cubicBezTo>
                    <a:pt x="368" y="142"/>
                    <a:pt x="384" y="150"/>
                    <a:pt x="401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668"/>
                  </a:lnTo>
                  <a:cubicBezTo>
                    <a:pt x="434" y="768"/>
                    <a:pt x="434" y="868"/>
                    <a:pt x="401" y="934"/>
                  </a:cubicBezTo>
                  <a:cubicBezTo>
                    <a:pt x="368" y="1001"/>
                    <a:pt x="334" y="1068"/>
                    <a:pt x="268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8" y="1126"/>
                    <a:pt x="151" y="1118"/>
                    <a:pt x="134" y="1101"/>
                  </a:cubicBezTo>
                  <a:cubicBezTo>
                    <a:pt x="101" y="1034"/>
                    <a:pt x="67" y="968"/>
                    <a:pt x="101" y="868"/>
                  </a:cubicBezTo>
                  <a:lnTo>
                    <a:pt x="101" y="601"/>
                  </a:lnTo>
                  <a:cubicBezTo>
                    <a:pt x="101" y="501"/>
                    <a:pt x="101" y="401"/>
                    <a:pt x="134" y="334"/>
                  </a:cubicBezTo>
                  <a:cubicBezTo>
                    <a:pt x="168" y="267"/>
                    <a:pt x="201" y="201"/>
                    <a:pt x="268" y="167"/>
                  </a:cubicBezTo>
                  <a:cubicBezTo>
                    <a:pt x="301" y="150"/>
                    <a:pt x="326" y="142"/>
                    <a:pt x="347" y="142"/>
                  </a:cubicBezTo>
                  <a:close/>
                  <a:moveTo>
                    <a:pt x="401" y="0"/>
                  </a:moveTo>
                  <a:cubicBezTo>
                    <a:pt x="368" y="0"/>
                    <a:pt x="301" y="0"/>
                    <a:pt x="268" y="34"/>
                  </a:cubicBezTo>
                  <a:cubicBezTo>
                    <a:pt x="234" y="67"/>
                    <a:pt x="201" y="100"/>
                    <a:pt x="168" y="134"/>
                  </a:cubicBezTo>
                  <a:cubicBezTo>
                    <a:pt x="134" y="167"/>
                    <a:pt x="101" y="234"/>
                    <a:pt x="67" y="301"/>
                  </a:cubicBezTo>
                  <a:cubicBezTo>
                    <a:pt x="34" y="334"/>
                    <a:pt x="34" y="401"/>
                    <a:pt x="34" y="467"/>
                  </a:cubicBezTo>
                  <a:cubicBezTo>
                    <a:pt x="1" y="534"/>
                    <a:pt x="1" y="601"/>
                    <a:pt x="34" y="668"/>
                  </a:cubicBezTo>
                  <a:lnTo>
                    <a:pt x="34" y="934"/>
                  </a:lnTo>
                  <a:cubicBezTo>
                    <a:pt x="1" y="1001"/>
                    <a:pt x="1" y="1068"/>
                    <a:pt x="34" y="1101"/>
                  </a:cubicBezTo>
                  <a:cubicBezTo>
                    <a:pt x="34" y="1168"/>
                    <a:pt x="34" y="1201"/>
                    <a:pt x="67" y="1235"/>
                  </a:cubicBezTo>
                  <a:cubicBezTo>
                    <a:pt x="101" y="1268"/>
                    <a:pt x="134" y="1268"/>
                    <a:pt x="168" y="1268"/>
                  </a:cubicBezTo>
                  <a:cubicBezTo>
                    <a:pt x="201" y="1268"/>
                    <a:pt x="234" y="1268"/>
                    <a:pt x="268" y="1235"/>
                  </a:cubicBezTo>
                  <a:cubicBezTo>
                    <a:pt x="334" y="1201"/>
                    <a:pt x="368" y="1168"/>
                    <a:pt x="401" y="1135"/>
                  </a:cubicBezTo>
                  <a:cubicBezTo>
                    <a:pt x="434" y="1101"/>
                    <a:pt x="468" y="1034"/>
                    <a:pt x="501" y="1001"/>
                  </a:cubicBezTo>
                  <a:cubicBezTo>
                    <a:pt x="501" y="934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34"/>
                  </a:cubicBezTo>
                  <a:lnTo>
                    <a:pt x="534" y="467"/>
                  </a:lnTo>
                  <a:lnTo>
                    <a:pt x="534" y="334"/>
                  </a:lnTo>
                  <a:cubicBezTo>
                    <a:pt x="534" y="267"/>
                    <a:pt x="534" y="234"/>
                    <a:pt x="534" y="167"/>
                  </a:cubicBezTo>
                  <a:cubicBezTo>
                    <a:pt x="534" y="134"/>
                    <a:pt x="501" y="67"/>
                    <a:pt x="501" y="34"/>
                  </a:cubicBezTo>
                  <a:cubicBezTo>
                    <a:pt x="468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4221525" y="2314600"/>
              <a:ext cx="12525" cy="33375"/>
            </a:xfrm>
            <a:custGeom>
              <a:rect b="b" l="l" r="r" t="t"/>
              <a:pathLst>
                <a:path extrusionOk="0" h="1335" w="501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00" y="34"/>
                    <a:pt x="167" y="67"/>
                    <a:pt x="134" y="101"/>
                  </a:cubicBezTo>
                  <a:cubicBezTo>
                    <a:pt x="100" y="167"/>
                    <a:pt x="100" y="201"/>
                    <a:pt x="67" y="234"/>
                  </a:cubicBezTo>
                  <a:cubicBezTo>
                    <a:pt x="34" y="301"/>
                    <a:pt x="34" y="334"/>
                    <a:pt x="34" y="401"/>
                  </a:cubicBezTo>
                  <a:cubicBezTo>
                    <a:pt x="0" y="434"/>
                    <a:pt x="0" y="467"/>
                    <a:pt x="34" y="534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501"/>
                    <a:pt x="67" y="467"/>
                    <a:pt x="67" y="467"/>
                  </a:cubicBezTo>
                  <a:lnTo>
                    <a:pt x="67" y="367"/>
                  </a:lnTo>
                  <a:cubicBezTo>
                    <a:pt x="67" y="334"/>
                    <a:pt x="100" y="334"/>
                    <a:pt x="100" y="301"/>
                  </a:cubicBezTo>
                  <a:cubicBezTo>
                    <a:pt x="100" y="267"/>
                    <a:pt x="134" y="234"/>
                    <a:pt x="134" y="234"/>
                  </a:cubicBezTo>
                  <a:cubicBezTo>
                    <a:pt x="167" y="201"/>
                    <a:pt x="200" y="167"/>
                    <a:pt x="200" y="167"/>
                  </a:cubicBezTo>
                  <a:cubicBezTo>
                    <a:pt x="234" y="151"/>
                    <a:pt x="259" y="142"/>
                    <a:pt x="280" y="142"/>
                  </a:cubicBezTo>
                  <a:cubicBezTo>
                    <a:pt x="300" y="142"/>
                    <a:pt x="317" y="151"/>
                    <a:pt x="334" y="167"/>
                  </a:cubicBezTo>
                  <a:cubicBezTo>
                    <a:pt x="334" y="201"/>
                    <a:pt x="367" y="234"/>
                    <a:pt x="367" y="301"/>
                  </a:cubicBezTo>
                  <a:cubicBezTo>
                    <a:pt x="367" y="334"/>
                    <a:pt x="367" y="367"/>
                    <a:pt x="367" y="434"/>
                  </a:cubicBezTo>
                  <a:cubicBezTo>
                    <a:pt x="334" y="467"/>
                    <a:pt x="334" y="501"/>
                    <a:pt x="300" y="534"/>
                  </a:cubicBezTo>
                  <a:lnTo>
                    <a:pt x="34" y="1168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lnTo>
                    <a:pt x="501" y="1068"/>
                  </a:lnTo>
                  <a:cubicBezTo>
                    <a:pt x="501" y="1035"/>
                    <a:pt x="501" y="1035"/>
                    <a:pt x="501" y="1001"/>
                  </a:cubicBezTo>
                  <a:lnTo>
                    <a:pt x="501" y="968"/>
                  </a:lnTo>
                  <a:cubicBezTo>
                    <a:pt x="501" y="934"/>
                    <a:pt x="501" y="934"/>
                    <a:pt x="501" y="934"/>
                  </a:cubicBezTo>
                  <a:lnTo>
                    <a:pt x="467" y="934"/>
                  </a:lnTo>
                  <a:lnTo>
                    <a:pt x="134" y="1135"/>
                  </a:lnTo>
                  <a:lnTo>
                    <a:pt x="401" y="634"/>
                  </a:lnTo>
                  <a:cubicBezTo>
                    <a:pt x="401" y="601"/>
                    <a:pt x="401" y="568"/>
                    <a:pt x="434" y="534"/>
                  </a:cubicBezTo>
                  <a:cubicBezTo>
                    <a:pt x="467" y="501"/>
                    <a:pt x="467" y="467"/>
                    <a:pt x="467" y="434"/>
                  </a:cubicBezTo>
                  <a:cubicBezTo>
                    <a:pt x="467" y="401"/>
                    <a:pt x="467" y="367"/>
                    <a:pt x="501" y="334"/>
                  </a:cubicBezTo>
                  <a:cubicBezTo>
                    <a:pt x="501" y="301"/>
                    <a:pt x="501" y="267"/>
                    <a:pt x="501" y="234"/>
                  </a:cubicBezTo>
                  <a:cubicBezTo>
                    <a:pt x="501" y="201"/>
                    <a:pt x="501" y="134"/>
                    <a:pt x="501" y="101"/>
                  </a:cubicBezTo>
                  <a:cubicBezTo>
                    <a:pt x="467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4237375" y="2303750"/>
              <a:ext cx="13350" cy="32550"/>
            </a:xfrm>
            <a:custGeom>
              <a:rect b="b" l="l" r="r" t="t"/>
              <a:pathLst>
                <a:path extrusionOk="0" h="1302" w="534">
                  <a:moveTo>
                    <a:pt x="334" y="176"/>
                  </a:moveTo>
                  <a:cubicBezTo>
                    <a:pt x="359" y="176"/>
                    <a:pt x="384" y="184"/>
                    <a:pt x="400" y="201"/>
                  </a:cubicBezTo>
                  <a:cubicBezTo>
                    <a:pt x="434" y="268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801"/>
                    <a:pt x="400" y="868"/>
                    <a:pt x="400" y="968"/>
                  </a:cubicBezTo>
                  <a:cubicBezTo>
                    <a:pt x="367" y="1035"/>
                    <a:pt x="300" y="1068"/>
                    <a:pt x="267" y="1102"/>
                  </a:cubicBezTo>
                  <a:cubicBezTo>
                    <a:pt x="234" y="1118"/>
                    <a:pt x="209" y="1127"/>
                    <a:pt x="188" y="1127"/>
                  </a:cubicBezTo>
                  <a:cubicBezTo>
                    <a:pt x="167" y="1127"/>
                    <a:pt x="150" y="1118"/>
                    <a:pt x="133" y="1102"/>
                  </a:cubicBezTo>
                  <a:cubicBezTo>
                    <a:pt x="100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35"/>
                    <a:pt x="100" y="434"/>
                    <a:pt x="133" y="368"/>
                  </a:cubicBezTo>
                  <a:cubicBezTo>
                    <a:pt x="167" y="301"/>
                    <a:pt x="200" y="234"/>
                    <a:pt x="267" y="201"/>
                  </a:cubicBezTo>
                  <a:cubicBezTo>
                    <a:pt x="284" y="184"/>
                    <a:pt x="309" y="176"/>
                    <a:pt x="334" y="176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8"/>
                  </a:cubicBezTo>
                  <a:cubicBezTo>
                    <a:pt x="234" y="68"/>
                    <a:pt x="167" y="101"/>
                    <a:pt x="133" y="168"/>
                  </a:cubicBezTo>
                  <a:cubicBezTo>
                    <a:pt x="100" y="201"/>
                    <a:pt x="67" y="268"/>
                    <a:pt x="67" y="301"/>
                  </a:cubicBezTo>
                  <a:cubicBezTo>
                    <a:pt x="33" y="368"/>
                    <a:pt x="33" y="434"/>
                    <a:pt x="0" y="468"/>
                  </a:cubicBezTo>
                  <a:cubicBezTo>
                    <a:pt x="0" y="535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2"/>
                    <a:pt x="0" y="1068"/>
                    <a:pt x="0" y="1135"/>
                  </a:cubicBezTo>
                  <a:cubicBezTo>
                    <a:pt x="33" y="1168"/>
                    <a:pt x="33" y="1202"/>
                    <a:pt x="67" y="1235"/>
                  </a:cubicBezTo>
                  <a:cubicBezTo>
                    <a:pt x="67" y="1268"/>
                    <a:pt x="100" y="1302"/>
                    <a:pt x="133" y="1302"/>
                  </a:cubicBezTo>
                  <a:cubicBezTo>
                    <a:pt x="200" y="1302"/>
                    <a:pt x="234" y="1268"/>
                    <a:pt x="267" y="1268"/>
                  </a:cubicBezTo>
                  <a:cubicBezTo>
                    <a:pt x="334" y="1235"/>
                    <a:pt x="367" y="1202"/>
                    <a:pt x="400" y="1168"/>
                  </a:cubicBezTo>
                  <a:cubicBezTo>
                    <a:pt x="434" y="1102"/>
                    <a:pt x="467" y="1068"/>
                    <a:pt x="467" y="1002"/>
                  </a:cubicBezTo>
                  <a:cubicBezTo>
                    <a:pt x="500" y="935"/>
                    <a:pt x="534" y="901"/>
                    <a:pt x="534" y="835"/>
                  </a:cubicBezTo>
                  <a:cubicBezTo>
                    <a:pt x="534" y="768"/>
                    <a:pt x="534" y="701"/>
                    <a:pt x="534" y="635"/>
                  </a:cubicBezTo>
                  <a:lnTo>
                    <a:pt x="534" y="368"/>
                  </a:lnTo>
                  <a:cubicBezTo>
                    <a:pt x="534" y="301"/>
                    <a:pt x="534" y="234"/>
                    <a:pt x="534" y="168"/>
                  </a:cubicBezTo>
                  <a:cubicBezTo>
                    <a:pt x="534" y="134"/>
                    <a:pt x="500" y="101"/>
                    <a:pt x="467" y="68"/>
                  </a:cubicBezTo>
                  <a:cubicBezTo>
                    <a:pt x="467" y="34"/>
                    <a:pt x="434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4311575" y="2257900"/>
              <a:ext cx="15875" cy="37550"/>
            </a:xfrm>
            <a:custGeom>
              <a:rect b="b" l="l" r="r" t="t"/>
              <a:pathLst>
                <a:path extrusionOk="0" h="1502" w="635">
                  <a:moveTo>
                    <a:pt x="601" y="0"/>
                  </a:moveTo>
                  <a:lnTo>
                    <a:pt x="568" y="34"/>
                  </a:lnTo>
                  <a:cubicBezTo>
                    <a:pt x="535" y="34"/>
                    <a:pt x="535" y="34"/>
                    <a:pt x="535" y="67"/>
                  </a:cubicBezTo>
                  <a:cubicBezTo>
                    <a:pt x="535" y="67"/>
                    <a:pt x="535" y="100"/>
                    <a:pt x="535" y="100"/>
                  </a:cubicBezTo>
                  <a:lnTo>
                    <a:pt x="301" y="867"/>
                  </a:lnTo>
                  <a:lnTo>
                    <a:pt x="101" y="334"/>
                  </a:lnTo>
                  <a:lnTo>
                    <a:pt x="101" y="300"/>
                  </a:lnTo>
                  <a:lnTo>
                    <a:pt x="68" y="300"/>
                  </a:lnTo>
                  <a:lnTo>
                    <a:pt x="34" y="334"/>
                  </a:ln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1" y="1501"/>
                  </a:lnTo>
                  <a:lnTo>
                    <a:pt x="68" y="1501"/>
                  </a:lnTo>
                  <a:cubicBezTo>
                    <a:pt x="68" y="1468"/>
                    <a:pt x="68" y="1468"/>
                    <a:pt x="68" y="1468"/>
                  </a:cubicBezTo>
                  <a:cubicBezTo>
                    <a:pt x="68" y="1435"/>
                    <a:pt x="68" y="1435"/>
                    <a:pt x="68" y="1435"/>
                  </a:cubicBezTo>
                  <a:lnTo>
                    <a:pt x="68" y="634"/>
                  </a:lnTo>
                  <a:lnTo>
                    <a:pt x="234" y="1034"/>
                  </a:lnTo>
                  <a:cubicBezTo>
                    <a:pt x="268" y="1068"/>
                    <a:pt x="268" y="1068"/>
                    <a:pt x="268" y="1068"/>
                  </a:cubicBezTo>
                  <a:lnTo>
                    <a:pt x="301" y="1068"/>
                  </a:lnTo>
                  <a:lnTo>
                    <a:pt x="334" y="1034"/>
                  </a:lnTo>
                  <a:lnTo>
                    <a:pt x="368" y="1034"/>
                  </a:lnTo>
                  <a:cubicBezTo>
                    <a:pt x="368" y="1001"/>
                    <a:pt x="368" y="968"/>
                    <a:pt x="368" y="968"/>
                  </a:cubicBezTo>
                  <a:lnTo>
                    <a:pt x="535" y="367"/>
                  </a:lnTo>
                  <a:lnTo>
                    <a:pt x="535" y="1168"/>
                  </a:lnTo>
                  <a:cubicBezTo>
                    <a:pt x="535" y="1168"/>
                    <a:pt x="535" y="1168"/>
                    <a:pt x="535" y="1201"/>
                  </a:cubicBezTo>
                  <a:lnTo>
                    <a:pt x="568" y="1201"/>
                  </a:lnTo>
                  <a:lnTo>
                    <a:pt x="601" y="1168"/>
                  </a:lnTo>
                  <a:cubicBezTo>
                    <a:pt x="601" y="1168"/>
                    <a:pt x="635" y="1134"/>
                    <a:pt x="635" y="1134"/>
                  </a:cubicBezTo>
                  <a:cubicBezTo>
                    <a:pt x="635" y="1134"/>
                    <a:pt x="635" y="1101"/>
                    <a:pt x="635" y="1101"/>
                  </a:cubicBezTo>
                  <a:lnTo>
                    <a:pt x="635" y="34"/>
                  </a:lnTo>
                  <a:cubicBezTo>
                    <a:pt x="635" y="0"/>
                    <a:pt x="635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4330775" y="22570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8"/>
                  </a:moveTo>
                  <a:lnTo>
                    <a:pt x="367" y="501"/>
                  </a:lnTo>
                  <a:cubicBezTo>
                    <a:pt x="367" y="535"/>
                    <a:pt x="367" y="601"/>
                    <a:pt x="367" y="635"/>
                  </a:cubicBezTo>
                  <a:cubicBezTo>
                    <a:pt x="367" y="668"/>
                    <a:pt x="367" y="701"/>
                    <a:pt x="334" y="735"/>
                  </a:cubicBezTo>
                  <a:cubicBezTo>
                    <a:pt x="334" y="735"/>
                    <a:pt x="300" y="768"/>
                    <a:pt x="300" y="801"/>
                  </a:cubicBezTo>
                  <a:cubicBezTo>
                    <a:pt x="267" y="835"/>
                    <a:pt x="234" y="835"/>
                    <a:pt x="200" y="868"/>
                  </a:cubicBezTo>
                  <a:lnTo>
                    <a:pt x="100" y="868"/>
                  </a:lnTo>
                  <a:lnTo>
                    <a:pt x="100" y="835"/>
                  </a:lnTo>
                  <a:cubicBezTo>
                    <a:pt x="100" y="835"/>
                    <a:pt x="100" y="835"/>
                    <a:pt x="100" y="801"/>
                  </a:cubicBezTo>
                  <a:cubicBezTo>
                    <a:pt x="100" y="768"/>
                    <a:pt x="100" y="735"/>
                    <a:pt x="133" y="701"/>
                  </a:cubicBezTo>
                  <a:cubicBezTo>
                    <a:pt x="167" y="635"/>
                    <a:pt x="200" y="601"/>
                    <a:pt x="267" y="568"/>
                  </a:cubicBezTo>
                  <a:lnTo>
                    <a:pt x="367" y="468"/>
                  </a:lnTo>
                  <a:close/>
                  <a:moveTo>
                    <a:pt x="334" y="1"/>
                  </a:moveTo>
                  <a:cubicBezTo>
                    <a:pt x="300" y="1"/>
                    <a:pt x="267" y="1"/>
                    <a:pt x="267" y="34"/>
                  </a:cubicBezTo>
                  <a:cubicBezTo>
                    <a:pt x="234" y="34"/>
                    <a:pt x="200" y="68"/>
                    <a:pt x="167" y="101"/>
                  </a:cubicBezTo>
                  <a:lnTo>
                    <a:pt x="100" y="168"/>
                  </a:lnTo>
                  <a:cubicBezTo>
                    <a:pt x="100" y="201"/>
                    <a:pt x="67" y="234"/>
                    <a:pt x="67" y="268"/>
                  </a:cubicBezTo>
                  <a:cubicBezTo>
                    <a:pt x="67" y="301"/>
                    <a:pt x="67" y="334"/>
                    <a:pt x="67" y="368"/>
                  </a:cubicBezTo>
                  <a:lnTo>
                    <a:pt x="67" y="401"/>
                  </a:lnTo>
                  <a:lnTo>
                    <a:pt x="133" y="401"/>
                  </a:lnTo>
                  <a:lnTo>
                    <a:pt x="133" y="368"/>
                  </a:lnTo>
                  <a:cubicBezTo>
                    <a:pt x="133" y="334"/>
                    <a:pt x="167" y="301"/>
                    <a:pt x="167" y="268"/>
                  </a:cubicBezTo>
                  <a:cubicBezTo>
                    <a:pt x="200" y="234"/>
                    <a:pt x="234" y="234"/>
                    <a:pt x="234" y="201"/>
                  </a:cubicBezTo>
                  <a:lnTo>
                    <a:pt x="334" y="201"/>
                  </a:lnTo>
                  <a:cubicBezTo>
                    <a:pt x="367" y="234"/>
                    <a:pt x="367" y="268"/>
                    <a:pt x="367" y="301"/>
                  </a:cubicBezTo>
                  <a:lnTo>
                    <a:pt x="367" y="334"/>
                  </a:lnTo>
                  <a:lnTo>
                    <a:pt x="234" y="468"/>
                  </a:lnTo>
                  <a:lnTo>
                    <a:pt x="133" y="535"/>
                  </a:lnTo>
                  <a:cubicBezTo>
                    <a:pt x="100" y="568"/>
                    <a:pt x="67" y="601"/>
                    <a:pt x="67" y="635"/>
                  </a:cubicBezTo>
                  <a:cubicBezTo>
                    <a:pt x="33" y="668"/>
                    <a:pt x="33" y="735"/>
                    <a:pt x="33" y="768"/>
                  </a:cubicBezTo>
                  <a:cubicBezTo>
                    <a:pt x="0" y="801"/>
                    <a:pt x="0" y="835"/>
                    <a:pt x="33" y="901"/>
                  </a:cubicBezTo>
                  <a:cubicBezTo>
                    <a:pt x="0" y="901"/>
                    <a:pt x="0" y="935"/>
                    <a:pt x="33" y="935"/>
                  </a:cubicBezTo>
                  <a:cubicBezTo>
                    <a:pt x="33" y="968"/>
                    <a:pt x="33" y="968"/>
                    <a:pt x="67" y="1002"/>
                  </a:cubicBezTo>
                  <a:lnTo>
                    <a:pt x="100" y="1002"/>
                  </a:lnTo>
                  <a:cubicBezTo>
                    <a:pt x="133" y="1002"/>
                    <a:pt x="167" y="968"/>
                    <a:pt x="200" y="968"/>
                  </a:cubicBezTo>
                  <a:cubicBezTo>
                    <a:pt x="200" y="968"/>
                    <a:pt x="234" y="935"/>
                    <a:pt x="234" y="935"/>
                  </a:cubicBezTo>
                  <a:cubicBezTo>
                    <a:pt x="267" y="901"/>
                    <a:pt x="300" y="901"/>
                    <a:pt x="300" y="868"/>
                  </a:cubicBezTo>
                  <a:cubicBezTo>
                    <a:pt x="334" y="835"/>
                    <a:pt x="334" y="835"/>
                    <a:pt x="367" y="801"/>
                  </a:cubicBezTo>
                  <a:cubicBezTo>
                    <a:pt x="367" y="801"/>
                    <a:pt x="367" y="801"/>
                    <a:pt x="367" y="835"/>
                  </a:cubicBezTo>
                  <a:lnTo>
                    <a:pt x="400" y="835"/>
                  </a:lnTo>
                  <a:lnTo>
                    <a:pt x="434" y="801"/>
                  </a:lnTo>
                  <a:lnTo>
                    <a:pt x="467" y="768"/>
                  </a:lnTo>
                  <a:cubicBezTo>
                    <a:pt x="467" y="768"/>
                    <a:pt x="467" y="735"/>
                    <a:pt x="467" y="735"/>
                  </a:cubicBezTo>
                  <a:lnTo>
                    <a:pt x="467" y="234"/>
                  </a:lnTo>
                  <a:cubicBezTo>
                    <a:pt x="467" y="201"/>
                    <a:pt x="467" y="134"/>
                    <a:pt x="467" y="101"/>
                  </a:cubicBezTo>
                  <a:cubicBezTo>
                    <a:pt x="467" y="68"/>
                    <a:pt x="434" y="34"/>
                    <a:pt x="400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4346600" y="224787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401" y="1"/>
                  </a:moveTo>
                  <a:lnTo>
                    <a:pt x="401" y="34"/>
                  </a:lnTo>
                  <a:cubicBezTo>
                    <a:pt x="401" y="34"/>
                    <a:pt x="401" y="68"/>
                    <a:pt x="401" y="68"/>
                  </a:cubicBezTo>
                  <a:lnTo>
                    <a:pt x="234" y="735"/>
                  </a:lnTo>
                  <a:lnTo>
                    <a:pt x="68" y="268"/>
                  </a:lnTo>
                  <a:lnTo>
                    <a:pt x="68" y="234"/>
                  </a:lnTo>
                  <a:lnTo>
                    <a:pt x="34" y="234"/>
                  </a:lnTo>
                  <a:lnTo>
                    <a:pt x="1" y="268"/>
                  </a:lnTo>
                  <a:lnTo>
                    <a:pt x="1" y="301"/>
                  </a:lnTo>
                  <a:cubicBezTo>
                    <a:pt x="1" y="301"/>
                    <a:pt x="1" y="301"/>
                    <a:pt x="1" y="334"/>
                  </a:cubicBezTo>
                  <a:lnTo>
                    <a:pt x="201" y="935"/>
                  </a:lnTo>
                  <a:lnTo>
                    <a:pt x="101" y="1369"/>
                  </a:lnTo>
                  <a:lnTo>
                    <a:pt x="134" y="1369"/>
                  </a:lnTo>
                  <a:cubicBezTo>
                    <a:pt x="168" y="1335"/>
                    <a:pt x="168" y="1335"/>
                    <a:pt x="168" y="1335"/>
                  </a:cubicBezTo>
                  <a:cubicBezTo>
                    <a:pt x="168" y="1335"/>
                    <a:pt x="168" y="1302"/>
                    <a:pt x="168" y="130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368300" y="2229550"/>
              <a:ext cx="13350" cy="34200"/>
            </a:xfrm>
            <a:custGeom>
              <a:rect b="b" l="l" r="r" t="t"/>
              <a:pathLst>
                <a:path extrusionOk="0" h="1368" w="534">
                  <a:moveTo>
                    <a:pt x="367" y="0"/>
                  </a:moveTo>
                  <a:cubicBezTo>
                    <a:pt x="334" y="0"/>
                    <a:pt x="300" y="0"/>
                    <a:pt x="267" y="33"/>
                  </a:cubicBezTo>
                  <a:cubicBezTo>
                    <a:pt x="234" y="67"/>
                    <a:pt x="200" y="100"/>
                    <a:pt x="167" y="133"/>
                  </a:cubicBezTo>
                  <a:cubicBezTo>
                    <a:pt x="134" y="167"/>
                    <a:pt x="100" y="200"/>
                    <a:pt x="100" y="267"/>
                  </a:cubicBezTo>
                  <a:cubicBezTo>
                    <a:pt x="67" y="300"/>
                    <a:pt x="33" y="334"/>
                    <a:pt x="33" y="400"/>
                  </a:cubicBezTo>
                  <a:cubicBezTo>
                    <a:pt x="33" y="434"/>
                    <a:pt x="0" y="500"/>
                    <a:pt x="0" y="534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400"/>
                  </a:cubicBezTo>
                  <a:cubicBezTo>
                    <a:pt x="67" y="367"/>
                    <a:pt x="67" y="334"/>
                    <a:pt x="100" y="300"/>
                  </a:cubicBezTo>
                  <a:cubicBezTo>
                    <a:pt x="100" y="267"/>
                    <a:pt x="134" y="267"/>
                    <a:pt x="134" y="234"/>
                  </a:cubicBezTo>
                  <a:cubicBezTo>
                    <a:pt x="167" y="200"/>
                    <a:pt x="167" y="200"/>
                    <a:pt x="200" y="167"/>
                  </a:cubicBezTo>
                  <a:lnTo>
                    <a:pt x="300" y="167"/>
                  </a:lnTo>
                  <a:cubicBezTo>
                    <a:pt x="334" y="234"/>
                    <a:pt x="334" y="267"/>
                    <a:pt x="334" y="300"/>
                  </a:cubicBezTo>
                  <a:cubicBezTo>
                    <a:pt x="334" y="367"/>
                    <a:pt x="334" y="400"/>
                    <a:pt x="334" y="434"/>
                  </a:cubicBezTo>
                  <a:cubicBezTo>
                    <a:pt x="334" y="467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4"/>
                  </a:lnTo>
                  <a:cubicBezTo>
                    <a:pt x="33" y="1234"/>
                    <a:pt x="33" y="1268"/>
                    <a:pt x="33" y="1268"/>
                  </a:cubicBezTo>
                  <a:lnTo>
                    <a:pt x="33" y="1334"/>
                  </a:lnTo>
                  <a:lnTo>
                    <a:pt x="33" y="1368"/>
                  </a:lnTo>
                  <a:lnTo>
                    <a:pt x="500" y="1067"/>
                  </a:lnTo>
                  <a:cubicBezTo>
                    <a:pt x="500" y="1034"/>
                    <a:pt x="500" y="1034"/>
                    <a:pt x="500" y="1034"/>
                  </a:cubicBezTo>
                  <a:lnTo>
                    <a:pt x="500" y="967"/>
                  </a:lnTo>
                  <a:cubicBezTo>
                    <a:pt x="534" y="967"/>
                    <a:pt x="534" y="934"/>
                    <a:pt x="500" y="934"/>
                  </a:cubicBezTo>
                  <a:lnTo>
                    <a:pt x="167" y="1134"/>
                  </a:lnTo>
                  <a:lnTo>
                    <a:pt x="434" y="634"/>
                  </a:lnTo>
                  <a:cubicBezTo>
                    <a:pt x="434" y="600"/>
                    <a:pt x="467" y="567"/>
                    <a:pt x="467" y="534"/>
                  </a:cubicBezTo>
                  <a:cubicBezTo>
                    <a:pt x="467" y="500"/>
                    <a:pt x="500" y="467"/>
                    <a:pt x="500" y="434"/>
                  </a:cubicBezTo>
                  <a:cubicBezTo>
                    <a:pt x="500" y="400"/>
                    <a:pt x="500" y="367"/>
                    <a:pt x="500" y="334"/>
                  </a:cubicBezTo>
                  <a:cubicBezTo>
                    <a:pt x="500" y="300"/>
                    <a:pt x="500" y="267"/>
                    <a:pt x="500" y="234"/>
                  </a:cubicBezTo>
                  <a:cubicBezTo>
                    <a:pt x="500" y="200"/>
                    <a:pt x="500" y="167"/>
                    <a:pt x="500" y="133"/>
                  </a:cubicBezTo>
                  <a:cubicBezTo>
                    <a:pt x="500" y="100"/>
                    <a:pt x="467" y="67"/>
                    <a:pt x="467" y="33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384125" y="2219525"/>
              <a:ext cx="13375" cy="32550"/>
            </a:xfrm>
            <a:custGeom>
              <a:rect b="b" l="l" r="r" t="t"/>
              <a:pathLst>
                <a:path extrusionOk="0" h="1302" w="535">
                  <a:moveTo>
                    <a:pt x="314" y="176"/>
                  </a:moveTo>
                  <a:cubicBezTo>
                    <a:pt x="334" y="176"/>
                    <a:pt x="351" y="184"/>
                    <a:pt x="368" y="201"/>
                  </a:cubicBezTo>
                  <a:cubicBezTo>
                    <a:pt x="401" y="268"/>
                    <a:pt x="435" y="334"/>
                    <a:pt x="435" y="401"/>
                  </a:cubicBezTo>
                  <a:lnTo>
                    <a:pt x="435" y="568"/>
                  </a:lnTo>
                  <a:lnTo>
                    <a:pt x="435" y="701"/>
                  </a:lnTo>
                  <a:cubicBezTo>
                    <a:pt x="435" y="801"/>
                    <a:pt x="401" y="868"/>
                    <a:pt x="368" y="968"/>
                  </a:cubicBezTo>
                  <a:cubicBezTo>
                    <a:pt x="334" y="1035"/>
                    <a:pt x="301" y="1068"/>
                    <a:pt x="234" y="1102"/>
                  </a:cubicBezTo>
                  <a:cubicBezTo>
                    <a:pt x="218" y="1118"/>
                    <a:pt x="193" y="1127"/>
                    <a:pt x="168" y="1127"/>
                  </a:cubicBezTo>
                  <a:cubicBezTo>
                    <a:pt x="143" y="1127"/>
                    <a:pt x="118" y="1118"/>
                    <a:pt x="101" y="1102"/>
                  </a:cubicBezTo>
                  <a:cubicBezTo>
                    <a:pt x="68" y="1035"/>
                    <a:pt x="68" y="968"/>
                    <a:pt x="68" y="901"/>
                  </a:cubicBezTo>
                  <a:lnTo>
                    <a:pt x="68" y="635"/>
                  </a:lnTo>
                  <a:cubicBezTo>
                    <a:pt x="68" y="534"/>
                    <a:pt x="68" y="434"/>
                    <a:pt x="101" y="368"/>
                  </a:cubicBezTo>
                  <a:cubicBezTo>
                    <a:pt x="134" y="301"/>
                    <a:pt x="168" y="234"/>
                    <a:pt x="234" y="201"/>
                  </a:cubicBezTo>
                  <a:cubicBezTo>
                    <a:pt x="268" y="184"/>
                    <a:pt x="293" y="176"/>
                    <a:pt x="314" y="176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34"/>
                    <a:pt x="268" y="67"/>
                  </a:cubicBezTo>
                  <a:cubicBezTo>
                    <a:pt x="201" y="67"/>
                    <a:pt x="168" y="101"/>
                    <a:pt x="134" y="168"/>
                  </a:cubicBezTo>
                  <a:cubicBezTo>
                    <a:pt x="101" y="201"/>
                    <a:pt x="68" y="268"/>
                    <a:pt x="68" y="301"/>
                  </a:cubicBezTo>
                  <a:cubicBezTo>
                    <a:pt x="34" y="368"/>
                    <a:pt x="1" y="434"/>
                    <a:pt x="1" y="468"/>
                  </a:cubicBezTo>
                  <a:cubicBezTo>
                    <a:pt x="1" y="534"/>
                    <a:pt x="1" y="601"/>
                    <a:pt x="1" y="668"/>
                  </a:cubicBezTo>
                  <a:lnTo>
                    <a:pt x="1" y="835"/>
                  </a:lnTo>
                  <a:lnTo>
                    <a:pt x="1" y="968"/>
                  </a:lnTo>
                  <a:cubicBezTo>
                    <a:pt x="1" y="1001"/>
                    <a:pt x="1" y="1068"/>
                    <a:pt x="1" y="1135"/>
                  </a:cubicBezTo>
                  <a:cubicBezTo>
                    <a:pt x="1" y="1168"/>
                    <a:pt x="34" y="1202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68" y="1302"/>
                    <a:pt x="234" y="1302"/>
                    <a:pt x="268" y="1268"/>
                  </a:cubicBezTo>
                  <a:cubicBezTo>
                    <a:pt x="301" y="1235"/>
                    <a:pt x="334" y="1202"/>
                    <a:pt x="401" y="1168"/>
                  </a:cubicBezTo>
                  <a:cubicBezTo>
                    <a:pt x="435" y="1102"/>
                    <a:pt x="435" y="1068"/>
                    <a:pt x="468" y="1001"/>
                  </a:cubicBezTo>
                  <a:cubicBezTo>
                    <a:pt x="501" y="935"/>
                    <a:pt x="501" y="901"/>
                    <a:pt x="535" y="835"/>
                  </a:cubicBezTo>
                  <a:cubicBezTo>
                    <a:pt x="535" y="768"/>
                    <a:pt x="535" y="701"/>
                    <a:pt x="535" y="635"/>
                  </a:cubicBezTo>
                  <a:lnTo>
                    <a:pt x="535" y="368"/>
                  </a:lnTo>
                  <a:cubicBezTo>
                    <a:pt x="535" y="301"/>
                    <a:pt x="535" y="234"/>
                    <a:pt x="535" y="201"/>
                  </a:cubicBezTo>
                  <a:cubicBezTo>
                    <a:pt x="501" y="134"/>
                    <a:pt x="501" y="101"/>
                    <a:pt x="468" y="67"/>
                  </a:cubicBezTo>
                  <a:cubicBezTo>
                    <a:pt x="435" y="34"/>
                    <a:pt x="401" y="34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4399975" y="2237875"/>
              <a:ext cx="2525" cy="9200"/>
            </a:xfrm>
            <a:custGeom>
              <a:rect b="b" l="l" r="r" t="t"/>
              <a:pathLst>
                <a:path extrusionOk="0" h="368" w="101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cubicBezTo>
                    <a:pt x="34" y="334"/>
                    <a:pt x="34" y="334"/>
                    <a:pt x="34" y="334"/>
                  </a:cubicBezTo>
                  <a:cubicBezTo>
                    <a:pt x="67" y="301"/>
                    <a:pt x="67" y="301"/>
                    <a:pt x="34" y="26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4414150" y="2202500"/>
              <a:ext cx="13375" cy="35400"/>
            </a:xfrm>
            <a:custGeom>
              <a:rect b="b" l="l" r="r" t="t"/>
              <a:pathLst>
                <a:path extrusionOk="0" h="1416" w="535">
                  <a:moveTo>
                    <a:pt x="409" y="1"/>
                  </a:moveTo>
                  <a:cubicBezTo>
                    <a:pt x="404" y="1"/>
                    <a:pt x="401" y="5"/>
                    <a:pt x="401" y="15"/>
                  </a:cubicBezTo>
                  <a:cubicBezTo>
                    <a:pt x="334" y="15"/>
                    <a:pt x="301" y="15"/>
                    <a:pt x="268" y="48"/>
                  </a:cubicBezTo>
                  <a:cubicBezTo>
                    <a:pt x="234" y="48"/>
                    <a:pt x="201" y="81"/>
                    <a:pt x="168" y="115"/>
                  </a:cubicBezTo>
                  <a:cubicBezTo>
                    <a:pt x="134" y="181"/>
                    <a:pt x="101" y="215"/>
                    <a:pt x="101" y="248"/>
                  </a:cubicBezTo>
                  <a:cubicBezTo>
                    <a:pt x="67" y="315"/>
                    <a:pt x="67" y="348"/>
                    <a:pt x="34" y="415"/>
                  </a:cubicBezTo>
                  <a:cubicBezTo>
                    <a:pt x="34" y="448"/>
                    <a:pt x="34" y="482"/>
                    <a:pt x="34" y="548"/>
                  </a:cubicBezTo>
                  <a:lnTo>
                    <a:pt x="67" y="515"/>
                  </a:lnTo>
                  <a:lnTo>
                    <a:pt x="67" y="482"/>
                  </a:lnTo>
                  <a:cubicBezTo>
                    <a:pt x="67" y="448"/>
                    <a:pt x="67" y="415"/>
                    <a:pt x="67" y="415"/>
                  </a:cubicBezTo>
                  <a:cubicBezTo>
                    <a:pt x="67" y="382"/>
                    <a:pt x="101" y="348"/>
                    <a:pt x="101" y="315"/>
                  </a:cubicBezTo>
                  <a:cubicBezTo>
                    <a:pt x="101" y="281"/>
                    <a:pt x="134" y="281"/>
                    <a:pt x="134" y="248"/>
                  </a:cubicBezTo>
                  <a:lnTo>
                    <a:pt x="201" y="181"/>
                  </a:lnTo>
                  <a:lnTo>
                    <a:pt x="334" y="181"/>
                  </a:lnTo>
                  <a:cubicBezTo>
                    <a:pt x="334" y="248"/>
                    <a:pt x="368" y="281"/>
                    <a:pt x="368" y="315"/>
                  </a:cubicBezTo>
                  <a:cubicBezTo>
                    <a:pt x="368" y="382"/>
                    <a:pt x="368" y="415"/>
                    <a:pt x="368" y="448"/>
                  </a:cubicBezTo>
                  <a:cubicBezTo>
                    <a:pt x="334" y="482"/>
                    <a:pt x="334" y="548"/>
                    <a:pt x="301" y="582"/>
                  </a:cubicBezTo>
                  <a:lnTo>
                    <a:pt x="34" y="1249"/>
                  </a:lnTo>
                  <a:lnTo>
                    <a:pt x="34" y="1282"/>
                  </a:lnTo>
                  <a:cubicBezTo>
                    <a:pt x="34" y="1282"/>
                    <a:pt x="34" y="1316"/>
                    <a:pt x="34" y="1316"/>
                  </a:cubicBezTo>
                  <a:lnTo>
                    <a:pt x="34" y="1382"/>
                  </a:lnTo>
                  <a:cubicBezTo>
                    <a:pt x="34" y="1416"/>
                    <a:pt x="1" y="1416"/>
                    <a:pt x="34" y="1416"/>
                  </a:cubicBezTo>
                  <a:lnTo>
                    <a:pt x="67" y="1416"/>
                  </a:lnTo>
                  <a:lnTo>
                    <a:pt x="534" y="1115"/>
                  </a:lnTo>
                  <a:cubicBezTo>
                    <a:pt x="534" y="1082"/>
                    <a:pt x="534" y="1082"/>
                    <a:pt x="534" y="1082"/>
                  </a:cubicBezTo>
                  <a:lnTo>
                    <a:pt x="534" y="949"/>
                  </a:lnTo>
                  <a:lnTo>
                    <a:pt x="201" y="1149"/>
                  </a:lnTo>
                  <a:lnTo>
                    <a:pt x="434" y="648"/>
                  </a:lnTo>
                  <a:cubicBezTo>
                    <a:pt x="434" y="615"/>
                    <a:pt x="468" y="582"/>
                    <a:pt x="468" y="548"/>
                  </a:cubicBezTo>
                  <a:cubicBezTo>
                    <a:pt x="501" y="515"/>
                    <a:pt x="501" y="482"/>
                    <a:pt x="501" y="448"/>
                  </a:cubicBezTo>
                  <a:cubicBezTo>
                    <a:pt x="501" y="415"/>
                    <a:pt x="501" y="382"/>
                    <a:pt x="501" y="348"/>
                  </a:cubicBezTo>
                  <a:cubicBezTo>
                    <a:pt x="501" y="315"/>
                    <a:pt x="501" y="281"/>
                    <a:pt x="501" y="248"/>
                  </a:cubicBezTo>
                  <a:cubicBezTo>
                    <a:pt x="501" y="215"/>
                    <a:pt x="501" y="148"/>
                    <a:pt x="501" y="115"/>
                  </a:cubicBezTo>
                  <a:cubicBezTo>
                    <a:pt x="501" y="81"/>
                    <a:pt x="501" y="48"/>
                    <a:pt x="468" y="48"/>
                  </a:cubicBezTo>
                  <a:cubicBezTo>
                    <a:pt x="444" y="24"/>
                    <a:pt x="421" y="1"/>
                    <a:pt x="4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4430000" y="2193325"/>
              <a:ext cx="13375" cy="32075"/>
            </a:xfrm>
            <a:custGeom>
              <a:rect b="b" l="l" r="r" t="t"/>
              <a:pathLst>
                <a:path extrusionOk="0" h="1283" w="535">
                  <a:moveTo>
                    <a:pt x="347" y="156"/>
                  </a:moveTo>
                  <a:cubicBezTo>
                    <a:pt x="367" y="156"/>
                    <a:pt x="384" y="165"/>
                    <a:pt x="401" y="181"/>
                  </a:cubicBezTo>
                  <a:cubicBezTo>
                    <a:pt x="434" y="248"/>
                    <a:pt x="434" y="315"/>
                    <a:pt x="434" y="382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34" y="849"/>
                    <a:pt x="401" y="949"/>
                  </a:cubicBezTo>
                  <a:cubicBezTo>
                    <a:pt x="367" y="1015"/>
                    <a:pt x="334" y="1049"/>
                    <a:pt x="267" y="1082"/>
                  </a:cubicBezTo>
                  <a:cubicBezTo>
                    <a:pt x="234" y="1099"/>
                    <a:pt x="209" y="1107"/>
                    <a:pt x="188" y="1107"/>
                  </a:cubicBezTo>
                  <a:cubicBezTo>
                    <a:pt x="167" y="1107"/>
                    <a:pt x="151" y="1099"/>
                    <a:pt x="134" y="1082"/>
                  </a:cubicBezTo>
                  <a:cubicBezTo>
                    <a:pt x="101" y="1015"/>
                    <a:pt x="67" y="949"/>
                    <a:pt x="101" y="882"/>
                  </a:cubicBezTo>
                  <a:lnTo>
                    <a:pt x="101" y="615"/>
                  </a:lnTo>
                  <a:cubicBezTo>
                    <a:pt x="67" y="515"/>
                    <a:pt x="101" y="415"/>
                    <a:pt x="134" y="348"/>
                  </a:cubicBezTo>
                  <a:cubicBezTo>
                    <a:pt x="167" y="282"/>
                    <a:pt x="201" y="215"/>
                    <a:pt x="267" y="181"/>
                  </a:cubicBezTo>
                  <a:cubicBezTo>
                    <a:pt x="301" y="165"/>
                    <a:pt x="326" y="156"/>
                    <a:pt x="347" y="156"/>
                  </a:cubicBezTo>
                  <a:close/>
                  <a:moveTo>
                    <a:pt x="365" y="1"/>
                  </a:moveTo>
                  <a:cubicBezTo>
                    <a:pt x="331" y="1"/>
                    <a:pt x="291" y="24"/>
                    <a:pt x="267" y="48"/>
                  </a:cubicBezTo>
                  <a:cubicBezTo>
                    <a:pt x="234" y="48"/>
                    <a:pt x="201" y="81"/>
                    <a:pt x="134" y="148"/>
                  </a:cubicBezTo>
                  <a:cubicBezTo>
                    <a:pt x="101" y="181"/>
                    <a:pt x="101" y="248"/>
                    <a:pt x="67" y="282"/>
                  </a:cubicBezTo>
                  <a:cubicBezTo>
                    <a:pt x="34" y="348"/>
                    <a:pt x="34" y="415"/>
                    <a:pt x="1" y="482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9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34" y="1149"/>
                    <a:pt x="34" y="1182"/>
                    <a:pt x="67" y="1216"/>
                  </a:cubicBezTo>
                  <a:cubicBezTo>
                    <a:pt x="67" y="1249"/>
                    <a:pt x="101" y="1282"/>
                    <a:pt x="134" y="1282"/>
                  </a:cubicBezTo>
                  <a:cubicBezTo>
                    <a:pt x="201" y="1282"/>
                    <a:pt x="234" y="1282"/>
                    <a:pt x="267" y="1249"/>
                  </a:cubicBezTo>
                  <a:cubicBezTo>
                    <a:pt x="334" y="1216"/>
                    <a:pt x="367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15"/>
                    <a:pt x="534" y="882"/>
                    <a:pt x="534" y="815"/>
                  </a:cubicBezTo>
                  <a:cubicBezTo>
                    <a:pt x="534" y="749"/>
                    <a:pt x="534" y="682"/>
                    <a:pt x="534" y="615"/>
                  </a:cubicBezTo>
                  <a:lnTo>
                    <a:pt x="534" y="348"/>
                  </a:lnTo>
                  <a:cubicBezTo>
                    <a:pt x="534" y="282"/>
                    <a:pt x="534" y="215"/>
                    <a:pt x="534" y="181"/>
                  </a:cubicBezTo>
                  <a:cubicBezTo>
                    <a:pt x="534" y="115"/>
                    <a:pt x="501" y="81"/>
                    <a:pt x="468" y="48"/>
                  </a:cubicBezTo>
                  <a:cubicBezTo>
                    <a:pt x="468" y="15"/>
                    <a:pt x="434" y="15"/>
                    <a:pt x="401" y="15"/>
                  </a:cubicBezTo>
                  <a:cubicBezTo>
                    <a:pt x="391" y="5"/>
                    <a:pt x="378" y="1"/>
                    <a:pt x="3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4447525" y="2183675"/>
              <a:ext cx="13350" cy="34225"/>
            </a:xfrm>
            <a:custGeom>
              <a:rect b="b" l="l" r="r" t="t"/>
              <a:pathLst>
                <a:path extrusionOk="0" h="1369" w="534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3" y="167"/>
                    <a:pt x="100" y="201"/>
                    <a:pt x="100" y="267"/>
                  </a:cubicBezTo>
                  <a:cubicBezTo>
                    <a:pt x="67" y="301"/>
                    <a:pt x="33" y="367"/>
                    <a:pt x="33" y="401"/>
                  </a:cubicBezTo>
                  <a:cubicBezTo>
                    <a:pt x="33" y="467"/>
                    <a:pt x="33" y="501"/>
                    <a:pt x="33" y="534"/>
                  </a:cubicBezTo>
                  <a:cubicBezTo>
                    <a:pt x="0" y="534"/>
                    <a:pt x="0" y="567"/>
                    <a:pt x="33" y="567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467"/>
                    <a:pt x="67" y="434"/>
                    <a:pt x="67" y="401"/>
                  </a:cubicBezTo>
                  <a:cubicBezTo>
                    <a:pt x="67" y="367"/>
                    <a:pt x="100" y="334"/>
                    <a:pt x="100" y="301"/>
                  </a:cubicBezTo>
                  <a:cubicBezTo>
                    <a:pt x="100" y="301"/>
                    <a:pt x="133" y="267"/>
                    <a:pt x="133" y="234"/>
                  </a:cubicBezTo>
                  <a:lnTo>
                    <a:pt x="200" y="201"/>
                  </a:lnTo>
                  <a:cubicBezTo>
                    <a:pt x="234" y="184"/>
                    <a:pt x="259" y="176"/>
                    <a:pt x="275" y="176"/>
                  </a:cubicBezTo>
                  <a:cubicBezTo>
                    <a:pt x="292" y="176"/>
                    <a:pt x="300" y="184"/>
                    <a:pt x="300" y="201"/>
                  </a:cubicBezTo>
                  <a:cubicBezTo>
                    <a:pt x="334" y="234"/>
                    <a:pt x="334" y="267"/>
                    <a:pt x="334" y="301"/>
                  </a:cubicBezTo>
                  <a:cubicBezTo>
                    <a:pt x="367" y="367"/>
                    <a:pt x="367" y="401"/>
                    <a:pt x="334" y="434"/>
                  </a:cubicBezTo>
                  <a:cubicBezTo>
                    <a:pt x="334" y="501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5"/>
                  </a:lnTo>
                  <a:cubicBezTo>
                    <a:pt x="33" y="1235"/>
                    <a:pt x="33" y="1268"/>
                    <a:pt x="33" y="1268"/>
                  </a:cubicBezTo>
                  <a:lnTo>
                    <a:pt x="33" y="1335"/>
                  </a:lnTo>
                  <a:cubicBezTo>
                    <a:pt x="33" y="1335"/>
                    <a:pt x="33" y="1368"/>
                    <a:pt x="33" y="1368"/>
                  </a:cubicBezTo>
                  <a:lnTo>
                    <a:pt x="500" y="1101"/>
                  </a:lnTo>
                  <a:cubicBezTo>
                    <a:pt x="534" y="1101"/>
                    <a:pt x="534" y="1068"/>
                    <a:pt x="534" y="1068"/>
                  </a:cubicBezTo>
                  <a:cubicBezTo>
                    <a:pt x="534" y="1068"/>
                    <a:pt x="534" y="1034"/>
                    <a:pt x="534" y="1034"/>
                  </a:cubicBezTo>
                  <a:lnTo>
                    <a:pt x="534" y="968"/>
                  </a:lnTo>
                  <a:lnTo>
                    <a:pt x="534" y="934"/>
                  </a:lnTo>
                  <a:lnTo>
                    <a:pt x="500" y="934"/>
                  </a:lnTo>
                  <a:lnTo>
                    <a:pt x="167" y="1135"/>
                  </a:lnTo>
                  <a:lnTo>
                    <a:pt x="434" y="634"/>
                  </a:lnTo>
                  <a:lnTo>
                    <a:pt x="467" y="534"/>
                  </a:lnTo>
                  <a:cubicBezTo>
                    <a:pt x="500" y="501"/>
                    <a:pt x="500" y="467"/>
                    <a:pt x="500" y="434"/>
                  </a:cubicBezTo>
                  <a:cubicBezTo>
                    <a:pt x="500" y="401"/>
                    <a:pt x="500" y="401"/>
                    <a:pt x="500" y="367"/>
                  </a:cubicBezTo>
                  <a:cubicBezTo>
                    <a:pt x="500" y="334"/>
                    <a:pt x="500" y="301"/>
                    <a:pt x="500" y="267"/>
                  </a:cubicBezTo>
                  <a:cubicBezTo>
                    <a:pt x="500" y="201"/>
                    <a:pt x="500" y="167"/>
                    <a:pt x="500" y="134"/>
                  </a:cubicBezTo>
                  <a:cubicBezTo>
                    <a:pt x="500" y="100"/>
                    <a:pt x="467" y="67"/>
                    <a:pt x="467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4463350" y="2174150"/>
              <a:ext cx="13375" cy="32075"/>
            </a:xfrm>
            <a:custGeom>
              <a:rect b="b" l="l" r="r" t="t"/>
              <a:pathLst>
                <a:path extrusionOk="0" h="1283" w="535">
                  <a:moveTo>
                    <a:pt x="314" y="156"/>
                  </a:moveTo>
                  <a:cubicBezTo>
                    <a:pt x="334" y="156"/>
                    <a:pt x="351" y="165"/>
                    <a:pt x="368" y="181"/>
                  </a:cubicBezTo>
                  <a:cubicBezTo>
                    <a:pt x="401" y="248"/>
                    <a:pt x="434" y="315"/>
                    <a:pt x="434" y="381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01" y="848"/>
                    <a:pt x="368" y="948"/>
                  </a:cubicBezTo>
                  <a:cubicBezTo>
                    <a:pt x="368" y="1015"/>
                    <a:pt x="301" y="1049"/>
                    <a:pt x="234" y="1082"/>
                  </a:cubicBezTo>
                  <a:cubicBezTo>
                    <a:pt x="218" y="1099"/>
                    <a:pt x="193" y="1107"/>
                    <a:pt x="172" y="1107"/>
                  </a:cubicBezTo>
                  <a:cubicBezTo>
                    <a:pt x="151" y="1107"/>
                    <a:pt x="134" y="1099"/>
                    <a:pt x="134" y="1082"/>
                  </a:cubicBezTo>
                  <a:cubicBezTo>
                    <a:pt x="68" y="1015"/>
                    <a:pt x="68" y="948"/>
                    <a:pt x="68" y="882"/>
                  </a:cubicBezTo>
                  <a:lnTo>
                    <a:pt x="68" y="615"/>
                  </a:lnTo>
                  <a:cubicBezTo>
                    <a:pt x="68" y="515"/>
                    <a:pt x="101" y="415"/>
                    <a:pt x="134" y="348"/>
                  </a:cubicBezTo>
                  <a:cubicBezTo>
                    <a:pt x="134" y="281"/>
                    <a:pt x="201" y="215"/>
                    <a:pt x="234" y="181"/>
                  </a:cubicBezTo>
                  <a:cubicBezTo>
                    <a:pt x="268" y="165"/>
                    <a:pt x="293" y="156"/>
                    <a:pt x="314" y="156"/>
                  </a:cubicBezTo>
                  <a:close/>
                  <a:moveTo>
                    <a:pt x="350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01" y="48"/>
                    <a:pt x="168" y="115"/>
                    <a:pt x="134" y="148"/>
                  </a:cubicBezTo>
                  <a:cubicBezTo>
                    <a:pt x="101" y="181"/>
                    <a:pt x="68" y="248"/>
                    <a:pt x="68" y="281"/>
                  </a:cubicBezTo>
                  <a:cubicBezTo>
                    <a:pt x="34" y="348"/>
                    <a:pt x="1" y="415"/>
                    <a:pt x="1" y="448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8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1" y="1149"/>
                    <a:pt x="34" y="1182"/>
                    <a:pt x="68" y="1215"/>
                  </a:cubicBezTo>
                  <a:cubicBezTo>
                    <a:pt x="68" y="1249"/>
                    <a:pt x="101" y="1282"/>
                    <a:pt x="134" y="1282"/>
                  </a:cubicBezTo>
                  <a:cubicBezTo>
                    <a:pt x="168" y="1282"/>
                    <a:pt x="234" y="1282"/>
                    <a:pt x="268" y="1249"/>
                  </a:cubicBezTo>
                  <a:cubicBezTo>
                    <a:pt x="301" y="1215"/>
                    <a:pt x="368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48"/>
                    <a:pt x="501" y="882"/>
                    <a:pt x="535" y="815"/>
                  </a:cubicBezTo>
                  <a:cubicBezTo>
                    <a:pt x="535" y="748"/>
                    <a:pt x="535" y="682"/>
                    <a:pt x="535" y="615"/>
                  </a:cubicBezTo>
                  <a:lnTo>
                    <a:pt x="535" y="348"/>
                  </a:lnTo>
                  <a:cubicBezTo>
                    <a:pt x="535" y="281"/>
                    <a:pt x="535" y="215"/>
                    <a:pt x="535" y="181"/>
                  </a:cubicBezTo>
                  <a:cubicBezTo>
                    <a:pt x="501" y="115"/>
                    <a:pt x="501" y="81"/>
                    <a:pt x="468" y="48"/>
                  </a:cubicBezTo>
                  <a:cubicBezTo>
                    <a:pt x="468" y="14"/>
                    <a:pt x="434" y="14"/>
                    <a:pt x="401" y="14"/>
                  </a:cubicBezTo>
                  <a:cubicBezTo>
                    <a:pt x="382" y="5"/>
                    <a:pt x="365" y="1"/>
                    <a:pt x="3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831125" y="1963525"/>
              <a:ext cx="8350" cy="29200"/>
            </a:xfrm>
            <a:custGeom>
              <a:rect b="b" l="l" r="r" t="t"/>
              <a:pathLst>
                <a:path extrusionOk="0" h="1168" w="334">
                  <a:moveTo>
                    <a:pt x="301" y="0"/>
                  </a:moveTo>
                  <a:lnTo>
                    <a:pt x="267" y="33"/>
                  </a:lnTo>
                  <a:lnTo>
                    <a:pt x="234" y="33"/>
                  </a:lnTo>
                  <a:lnTo>
                    <a:pt x="0" y="467"/>
                  </a:lnTo>
                  <a:cubicBezTo>
                    <a:pt x="0" y="467"/>
                    <a:pt x="0" y="467"/>
                    <a:pt x="0" y="500"/>
                  </a:cubicBezTo>
                  <a:cubicBezTo>
                    <a:pt x="0" y="500"/>
                    <a:pt x="0" y="500"/>
                    <a:pt x="0" y="534"/>
                  </a:cubicBezTo>
                  <a:lnTo>
                    <a:pt x="34" y="567"/>
                  </a:lnTo>
                  <a:lnTo>
                    <a:pt x="67" y="567"/>
                  </a:lnTo>
                  <a:cubicBezTo>
                    <a:pt x="67" y="567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267" y="1168"/>
                  </a:lnTo>
                  <a:cubicBezTo>
                    <a:pt x="301" y="1134"/>
                    <a:pt x="301" y="1134"/>
                    <a:pt x="301" y="1134"/>
                  </a:cubicBezTo>
                  <a:cubicBezTo>
                    <a:pt x="301" y="1134"/>
                    <a:pt x="301" y="1101"/>
                    <a:pt x="301" y="1101"/>
                  </a:cubicBezTo>
                  <a:lnTo>
                    <a:pt x="334" y="33"/>
                  </a:lnTo>
                  <a:cubicBezTo>
                    <a:pt x="334" y="0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4841950" y="1955175"/>
              <a:ext cx="13375" cy="33375"/>
            </a:xfrm>
            <a:custGeom>
              <a:rect b="b" l="l" r="r" t="t"/>
              <a:pathLst>
                <a:path extrusionOk="0" h="1335" w="535">
                  <a:moveTo>
                    <a:pt x="468" y="1"/>
                  </a:moveTo>
                  <a:lnTo>
                    <a:pt x="101" y="201"/>
                  </a:lnTo>
                  <a:cubicBezTo>
                    <a:pt x="68" y="201"/>
                    <a:pt x="68" y="234"/>
                    <a:pt x="68" y="234"/>
                  </a:cubicBezTo>
                  <a:cubicBezTo>
                    <a:pt x="68" y="234"/>
                    <a:pt x="68" y="267"/>
                    <a:pt x="68" y="267"/>
                  </a:cubicBezTo>
                  <a:lnTo>
                    <a:pt x="34" y="834"/>
                  </a:lnTo>
                  <a:cubicBezTo>
                    <a:pt x="34" y="868"/>
                    <a:pt x="34" y="868"/>
                    <a:pt x="34" y="868"/>
                  </a:cubicBezTo>
                  <a:lnTo>
                    <a:pt x="101" y="834"/>
                  </a:lnTo>
                  <a:cubicBezTo>
                    <a:pt x="101" y="834"/>
                    <a:pt x="101" y="834"/>
                    <a:pt x="134" y="801"/>
                  </a:cubicBezTo>
                  <a:lnTo>
                    <a:pt x="134" y="768"/>
                  </a:lnTo>
                  <a:cubicBezTo>
                    <a:pt x="168" y="734"/>
                    <a:pt x="168" y="734"/>
                    <a:pt x="168" y="701"/>
                  </a:cubicBezTo>
                  <a:cubicBezTo>
                    <a:pt x="201" y="668"/>
                    <a:pt x="234" y="668"/>
                    <a:pt x="234" y="668"/>
                  </a:cubicBezTo>
                  <a:lnTo>
                    <a:pt x="335" y="634"/>
                  </a:lnTo>
                  <a:lnTo>
                    <a:pt x="368" y="634"/>
                  </a:lnTo>
                  <a:cubicBezTo>
                    <a:pt x="401" y="634"/>
                    <a:pt x="401" y="668"/>
                    <a:pt x="401" y="668"/>
                  </a:cubicBezTo>
                  <a:cubicBezTo>
                    <a:pt x="435" y="701"/>
                    <a:pt x="435" y="734"/>
                    <a:pt x="401" y="768"/>
                  </a:cubicBezTo>
                  <a:cubicBezTo>
                    <a:pt x="435" y="801"/>
                    <a:pt x="435" y="868"/>
                    <a:pt x="401" y="901"/>
                  </a:cubicBezTo>
                  <a:cubicBezTo>
                    <a:pt x="401" y="935"/>
                    <a:pt x="401" y="968"/>
                    <a:pt x="368" y="1001"/>
                  </a:cubicBezTo>
                  <a:cubicBezTo>
                    <a:pt x="368" y="1001"/>
                    <a:pt x="335" y="1035"/>
                    <a:pt x="335" y="1068"/>
                  </a:cubicBezTo>
                  <a:cubicBezTo>
                    <a:pt x="301" y="1101"/>
                    <a:pt x="268" y="1101"/>
                    <a:pt x="234" y="1135"/>
                  </a:cubicBezTo>
                  <a:lnTo>
                    <a:pt x="134" y="1135"/>
                  </a:lnTo>
                  <a:cubicBezTo>
                    <a:pt x="101" y="1101"/>
                    <a:pt x="68" y="1068"/>
                    <a:pt x="68" y="1035"/>
                  </a:cubicBezTo>
                  <a:cubicBezTo>
                    <a:pt x="68" y="1035"/>
                    <a:pt x="68" y="1068"/>
                    <a:pt x="68" y="1068"/>
                  </a:cubicBezTo>
                  <a:lnTo>
                    <a:pt x="1" y="1101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1"/>
                    <a:pt x="1" y="1235"/>
                    <a:pt x="34" y="1268"/>
                  </a:cubicBezTo>
                  <a:cubicBezTo>
                    <a:pt x="34" y="1301"/>
                    <a:pt x="68" y="1301"/>
                    <a:pt x="101" y="1335"/>
                  </a:cubicBezTo>
                  <a:lnTo>
                    <a:pt x="168" y="1335"/>
                  </a:lnTo>
                  <a:cubicBezTo>
                    <a:pt x="201" y="1335"/>
                    <a:pt x="268" y="1301"/>
                    <a:pt x="301" y="1301"/>
                  </a:cubicBezTo>
                  <a:cubicBezTo>
                    <a:pt x="335" y="1268"/>
                    <a:pt x="368" y="1235"/>
                    <a:pt x="401" y="1201"/>
                  </a:cubicBezTo>
                  <a:cubicBezTo>
                    <a:pt x="435" y="1168"/>
                    <a:pt x="468" y="1135"/>
                    <a:pt x="468" y="1068"/>
                  </a:cubicBezTo>
                  <a:cubicBezTo>
                    <a:pt x="501" y="1035"/>
                    <a:pt x="535" y="968"/>
                    <a:pt x="535" y="935"/>
                  </a:cubicBezTo>
                  <a:cubicBezTo>
                    <a:pt x="535" y="868"/>
                    <a:pt x="535" y="801"/>
                    <a:pt x="535" y="734"/>
                  </a:cubicBezTo>
                  <a:cubicBezTo>
                    <a:pt x="535" y="701"/>
                    <a:pt x="535" y="634"/>
                    <a:pt x="535" y="601"/>
                  </a:cubicBezTo>
                  <a:cubicBezTo>
                    <a:pt x="535" y="534"/>
                    <a:pt x="501" y="534"/>
                    <a:pt x="468" y="501"/>
                  </a:cubicBezTo>
                  <a:cubicBezTo>
                    <a:pt x="468" y="468"/>
                    <a:pt x="435" y="468"/>
                    <a:pt x="401" y="468"/>
                  </a:cubicBezTo>
                  <a:cubicBezTo>
                    <a:pt x="368" y="468"/>
                    <a:pt x="335" y="501"/>
                    <a:pt x="301" y="501"/>
                  </a:cubicBezTo>
                  <a:cubicBezTo>
                    <a:pt x="268" y="534"/>
                    <a:pt x="234" y="534"/>
                    <a:pt x="201" y="568"/>
                  </a:cubicBezTo>
                  <a:lnTo>
                    <a:pt x="168" y="634"/>
                  </a:lnTo>
                  <a:lnTo>
                    <a:pt x="168" y="334"/>
                  </a:lnTo>
                  <a:lnTo>
                    <a:pt x="468" y="134"/>
                  </a:lnTo>
                  <a:cubicBezTo>
                    <a:pt x="468" y="134"/>
                    <a:pt x="468" y="101"/>
                    <a:pt x="468" y="101"/>
                  </a:cubicBezTo>
                  <a:cubicBezTo>
                    <a:pt x="468" y="101"/>
                    <a:pt x="468" y="67"/>
                    <a:pt x="468" y="67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4858650" y="1946000"/>
              <a:ext cx="13350" cy="31725"/>
            </a:xfrm>
            <a:custGeom>
              <a:rect b="b" l="l" r="r" t="t"/>
              <a:pathLst>
                <a:path extrusionOk="0" h="1269" w="534">
                  <a:moveTo>
                    <a:pt x="334" y="142"/>
                  </a:moveTo>
                  <a:cubicBezTo>
                    <a:pt x="359" y="142"/>
                    <a:pt x="384" y="151"/>
                    <a:pt x="400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534"/>
                  </a:lnTo>
                  <a:lnTo>
                    <a:pt x="434" y="668"/>
                  </a:lnTo>
                  <a:cubicBezTo>
                    <a:pt x="434" y="768"/>
                    <a:pt x="400" y="835"/>
                    <a:pt x="400" y="935"/>
                  </a:cubicBezTo>
                  <a:cubicBezTo>
                    <a:pt x="367" y="1001"/>
                    <a:pt x="300" y="1035"/>
                    <a:pt x="267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7" y="1126"/>
                    <a:pt x="150" y="1118"/>
                    <a:pt x="134" y="1101"/>
                  </a:cubicBezTo>
                  <a:cubicBezTo>
                    <a:pt x="100" y="1035"/>
                    <a:pt x="67" y="935"/>
                    <a:pt x="67" y="868"/>
                  </a:cubicBezTo>
                  <a:lnTo>
                    <a:pt x="67" y="601"/>
                  </a:lnTo>
                  <a:cubicBezTo>
                    <a:pt x="67" y="501"/>
                    <a:pt x="100" y="401"/>
                    <a:pt x="134" y="334"/>
                  </a:cubicBezTo>
                  <a:cubicBezTo>
                    <a:pt x="134" y="267"/>
                    <a:pt x="200" y="201"/>
                    <a:pt x="267" y="167"/>
                  </a:cubicBezTo>
                  <a:cubicBezTo>
                    <a:pt x="284" y="151"/>
                    <a:pt x="309" y="142"/>
                    <a:pt x="334" y="142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cubicBezTo>
                    <a:pt x="234" y="67"/>
                    <a:pt x="167" y="101"/>
                    <a:pt x="134" y="134"/>
                  </a:cubicBezTo>
                  <a:cubicBezTo>
                    <a:pt x="100" y="167"/>
                    <a:pt x="100" y="234"/>
                    <a:pt x="67" y="267"/>
                  </a:cubicBezTo>
                  <a:cubicBezTo>
                    <a:pt x="33" y="334"/>
                    <a:pt x="33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801"/>
                  </a:lnTo>
                  <a:lnTo>
                    <a:pt x="0" y="935"/>
                  </a:lnTo>
                  <a:cubicBezTo>
                    <a:pt x="0" y="1001"/>
                    <a:pt x="0" y="1035"/>
                    <a:pt x="0" y="1101"/>
                  </a:cubicBezTo>
                  <a:cubicBezTo>
                    <a:pt x="33" y="1135"/>
                    <a:pt x="33" y="1201"/>
                    <a:pt x="67" y="1235"/>
                  </a:cubicBezTo>
                  <a:cubicBezTo>
                    <a:pt x="67" y="1235"/>
                    <a:pt x="100" y="1268"/>
                    <a:pt x="134" y="1268"/>
                  </a:cubicBezTo>
                  <a:cubicBezTo>
                    <a:pt x="200" y="1268"/>
                    <a:pt x="234" y="1268"/>
                    <a:pt x="267" y="1235"/>
                  </a:cubicBezTo>
                  <a:cubicBezTo>
                    <a:pt x="334" y="1201"/>
                    <a:pt x="367" y="1168"/>
                    <a:pt x="400" y="1135"/>
                  </a:cubicBezTo>
                  <a:cubicBezTo>
                    <a:pt x="434" y="1101"/>
                    <a:pt x="467" y="1035"/>
                    <a:pt x="467" y="968"/>
                  </a:cubicBezTo>
                  <a:cubicBezTo>
                    <a:pt x="500" y="935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01"/>
                  </a:cubicBezTo>
                  <a:lnTo>
                    <a:pt x="534" y="334"/>
                  </a:lnTo>
                  <a:cubicBezTo>
                    <a:pt x="534" y="267"/>
                    <a:pt x="534" y="201"/>
                    <a:pt x="534" y="167"/>
                  </a:cubicBezTo>
                  <a:cubicBezTo>
                    <a:pt x="534" y="101"/>
                    <a:pt x="500" y="67"/>
                    <a:pt x="467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4519225" y="2141625"/>
              <a:ext cx="15875" cy="32900"/>
            </a:xfrm>
            <a:custGeom>
              <a:rect b="b" l="l" r="r" t="t"/>
              <a:pathLst>
                <a:path extrusionOk="0" h="1316" w="635">
                  <a:moveTo>
                    <a:pt x="338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34" y="81"/>
                    <a:pt x="168" y="115"/>
                    <a:pt x="168" y="181"/>
                  </a:cubicBezTo>
                  <a:cubicBezTo>
                    <a:pt x="134" y="215"/>
                    <a:pt x="101" y="248"/>
                    <a:pt x="67" y="281"/>
                  </a:cubicBezTo>
                  <a:cubicBezTo>
                    <a:pt x="34" y="315"/>
                    <a:pt x="34" y="381"/>
                    <a:pt x="34" y="415"/>
                  </a:cubicBezTo>
                  <a:cubicBezTo>
                    <a:pt x="1" y="448"/>
                    <a:pt x="1" y="515"/>
                    <a:pt x="34" y="548"/>
                  </a:cubicBezTo>
                  <a:cubicBezTo>
                    <a:pt x="34" y="582"/>
                    <a:pt x="34" y="615"/>
                    <a:pt x="34" y="648"/>
                  </a:cubicBezTo>
                  <a:cubicBezTo>
                    <a:pt x="34" y="682"/>
                    <a:pt x="34" y="715"/>
                    <a:pt x="67" y="715"/>
                  </a:cubicBezTo>
                  <a:cubicBezTo>
                    <a:pt x="67" y="748"/>
                    <a:pt x="101" y="748"/>
                    <a:pt x="134" y="748"/>
                  </a:cubicBezTo>
                  <a:lnTo>
                    <a:pt x="401" y="748"/>
                  </a:lnTo>
                  <a:cubicBezTo>
                    <a:pt x="434" y="748"/>
                    <a:pt x="434" y="782"/>
                    <a:pt x="468" y="782"/>
                  </a:cubicBezTo>
                  <a:cubicBezTo>
                    <a:pt x="468" y="815"/>
                    <a:pt x="468" y="815"/>
                    <a:pt x="468" y="848"/>
                  </a:cubicBezTo>
                  <a:cubicBezTo>
                    <a:pt x="468" y="882"/>
                    <a:pt x="468" y="915"/>
                    <a:pt x="468" y="949"/>
                  </a:cubicBezTo>
                  <a:cubicBezTo>
                    <a:pt x="434" y="982"/>
                    <a:pt x="434" y="982"/>
                    <a:pt x="401" y="1015"/>
                  </a:cubicBezTo>
                  <a:cubicBezTo>
                    <a:pt x="401" y="1049"/>
                    <a:pt x="368" y="1082"/>
                    <a:pt x="368" y="1082"/>
                  </a:cubicBezTo>
                  <a:cubicBezTo>
                    <a:pt x="334" y="1115"/>
                    <a:pt x="301" y="1149"/>
                    <a:pt x="268" y="1149"/>
                  </a:cubicBezTo>
                  <a:cubicBezTo>
                    <a:pt x="268" y="1149"/>
                    <a:pt x="234" y="1182"/>
                    <a:pt x="201" y="1182"/>
                  </a:cubicBezTo>
                  <a:lnTo>
                    <a:pt x="134" y="1182"/>
                  </a:lnTo>
                  <a:cubicBezTo>
                    <a:pt x="134" y="1182"/>
                    <a:pt x="101" y="1149"/>
                    <a:pt x="101" y="1149"/>
                  </a:cubicBezTo>
                  <a:cubicBezTo>
                    <a:pt x="101" y="1149"/>
                    <a:pt x="101" y="1115"/>
                    <a:pt x="101" y="1115"/>
                  </a:cubicBezTo>
                  <a:lnTo>
                    <a:pt x="101" y="1082"/>
                  </a:lnTo>
                  <a:lnTo>
                    <a:pt x="34" y="1115"/>
                  </a:lnTo>
                  <a:cubicBezTo>
                    <a:pt x="34" y="1115"/>
                    <a:pt x="34" y="1115"/>
                    <a:pt x="34" y="1149"/>
                  </a:cubicBezTo>
                  <a:cubicBezTo>
                    <a:pt x="34" y="1182"/>
                    <a:pt x="67" y="1215"/>
                    <a:pt x="67" y="1249"/>
                  </a:cubicBezTo>
                  <a:cubicBezTo>
                    <a:pt x="67" y="1249"/>
                    <a:pt x="101" y="1282"/>
                    <a:pt x="134" y="1315"/>
                  </a:cubicBezTo>
                  <a:lnTo>
                    <a:pt x="234" y="1315"/>
                  </a:lnTo>
                  <a:cubicBezTo>
                    <a:pt x="268" y="1315"/>
                    <a:pt x="301" y="1282"/>
                    <a:pt x="334" y="1282"/>
                  </a:cubicBezTo>
                  <a:cubicBezTo>
                    <a:pt x="368" y="1249"/>
                    <a:pt x="434" y="1215"/>
                    <a:pt x="468" y="1182"/>
                  </a:cubicBezTo>
                  <a:cubicBezTo>
                    <a:pt x="501" y="1149"/>
                    <a:pt x="534" y="1082"/>
                    <a:pt x="534" y="1049"/>
                  </a:cubicBezTo>
                  <a:cubicBezTo>
                    <a:pt x="568" y="1015"/>
                    <a:pt x="601" y="949"/>
                    <a:pt x="601" y="915"/>
                  </a:cubicBezTo>
                  <a:cubicBezTo>
                    <a:pt x="635" y="848"/>
                    <a:pt x="635" y="815"/>
                    <a:pt x="635" y="748"/>
                  </a:cubicBezTo>
                  <a:cubicBezTo>
                    <a:pt x="635" y="715"/>
                    <a:pt x="635" y="682"/>
                    <a:pt x="635" y="648"/>
                  </a:cubicBezTo>
                  <a:cubicBezTo>
                    <a:pt x="635" y="615"/>
                    <a:pt x="601" y="615"/>
                    <a:pt x="601" y="582"/>
                  </a:cubicBezTo>
                  <a:cubicBezTo>
                    <a:pt x="568" y="582"/>
                    <a:pt x="534" y="548"/>
                    <a:pt x="501" y="548"/>
                  </a:cubicBezTo>
                  <a:lnTo>
                    <a:pt x="234" y="548"/>
                  </a:lnTo>
                  <a:cubicBezTo>
                    <a:pt x="234" y="548"/>
                    <a:pt x="201" y="548"/>
                    <a:pt x="201" y="515"/>
                  </a:cubicBezTo>
                  <a:cubicBezTo>
                    <a:pt x="201" y="515"/>
                    <a:pt x="201" y="482"/>
                    <a:pt x="201" y="448"/>
                  </a:cubicBezTo>
                  <a:cubicBezTo>
                    <a:pt x="201" y="415"/>
                    <a:pt x="201" y="415"/>
                    <a:pt x="201" y="381"/>
                  </a:cubicBezTo>
                  <a:cubicBezTo>
                    <a:pt x="201" y="348"/>
                    <a:pt x="234" y="315"/>
                    <a:pt x="234" y="281"/>
                  </a:cubicBezTo>
                  <a:lnTo>
                    <a:pt x="268" y="248"/>
                  </a:lnTo>
                  <a:cubicBezTo>
                    <a:pt x="301" y="215"/>
                    <a:pt x="334" y="215"/>
                    <a:pt x="334" y="181"/>
                  </a:cubicBezTo>
                  <a:lnTo>
                    <a:pt x="401" y="181"/>
                  </a:lnTo>
                  <a:cubicBezTo>
                    <a:pt x="418" y="165"/>
                    <a:pt x="426" y="156"/>
                    <a:pt x="434" y="156"/>
                  </a:cubicBezTo>
                  <a:cubicBezTo>
                    <a:pt x="443" y="156"/>
                    <a:pt x="451" y="165"/>
                    <a:pt x="468" y="181"/>
                  </a:cubicBezTo>
                  <a:lnTo>
                    <a:pt x="501" y="181"/>
                  </a:lnTo>
                  <a:lnTo>
                    <a:pt x="501" y="215"/>
                  </a:lnTo>
                  <a:lnTo>
                    <a:pt x="501" y="248"/>
                  </a:lnTo>
                  <a:lnTo>
                    <a:pt x="534" y="215"/>
                  </a:lnTo>
                  <a:cubicBezTo>
                    <a:pt x="534" y="181"/>
                    <a:pt x="534" y="181"/>
                    <a:pt x="534" y="181"/>
                  </a:cubicBezTo>
                  <a:cubicBezTo>
                    <a:pt x="534" y="148"/>
                    <a:pt x="534" y="115"/>
                    <a:pt x="534" y="81"/>
                  </a:cubicBezTo>
                  <a:cubicBezTo>
                    <a:pt x="501" y="81"/>
                    <a:pt x="501" y="48"/>
                    <a:pt x="468" y="15"/>
                  </a:cubicBezTo>
                  <a:lnTo>
                    <a:pt x="368" y="15"/>
                  </a:lnTo>
                  <a:cubicBezTo>
                    <a:pt x="358" y="5"/>
                    <a:pt x="348" y="1"/>
                    <a:pt x="3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4535900" y="2137800"/>
              <a:ext cx="10875" cy="26725"/>
            </a:xfrm>
            <a:custGeom>
              <a:rect b="b" l="l" r="r" t="t"/>
              <a:pathLst>
                <a:path extrusionOk="0" h="1069" w="435">
                  <a:moveTo>
                    <a:pt x="435" y="1"/>
                  </a:moveTo>
                  <a:lnTo>
                    <a:pt x="401" y="34"/>
                  </a:lnTo>
                  <a:cubicBezTo>
                    <a:pt x="401" y="34"/>
                    <a:pt x="401" y="34"/>
                    <a:pt x="401" y="67"/>
                  </a:cubicBezTo>
                  <a:cubicBezTo>
                    <a:pt x="401" y="67"/>
                    <a:pt x="401" y="67"/>
                    <a:pt x="401" y="101"/>
                  </a:cubicBezTo>
                  <a:lnTo>
                    <a:pt x="401" y="534"/>
                  </a:lnTo>
                  <a:cubicBezTo>
                    <a:pt x="401" y="601"/>
                    <a:pt x="401" y="668"/>
                    <a:pt x="368" y="735"/>
                  </a:cubicBezTo>
                  <a:cubicBezTo>
                    <a:pt x="334" y="801"/>
                    <a:pt x="301" y="835"/>
                    <a:pt x="234" y="868"/>
                  </a:cubicBezTo>
                  <a:cubicBezTo>
                    <a:pt x="218" y="885"/>
                    <a:pt x="201" y="893"/>
                    <a:pt x="184" y="893"/>
                  </a:cubicBezTo>
                  <a:cubicBezTo>
                    <a:pt x="168" y="893"/>
                    <a:pt x="151" y="885"/>
                    <a:pt x="134" y="868"/>
                  </a:cubicBezTo>
                  <a:cubicBezTo>
                    <a:pt x="101" y="835"/>
                    <a:pt x="101" y="768"/>
                    <a:pt x="101" y="7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68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1" y="301"/>
                    <a:pt x="1" y="301"/>
                    <a:pt x="34" y="334"/>
                  </a:cubicBezTo>
                  <a:lnTo>
                    <a:pt x="34" y="768"/>
                  </a:lnTo>
                  <a:cubicBezTo>
                    <a:pt x="1" y="835"/>
                    <a:pt x="1" y="901"/>
                    <a:pt x="34" y="935"/>
                  </a:cubicBezTo>
                  <a:cubicBezTo>
                    <a:pt x="34" y="968"/>
                    <a:pt x="34" y="1001"/>
                    <a:pt x="68" y="1035"/>
                  </a:cubicBezTo>
                  <a:cubicBezTo>
                    <a:pt x="101" y="1035"/>
                    <a:pt x="101" y="1068"/>
                    <a:pt x="134" y="1068"/>
                  </a:cubicBezTo>
                  <a:cubicBezTo>
                    <a:pt x="168" y="1068"/>
                    <a:pt x="201" y="1035"/>
                    <a:pt x="234" y="1035"/>
                  </a:cubicBezTo>
                  <a:cubicBezTo>
                    <a:pt x="268" y="1001"/>
                    <a:pt x="301" y="968"/>
                    <a:pt x="334" y="935"/>
                  </a:cubicBezTo>
                  <a:cubicBezTo>
                    <a:pt x="368" y="901"/>
                    <a:pt x="368" y="868"/>
                    <a:pt x="401" y="801"/>
                  </a:cubicBezTo>
                  <a:lnTo>
                    <a:pt x="401" y="868"/>
                  </a:lnTo>
                  <a:lnTo>
                    <a:pt x="401" y="901"/>
                  </a:lnTo>
                  <a:lnTo>
                    <a:pt x="435" y="868"/>
                  </a:lnTo>
                  <a:cubicBezTo>
                    <a:pt x="435" y="868"/>
                    <a:pt x="435" y="868"/>
                    <a:pt x="435" y="835"/>
                  </a:cubicBezTo>
                  <a:cubicBezTo>
                    <a:pt x="435" y="835"/>
                    <a:pt x="435" y="835"/>
                    <a:pt x="435" y="801"/>
                  </a:cubicBezTo>
                  <a:lnTo>
                    <a:pt x="435" y="34"/>
                  </a:lnTo>
                  <a:cubicBezTo>
                    <a:pt x="435" y="34"/>
                    <a:pt x="435" y="1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4551750" y="2130300"/>
              <a:ext cx="12550" cy="24200"/>
            </a:xfrm>
            <a:custGeom>
              <a:rect b="b" l="l" r="r" t="t"/>
              <a:pathLst>
                <a:path extrusionOk="0" h="968" w="502"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1" y="167"/>
                    <a:pt x="67" y="201"/>
                    <a:pt x="67" y="267"/>
                  </a:cubicBezTo>
                  <a:cubicBezTo>
                    <a:pt x="34" y="301"/>
                    <a:pt x="34" y="367"/>
                    <a:pt x="1" y="401"/>
                  </a:cubicBezTo>
                  <a:cubicBezTo>
                    <a:pt x="1" y="468"/>
                    <a:pt x="1" y="501"/>
                    <a:pt x="1" y="568"/>
                  </a:cubicBezTo>
                  <a:cubicBezTo>
                    <a:pt x="1" y="601"/>
                    <a:pt x="1" y="601"/>
                    <a:pt x="1" y="634"/>
                  </a:cubicBezTo>
                  <a:cubicBezTo>
                    <a:pt x="1" y="668"/>
                    <a:pt x="1" y="668"/>
                    <a:pt x="1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34" y="901"/>
                    <a:pt x="34" y="935"/>
                  </a:cubicBezTo>
                  <a:cubicBezTo>
                    <a:pt x="67" y="968"/>
                    <a:pt x="101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8" y="901"/>
                    <a:pt x="301" y="901"/>
                    <a:pt x="334" y="868"/>
                  </a:cubicBezTo>
                  <a:cubicBezTo>
                    <a:pt x="368" y="801"/>
                    <a:pt x="401" y="768"/>
                    <a:pt x="401" y="734"/>
                  </a:cubicBezTo>
                  <a:cubicBezTo>
                    <a:pt x="434" y="701"/>
                    <a:pt x="434" y="668"/>
                    <a:pt x="468" y="634"/>
                  </a:cubicBezTo>
                  <a:cubicBezTo>
                    <a:pt x="468" y="601"/>
                    <a:pt x="468" y="568"/>
                    <a:pt x="468" y="534"/>
                  </a:cubicBezTo>
                  <a:cubicBezTo>
                    <a:pt x="468" y="501"/>
                    <a:pt x="468" y="501"/>
                    <a:pt x="468" y="501"/>
                  </a:cubicBezTo>
                  <a:lnTo>
                    <a:pt x="434" y="501"/>
                  </a:lnTo>
                  <a:lnTo>
                    <a:pt x="434" y="534"/>
                  </a:lnTo>
                  <a:cubicBezTo>
                    <a:pt x="434" y="534"/>
                    <a:pt x="434" y="534"/>
                    <a:pt x="434" y="568"/>
                  </a:cubicBezTo>
                  <a:cubicBezTo>
                    <a:pt x="401" y="601"/>
                    <a:pt x="401" y="668"/>
                    <a:pt x="368" y="701"/>
                  </a:cubicBezTo>
                  <a:cubicBezTo>
                    <a:pt x="334" y="734"/>
                    <a:pt x="301" y="768"/>
                    <a:pt x="268" y="768"/>
                  </a:cubicBezTo>
                  <a:lnTo>
                    <a:pt x="234" y="768"/>
                  </a:lnTo>
                  <a:cubicBezTo>
                    <a:pt x="218" y="784"/>
                    <a:pt x="209" y="793"/>
                    <a:pt x="201" y="793"/>
                  </a:cubicBezTo>
                  <a:cubicBezTo>
                    <a:pt x="193" y="793"/>
                    <a:pt x="184" y="784"/>
                    <a:pt x="167" y="768"/>
                  </a:cubicBezTo>
                  <a:cubicBezTo>
                    <a:pt x="167" y="768"/>
                    <a:pt x="134" y="734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67" y="367"/>
                  </a:cubicBezTo>
                  <a:cubicBezTo>
                    <a:pt x="167" y="334"/>
                    <a:pt x="167" y="301"/>
                    <a:pt x="201" y="267"/>
                  </a:cubicBezTo>
                  <a:cubicBezTo>
                    <a:pt x="201" y="234"/>
                    <a:pt x="234" y="234"/>
                    <a:pt x="234" y="201"/>
                  </a:cubicBezTo>
                  <a:cubicBezTo>
                    <a:pt x="268" y="167"/>
                    <a:pt x="268" y="167"/>
                    <a:pt x="301" y="167"/>
                  </a:cubicBezTo>
                  <a:cubicBezTo>
                    <a:pt x="334" y="134"/>
                    <a:pt x="334" y="134"/>
                    <a:pt x="368" y="134"/>
                  </a:cubicBezTo>
                  <a:cubicBezTo>
                    <a:pt x="401" y="134"/>
                    <a:pt x="434" y="167"/>
                    <a:pt x="434" y="201"/>
                  </a:cubicBezTo>
                  <a:cubicBezTo>
                    <a:pt x="434" y="201"/>
                    <a:pt x="434" y="234"/>
                    <a:pt x="434" y="234"/>
                  </a:cubicBezTo>
                  <a:lnTo>
                    <a:pt x="501" y="234"/>
                  </a:lnTo>
                  <a:lnTo>
                    <a:pt x="501" y="201"/>
                  </a:lnTo>
                  <a:cubicBezTo>
                    <a:pt x="501" y="201"/>
                    <a:pt x="501" y="167"/>
                    <a:pt x="501" y="167"/>
                  </a:cubicBezTo>
                  <a:cubicBezTo>
                    <a:pt x="501" y="134"/>
                    <a:pt x="468" y="101"/>
                    <a:pt x="468" y="101"/>
                  </a:cubicBezTo>
                  <a:cubicBezTo>
                    <a:pt x="468" y="67"/>
                    <a:pt x="434" y="34"/>
                    <a:pt x="434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566775" y="212195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34" y="1"/>
                  </a:moveTo>
                  <a:cubicBezTo>
                    <a:pt x="300" y="1"/>
                    <a:pt x="267" y="1"/>
                    <a:pt x="234" y="34"/>
                  </a:cubicBezTo>
                  <a:cubicBezTo>
                    <a:pt x="200" y="68"/>
                    <a:pt x="167" y="101"/>
                    <a:pt x="134" y="134"/>
                  </a:cubicBezTo>
                  <a:cubicBezTo>
                    <a:pt x="100" y="168"/>
                    <a:pt x="67" y="201"/>
                    <a:pt x="67" y="268"/>
                  </a:cubicBezTo>
                  <a:cubicBezTo>
                    <a:pt x="33" y="301"/>
                    <a:pt x="33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601"/>
                    <a:pt x="0" y="601"/>
                    <a:pt x="0" y="635"/>
                  </a:cubicBezTo>
                  <a:cubicBezTo>
                    <a:pt x="0" y="668"/>
                    <a:pt x="0" y="668"/>
                    <a:pt x="0" y="701"/>
                  </a:cubicBezTo>
                  <a:cubicBezTo>
                    <a:pt x="0" y="735"/>
                    <a:pt x="0" y="802"/>
                    <a:pt x="0" y="835"/>
                  </a:cubicBezTo>
                  <a:cubicBezTo>
                    <a:pt x="33" y="868"/>
                    <a:pt x="33" y="902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cubicBezTo>
                    <a:pt x="167" y="968"/>
                    <a:pt x="234" y="968"/>
                    <a:pt x="234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367" y="802"/>
                    <a:pt x="400" y="768"/>
                    <a:pt x="434" y="735"/>
                  </a:cubicBezTo>
                  <a:cubicBezTo>
                    <a:pt x="434" y="701"/>
                    <a:pt x="467" y="668"/>
                    <a:pt x="467" y="635"/>
                  </a:cubicBezTo>
                  <a:lnTo>
                    <a:pt x="467" y="535"/>
                  </a:lnTo>
                  <a:cubicBezTo>
                    <a:pt x="467" y="501"/>
                    <a:pt x="467" y="501"/>
                    <a:pt x="467" y="501"/>
                  </a:cubicBezTo>
                  <a:lnTo>
                    <a:pt x="434" y="501"/>
                  </a:lnTo>
                  <a:cubicBezTo>
                    <a:pt x="434" y="501"/>
                    <a:pt x="434" y="501"/>
                    <a:pt x="434" y="535"/>
                  </a:cubicBezTo>
                  <a:cubicBezTo>
                    <a:pt x="434" y="535"/>
                    <a:pt x="434" y="535"/>
                    <a:pt x="434" y="568"/>
                  </a:cubicBezTo>
                  <a:cubicBezTo>
                    <a:pt x="400" y="601"/>
                    <a:pt x="400" y="668"/>
                    <a:pt x="367" y="701"/>
                  </a:cubicBezTo>
                  <a:cubicBezTo>
                    <a:pt x="334" y="735"/>
                    <a:pt x="300" y="768"/>
                    <a:pt x="267" y="768"/>
                  </a:cubicBezTo>
                  <a:lnTo>
                    <a:pt x="234" y="768"/>
                  </a:lnTo>
                  <a:cubicBezTo>
                    <a:pt x="217" y="785"/>
                    <a:pt x="209" y="793"/>
                    <a:pt x="200" y="793"/>
                  </a:cubicBezTo>
                  <a:cubicBezTo>
                    <a:pt x="192" y="793"/>
                    <a:pt x="184" y="785"/>
                    <a:pt x="167" y="768"/>
                  </a:cubicBezTo>
                  <a:cubicBezTo>
                    <a:pt x="167" y="768"/>
                    <a:pt x="134" y="735"/>
                    <a:pt x="134" y="735"/>
                  </a:cubicBezTo>
                  <a:cubicBezTo>
                    <a:pt x="134" y="701"/>
                    <a:pt x="134" y="668"/>
                    <a:pt x="134" y="635"/>
                  </a:cubicBezTo>
                  <a:lnTo>
                    <a:pt x="134" y="501"/>
                  </a:lnTo>
                  <a:cubicBezTo>
                    <a:pt x="134" y="468"/>
                    <a:pt x="134" y="435"/>
                    <a:pt x="134" y="401"/>
                  </a:cubicBezTo>
                  <a:cubicBezTo>
                    <a:pt x="134" y="368"/>
                    <a:pt x="167" y="335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lnTo>
                    <a:pt x="367" y="168"/>
                  </a:lnTo>
                  <a:cubicBezTo>
                    <a:pt x="400" y="168"/>
                    <a:pt x="434" y="201"/>
                    <a:pt x="434" y="234"/>
                  </a:cubicBezTo>
                  <a:lnTo>
                    <a:pt x="467" y="234"/>
                  </a:lnTo>
                  <a:cubicBezTo>
                    <a:pt x="467" y="234"/>
                    <a:pt x="467" y="201"/>
                    <a:pt x="467" y="201"/>
                  </a:cubicBezTo>
                  <a:cubicBezTo>
                    <a:pt x="467" y="201"/>
                    <a:pt x="467" y="168"/>
                    <a:pt x="467" y="168"/>
                  </a:cubicBezTo>
                  <a:cubicBezTo>
                    <a:pt x="467" y="134"/>
                    <a:pt x="467" y="101"/>
                    <a:pt x="467" y="101"/>
                  </a:cubicBezTo>
                  <a:cubicBezTo>
                    <a:pt x="467" y="68"/>
                    <a:pt x="434" y="34"/>
                    <a:pt x="434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4581775" y="2112800"/>
              <a:ext cx="13375" cy="25025"/>
            </a:xfrm>
            <a:custGeom>
              <a:rect b="b" l="l" r="r" t="t"/>
              <a:pathLst>
                <a:path extrusionOk="0" h="1001" w="535">
                  <a:moveTo>
                    <a:pt x="347" y="175"/>
                  </a:moveTo>
                  <a:cubicBezTo>
                    <a:pt x="367" y="175"/>
                    <a:pt x="384" y="183"/>
                    <a:pt x="401" y="200"/>
                  </a:cubicBezTo>
                  <a:cubicBezTo>
                    <a:pt x="434" y="234"/>
                    <a:pt x="434" y="267"/>
                    <a:pt x="434" y="334"/>
                  </a:cubicBezTo>
                  <a:lnTo>
                    <a:pt x="134" y="500"/>
                  </a:lnTo>
                  <a:cubicBezTo>
                    <a:pt x="134" y="467"/>
                    <a:pt x="134" y="434"/>
                    <a:pt x="134" y="400"/>
                  </a:cubicBezTo>
                  <a:cubicBezTo>
                    <a:pt x="134" y="367"/>
                    <a:pt x="167" y="334"/>
                    <a:pt x="167" y="300"/>
                  </a:cubicBezTo>
                  <a:cubicBezTo>
                    <a:pt x="201" y="267"/>
                    <a:pt x="201" y="267"/>
                    <a:pt x="234" y="234"/>
                  </a:cubicBezTo>
                  <a:lnTo>
                    <a:pt x="267" y="200"/>
                  </a:lnTo>
                  <a:cubicBezTo>
                    <a:pt x="301" y="183"/>
                    <a:pt x="326" y="175"/>
                    <a:pt x="347" y="175"/>
                  </a:cubicBezTo>
                  <a:close/>
                  <a:moveTo>
                    <a:pt x="401" y="0"/>
                  </a:moveTo>
                  <a:cubicBezTo>
                    <a:pt x="334" y="0"/>
                    <a:pt x="301" y="33"/>
                    <a:pt x="267" y="33"/>
                  </a:cubicBezTo>
                  <a:cubicBezTo>
                    <a:pt x="234" y="67"/>
                    <a:pt x="201" y="100"/>
                    <a:pt x="167" y="133"/>
                  </a:cubicBezTo>
                  <a:cubicBezTo>
                    <a:pt x="134" y="167"/>
                    <a:pt x="134" y="200"/>
                    <a:pt x="101" y="234"/>
                  </a:cubicBezTo>
                  <a:cubicBezTo>
                    <a:pt x="67" y="300"/>
                    <a:pt x="67" y="334"/>
                    <a:pt x="67" y="400"/>
                  </a:cubicBezTo>
                  <a:cubicBezTo>
                    <a:pt x="34" y="434"/>
                    <a:pt x="34" y="500"/>
                    <a:pt x="34" y="567"/>
                  </a:cubicBezTo>
                  <a:cubicBezTo>
                    <a:pt x="1" y="600"/>
                    <a:pt x="1" y="667"/>
                    <a:pt x="1" y="734"/>
                  </a:cubicBezTo>
                  <a:cubicBezTo>
                    <a:pt x="1" y="767"/>
                    <a:pt x="1" y="834"/>
                    <a:pt x="34" y="867"/>
                  </a:cubicBezTo>
                  <a:cubicBezTo>
                    <a:pt x="34" y="901"/>
                    <a:pt x="34" y="934"/>
                    <a:pt x="67" y="967"/>
                  </a:cubicBezTo>
                  <a:cubicBezTo>
                    <a:pt x="101" y="967"/>
                    <a:pt x="134" y="1001"/>
                    <a:pt x="134" y="1001"/>
                  </a:cubicBezTo>
                  <a:cubicBezTo>
                    <a:pt x="167" y="1001"/>
                    <a:pt x="234" y="1001"/>
                    <a:pt x="234" y="967"/>
                  </a:cubicBezTo>
                  <a:cubicBezTo>
                    <a:pt x="301" y="934"/>
                    <a:pt x="334" y="934"/>
                    <a:pt x="334" y="901"/>
                  </a:cubicBezTo>
                  <a:cubicBezTo>
                    <a:pt x="367" y="867"/>
                    <a:pt x="401" y="834"/>
                    <a:pt x="434" y="801"/>
                  </a:cubicBezTo>
                  <a:cubicBezTo>
                    <a:pt x="434" y="767"/>
                    <a:pt x="434" y="734"/>
                    <a:pt x="468" y="701"/>
                  </a:cubicBezTo>
                  <a:cubicBezTo>
                    <a:pt x="468" y="667"/>
                    <a:pt x="468" y="667"/>
                    <a:pt x="468" y="634"/>
                  </a:cubicBezTo>
                  <a:lnTo>
                    <a:pt x="468" y="600"/>
                  </a:lnTo>
                  <a:lnTo>
                    <a:pt x="401" y="600"/>
                  </a:lnTo>
                  <a:lnTo>
                    <a:pt x="401" y="634"/>
                  </a:lnTo>
                  <a:cubicBezTo>
                    <a:pt x="401" y="667"/>
                    <a:pt x="367" y="701"/>
                    <a:pt x="367" y="701"/>
                  </a:cubicBezTo>
                  <a:cubicBezTo>
                    <a:pt x="334" y="734"/>
                    <a:pt x="301" y="767"/>
                    <a:pt x="267" y="801"/>
                  </a:cubicBezTo>
                  <a:cubicBezTo>
                    <a:pt x="251" y="817"/>
                    <a:pt x="234" y="826"/>
                    <a:pt x="217" y="826"/>
                  </a:cubicBezTo>
                  <a:cubicBezTo>
                    <a:pt x="201" y="826"/>
                    <a:pt x="184" y="817"/>
                    <a:pt x="167" y="801"/>
                  </a:cubicBezTo>
                  <a:cubicBezTo>
                    <a:pt x="134" y="767"/>
                    <a:pt x="101" y="701"/>
                    <a:pt x="134" y="634"/>
                  </a:cubicBezTo>
                  <a:lnTo>
                    <a:pt x="501" y="434"/>
                  </a:lnTo>
                  <a:cubicBezTo>
                    <a:pt x="501" y="434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34"/>
                  </a:lnTo>
                  <a:cubicBezTo>
                    <a:pt x="534" y="267"/>
                    <a:pt x="534" y="200"/>
                    <a:pt x="501" y="167"/>
                  </a:cubicBezTo>
                  <a:cubicBezTo>
                    <a:pt x="501" y="100"/>
                    <a:pt x="501" y="67"/>
                    <a:pt x="468" y="33"/>
                  </a:cubicBezTo>
                  <a:cubicBezTo>
                    <a:pt x="434" y="33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4597625" y="2104650"/>
              <a:ext cx="11700" cy="24850"/>
            </a:xfrm>
            <a:custGeom>
              <a:rect b="b" l="l" r="r" t="t"/>
              <a:pathLst>
                <a:path extrusionOk="0" h="994" w="468">
                  <a:moveTo>
                    <a:pt x="346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34" y="59"/>
                  </a:cubicBezTo>
                  <a:cubicBezTo>
                    <a:pt x="167" y="59"/>
                    <a:pt x="167" y="93"/>
                    <a:pt x="134" y="126"/>
                  </a:cubicBezTo>
                  <a:cubicBezTo>
                    <a:pt x="100" y="159"/>
                    <a:pt x="67" y="193"/>
                    <a:pt x="67" y="226"/>
                  </a:cubicBezTo>
                  <a:cubicBezTo>
                    <a:pt x="34" y="259"/>
                    <a:pt x="34" y="293"/>
                    <a:pt x="34" y="326"/>
                  </a:cubicBezTo>
                  <a:cubicBezTo>
                    <a:pt x="0" y="359"/>
                    <a:pt x="0" y="393"/>
                    <a:pt x="34" y="426"/>
                  </a:cubicBezTo>
                  <a:cubicBezTo>
                    <a:pt x="0" y="459"/>
                    <a:pt x="34" y="526"/>
                    <a:pt x="67" y="560"/>
                  </a:cubicBezTo>
                  <a:lnTo>
                    <a:pt x="367" y="560"/>
                  </a:lnTo>
                  <a:cubicBezTo>
                    <a:pt x="367" y="560"/>
                    <a:pt x="367" y="593"/>
                    <a:pt x="367" y="593"/>
                  </a:cubicBezTo>
                  <a:cubicBezTo>
                    <a:pt x="334" y="626"/>
                    <a:pt x="334" y="660"/>
                    <a:pt x="334" y="693"/>
                  </a:cubicBezTo>
                  <a:cubicBezTo>
                    <a:pt x="334" y="693"/>
                    <a:pt x="301" y="726"/>
                    <a:pt x="301" y="726"/>
                  </a:cubicBezTo>
                  <a:lnTo>
                    <a:pt x="267" y="793"/>
                  </a:lnTo>
                  <a:cubicBezTo>
                    <a:pt x="234" y="793"/>
                    <a:pt x="234" y="826"/>
                    <a:pt x="200" y="826"/>
                  </a:cubicBezTo>
                  <a:cubicBezTo>
                    <a:pt x="200" y="826"/>
                    <a:pt x="167" y="860"/>
                    <a:pt x="134" y="860"/>
                  </a:cubicBezTo>
                  <a:cubicBezTo>
                    <a:pt x="100" y="860"/>
                    <a:pt x="100" y="826"/>
                    <a:pt x="100" y="826"/>
                  </a:cubicBezTo>
                  <a:lnTo>
                    <a:pt x="34" y="860"/>
                  </a:lnTo>
                  <a:cubicBezTo>
                    <a:pt x="34" y="893"/>
                    <a:pt x="34" y="893"/>
                    <a:pt x="34" y="893"/>
                  </a:cubicBezTo>
                  <a:cubicBezTo>
                    <a:pt x="34" y="960"/>
                    <a:pt x="34" y="993"/>
                    <a:pt x="67" y="993"/>
                  </a:cubicBezTo>
                  <a:lnTo>
                    <a:pt x="167" y="993"/>
                  </a:lnTo>
                  <a:cubicBezTo>
                    <a:pt x="200" y="993"/>
                    <a:pt x="234" y="993"/>
                    <a:pt x="234" y="960"/>
                  </a:cubicBezTo>
                  <a:cubicBezTo>
                    <a:pt x="267" y="926"/>
                    <a:pt x="301" y="926"/>
                    <a:pt x="334" y="893"/>
                  </a:cubicBezTo>
                  <a:cubicBezTo>
                    <a:pt x="367" y="860"/>
                    <a:pt x="401" y="826"/>
                    <a:pt x="401" y="793"/>
                  </a:cubicBezTo>
                  <a:cubicBezTo>
                    <a:pt x="434" y="760"/>
                    <a:pt x="434" y="726"/>
                    <a:pt x="467" y="660"/>
                  </a:cubicBezTo>
                  <a:cubicBezTo>
                    <a:pt x="467" y="626"/>
                    <a:pt x="467" y="593"/>
                    <a:pt x="467" y="560"/>
                  </a:cubicBezTo>
                  <a:cubicBezTo>
                    <a:pt x="467" y="560"/>
                    <a:pt x="467" y="526"/>
                    <a:pt x="467" y="493"/>
                  </a:cubicBezTo>
                  <a:cubicBezTo>
                    <a:pt x="467" y="459"/>
                    <a:pt x="434" y="459"/>
                    <a:pt x="434" y="426"/>
                  </a:cubicBezTo>
                  <a:lnTo>
                    <a:pt x="367" y="426"/>
                  </a:lnTo>
                  <a:cubicBezTo>
                    <a:pt x="351" y="409"/>
                    <a:pt x="342" y="401"/>
                    <a:pt x="334" y="401"/>
                  </a:cubicBezTo>
                  <a:cubicBezTo>
                    <a:pt x="326" y="401"/>
                    <a:pt x="317" y="409"/>
                    <a:pt x="301" y="426"/>
                  </a:cubicBezTo>
                  <a:lnTo>
                    <a:pt x="134" y="426"/>
                  </a:lnTo>
                  <a:cubicBezTo>
                    <a:pt x="134" y="393"/>
                    <a:pt x="134" y="393"/>
                    <a:pt x="134" y="359"/>
                  </a:cubicBezTo>
                  <a:cubicBezTo>
                    <a:pt x="134" y="326"/>
                    <a:pt x="134" y="293"/>
                    <a:pt x="167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67" y="159"/>
                    <a:pt x="301" y="159"/>
                    <a:pt x="334" y="159"/>
                  </a:cubicBezTo>
                  <a:cubicBezTo>
                    <a:pt x="334" y="159"/>
                    <a:pt x="334" y="159"/>
                    <a:pt x="367" y="193"/>
                  </a:cubicBezTo>
                  <a:lnTo>
                    <a:pt x="434" y="159"/>
                  </a:lnTo>
                  <a:cubicBezTo>
                    <a:pt x="434" y="159"/>
                    <a:pt x="434" y="159"/>
                    <a:pt x="434" y="126"/>
                  </a:cubicBezTo>
                  <a:cubicBezTo>
                    <a:pt x="434" y="126"/>
                    <a:pt x="434" y="126"/>
                    <a:pt x="434" y="93"/>
                  </a:cubicBezTo>
                  <a:cubicBezTo>
                    <a:pt x="434" y="93"/>
                    <a:pt x="434" y="59"/>
                    <a:pt x="434" y="59"/>
                  </a:cubicBezTo>
                  <a:cubicBezTo>
                    <a:pt x="401" y="26"/>
                    <a:pt x="401" y="26"/>
                    <a:pt x="367" y="26"/>
                  </a:cubicBezTo>
                  <a:cubicBezTo>
                    <a:pt x="367" y="9"/>
                    <a:pt x="359" y="1"/>
                    <a:pt x="3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610975" y="209610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34" y="1"/>
                  </a:moveTo>
                  <a:cubicBezTo>
                    <a:pt x="300" y="34"/>
                    <a:pt x="267" y="34"/>
                    <a:pt x="234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34"/>
                    <a:pt x="100" y="168"/>
                    <a:pt x="67" y="234"/>
                  </a:cubicBezTo>
                  <a:cubicBezTo>
                    <a:pt x="33" y="268"/>
                    <a:pt x="33" y="334"/>
                    <a:pt x="0" y="435"/>
                  </a:cubicBezTo>
                  <a:cubicBezTo>
                    <a:pt x="0" y="468"/>
                    <a:pt x="33" y="501"/>
                    <a:pt x="67" y="568"/>
                  </a:cubicBezTo>
                  <a:cubicBezTo>
                    <a:pt x="67" y="585"/>
                    <a:pt x="83" y="593"/>
                    <a:pt x="104" y="593"/>
                  </a:cubicBezTo>
                  <a:cubicBezTo>
                    <a:pt x="125" y="593"/>
                    <a:pt x="150" y="585"/>
                    <a:pt x="167" y="568"/>
                  </a:cubicBezTo>
                  <a:lnTo>
                    <a:pt x="367" y="568"/>
                  </a:lnTo>
                  <a:cubicBezTo>
                    <a:pt x="367" y="601"/>
                    <a:pt x="367" y="601"/>
                    <a:pt x="367" y="635"/>
                  </a:cubicBezTo>
                  <a:cubicBezTo>
                    <a:pt x="334" y="635"/>
                    <a:pt x="334" y="668"/>
                    <a:pt x="334" y="668"/>
                  </a:cubicBezTo>
                  <a:cubicBezTo>
                    <a:pt x="334" y="701"/>
                    <a:pt x="334" y="701"/>
                    <a:pt x="300" y="735"/>
                  </a:cubicBezTo>
                  <a:lnTo>
                    <a:pt x="267" y="768"/>
                  </a:lnTo>
                  <a:lnTo>
                    <a:pt x="234" y="801"/>
                  </a:lnTo>
                  <a:cubicBezTo>
                    <a:pt x="200" y="835"/>
                    <a:pt x="167" y="835"/>
                    <a:pt x="133" y="835"/>
                  </a:cubicBezTo>
                  <a:cubicBezTo>
                    <a:pt x="133" y="835"/>
                    <a:pt x="100" y="835"/>
                    <a:pt x="100" y="801"/>
                  </a:cubicBezTo>
                  <a:lnTo>
                    <a:pt x="67" y="801"/>
                  </a:lnTo>
                  <a:cubicBezTo>
                    <a:pt x="33" y="801"/>
                    <a:pt x="33" y="835"/>
                    <a:pt x="33" y="835"/>
                  </a:cubicBezTo>
                  <a:cubicBezTo>
                    <a:pt x="33" y="835"/>
                    <a:pt x="33" y="868"/>
                    <a:pt x="33" y="868"/>
                  </a:cubicBezTo>
                  <a:cubicBezTo>
                    <a:pt x="33" y="902"/>
                    <a:pt x="67" y="935"/>
                    <a:pt x="100" y="968"/>
                  </a:cubicBezTo>
                  <a:lnTo>
                    <a:pt x="167" y="968"/>
                  </a:lnTo>
                  <a:cubicBezTo>
                    <a:pt x="200" y="968"/>
                    <a:pt x="234" y="935"/>
                    <a:pt x="267" y="935"/>
                  </a:cubicBezTo>
                  <a:cubicBezTo>
                    <a:pt x="300" y="902"/>
                    <a:pt x="334" y="868"/>
                    <a:pt x="367" y="835"/>
                  </a:cubicBezTo>
                  <a:cubicBezTo>
                    <a:pt x="367" y="835"/>
                    <a:pt x="400" y="801"/>
                    <a:pt x="434" y="735"/>
                  </a:cubicBezTo>
                  <a:cubicBezTo>
                    <a:pt x="434" y="735"/>
                    <a:pt x="467" y="668"/>
                    <a:pt x="467" y="635"/>
                  </a:cubicBezTo>
                  <a:cubicBezTo>
                    <a:pt x="467" y="601"/>
                    <a:pt x="467" y="568"/>
                    <a:pt x="467" y="535"/>
                  </a:cubicBezTo>
                  <a:cubicBezTo>
                    <a:pt x="467" y="501"/>
                    <a:pt x="467" y="468"/>
                    <a:pt x="467" y="468"/>
                  </a:cubicBezTo>
                  <a:cubicBezTo>
                    <a:pt x="467" y="435"/>
                    <a:pt x="467" y="435"/>
                    <a:pt x="434" y="401"/>
                  </a:cubicBezTo>
                  <a:cubicBezTo>
                    <a:pt x="434" y="401"/>
                    <a:pt x="400" y="368"/>
                    <a:pt x="400" y="368"/>
                  </a:cubicBezTo>
                  <a:lnTo>
                    <a:pt x="300" y="368"/>
                  </a:lnTo>
                  <a:lnTo>
                    <a:pt x="234" y="401"/>
                  </a:lnTo>
                  <a:lnTo>
                    <a:pt x="133" y="401"/>
                  </a:lnTo>
                  <a:cubicBezTo>
                    <a:pt x="133" y="368"/>
                    <a:pt x="133" y="368"/>
                    <a:pt x="133" y="334"/>
                  </a:cubicBezTo>
                  <a:cubicBezTo>
                    <a:pt x="133" y="301"/>
                    <a:pt x="167" y="268"/>
                    <a:pt x="167" y="268"/>
                  </a:cubicBezTo>
                  <a:cubicBezTo>
                    <a:pt x="200" y="234"/>
                    <a:pt x="234" y="201"/>
                    <a:pt x="267" y="168"/>
                  </a:cubicBezTo>
                  <a:lnTo>
                    <a:pt x="434" y="168"/>
                  </a:lnTo>
                  <a:cubicBezTo>
                    <a:pt x="434" y="134"/>
                    <a:pt x="434" y="134"/>
                    <a:pt x="434" y="101"/>
                  </a:cubicBezTo>
                  <a:cubicBezTo>
                    <a:pt x="434" y="101"/>
                    <a:pt x="434" y="68"/>
                    <a:pt x="434" y="68"/>
                  </a:cubicBezTo>
                  <a:cubicBezTo>
                    <a:pt x="400" y="34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4922025" y="1869450"/>
              <a:ext cx="43375" cy="86800"/>
            </a:xfrm>
            <a:custGeom>
              <a:rect b="b" l="l" r="r" t="t"/>
              <a:pathLst>
                <a:path extrusionOk="0" h="3472" w="1735">
                  <a:moveTo>
                    <a:pt x="1568" y="1628"/>
                  </a:moveTo>
                  <a:lnTo>
                    <a:pt x="1568" y="2329"/>
                  </a:lnTo>
                  <a:lnTo>
                    <a:pt x="1201" y="2529"/>
                  </a:lnTo>
                  <a:lnTo>
                    <a:pt x="1201" y="1828"/>
                  </a:lnTo>
                  <a:lnTo>
                    <a:pt x="1568" y="1628"/>
                  </a:lnTo>
                  <a:close/>
                  <a:moveTo>
                    <a:pt x="1034" y="694"/>
                  </a:moveTo>
                  <a:lnTo>
                    <a:pt x="1034" y="2629"/>
                  </a:lnTo>
                  <a:lnTo>
                    <a:pt x="701" y="2796"/>
                  </a:lnTo>
                  <a:lnTo>
                    <a:pt x="701" y="894"/>
                  </a:lnTo>
                  <a:lnTo>
                    <a:pt x="1034" y="694"/>
                  </a:lnTo>
                  <a:close/>
                  <a:moveTo>
                    <a:pt x="534" y="1628"/>
                  </a:moveTo>
                  <a:lnTo>
                    <a:pt x="534" y="2896"/>
                  </a:lnTo>
                  <a:lnTo>
                    <a:pt x="200" y="3096"/>
                  </a:lnTo>
                  <a:lnTo>
                    <a:pt x="200" y="1828"/>
                  </a:lnTo>
                  <a:lnTo>
                    <a:pt x="534" y="1628"/>
                  </a:lnTo>
                  <a:close/>
                  <a:moveTo>
                    <a:pt x="1641" y="1"/>
                  </a:moveTo>
                  <a:cubicBezTo>
                    <a:pt x="1619" y="1"/>
                    <a:pt x="1595" y="9"/>
                    <a:pt x="1568" y="27"/>
                  </a:cubicBezTo>
                  <a:lnTo>
                    <a:pt x="200" y="828"/>
                  </a:lnTo>
                  <a:cubicBezTo>
                    <a:pt x="67" y="894"/>
                    <a:pt x="0" y="1028"/>
                    <a:pt x="34" y="1161"/>
                  </a:cubicBezTo>
                  <a:lnTo>
                    <a:pt x="34" y="3296"/>
                  </a:lnTo>
                  <a:cubicBezTo>
                    <a:pt x="34" y="3407"/>
                    <a:pt x="79" y="3471"/>
                    <a:pt x="152" y="3471"/>
                  </a:cubicBezTo>
                  <a:cubicBezTo>
                    <a:pt x="167" y="3471"/>
                    <a:pt x="183" y="3469"/>
                    <a:pt x="200" y="3463"/>
                  </a:cubicBezTo>
                  <a:lnTo>
                    <a:pt x="1568" y="2662"/>
                  </a:lnTo>
                  <a:cubicBezTo>
                    <a:pt x="1668" y="2562"/>
                    <a:pt x="1735" y="2429"/>
                    <a:pt x="1735" y="2295"/>
                  </a:cubicBezTo>
                  <a:lnTo>
                    <a:pt x="1735" y="160"/>
                  </a:lnTo>
                  <a:cubicBezTo>
                    <a:pt x="1735" y="63"/>
                    <a:pt x="1699" y="1"/>
                    <a:pt x="1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3580225" y="1804200"/>
              <a:ext cx="1432725" cy="829825"/>
            </a:xfrm>
            <a:custGeom>
              <a:rect b="b" l="l" r="r" t="t"/>
              <a:pathLst>
                <a:path extrusionOk="0" h="33193" w="57309">
                  <a:moveTo>
                    <a:pt x="57056" y="0"/>
                  </a:moveTo>
                  <a:cubicBezTo>
                    <a:pt x="57016" y="0"/>
                    <a:pt x="56977" y="12"/>
                    <a:pt x="56941" y="35"/>
                  </a:cubicBezTo>
                  <a:lnTo>
                    <a:pt x="234" y="32759"/>
                  </a:lnTo>
                  <a:cubicBezTo>
                    <a:pt x="1" y="32892"/>
                    <a:pt x="101" y="33192"/>
                    <a:pt x="334" y="33192"/>
                  </a:cubicBezTo>
                  <a:cubicBezTo>
                    <a:pt x="368" y="33192"/>
                    <a:pt x="401" y="33192"/>
                    <a:pt x="434" y="33159"/>
                  </a:cubicBezTo>
                  <a:lnTo>
                    <a:pt x="57175" y="402"/>
                  </a:lnTo>
                  <a:cubicBezTo>
                    <a:pt x="57275" y="335"/>
                    <a:pt x="57308" y="202"/>
                    <a:pt x="57241" y="102"/>
                  </a:cubicBezTo>
                  <a:cubicBezTo>
                    <a:pt x="57198" y="37"/>
                    <a:pt x="57128" y="0"/>
                    <a:pt x="570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3582725" y="2385450"/>
              <a:ext cx="1430225" cy="828975"/>
            </a:xfrm>
            <a:custGeom>
              <a:rect b="b" l="l" r="r" t="t"/>
              <a:pathLst>
                <a:path extrusionOk="0" h="33159" w="57209">
                  <a:moveTo>
                    <a:pt x="56979" y="0"/>
                  </a:moveTo>
                  <a:cubicBezTo>
                    <a:pt x="56936" y="0"/>
                    <a:pt x="56889" y="12"/>
                    <a:pt x="56841" y="35"/>
                  </a:cubicBezTo>
                  <a:lnTo>
                    <a:pt x="134" y="32759"/>
                  </a:lnTo>
                  <a:cubicBezTo>
                    <a:pt x="34" y="32825"/>
                    <a:pt x="1" y="32959"/>
                    <a:pt x="67" y="33059"/>
                  </a:cubicBezTo>
                  <a:cubicBezTo>
                    <a:pt x="101" y="33126"/>
                    <a:pt x="167" y="33159"/>
                    <a:pt x="268" y="33159"/>
                  </a:cubicBezTo>
                  <a:cubicBezTo>
                    <a:pt x="301" y="33159"/>
                    <a:pt x="334" y="33159"/>
                    <a:pt x="368" y="33126"/>
                  </a:cubicBezTo>
                  <a:lnTo>
                    <a:pt x="57075" y="402"/>
                  </a:lnTo>
                  <a:cubicBezTo>
                    <a:pt x="57175" y="335"/>
                    <a:pt x="57208" y="202"/>
                    <a:pt x="57141" y="102"/>
                  </a:cubicBezTo>
                  <a:cubicBezTo>
                    <a:pt x="57120" y="37"/>
                    <a:pt x="57057" y="0"/>
                    <a:pt x="569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4439175" y="2765125"/>
              <a:ext cx="13375" cy="32350"/>
            </a:xfrm>
            <a:custGeom>
              <a:rect b="b" l="l" r="r" t="t"/>
              <a:pathLst>
                <a:path extrusionOk="0" h="1294" w="535">
                  <a:moveTo>
                    <a:pt x="333" y="178"/>
                  </a:moveTo>
                  <a:cubicBezTo>
                    <a:pt x="345" y="178"/>
                    <a:pt x="356" y="181"/>
                    <a:pt x="367" y="192"/>
                  </a:cubicBezTo>
                  <a:cubicBezTo>
                    <a:pt x="401" y="192"/>
                    <a:pt x="401" y="226"/>
                    <a:pt x="401" y="293"/>
                  </a:cubicBezTo>
                  <a:cubicBezTo>
                    <a:pt x="401" y="359"/>
                    <a:pt x="401" y="426"/>
                    <a:pt x="367" y="493"/>
                  </a:cubicBezTo>
                  <a:cubicBezTo>
                    <a:pt x="334" y="526"/>
                    <a:pt x="301" y="559"/>
                    <a:pt x="234" y="593"/>
                  </a:cubicBezTo>
                  <a:lnTo>
                    <a:pt x="67" y="726"/>
                  </a:lnTo>
                  <a:lnTo>
                    <a:pt x="67" y="326"/>
                  </a:lnTo>
                  <a:lnTo>
                    <a:pt x="234" y="192"/>
                  </a:lnTo>
                  <a:cubicBezTo>
                    <a:pt x="278" y="192"/>
                    <a:pt x="308" y="178"/>
                    <a:pt x="333" y="178"/>
                  </a:cubicBezTo>
                  <a:close/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01" y="26"/>
                    <a:pt x="267" y="26"/>
                    <a:pt x="234" y="59"/>
                  </a:cubicBezTo>
                  <a:lnTo>
                    <a:pt x="34" y="126"/>
                  </a:lnTo>
                  <a:cubicBezTo>
                    <a:pt x="0" y="126"/>
                    <a:pt x="0" y="159"/>
                    <a:pt x="0" y="159"/>
                  </a:cubicBezTo>
                  <a:cubicBezTo>
                    <a:pt x="0" y="159"/>
                    <a:pt x="0" y="192"/>
                    <a:pt x="0" y="192"/>
                  </a:cubicBezTo>
                  <a:lnTo>
                    <a:pt x="0" y="1293"/>
                  </a:lnTo>
                  <a:lnTo>
                    <a:pt x="67" y="1293"/>
                  </a:lnTo>
                  <a:cubicBezTo>
                    <a:pt x="67" y="1260"/>
                    <a:pt x="101" y="1260"/>
                    <a:pt x="101" y="1260"/>
                  </a:cubicBezTo>
                  <a:cubicBezTo>
                    <a:pt x="101" y="1227"/>
                    <a:pt x="101" y="1227"/>
                    <a:pt x="101" y="1227"/>
                  </a:cubicBezTo>
                  <a:lnTo>
                    <a:pt x="101" y="793"/>
                  </a:lnTo>
                  <a:lnTo>
                    <a:pt x="267" y="693"/>
                  </a:lnTo>
                  <a:lnTo>
                    <a:pt x="434" y="1026"/>
                  </a:lnTo>
                  <a:lnTo>
                    <a:pt x="434" y="1060"/>
                  </a:lnTo>
                  <a:lnTo>
                    <a:pt x="467" y="1060"/>
                  </a:lnTo>
                  <a:lnTo>
                    <a:pt x="501" y="1026"/>
                  </a:lnTo>
                  <a:cubicBezTo>
                    <a:pt x="534" y="1026"/>
                    <a:pt x="534" y="993"/>
                    <a:pt x="501" y="993"/>
                  </a:cubicBezTo>
                  <a:lnTo>
                    <a:pt x="367" y="659"/>
                  </a:lnTo>
                  <a:cubicBezTo>
                    <a:pt x="401" y="593"/>
                    <a:pt x="434" y="526"/>
                    <a:pt x="467" y="459"/>
                  </a:cubicBezTo>
                  <a:cubicBezTo>
                    <a:pt x="501" y="393"/>
                    <a:pt x="501" y="293"/>
                    <a:pt x="501" y="226"/>
                  </a:cubicBezTo>
                  <a:cubicBezTo>
                    <a:pt x="501" y="192"/>
                    <a:pt x="501" y="126"/>
                    <a:pt x="501" y="92"/>
                  </a:cubicBezTo>
                  <a:cubicBezTo>
                    <a:pt x="467" y="59"/>
                    <a:pt x="467" y="26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4455025" y="2763250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367" y="167"/>
                  </a:moveTo>
                  <a:cubicBezTo>
                    <a:pt x="401" y="201"/>
                    <a:pt x="401" y="201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01"/>
                    <a:pt x="401" y="534"/>
                    <a:pt x="401" y="601"/>
                  </a:cubicBezTo>
                  <a:cubicBezTo>
                    <a:pt x="401" y="601"/>
                    <a:pt x="401" y="634"/>
                    <a:pt x="367" y="668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50" y="818"/>
                    <a:pt x="242" y="826"/>
                    <a:pt x="234" y="826"/>
                  </a:cubicBezTo>
                  <a:cubicBezTo>
                    <a:pt x="225" y="826"/>
                    <a:pt x="217" y="818"/>
                    <a:pt x="200" y="801"/>
                  </a:cubicBezTo>
                  <a:lnTo>
                    <a:pt x="134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00" y="701"/>
                    <a:pt x="100" y="668"/>
                    <a:pt x="134" y="634"/>
                  </a:cubicBezTo>
                  <a:lnTo>
                    <a:pt x="134" y="501"/>
                  </a:lnTo>
                  <a:cubicBezTo>
                    <a:pt x="100" y="468"/>
                    <a:pt x="100" y="434"/>
                    <a:pt x="134" y="401"/>
                  </a:cubicBezTo>
                  <a:cubicBezTo>
                    <a:pt x="134" y="368"/>
                    <a:pt x="134" y="334"/>
                    <a:pt x="134" y="301"/>
                  </a:cubicBezTo>
                  <a:cubicBezTo>
                    <a:pt x="167" y="301"/>
                    <a:pt x="167" y="267"/>
                    <a:pt x="200" y="234"/>
                  </a:cubicBezTo>
                  <a:cubicBezTo>
                    <a:pt x="200" y="201"/>
                    <a:pt x="234" y="201"/>
                    <a:pt x="267" y="167"/>
                  </a:cubicBezTo>
                  <a:close/>
                  <a:moveTo>
                    <a:pt x="367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0" y="901"/>
                    <a:pt x="34" y="935"/>
                    <a:pt x="67" y="968"/>
                  </a:cubicBezTo>
                  <a:cubicBezTo>
                    <a:pt x="67" y="968"/>
                    <a:pt x="100" y="968"/>
                    <a:pt x="134" y="1001"/>
                  </a:cubicBezTo>
                  <a:cubicBezTo>
                    <a:pt x="167" y="968"/>
                    <a:pt x="200" y="968"/>
                    <a:pt x="234" y="968"/>
                  </a:cubicBezTo>
                  <a:cubicBezTo>
                    <a:pt x="300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34"/>
                    <a:pt x="467" y="601"/>
                  </a:cubicBezTo>
                  <a:cubicBezTo>
                    <a:pt x="501" y="534"/>
                    <a:pt x="501" y="501"/>
                    <a:pt x="467" y="434"/>
                  </a:cubicBezTo>
                  <a:cubicBezTo>
                    <a:pt x="467" y="434"/>
                    <a:pt x="467" y="401"/>
                    <a:pt x="467" y="401"/>
                  </a:cubicBezTo>
                  <a:lnTo>
                    <a:pt x="467" y="301"/>
                  </a:lnTo>
                  <a:cubicBezTo>
                    <a:pt x="467" y="301"/>
                    <a:pt x="467" y="267"/>
                    <a:pt x="467" y="267"/>
                  </a:cubicBez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4470875" y="2749075"/>
              <a:ext cx="18350" cy="28375"/>
            </a:xfrm>
            <a:custGeom>
              <a:rect b="b" l="l" r="r" t="t"/>
              <a:pathLst>
                <a:path extrusionOk="0" h="1135" w="734">
                  <a:moveTo>
                    <a:pt x="667" y="1"/>
                  </a:moveTo>
                  <a:cubicBezTo>
                    <a:pt x="667" y="1"/>
                    <a:pt x="667" y="34"/>
                    <a:pt x="667" y="34"/>
                  </a:cubicBezTo>
                  <a:cubicBezTo>
                    <a:pt x="667" y="34"/>
                    <a:pt x="667" y="67"/>
                    <a:pt x="667" y="67"/>
                  </a:cubicBezTo>
                  <a:lnTo>
                    <a:pt x="534" y="701"/>
                  </a:lnTo>
                  <a:lnTo>
                    <a:pt x="367" y="201"/>
                  </a:lnTo>
                  <a:cubicBezTo>
                    <a:pt x="367" y="201"/>
                    <a:pt x="367" y="167"/>
                    <a:pt x="367" y="167"/>
                  </a:cubicBezTo>
                  <a:lnTo>
                    <a:pt x="300" y="167"/>
                  </a:lnTo>
                  <a:cubicBezTo>
                    <a:pt x="300" y="201"/>
                    <a:pt x="300" y="201"/>
                    <a:pt x="300" y="201"/>
                  </a:cubicBezTo>
                  <a:lnTo>
                    <a:pt x="300" y="234"/>
                  </a:lnTo>
                  <a:lnTo>
                    <a:pt x="167" y="868"/>
                  </a:lnTo>
                  <a:lnTo>
                    <a:pt x="67" y="401"/>
                  </a:lnTo>
                  <a:cubicBezTo>
                    <a:pt x="67" y="384"/>
                    <a:pt x="58" y="376"/>
                    <a:pt x="50" y="376"/>
                  </a:cubicBezTo>
                  <a:cubicBezTo>
                    <a:pt x="42" y="376"/>
                    <a:pt x="33" y="384"/>
                    <a:pt x="33" y="401"/>
                  </a:cubicBezTo>
                  <a:lnTo>
                    <a:pt x="0" y="401"/>
                  </a:lnTo>
                  <a:cubicBezTo>
                    <a:pt x="0" y="434"/>
                    <a:pt x="0" y="434"/>
                    <a:pt x="0" y="434"/>
                  </a:cubicBezTo>
                  <a:lnTo>
                    <a:pt x="167" y="1135"/>
                  </a:lnTo>
                  <a:lnTo>
                    <a:pt x="234" y="1135"/>
                  </a:lnTo>
                  <a:cubicBezTo>
                    <a:pt x="234" y="1135"/>
                    <a:pt x="234" y="1135"/>
                    <a:pt x="234" y="1101"/>
                  </a:cubicBezTo>
                  <a:lnTo>
                    <a:pt x="234" y="1068"/>
                  </a:lnTo>
                  <a:lnTo>
                    <a:pt x="334" y="434"/>
                  </a:lnTo>
                  <a:lnTo>
                    <a:pt x="467" y="935"/>
                  </a:lnTo>
                  <a:lnTo>
                    <a:pt x="467" y="968"/>
                  </a:lnTo>
                  <a:lnTo>
                    <a:pt x="534" y="968"/>
                  </a:lnTo>
                  <a:cubicBezTo>
                    <a:pt x="534" y="935"/>
                    <a:pt x="534" y="935"/>
                    <a:pt x="567" y="935"/>
                  </a:cubicBezTo>
                  <a:cubicBezTo>
                    <a:pt x="567" y="901"/>
                    <a:pt x="567" y="901"/>
                    <a:pt x="567" y="9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4491700" y="2743250"/>
              <a:ext cx="11700" cy="24200"/>
            </a:xfrm>
            <a:custGeom>
              <a:rect b="b" l="l" r="r" t="t"/>
              <a:pathLst>
                <a:path extrusionOk="0" h="968" w="468">
                  <a:moveTo>
                    <a:pt x="301" y="0"/>
                  </a:moveTo>
                  <a:cubicBezTo>
                    <a:pt x="268" y="0"/>
                    <a:pt x="234" y="0"/>
                    <a:pt x="201" y="33"/>
                  </a:cubicBezTo>
                  <a:cubicBezTo>
                    <a:pt x="168" y="67"/>
                    <a:pt x="134" y="67"/>
                    <a:pt x="101" y="100"/>
                  </a:cubicBezTo>
                  <a:cubicBezTo>
                    <a:pt x="101" y="133"/>
                    <a:pt x="68" y="167"/>
                    <a:pt x="34" y="200"/>
                  </a:cubicBezTo>
                  <a:cubicBezTo>
                    <a:pt x="34" y="234"/>
                    <a:pt x="1" y="267"/>
                    <a:pt x="1" y="300"/>
                  </a:cubicBezTo>
                  <a:cubicBezTo>
                    <a:pt x="1" y="334"/>
                    <a:pt x="1" y="367"/>
                    <a:pt x="1" y="400"/>
                  </a:cubicBezTo>
                  <a:cubicBezTo>
                    <a:pt x="1" y="467"/>
                    <a:pt x="34" y="500"/>
                    <a:pt x="34" y="534"/>
                  </a:cubicBezTo>
                  <a:cubicBezTo>
                    <a:pt x="51" y="550"/>
                    <a:pt x="76" y="559"/>
                    <a:pt x="101" y="559"/>
                  </a:cubicBezTo>
                  <a:cubicBezTo>
                    <a:pt x="126" y="559"/>
                    <a:pt x="151" y="550"/>
                    <a:pt x="168" y="534"/>
                  </a:cubicBezTo>
                  <a:lnTo>
                    <a:pt x="335" y="534"/>
                  </a:lnTo>
                  <a:cubicBezTo>
                    <a:pt x="335" y="567"/>
                    <a:pt x="335" y="567"/>
                    <a:pt x="335" y="600"/>
                  </a:cubicBezTo>
                  <a:cubicBezTo>
                    <a:pt x="335" y="600"/>
                    <a:pt x="335" y="634"/>
                    <a:pt x="335" y="634"/>
                  </a:cubicBezTo>
                  <a:cubicBezTo>
                    <a:pt x="335" y="667"/>
                    <a:pt x="301" y="701"/>
                    <a:pt x="301" y="701"/>
                  </a:cubicBezTo>
                  <a:lnTo>
                    <a:pt x="268" y="734"/>
                  </a:lnTo>
                  <a:cubicBezTo>
                    <a:pt x="234" y="767"/>
                    <a:pt x="234" y="767"/>
                    <a:pt x="201" y="767"/>
                  </a:cubicBezTo>
                  <a:cubicBezTo>
                    <a:pt x="201" y="801"/>
                    <a:pt x="168" y="801"/>
                    <a:pt x="134" y="801"/>
                  </a:cubicBezTo>
                  <a:cubicBezTo>
                    <a:pt x="101" y="801"/>
                    <a:pt x="101" y="801"/>
                    <a:pt x="101" y="767"/>
                  </a:cubicBezTo>
                  <a:lnTo>
                    <a:pt x="34" y="801"/>
                  </a:lnTo>
                  <a:cubicBezTo>
                    <a:pt x="34" y="801"/>
                    <a:pt x="34" y="801"/>
                    <a:pt x="34" y="834"/>
                  </a:cubicBezTo>
                  <a:cubicBezTo>
                    <a:pt x="34" y="834"/>
                    <a:pt x="34" y="867"/>
                    <a:pt x="34" y="867"/>
                  </a:cubicBezTo>
                  <a:cubicBezTo>
                    <a:pt x="1" y="867"/>
                    <a:pt x="1" y="901"/>
                    <a:pt x="34" y="934"/>
                  </a:cubicBezTo>
                  <a:cubicBezTo>
                    <a:pt x="34" y="934"/>
                    <a:pt x="34" y="934"/>
                    <a:pt x="68" y="967"/>
                  </a:cubicBezTo>
                  <a:lnTo>
                    <a:pt x="134" y="967"/>
                  </a:lnTo>
                  <a:cubicBezTo>
                    <a:pt x="168" y="967"/>
                    <a:pt x="201" y="934"/>
                    <a:pt x="234" y="934"/>
                  </a:cubicBezTo>
                  <a:cubicBezTo>
                    <a:pt x="268" y="901"/>
                    <a:pt x="301" y="867"/>
                    <a:pt x="335" y="834"/>
                  </a:cubicBezTo>
                  <a:cubicBezTo>
                    <a:pt x="368" y="801"/>
                    <a:pt x="368" y="767"/>
                    <a:pt x="401" y="734"/>
                  </a:cubicBezTo>
                  <a:cubicBezTo>
                    <a:pt x="435" y="701"/>
                    <a:pt x="435" y="667"/>
                    <a:pt x="435" y="634"/>
                  </a:cubicBezTo>
                  <a:cubicBezTo>
                    <a:pt x="435" y="600"/>
                    <a:pt x="435" y="567"/>
                    <a:pt x="435" y="534"/>
                  </a:cubicBezTo>
                  <a:cubicBezTo>
                    <a:pt x="468" y="500"/>
                    <a:pt x="468" y="467"/>
                    <a:pt x="435" y="467"/>
                  </a:cubicBezTo>
                  <a:cubicBezTo>
                    <a:pt x="435" y="400"/>
                    <a:pt x="401" y="367"/>
                    <a:pt x="368" y="367"/>
                  </a:cubicBezTo>
                  <a:lnTo>
                    <a:pt x="268" y="367"/>
                  </a:lnTo>
                  <a:lnTo>
                    <a:pt x="201" y="400"/>
                  </a:lnTo>
                  <a:lnTo>
                    <a:pt x="134" y="400"/>
                  </a:lnTo>
                  <a:cubicBezTo>
                    <a:pt x="101" y="367"/>
                    <a:pt x="101" y="367"/>
                    <a:pt x="134" y="334"/>
                  </a:cubicBez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67"/>
                    <a:pt x="268" y="133"/>
                    <a:pt x="301" y="133"/>
                  </a:cubicBezTo>
                  <a:cubicBezTo>
                    <a:pt x="335" y="133"/>
                    <a:pt x="335" y="167"/>
                    <a:pt x="368" y="167"/>
                  </a:cubicBezTo>
                  <a:lnTo>
                    <a:pt x="401" y="133"/>
                  </a:lnTo>
                  <a:cubicBezTo>
                    <a:pt x="401" y="100"/>
                    <a:pt x="401" y="100"/>
                    <a:pt x="401" y="100"/>
                  </a:cubicBezTo>
                  <a:cubicBezTo>
                    <a:pt x="401" y="67"/>
                    <a:pt x="401" y="67"/>
                    <a:pt x="401" y="33"/>
                  </a:cubicBezTo>
                  <a:cubicBezTo>
                    <a:pt x="401" y="33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4513400" y="2729900"/>
              <a:ext cx="11700" cy="34200"/>
            </a:xfrm>
            <a:custGeom>
              <a:rect b="b" l="l" r="r" t="t"/>
              <a:pathLst>
                <a:path extrusionOk="0" h="1368" w="468">
                  <a:moveTo>
                    <a:pt x="284" y="175"/>
                  </a:moveTo>
                  <a:cubicBezTo>
                    <a:pt x="300" y="175"/>
                    <a:pt x="317" y="184"/>
                    <a:pt x="334" y="200"/>
                  </a:cubicBezTo>
                  <a:cubicBezTo>
                    <a:pt x="367" y="267"/>
                    <a:pt x="401" y="301"/>
                    <a:pt x="367" y="367"/>
                  </a:cubicBezTo>
                  <a:cubicBezTo>
                    <a:pt x="401" y="401"/>
                    <a:pt x="401" y="434"/>
                    <a:pt x="367" y="467"/>
                  </a:cubicBezTo>
                  <a:cubicBezTo>
                    <a:pt x="401" y="534"/>
                    <a:pt x="367" y="601"/>
                    <a:pt x="334" y="667"/>
                  </a:cubicBezTo>
                  <a:cubicBezTo>
                    <a:pt x="334" y="734"/>
                    <a:pt x="267" y="801"/>
                    <a:pt x="234" y="834"/>
                  </a:cubicBezTo>
                  <a:lnTo>
                    <a:pt x="100" y="834"/>
                  </a:lnTo>
                  <a:cubicBezTo>
                    <a:pt x="67" y="768"/>
                    <a:pt x="67" y="701"/>
                    <a:pt x="67" y="667"/>
                  </a:cubicBezTo>
                  <a:lnTo>
                    <a:pt x="67" y="534"/>
                  </a:lnTo>
                  <a:lnTo>
                    <a:pt x="100" y="501"/>
                  </a:lnTo>
                  <a:cubicBezTo>
                    <a:pt x="100" y="467"/>
                    <a:pt x="100" y="401"/>
                    <a:pt x="134" y="334"/>
                  </a:cubicBezTo>
                  <a:cubicBezTo>
                    <a:pt x="134" y="267"/>
                    <a:pt x="167" y="234"/>
                    <a:pt x="234" y="200"/>
                  </a:cubicBezTo>
                  <a:cubicBezTo>
                    <a:pt x="250" y="184"/>
                    <a:pt x="267" y="175"/>
                    <a:pt x="284" y="175"/>
                  </a:cubicBezTo>
                  <a:close/>
                  <a:moveTo>
                    <a:pt x="234" y="0"/>
                  </a:moveTo>
                  <a:cubicBezTo>
                    <a:pt x="200" y="34"/>
                    <a:pt x="167" y="67"/>
                    <a:pt x="134" y="100"/>
                  </a:cubicBezTo>
                  <a:cubicBezTo>
                    <a:pt x="100" y="134"/>
                    <a:pt x="100" y="200"/>
                    <a:pt x="67" y="234"/>
                  </a:cubicBezTo>
                  <a:lnTo>
                    <a:pt x="67" y="167"/>
                  </a:lnTo>
                  <a:lnTo>
                    <a:pt x="67" y="134"/>
                  </a:lnTo>
                  <a:lnTo>
                    <a:pt x="34" y="134"/>
                  </a:lnTo>
                  <a:lnTo>
                    <a:pt x="0" y="167"/>
                  </a:lnTo>
                  <a:lnTo>
                    <a:pt x="0" y="200"/>
                  </a:lnTo>
                  <a:cubicBezTo>
                    <a:pt x="0" y="200"/>
                    <a:pt x="0" y="234"/>
                    <a:pt x="0" y="234"/>
                  </a:cubicBezTo>
                  <a:lnTo>
                    <a:pt x="0" y="1335"/>
                  </a:lnTo>
                  <a:lnTo>
                    <a:pt x="0" y="1368"/>
                  </a:lnTo>
                  <a:lnTo>
                    <a:pt x="34" y="1368"/>
                  </a:lnTo>
                  <a:cubicBezTo>
                    <a:pt x="67" y="1368"/>
                    <a:pt x="67" y="1335"/>
                    <a:pt x="67" y="1335"/>
                  </a:cubicBezTo>
                  <a:cubicBezTo>
                    <a:pt x="67" y="1335"/>
                    <a:pt x="67" y="1301"/>
                    <a:pt x="67" y="1301"/>
                  </a:cubicBezTo>
                  <a:lnTo>
                    <a:pt x="67" y="934"/>
                  </a:lnTo>
                  <a:cubicBezTo>
                    <a:pt x="67" y="934"/>
                    <a:pt x="100" y="968"/>
                    <a:pt x="134" y="968"/>
                  </a:cubicBezTo>
                  <a:cubicBezTo>
                    <a:pt x="167" y="968"/>
                    <a:pt x="200" y="968"/>
                    <a:pt x="234" y="934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1" y="768"/>
                    <a:pt x="401" y="734"/>
                  </a:cubicBezTo>
                  <a:cubicBezTo>
                    <a:pt x="434" y="701"/>
                    <a:pt x="467" y="634"/>
                    <a:pt x="467" y="567"/>
                  </a:cubicBezTo>
                  <a:cubicBezTo>
                    <a:pt x="467" y="534"/>
                    <a:pt x="467" y="467"/>
                    <a:pt x="467" y="401"/>
                  </a:cubicBezTo>
                  <a:lnTo>
                    <a:pt x="467" y="267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67" y="67"/>
                    <a:pt x="434" y="34"/>
                    <a:pt x="401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4527575" y="2721550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46" y="143"/>
                  </a:moveTo>
                  <a:cubicBezTo>
                    <a:pt x="367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67" y="334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168"/>
                    <a:pt x="267" y="168"/>
                  </a:cubicBezTo>
                  <a:cubicBezTo>
                    <a:pt x="301" y="151"/>
                    <a:pt x="326" y="143"/>
                    <a:pt x="346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0" y="67"/>
                    <a:pt x="167" y="101"/>
                  </a:cubicBezTo>
                  <a:cubicBezTo>
                    <a:pt x="134" y="134"/>
                    <a:pt x="100" y="168"/>
                    <a:pt x="100" y="234"/>
                  </a:cubicBezTo>
                  <a:cubicBezTo>
                    <a:pt x="67" y="268"/>
                    <a:pt x="34" y="334"/>
                    <a:pt x="34" y="368"/>
                  </a:cubicBezTo>
                  <a:cubicBezTo>
                    <a:pt x="34" y="434"/>
                    <a:pt x="34" y="468"/>
                    <a:pt x="34" y="534"/>
                  </a:cubicBezTo>
                  <a:cubicBezTo>
                    <a:pt x="34" y="601"/>
                    <a:pt x="0" y="635"/>
                    <a:pt x="34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868"/>
                    <a:pt x="34" y="901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01" y="568"/>
                  </a:lnTo>
                  <a:lnTo>
                    <a:pt x="401" y="601"/>
                  </a:lnTo>
                  <a:cubicBezTo>
                    <a:pt x="367" y="635"/>
                    <a:pt x="367" y="668"/>
                    <a:pt x="334" y="701"/>
                  </a:cubicBezTo>
                  <a:cubicBezTo>
                    <a:pt x="301" y="735"/>
                    <a:pt x="301" y="768"/>
                    <a:pt x="267" y="768"/>
                  </a:cubicBezTo>
                  <a:cubicBezTo>
                    <a:pt x="234" y="785"/>
                    <a:pt x="209" y="793"/>
                    <a:pt x="188" y="793"/>
                  </a:cubicBezTo>
                  <a:cubicBezTo>
                    <a:pt x="167" y="793"/>
                    <a:pt x="150" y="785"/>
                    <a:pt x="134" y="768"/>
                  </a:cubicBezTo>
                  <a:cubicBezTo>
                    <a:pt x="100" y="735"/>
                    <a:pt x="100" y="668"/>
                    <a:pt x="100" y="635"/>
                  </a:cubicBezTo>
                  <a:lnTo>
                    <a:pt x="467" y="401"/>
                  </a:lnTo>
                  <a:lnTo>
                    <a:pt x="501" y="368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4545075" y="2712375"/>
              <a:ext cx="6700" cy="25875"/>
            </a:xfrm>
            <a:custGeom>
              <a:rect b="b" l="l" r="r" t="t"/>
              <a:pathLst>
                <a:path extrusionOk="0" h="1035" w="268">
                  <a:moveTo>
                    <a:pt x="268" y="1"/>
                  </a:moveTo>
                  <a:lnTo>
                    <a:pt x="201" y="34"/>
                  </a:lnTo>
                  <a:cubicBezTo>
                    <a:pt x="168" y="68"/>
                    <a:pt x="134" y="101"/>
                    <a:pt x="101" y="101"/>
                  </a:cubicBezTo>
                  <a:cubicBezTo>
                    <a:pt x="101" y="134"/>
                    <a:pt x="68" y="168"/>
                    <a:pt x="68" y="234"/>
                  </a:cubicBezTo>
                  <a:lnTo>
                    <a:pt x="68" y="168"/>
                  </a:lnTo>
                  <a:lnTo>
                    <a:pt x="68" y="134"/>
                  </a:lnTo>
                  <a:lnTo>
                    <a:pt x="34" y="168"/>
                  </a:lnTo>
                  <a:cubicBezTo>
                    <a:pt x="1" y="168"/>
                    <a:pt x="1" y="168"/>
                    <a:pt x="1" y="201"/>
                  </a:cubicBezTo>
                  <a:cubicBezTo>
                    <a:pt x="1" y="201"/>
                    <a:pt x="1" y="201"/>
                    <a:pt x="1" y="234"/>
                  </a:cubicBezTo>
                  <a:lnTo>
                    <a:pt x="1" y="1002"/>
                  </a:lnTo>
                  <a:lnTo>
                    <a:pt x="1" y="1035"/>
                  </a:lnTo>
                  <a:lnTo>
                    <a:pt x="34" y="1035"/>
                  </a:lnTo>
                  <a:lnTo>
                    <a:pt x="68" y="1002"/>
                  </a:lnTo>
                  <a:cubicBezTo>
                    <a:pt x="68" y="968"/>
                    <a:pt x="68" y="968"/>
                    <a:pt x="68" y="935"/>
                  </a:cubicBezTo>
                  <a:lnTo>
                    <a:pt x="68" y="468"/>
                  </a:lnTo>
                  <a:cubicBezTo>
                    <a:pt x="34" y="334"/>
                    <a:pt x="101" y="234"/>
                    <a:pt x="201" y="201"/>
                  </a:cubicBezTo>
                  <a:lnTo>
                    <a:pt x="268" y="168"/>
                  </a:lnTo>
                  <a:lnTo>
                    <a:pt x="268" y="134"/>
                  </a:lnTo>
                  <a:cubicBezTo>
                    <a:pt x="268" y="134"/>
                    <a:pt x="268" y="101"/>
                    <a:pt x="268" y="101"/>
                  </a:cubicBezTo>
                  <a:lnTo>
                    <a:pt x="268" y="34"/>
                  </a:lnTo>
                  <a:cubicBezTo>
                    <a:pt x="268" y="34"/>
                    <a:pt x="268" y="34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4561750" y="270237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5" y="176"/>
                  </a:moveTo>
                  <a:cubicBezTo>
                    <a:pt x="301" y="176"/>
                    <a:pt x="318" y="184"/>
                    <a:pt x="335" y="201"/>
                  </a:cubicBezTo>
                  <a:cubicBezTo>
                    <a:pt x="368" y="234"/>
                    <a:pt x="368" y="301"/>
                    <a:pt x="368" y="367"/>
                  </a:cubicBezTo>
                  <a:lnTo>
                    <a:pt x="368" y="468"/>
                  </a:lnTo>
                  <a:cubicBezTo>
                    <a:pt x="368" y="534"/>
                    <a:pt x="368" y="601"/>
                    <a:pt x="335" y="668"/>
                  </a:cubicBezTo>
                  <a:cubicBezTo>
                    <a:pt x="301" y="734"/>
                    <a:pt x="268" y="768"/>
                    <a:pt x="234" y="801"/>
                  </a:cubicBezTo>
                  <a:cubicBezTo>
                    <a:pt x="218" y="818"/>
                    <a:pt x="193" y="826"/>
                    <a:pt x="168" y="826"/>
                  </a:cubicBezTo>
                  <a:cubicBezTo>
                    <a:pt x="143" y="826"/>
                    <a:pt x="118" y="818"/>
                    <a:pt x="101" y="801"/>
                  </a:cubicBezTo>
                  <a:cubicBezTo>
                    <a:pt x="68" y="768"/>
                    <a:pt x="68" y="701"/>
                    <a:pt x="68" y="668"/>
                  </a:cubicBezTo>
                  <a:lnTo>
                    <a:pt x="68" y="534"/>
                  </a:lnTo>
                  <a:lnTo>
                    <a:pt x="34" y="501"/>
                  </a:lnTo>
                  <a:cubicBezTo>
                    <a:pt x="68" y="434"/>
                    <a:pt x="68" y="367"/>
                    <a:pt x="101" y="334"/>
                  </a:cubicBezTo>
                  <a:cubicBezTo>
                    <a:pt x="134" y="267"/>
                    <a:pt x="168" y="234"/>
                    <a:pt x="234" y="201"/>
                  </a:cubicBezTo>
                  <a:cubicBezTo>
                    <a:pt x="251" y="184"/>
                    <a:pt x="268" y="176"/>
                    <a:pt x="285" y="176"/>
                  </a:cubicBezTo>
                  <a:close/>
                  <a:moveTo>
                    <a:pt x="335" y="1"/>
                  </a:moveTo>
                  <a:cubicBezTo>
                    <a:pt x="301" y="1"/>
                    <a:pt x="268" y="34"/>
                    <a:pt x="234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167"/>
                    <a:pt x="68" y="201"/>
                    <a:pt x="68" y="267"/>
                  </a:cubicBezTo>
                  <a:lnTo>
                    <a:pt x="68" y="201"/>
                  </a:lnTo>
                  <a:cubicBezTo>
                    <a:pt x="68" y="201"/>
                    <a:pt x="68" y="167"/>
                    <a:pt x="68" y="167"/>
                  </a:cubicBezTo>
                  <a:lnTo>
                    <a:pt x="34" y="201"/>
                  </a:ln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1335"/>
                  </a:lnTo>
                  <a:cubicBezTo>
                    <a:pt x="1" y="1335"/>
                    <a:pt x="1" y="1335"/>
                    <a:pt x="1" y="1368"/>
                  </a:cubicBezTo>
                  <a:lnTo>
                    <a:pt x="68" y="1368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1"/>
                    <a:pt x="68" y="1301"/>
                  </a:cubicBezTo>
                  <a:lnTo>
                    <a:pt x="68" y="935"/>
                  </a:lnTo>
                  <a:cubicBezTo>
                    <a:pt x="68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5" y="868"/>
                  </a:cubicBezTo>
                  <a:cubicBezTo>
                    <a:pt x="368" y="834"/>
                    <a:pt x="401" y="801"/>
                    <a:pt x="401" y="734"/>
                  </a:cubicBezTo>
                  <a:cubicBezTo>
                    <a:pt x="435" y="701"/>
                    <a:pt x="435" y="634"/>
                    <a:pt x="468" y="601"/>
                  </a:cubicBezTo>
                  <a:cubicBezTo>
                    <a:pt x="468" y="534"/>
                    <a:pt x="468" y="468"/>
                    <a:pt x="468" y="401"/>
                  </a:cubicBez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7"/>
                    <a:pt x="401" y="34"/>
                  </a:cubicBezTo>
                  <a:cubicBezTo>
                    <a:pt x="401" y="34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4575950" y="2693400"/>
              <a:ext cx="10850" cy="24850"/>
            </a:xfrm>
            <a:custGeom>
              <a:rect b="b" l="l" r="r" t="t"/>
              <a:pathLst>
                <a:path extrusionOk="0" h="994" w="434">
                  <a:moveTo>
                    <a:pt x="367" y="460"/>
                  </a:moveTo>
                  <a:lnTo>
                    <a:pt x="367" y="526"/>
                  </a:lnTo>
                  <a:cubicBezTo>
                    <a:pt x="367" y="560"/>
                    <a:pt x="367" y="593"/>
                    <a:pt x="367" y="626"/>
                  </a:cubicBezTo>
                  <a:cubicBezTo>
                    <a:pt x="334" y="660"/>
                    <a:pt x="334" y="693"/>
                    <a:pt x="334" y="726"/>
                  </a:cubicBezTo>
                  <a:cubicBezTo>
                    <a:pt x="300" y="760"/>
                    <a:pt x="234" y="827"/>
                    <a:pt x="200" y="860"/>
                  </a:cubicBezTo>
                  <a:lnTo>
                    <a:pt x="200" y="827"/>
                  </a:lnTo>
                  <a:cubicBezTo>
                    <a:pt x="167" y="860"/>
                    <a:pt x="133" y="860"/>
                    <a:pt x="100" y="860"/>
                  </a:cubicBezTo>
                  <a:lnTo>
                    <a:pt x="67" y="860"/>
                  </a:lnTo>
                  <a:cubicBezTo>
                    <a:pt x="67" y="827"/>
                    <a:pt x="67" y="827"/>
                    <a:pt x="67" y="827"/>
                  </a:cubicBezTo>
                  <a:cubicBezTo>
                    <a:pt x="67" y="760"/>
                    <a:pt x="100" y="726"/>
                    <a:pt x="133" y="693"/>
                  </a:cubicBezTo>
                  <a:cubicBezTo>
                    <a:pt x="133" y="660"/>
                    <a:pt x="200" y="593"/>
                    <a:pt x="234" y="560"/>
                  </a:cubicBezTo>
                  <a:lnTo>
                    <a:pt x="367" y="460"/>
                  </a:lnTo>
                  <a:close/>
                  <a:moveTo>
                    <a:pt x="354" y="1"/>
                  </a:moveTo>
                  <a:cubicBezTo>
                    <a:pt x="342" y="1"/>
                    <a:pt x="334" y="9"/>
                    <a:pt x="334" y="26"/>
                  </a:cubicBezTo>
                  <a:lnTo>
                    <a:pt x="234" y="26"/>
                  </a:lnTo>
                  <a:cubicBezTo>
                    <a:pt x="200" y="59"/>
                    <a:pt x="167" y="93"/>
                    <a:pt x="167" y="93"/>
                  </a:cubicBezTo>
                  <a:cubicBezTo>
                    <a:pt x="133" y="126"/>
                    <a:pt x="100" y="159"/>
                    <a:pt x="100" y="193"/>
                  </a:cubicBezTo>
                  <a:cubicBezTo>
                    <a:pt x="67" y="226"/>
                    <a:pt x="67" y="259"/>
                    <a:pt x="67" y="259"/>
                  </a:cubicBezTo>
                  <a:cubicBezTo>
                    <a:pt x="33" y="293"/>
                    <a:pt x="33" y="326"/>
                    <a:pt x="33" y="360"/>
                  </a:cubicBezTo>
                  <a:cubicBezTo>
                    <a:pt x="33" y="360"/>
                    <a:pt x="33" y="393"/>
                    <a:pt x="33" y="393"/>
                  </a:cubicBezTo>
                  <a:lnTo>
                    <a:pt x="67" y="393"/>
                  </a:lnTo>
                  <a:lnTo>
                    <a:pt x="100" y="360"/>
                  </a:lnTo>
                  <a:lnTo>
                    <a:pt x="100" y="326"/>
                  </a:lnTo>
                  <a:cubicBezTo>
                    <a:pt x="133" y="293"/>
                    <a:pt x="133" y="293"/>
                    <a:pt x="133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50" y="176"/>
                    <a:pt x="267" y="168"/>
                    <a:pt x="284" y="168"/>
                  </a:cubicBezTo>
                  <a:cubicBezTo>
                    <a:pt x="300" y="168"/>
                    <a:pt x="317" y="176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lnTo>
                    <a:pt x="367" y="326"/>
                  </a:lnTo>
                  <a:lnTo>
                    <a:pt x="200" y="426"/>
                  </a:lnTo>
                  <a:cubicBezTo>
                    <a:pt x="167" y="460"/>
                    <a:pt x="133" y="493"/>
                    <a:pt x="100" y="526"/>
                  </a:cubicBezTo>
                  <a:cubicBezTo>
                    <a:pt x="100" y="560"/>
                    <a:pt x="67" y="593"/>
                    <a:pt x="33" y="626"/>
                  </a:cubicBezTo>
                  <a:cubicBezTo>
                    <a:pt x="33" y="660"/>
                    <a:pt x="0" y="693"/>
                    <a:pt x="0" y="726"/>
                  </a:cubicBezTo>
                  <a:cubicBezTo>
                    <a:pt x="0" y="760"/>
                    <a:pt x="0" y="827"/>
                    <a:pt x="0" y="860"/>
                  </a:cubicBezTo>
                  <a:cubicBezTo>
                    <a:pt x="0" y="893"/>
                    <a:pt x="0" y="893"/>
                    <a:pt x="33" y="927"/>
                  </a:cubicBezTo>
                  <a:cubicBezTo>
                    <a:pt x="33" y="960"/>
                    <a:pt x="67" y="960"/>
                    <a:pt x="67" y="993"/>
                  </a:cubicBezTo>
                  <a:lnTo>
                    <a:pt x="133" y="993"/>
                  </a:lnTo>
                  <a:cubicBezTo>
                    <a:pt x="167" y="993"/>
                    <a:pt x="200" y="960"/>
                    <a:pt x="200" y="960"/>
                  </a:cubicBezTo>
                  <a:lnTo>
                    <a:pt x="267" y="927"/>
                  </a:lnTo>
                  <a:cubicBezTo>
                    <a:pt x="300" y="893"/>
                    <a:pt x="300" y="893"/>
                    <a:pt x="334" y="860"/>
                  </a:cubicBezTo>
                  <a:cubicBezTo>
                    <a:pt x="334" y="827"/>
                    <a:pt x="367" y="827"/>
                    <a:pt x="367" y="793"/>
                  </a:cubicBezTo>
                  <a:cubicBezTo>
                    <a:pt x="367" y="760"/>
                    <a:pt x="400" y="760"/>
                    <a:pt x="400" y="726"/>
                  </a:cubicBezTo>
                  <a:lnTo>
                    <a:pt x="400" y="793"/>
                  </a:lnTo>
                  <a:cubicBezTo>
                    <a:pt x="400" y="793"/>
                    <a:pt x="400" y="793"/>
                    <a:pt x="400" y="827"/>
                  </a:cubicBezTo>
                  <a:lnTo>
                    <a:pt x="434" y="793"/>
                  </a:lnTo>
                  <a:cubicBezTo>
                    <a:pt x="434" y="793"/>
                    <a:pt x="434" y="760"/>
                    <a:pt x="434" y="760"/>
                  </a:cubicBezTo>
                  <a:cubicBezTo>
                    <a:pt x="434" y="760"/>
                    <a:pt x="434" y="726"/>
                    <a:pt x="434" y="726"/>
                  </a:cubicBezTo>
                  <a:lnTo>
                    <a:pt x="434" y="226"/>
                  </a:lnTo>
                  <a:cubicBezTo>
                    <a:pt x="434" y="193"/>
                    <a:pt x="434" y="126"/>
                    <a:pt x="434" y="93"/>
                  </a:cubicBezTo>
                  <a:cubicBezTo>
                    <a:pt x="434" y="59"/>
                    <a:pt x="400" y="26"/>
                    <a:pt x="400" y="26"/>
                  </a:cubicBezTo>
                  <a:cubicBezTo>
                    <a:pt x="384" y="9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4588450" y="2683200"/>
              <a:ext cx="14200" cy="35675"/>
            </a:xfrm>
            <a:custGeom>
              <a:rect b="b" l="l" r="r" t="t"/>
              <a:pathLst>
                <a:path extrusionOk="0" h="1427" w="568">
                  <a:moveTo>
                    <a:pt x="467" y="234"/>
                  </a:moveTo>
                  <a:cubicBezTo>
                    <a:pt x="501" y="301"/>
                    <a:pt x="534" y="334"/>
                    <a:pt x="534" y="401"/>
                  </a:cubicBezTo>
                  <a:lnTo>
                    <a:pt x="534" y="534"/>
                  </a:lnTo>
                  <a:cubicBezTo>
                    <a:pt x="501" y="601"/>
                    <a:pt x="501" y="667"/>
                    <a:pt x="467" y="734"/>
                  </a:cubicBezTo>
                  <a:cubicBezTo>
                    <a:pt x="434" y="768"/>
                    <a:pt x="401" y="834"/>
                    <a:pt x="367" y="868"/>
                  </a:cubicBezTo>
                  <a:cubicBezTo>
                    <a:pt x="334" y="884"/>
                    <a:pt x="309" y="893"/>
                    <a:pt x="288" y="893"/>
                  </a:cubicBezTo>
                  <a:cubicBezTo>
                    <a:pt x="267" y="893"/>
                    <a:pt x="251" y="884"/>
                    <a:pt x="234" y="868"/>
                  </a:cubicBezTo>
                  <a:cubicBezTo>
                    <a:pt x="201" y="801"/>
                    <a:pt x="201" y="768"/>
                    <a:pt x="201" y="701"/>
                  </a:cubicBezTo>
                  <a:lnTo>
                    <a:pt x="201" y="601"/>
                  </a:lnTo>
                  <a:cubicBezTo>
                    <a:pt x="201" y="534"/>
                    <a:pt x="201" y="467"/>
                    <a:pt x="234" y="401"/>
                  </a:cubicBezTo>
                  <a:cubicBezTo>
                    <a:pt x="267" y="334"/>
                    <a:pt x="301" y="267"/>
                    <a:pt x="367" y="234"/>
                  </a:cubicBezTo>
                  <a:close/>
                  <a:moveTo>
                    <a:pt x="534" y="0"/>
                  </a:moveTo>
                  <a:cubicBezTo>
                    <a:pt x="534" y="0"/>
                    <a:pt x="534" y="34"/>
                    <a:pt x="534" y="34"/>
                  </a:cubicBezTo>
                  <a:cubicBezTo>
                    <a:pt x="501" y="34"/>
                    <a:pt x="501" y="67"/>
                    <a:pt x="534" y="67"/>
                  </a:cubicBezTo>
                  <a:lnTo>
                    <a:pt x="534" y="134"/>
                  </a:lnTo>
                  <a:cubicBezTo>
                    <a:pt x="501" y="100"/>
                    <a:pt x="467" y="100"/>
                    <a:pt x="467" y="67"/>
                  </a:cubicBezTo>
                  <a:cubicBezTo>
                    <a:pt x="401" y="67"/>
                    <a:pt x="367" y="67"/>
                    <a:pt x="334" y="100"/>
                  </a:cubicBezTo>
                  <a:cubicBezTo>
                    <a:pt x="301" y="134"/>
                    <a:pt x="267" y="167"/>
                    <a:pt x="267" y="200"/>
                  </a:cubicBezTo>
                  <a:cubicBezTo>
                    <a:pt x="234" y="234"/>
                    <a:pt x="201" y="267"/>
                    <a:pt x="167" y="301"/>
                  </a:cubicBezTo>
                  <a:cubicBezTo>
                    <a:pt x="167" y="367"/>
                    <a:pt x="134" y="401"/>
                    <a:pt x="134" y="467"/>
                  </a:cubicBezTo>
                  <a:cubicBezTo>
                    <a:pt x="100" y="534"/>
                    <a:pt x="100" y="601"/>
                    <a:pt x="100" y="634"/>
                  </a:cubicBezTo>
                  <a:lnTo>
                    <a:pt x="0" y="667"/>
                  </a:lnTo>
                  <a:lnTo>
                    <a:pt x="0" y="768"/>
                  </a:lnTo>
                  <a:cubicBezTo>
                    <a:pt x="0" y="834"/>
                    <a:pt x="34" y="901"/>
                    <a:pt x="34" y="934"/>
                  </a:cubicBezTo>
                  <a:cubicBezTo>
                    <a:pt x="34" y="968"/>
                    <a:pt x="67" y="1001"/>
                    <a:pt x="100" y="1034"/>
                  </a:cubicBezTo>
                  <a:cubicBezTo>
                    <a:pt x="100" y="1068"/>
                    <a:pt x="134" y="1068"/>
                    <a:pt x="167" y="1068"/>
                  </a:cubicBezTo>
                  <a:cubicBezTo>
                    <a:pt x="201" y="1068"/>
                    <a:pt x="234" y="1068"/>
                    <a:pt x="267" y="1034"/>
                  </a:cubicBezTo>
                  <a:cubicBezTo>
                    <a:pt x="301" y="1001"/>
                    <a:pt x="334" y="968"/>
                    <a:pt x="367" y="934"/>
                  </a:cubicBezTo>
                  <a:cubicBezTo>
                    <a:pt x="401" y="901"/>
                    <a:pt x="401" y="868"/>
                    <a:pt x="434" y="834"/>
                  </a:cubicBezTo>
                  <a:lnTo>
                    <a:pt x="434" y="934"/>
                  </a:lnTo>
                  <a:cubicBezTo>
                    <a:pt x="434" y="968"/>
                    <a:pt x="434" y="1001"/>
                    <a:pt x="434" y="1034"/>
                  </a:cubicBezTo>
                  <a:cubicBezTo>
                    <a:pt x="434" y="1068"/>
                    <a:pt x="401" y="1101"/>
                    <a:pt x="401" y="1134"/>
                  </a:cubicBezTo>
                  <a:cubicBezTo>
                    <a:pt x="367" y="1168"/>
                    <a:pt x="367" y="1168"/>
                    <a:pt x="334" y="1201"/>
                  </a:cubicBezTo>
                  <a:lnTo>
                    <a:pt x="267" y="1235"/>
                  </a:lnTo>
                  <a:lnTo>
                    <a:pt x="201" y="1268"/>
                  </a:lnTo>
                  <a:lnTo>
                    <a:pt x="134" y="1268"/>
                  </a:lnTo>
                  <a:lnTo>
                    <a:pt x="134" y="1235"/>
                  </a:lnTo>
                  <a:lnTo>
                    <a:pt x="100" y="1235"/>
                  </a:lnTo>
                  <a:lnTo>
                    <a:pt x="100" y="1268"/>
                  </a:lnTo>
                  <a:cubicBezTo>
                    <a:pt x="100" y="1268"/>
                    <a:pt x="100" y="1268"/>
                    <a:pt x="100" y="1301"/>
                  </a:cubicBezTo>
                  <a:cubicBezTo>
                    <a:pt x="67" y="1301"/>
                    <a:pt x="67" y="1335"/>
                    <a:pt x="100" y="1368"/>
                  </a:cubicBezTo>
                  <a:cubicBezTo>
                    <a:pt x="100" y="1368"/>
                    <a:pt x="100" y="1401"/>
                    <a:pt x="134" y="1401"/>
                  </a:cubicBezTo>
                  <a:cubicBezTo>
                    <a:pt x="151" y="1418"/>
                    <a:pt x="167" y="1426"/>
                    <a:pt x="180" y="1426"/>
                  </a:cubicBezTo>
                  <a:cubicBezTo>
                    <a:pt x="192" y="1426"/>
                    <a:pt x="201" y="1418"/>
                    <a:pt x="201" y="1401"/>
                  </a:cubicBezTo>
                  <a:cubicBezTo>
                    <a:pt x="234" y="1401"/>
                    <a:pt x="301" y="1401"/>
                    <a:pt x="334" y="1368"/>
                  </a:cubicBezTo>
                  <a:cubicBezTo>
                    <a:pt x="401" y="1335"/>
                    <a:pt x="467" y="1235"/>
                    <a:pt x="501" y="1168"/>
                  </a:cubicBezTo>
                  <a:cubicBezTo>
                    <a:pt x="567" y="1068"/>
                    <a:pt x="567" y="934"/>
                    <a:pt x="567" y="834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4607625" y="2675700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284" y="142"/>
                  </a:moveTo>
                  <a:cubicBezTo>
                    <a:pt x="301" y="142"/>
                    <a:pt x="318" y="150"/>
                    <a:pt x="334" y="167"/>
                  </a:cubicBezTo>
                  <a:cubicBezTo>
                    <a:pt x="368" y="200"/>
                    <a:pt x="368" y="267"/>
                    <a:pt x="368" y="300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367"/>
                  </a:cubicBezTo>
                  <a:cubicBezTo>
                    <a:pt x="101" y="334"/>
                    <a:pt x="101" y="300"/>
                    <a:pt x="101" y="300"/>
                  </a:cubicBezTo>
                  <a:cubicBezTo>
                    <a:pt x="134" y="267"/>
                    <a:pt x="134" y="234"/>
                    <a:pt x="167" y="200"/>
                  </a:cubicBezTo>
                  <a:cubicBezTo>
                    <a:pt x="167" y="200"/>
                    <a:pt x="201" y="167"/>
                    <a:pt x="234" y="167"/>
                  </a:cubicBezTo>
                  <a:cubicBezTo>
                    <a:pt x="251" y="150"/>
                    <a:pt x="267" y="142"/>
                    <a:pt x="284" y="142"/>
                  </a:cubicBezTo>
                  <a:close/>
                  <a:moveTo>
                    <a:pt x="334" y="0"/>
                  </a:moveTo>
                  <a:cubicBezTo>
                    <a:pt x="301" y="0"/>
                    <a:pt x="267" y="0"/>
                    <a:pt x="234" y="33"/>
                  </a:cubicBezTo>
                  <a:cubicBezTo>
                    <a:pt x="201" y="67"/>
                    <a:pt x="167" y="67"/>
                    <a:pt x="134" y="100"/>
                  </a:cubicBezTo>
                  <a:cubicBezTo>
                    <a:pt x="101" y="167"/>
                    <a:pt x="67" y="200"/>
                    <a:pt x="67" y="234"/>
                  </a:cubicBezTo>
                  <a:cubicBezTo>
                    <a:pt x="34" y="300"/>
                    <a:pt x="34" y="334"/>
                    <a:pt x="1" y="400"/>
                  </a:cubicBezTo>
                  <a:cubicBezTo>
                    <a:pt x="1" y="434"/>
                    <a:pt x="1" y="500"/>
                    <a:pt x="1" y="534"/>
                  </a:cubicBezTo>
                  <a:cubicBezTo>
                    <a:pt x="1" y="601"/>
                    <a:pt x="1" y="634"/>
                    <a:pt x="1" y="701"/>
                  </a:cubicBezTo>
                  <a:cubicBezTo>
                    <a:pt x="1" y="734"/>
                    <a:pt x="1" y="801"/>
                    <a:pt x="34" y="834"/>
                  </a:cubicBezTo>
                  <a:cubicBezTo>
                    <a:pt x="34" y="867"/>
                    <a:pt x="67" y="901"/>
                    <a:pt x="67" y="934"/>
                  </a:cubicBezTo>
                  <a:cubicBezTo>
                    <a:pt x="101" y="934"/>
                    <a:pt x="134" y="967"/>
                    <a:pt x="134" y="967"/>
                  </a:cubicBezTo>
                  <a:cubicBezTo>
                    <a:pt x="201" y="967"/>
                    <a:pt x="234" y="967"/>
                    <a:pt x="234" y="934"/>
                  </a:cubicBezTo>
                  <a:cubicBezTo>
                    <a:pt x="301" y="934"/>
                    <a:pt x="334" y="901"/>
                    <a:pt x="334" y="867"/>
                  </a:cubicBezTo>
                  <a:lnTo>
                    <a:pt x="434" y="767"/>
                  </a:lnTo>
                  <a:cubicBezTo>
                    <a:pt x="434" y="734"/>
                    <a:pt x="468" y="701"/>
                    <a:pt x="468" y="667"/>
                  </a:cubicBezTo>
                  <a:cubicBezTo>
                    <a:pt x="468" y="634"/>
                    <a:pt x="468" y="634"/>
                    <a:pt x="501" y="601"/>
                  </a:cubicBezTo>
                  <a:cubicBezTo>
                    <a:pt x="501" y="601"/>
                    <a:pt x="501" y="567"/>
                    <a:pt x="501" y="567"/>
                  </a:cubicBezTo>
                  <a:lnTo>
                    <a:pt x="434" y="567"/>
                  </a:lnTo>
                  <a:lnTo>
                    <a:pt x="401" y="601"/>
                  </a:lnTo>
                  <a:lnTo>
                    <a:pt x="368" y="601"/>
                  </a:lnTo>
                  <a:lnTo>
                    <a:pt x="368" y="634"/>
                  </a:lnTo>
                  <a:cubicBezTo>
                    <a:pt x="368" y="634"/>
                    <a:pt x="334" y="667"/>
                    <a:pt x="334" y="701"/>
                  </a:cubicBezTo>
                  <a:cubicBezTo>
                    <a:pt x="301" y="734"/>
                    <a:pt x="267" y="767"/>
                    <a:pt x="234" y="767"/>
                  </a:cubicBezTo>
                  <a:cubicBezTo>
                    <a:pt x="217" y="784"/>
                    <a:pt x="201" y="792"/>
                    <a:pt x="184" y="792"/>
                  </a:cubicBezTo>
                  <a:cubicBezTo>
                    <a:pt x="167" y="792"/>
                    <a:pt x="151" y="784"/>
                    <a:pt x="134" y="767"/>
                  </a:cubicBezTo>
                  <a:cubicBezTo>
                    <a:pt x="101" y="734"/>
                    <a:pt x="67" y="701"/>
                    <a:pt x="67" y="634"/>
                  </a:cubicBezTo>
                  <a:lnTo>
                    <a:pt x="468" y="400"/>
                  </a:lnTo>
                  <a:cubicBezTo>
                    <a:pt x="468" y="367"/>
                    <a:pt x="468" y="367"/>
                    <a:pt x="468" y="367"/>
                  </a:cubicBezTo>
                  <a:lnTo>
                    <a:pt x="468" y="300"/>
                  </a:lnTo>
                  <a:cubicBezTo>
                    <a:pt x="468" y="267"/>
                    <a:pt x="468" y="200"/>
                    <a:pt x="468" y="134"/>
                  </a:cubicBezTo>
                  <a:cubicBezTo>
                    <a:pt x="468" y="100"/>
                    <a:pt x="434" y="67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4622650" y="2672350"/>
              <a:ext cx="3350" cy="20875"/>
            </a:xfrm>
            <a:custGeom>
              <a:rect b="b" l="l" r="r" t="t"/>
              <a:pathLst>
                <a:path extrusionOk="0" h="835" w="134">
                  <a:moveTo>
                    <a:pt x="100" y="1"/>
                  </a:moveTo>
                  <a:lnTo>
                    <a:pt x="33" y="34"/>
                  </a:lnTo>
                  <a:cubicBezTo>
                    <a:pt x="33" y="34"/>
                    <a:pt x="33" y="34"/>
                    <a:pt x="33" y="67"/>
                  </a:cubicBezTo>
                  <a:cubicBezTo>
                    <a:pt x="33" y="67"/>
                    <a:pt x="33" y="67"/>
                    <a:pt x="33" y="101"/>
                  </a:cubicBezTo>
                  <a:lnTo>
                    <a:pt x="33" y="201"/>
                  </a:lnTo>
                  <a:cubicBezTo>
                    <a:pt x="0" y="201"/>
                    <a:pt x="0" y="234"/>
                    <a:pt x="33" y="234"/>
                  </a:cubicBezTo>
                  <a:lnTo>
                    <a:pt x="100" y="201"/>
                  </a:lnTo>
                  <a:cubicBezTo>
                    <a:pt x="133" y="167"/>
                    <a:pt x="133" y="167"/>
                    <a:pt x="133" y="167"/>
                  </a:cubicBezTo>
                  <a:cubicBezTo>
                    <a:pt x="133" y="167"/>
                    <a:pt x="133" y="134"/>
                    <a:pt x="133" y="134"/>
                  </a:cubicBezTo>
                  <a:lnTo>
                    <a:pt x="133" y="1"/>
                  </a:lnTo>
                  <a:close/>
                  <a:moveTo>
                    <a:pt x="100" y="568"/>
                  </a:moveTo>
                  <a:lnTo>
                    <a:pt x="33" y="601"/>
                  </a:lnTo>
                  <a:cubicBezTo>
                    <a:pt x="33" y="634"/>
                    <a:pt x="33" y="634"/>
                    <a:pt x="33" y="634"/>
                  </a:cubicBezTo>
                  <a:cubicBezTo>
                    <a:pt x="33" y="634"/>
                    <a:pt x="33" y="668"/>
                    <a:pt x="33" y="668"/>
                  </a:cubicBezTo>
                  <a:lnTo>
                    <a:pt x="33" y="801"/>
                  </a:lnTo>
                  <a:cubicBezTo>
                    <a:pt x="0" y="801"/>
                    <a:pt x="0" y="801"/>
                    <a:pt x="33" y="835"/>
                  </a:cubicBezTo>
                  <a:lnTo>
                    <a:pt x="100" y="768"/>
                  </a:lnTo>
                  <a:lnTo>
                    <a:pt x="133" y="768"/>
                  </a:lnTo>
                  <a:cubicBezTo>
                    <a:pt x="133" y="735"/>
                    <a:pt x="133" y="735"/>
                    <a:pt x="133" y="701"/>
                  </a:cubicBezTo>
                  <a:lnTo>
                    <a:pt x="133" y="601"/>
                  </a:lnTo>
                  <a:cubicBezTo>
                    <a:pt x="133" y="601"/>
                    <a:pt x="133" y="568"/>
                    <a:pt x="133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4631800" y="2654000"/>
              <a:ext cx="8375" cy="30900"/>
            </a:xfrm>
            <a:custGeom>
              <a:rect b="b" l="l" r="r" t="t"/>
              <a:pathLst>
                <a:path extrusionOk="0" h="1236" w="335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1" y="468"/>
                  </a:lnTo>
                  <a:lnTo>
                    <a:pt x="1" y="501"/>
                  </a:lnTo>
                  <a:cubicBezTo>
                    <a:pt x="1" y="535"/>
                    <a:pt x="1" y="535"/>
                    <a:pt x="1" y="535"/>
                  </a:cubicBezTo>
                  <a:lnTo>
                    <a:pt x="1" y="568"/>
                  </a:lnTo>
                  <a:lnTo>
                    <a:pt x="68" y="568"/>
                  </a:lnTo>
                  <a:lnTo>
                    <a:pt x="234" y="268"/>
                  </a:lnTo>
                  <a:lnTo>
                    <a:pt x="234" y="1202"/>
                  </a:lnTo>
                  <a:cubicBezTo>
                    <a:pt x="234" y="1202"/>
                    <a:pt x="234" y="1202"/>
                    <a:pt x="234" y="1235"/>
                  </a:cubicBezTo>
                  <a:lnTo>
                    <a:pt x="268" y="1235"/>
                  </a:lnTo>
                  <a:lnTo>
                    <a:pt x="301" y="1202"/>
                  </a:lnTo>
                  <a:cubicBezTo>
                    <a:pt x="301" y="1202"/>
                    <a:pt x="301" y="1168"/>
                    <a:pt x="301" y="1168"/>
                  </a:cubicBezTo>
                  <a:cubicBezTo>
                    <a:pt x="301" y="1168"/>
                    <a:pt x="301" y="1135"/>
                    <a:pt x="301" y="1135"/>
                  </a:cubicBezTo>
                  <a:lnTo>
                    <a:pt x="301" y="34"/>
                  </a:lnTo>
                  <a:cubicBezTo>
                    <a:pt x="301" y="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4644325" y="2646500"/>
              <a:ext cx="13375" cy="32550"/>
            </a:xfrm>
            <a:custGeom>
              <a:rect b="b" l="l" r="r" t="t"/>
              <a:pathLst>
                <a:path extrusionOk="0" h="1302" w="535">
                  <a:moveTo>
                    <a:pt x="313" y="176"/>
                  </a:moveTo>
                  <a:cubicBezTo>
                    <a:pt x="334" y="176"/>
                    <a:pt x="351" y="184"/>
                    <a:pt x="367" y="201"/>
                  </a:cubicBezTo>
                  <a:cubicBezTo>
                    <a:pt x="401" y="267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768"/>
                    <a:pt x="401" y="868"/>
                    <a:pt x="367" y="968"/>
                  </a:cubicBezTo>
                  <a:cubicBezTo>
                    <a:pt x="334" y="1001"/>
                    <a:pt x="301" y="1068"/>
                    <a:pt x="234" y="1101"/>
                  </a:cubicBezTo>
                  <a:cubicBezTo>
                    <a:pt x="217" y="1118"/>
                    <a:pt x="192" y="1126"/>
                    <a:pt x="167" y="1126"/>
                  </a:cubicBezTo>
                  <a:cubicBezTo>
                    <a:pt x="142" y="1126"/>
                    <a:pt x="117" y="1118"/>
                    <a:pt x="100" y="1101"/>
                  </a:cubicBezTo>
                  <a:cubicBezTo>
                    <a:pt x="67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01"/>
                    <a:pt x="67" y="434"/>
                    <a:pt x="100" y="334"/>
                  </a:cubicBezTo>
                  <a:cubicBezTo>
                    <a:pt x="134" y="267"/>
                    <a:pt x="167" y="234"/>
                    <a:pt x="234" y="201"/>
                  </a:cubicBezTo>
                  <a:cubicBezTo>
                    <a:pt x="267" y="184"/>
                    <a:pt x="292" y="176"/>
                    <a:pt x="313" y="176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34"/>
                    <a:pt x="267" y="34"/>
                  </a:cubicBezTo>
                  <a:cubicBezTo>
                    <a:pt x="200" y="67"/>
                    <a:pt x="167" y="101"/>
                    <a:pt x="134" y="167"/>
                  </a:cubicBezTo>
                  <a:cubicBezTo>
                    <a:pt x="100" y="201"/>
                    <a:pt x="67" y="234"/>
                    <a:pt x="34" y="301"/>
                  </a:cubicBezTo>
                  <a:cubicBezTo>
                    <a:pt x="34" y="368"/>
                    <a:pt x="0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0" y="1135"/>
                  </a:cubicBezTo>
                  <a:cubicBezTo>
                    <a:pt x="0" y="1168"/>
                    <a:pt x="34" y="1201"/>
                    <a:pt x="34" y="1235"/>
                  </a:cubicBezTo>
                  <a:cubicBezTo>
                    <a:pt x="67" y="1268"/>
                    <a:pt x="100" y="1268"/>
                    <a:pt x="134" y="1302"/>
                  </a:cubicBezTo>
                  <a:cubicBezTo>
                    <a:pt x="167" y="1302"/>
                    <a:pt x="234" y="1268"/>
                    <a:pt x="267" y="1268"/>
                  </a:cubicBezTo>
                  <a:cubicBezTo>
                    <a:pt x="301" y="1235"/>
                    <a:pt x="334" y="1201"/>
                    <a:pt x="367" y="1135"/>
                  </a:cubicBezTo>
                  <a:cubicBezTo>
                    <a:pt x="401" y="1101"/>
                    <a:pt x="434" y="1035"/>
                    <a:pt x="467" y="1001"/>
                  </a:cubicBezTo>
                  <a:cubicBezTo>
                    <a:pt x="501" y="935"/>
                    <a:pt x="501" y="868"/>
                    <a:pt x="534" y="835"/>
                  </a:cubicBezTo>
                  <a:cubicBezTo>
                    <a:pt x="534" y="768"/>
                    <a:pt x="534" y="701"/>
                    <a:pt x="534" y="634"/>
                  </a:cubicBezTo>
                  <a:lnTo>
                    <a:pt x="534" y="501"/>
                  </a:lnTo>
                  <a:lnTo>
                    <a:pt x="534" y="334"/>
                  </a:lnTo>
                  <a:cubicBezTo>
                    <a:pt x="534" y="301"/>
                    <a:pt x="534" y="234"/>
                    <a:pt x="534" y="167"/>
                  </a:cubicBezTo>
                  <a:cubicBezTo>
                    <a:pt x="501" y="134"/>
                    <a:pt x="501" y="101"/>
                    <a:pt x="467" y="67"/>
                  </a:cubicBezTo>
                  <a:cubicBezTo>
                    <a:pt x="434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4756900" y="2583125"/>
              <a:ext cx="7525" cy="29200"/>
            </a:xfrm>
            <a:custGeom>
              <a:rect b="b" l="l" r="r" t="t"/>
              <a:pathLst>
                <a:path extrusionOk="0" h="1168" w="301">
                  <a:moveTo>
                    <a:pt x="267" y="0"/>
                  </a:moveTo>
                  <a:lnTo>
                    <a:pt x="234" y="34"/>
                  </a:lnTo>
                  <a:lnTo>
                    <a:pt x="1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01"/>
                    <a:pt x="1" y="534"/>
                  </a:cubicBezTo>
                  <a:lnTo>
                    <a:pt x="34" y="568"/>
                  </a:lnTo>
                  <a:cubicBezTo>
                    <a:pt x="67" y="568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301" y="1168"/>
                  </a:lnTo>
                  <a:cubicBezTo>
                    <a:pt x="301" y="1135"/>
                    <a:pt x="301" y="1135"/>
                    <a:pt x="301" y="1135"/>
                  </a:cubicBezTo>
                  <a:cubicBezTo>
                    <a:pt x="301" y="1101"/>
                    <a:pt x="301" y="1101"/>
                    <a:pt x="301" y="1101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4768575" y="2589800"/>
              <a:ext cx="8375" cy="8350"/>
            </a:xfrm>
            <a:custGeom>
              <a:rect b="b" l="l" r="r" t="t"/>
              <a:pathLst>
                <a:path extrusionOk="0" h="334" w="335">
                  <a:moveTo>
                    <a:pt x="334" y="0"/>
                  </a:moveTo>
                  <a:lnTo>
                    <a:pt x="34" y="200"/>
                  </a:lnTo>
                  <a:lnTo>
                    <a:pt x="1" y="200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301"/>
                  </a:lnTo>
                  <a:cubicBezTo>
                    <a:pt x="1" y="301"/>
                    <a:pt x="1" y="334"/>
                    <a:pt x="1" y="334"/>
                  </a:cubicBezTo>
                  <a:lnTo>
                    <a:pt x="34" y="334"/>
                  </a:lnTo>
                  <a:lnTo>
                    <a:pt x="334" y="134"/>
                  </a:lnTo>
                  <a:cubicBezTo>
                    <a:pt x="334" y="100"/>
                    <a:pt x="334" y="100"/>
                    <a:pt x="334" y="100"/>
                  </a:cubicBezTo>
                  <a:lnTo>
                    <a:pt x="334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4780250" y="2569775"/>
              <a:ext cx="8375" cy="29225"/>
            </a:xfrm>
            <a:custGeom>
              <a:rect b="b" l="l" r="r" t="t"/>
              <a:pathLst>
                <a:path extrusionOk="0" h="1169" w="335">
                  <a:moveTo>
                    <a:pt x="267" y="1"/>
                  </a:moveTo>
                  <a:lnTo>
                    <a:pt x="234" y="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468"/>
                  </a:cubicBezTo>
                  <a:lnTo>
                    <a:pt x="1" y="501"/>
                  </a:lnTo>
                  <a:lnTo>
                    <a:pt x="1" y="534"/>
                  </a:lnTo>
                  <a:cubicBezTo>
                    <a:pt x="23" y="534"/>
                    <a:pt x="15" y="549"/>
                    <a:pt x="18" y="549"/>
                  </a:cubicBezTo>
                  <a:cubicBezTo>
                    <a:pt x="19" y="549"/>
                    <a:pt x="23" y="546"/>
                    <a:pt x="34" y="534"/>
                  </a:cubicBezTo>
                  <a:lnTo>
                    <a:pt x="67" y="534"/>
                  </a:lnTo>
                  <a:lnTo>
                    <a:pt x="234" y="201"/>
                  </a:lnTo>
                  <a:lnTo>
                    <a:pt x="234" y="1135"/>
                  </a:lnTo>
                  <a:cubicBezTo>
                    <a:pt x="234" y="1135"/>
                    <a:pt x="234" y="1168"/>
                    <a:pt x="234" y="1168"/>
                  </a:cubicBezTo>
                  <a:lnTo>
                    <a:pt x="267" y="1168"/>
                  </a:lnTo>
                  <a:lnTo>
                    <a:pt x="301" y="1135"/>
                  </a:lnTo>
                  <a:cubicBezTo>
                    <a:pt x="301" y="1135"/>
                    <a:pt x="301" y="1135"/>
                    <a:pt x="334" y="1102"/>
                  </a:cubicBezTo>
                  <a:cubicBezTo>
                    <a:pt x="334" y="1102"/>
                    <a:pt x="334" y="1102"/>
                    <a:pt x="334" y="1068"/>
                  </a:cubicBez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4798600" y="2564775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351" y="176"/>
                  </a:moveTo>
                  <a:cubicBezTo>
                    <a:pt x="359" y="176"/>
                    <a:pt x="367" y="184"/>
                    <a:pt x="367" y="201"/>
                  </a:cubicBezTo>
                  <a:cubicBezTo>
                    <a:pt x="401" y="201"/>
                    <a:pt x="401" y="234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34"/>
                    <a:pt x="401" y="568"/>
                    <a:pt x="401" y="601"/>
                  </a:cubicBezTo>
                  <a:cubicBezTo>
                    <a:pt x="401" y="634"/>
                    <a:pt x="401" y="668"/>
                    <a:pt x="367" y="701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1" y="801"/>
                    <a:pt x="301" y="801"/>
                    <a:pt x="267" y="835"/>
                  </a:cubicBezTo>
                  <a:lnTo>
                    <a:pt x="201" y="835"/>
                  </a:lnTo>
                  <a:cubicBezTo>
                    <a:pt x="167" y="835"/>
                    <a:pt x="167" y="835"/>
                    <a:pt x="134" y="801"/>
                  </a:cubicBezTo>
                  <a:cubicBezTo>
                    <a:pt x="134" y="801"/>
                    <a:pt x="134" y="768"/>
                    <a:pt x="100" y="734"/>
                  </a:cubicBezTo>
                  <a:cubicBezTo>
                    <a:pt x="100" y="734"/>
                    <a:pt x="100" y="701"/>
                    <a:pt x="100" y="668"/>
                  </a:cubicBezTo>
                  <a:lnTo>
                    <a:pt x="100" y="534"/>
                  </a:lnTo>
                  <a:cubicBezTo>
                    <a:pt x="100" y="501"/>
                    <a:pt x="100" y="468"/>
                    <a:pt x="100" y="434"/>
                  </a:cubicBezTo>
                  <a:cubicBezTo>
                    <a:pt x="134" y="401"/>
                    <a:pt x="134" y="368"/>
                    <a:pt x="134" y="334"/>
                  </a:cubicBezTo>
                  <a:cubicBezTo>
                    <a:pt x="167" y="301"/>
                    <a:pt x="167" y="267"/>
                    <a:pt x="201" y="234"/>
                  </a:cubicBezTo>
                  <a:cubicBezTo>
                    <a:pt x="201" y="234"/>
                    <a:pt x="234" y="201"/>
                    <a:pt x="267" y="201"/>
                  </a:cubicBezTo>
                  <a:cubicBezTo>
                    <a:pt x="284" y="184"/>
                    <a:pt x="292" y="176"/>
                    <a:pt x="301" y="176"/>
                  </a:cubicBezTo>
                  <a:cubicBezTo>
                    <a:pt x="309" y="176"/>
                    <a:pt x="317" y="184"/>
                    <a:pt x="334" y="201"/>
                  </a:cubicBezTo>
                  <a:cubicBezTo>
                    <a:pt x="334" y="184"/>
                    <a:pt x="342" y="176"/>
                    <a:pt x="351" y="176"/>
                  </a:cubicBezTo>
                  <a:close/>
                  <a:moveTo>
                    <a:pt x="367" y="1"/>
                  </a:moveTo>
                  <a:cubicBezTo>
                    <a:pt x="301" y="1"/>
                    <a:pt x="267" y="34"/>
                    <a:pt x="234" y="67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34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34" y="901"/>
                    <a:pt x="34" y="935"/>
                    <a:pt x="67" y="968"/>
                  </a:cubicBezTo>
                  <a:cubicBezTo>
                    <a:pt x="100" y="968"/>
                    <a:pt x="100" y="1001"/>
                    <a:pt x="134" y="1001"/>
                  </a:cubicBezTo>
                  <a:cubicBezTo>
                    <a:pt x="167" y="1001"/>
                    <a:pt x="201" y="968"/>
                    <a:pt x="234" y="968"/>
                  </a:cubicBezTo>
                  <a:cubicBezTo>
                    <a:pt x="301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68"/>
                    <a:pt x="467" y="601"/>
                  </a:cubicBezTo>
                  <a:cubicBezTo>
                    <a:pt x="501" y="534"/>
                    <a:pt x="501" y="501"/>
                    <a:pt x="501" y="434"/>
                  </a:cubicBezTo>
                  <a:lnTo>
                    <a:pt x="501" y="267"/>
                  </a:ln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34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4813600" y="2547275"/>
              <a:ext cx="9200" cy="34200"/>
            </a:xfrm>
            <a:custGeom>
              <a:rect b="b" l="l" r="r" t="t"/>
              <a:pathLst>
                <a:path extrusionOk="0" h="1368" w="368">
                  <a:moveTo>
                    <a:pt x="368" y="0"/>
                  </a:moveTo>
                  <a:lnTo>
                    <a:pt x="301" y="33"/>
                  </a:lnTo>
                  <a:cubicBezTo>
                    <a:pt x="234" y="67"/>
                    <a:pt x="168" y="100"/>
                    <a:pt x="168" y="167"/>
                  </a:cubicBezTo>
                  <a:cubicBezTo>
                    <a:pt x="134" y="267"/>
                    <a:pt x="101" y="334"/>
                    <a:pt x="101" y="434"/>
                  </a:cubicBezTo>
                  <a:lnTo>
                    <a:pt x="101" y="500"/>
                  </a:ln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1" y="667"/>
                  </a:lnTo>
                  <a:cubicBezTo>
                    <a:pt x="1" y="701"/>
                    <a:pt x="1" y="701"/>
                    <a:pt x="1" y="701"/>
                  </a:cubicBezTo>
                  <a:lnTo>
                    <a:pt x="101" y="667"/>
                  </a:lnTo>
                  <a:lnTo>
                    <a:pt x="101" y="1334"/>
                  </a:lnTo>
                  <a:cubicBezTo>
                    <a:pt x="101" y="1334"/>
                    <a:pt x="101" y="1368"/>
                    <a:pt x="101" y="1368"/>
                  </a:cubicBezTo>
                  <a:lnTo>
                    <a:pt x="134" y="1368"/>
                  </a:lnTo>
                  <a:lnTo>
                    <a:pt x="168" y="1334"/>
                  </a:lnTo>
                  <a:cubicBezTo>
                    <a:pt x="201" y="1334"/>
                    <a:pt x="201" y="1301"/>
                    <a:pt x="201" y="1301"/>
                  </a:cubicBezTo>
                  <a:cubicBezTo>
                    <a:pt x="201" y="1301"/>
                    <a:pt x="201" y="1301"/>
                    <a:pt x="201" y="1268"/>
                  </a:cubicBezTo>
                  <a:lnTo>
                    <a:pt x="201" y="601"/>
                  </a:lnTo>
                  <a:lnTo>
                    <a:pt x="334" y="500"/>
                  </a:lnTo>
                  <a:lnTo>
                    <a:pt x="368" y="500"/>
                  </a:lnTo>
                  <a:cubicBezTo>
                    <a:pt x="368" y="467"/>
                    <a:pt x="368" y="467"/>
                    <a:pt x="368" y="467"/>
                  </a:cubicBezTo>
                  <a:lnTo>
                    <a:pt x="368" y="400"/>
                  </a:lnTo>
                  <a:cubicBezTo>
                    <a:pt x="368" y="400"/>
                    <a:pt x="368" y="367"/>
                    <a:pt x="368" y="367"/>
                  </a:cubicBezTo>
                  <a:lnTo>
                    <a:pt x="334" y="367"/>
                  </a:lnTo>
                  <a:lnTo>
                    <a:pt x="201" y="467"/>
                  </a:lnTo>
                  <a:lnTo>
                    <a:pt x="201" y="467"/>
                  </a:lnTo>
                  <a:lnTo>
                    <a:pt x="234" y="367"/>
                  </a:lnTo>
                  <a:cubicBezTo>
                    <a:pt x="234" y="367"/>
                    <a:pt x="234" y="334"/>
                    <a:pt x="234" y="300"/>
                  </a:cubicBezTo>
                  <a:cubicBezTo>
                    <a:pt x="234" y="300"/>
                    <a:pt x="234" y="267"/>
                    <a:pt x="234" y="267"/>
                  </a:cubicBezTo>
                  <a:cubicBezTo>
                    <a:pt x="234" y="234"/>
                    <a:pt x="234" y="234"/>
                    <a:pt x="268" y="200"/>
                  </a:cubicBezTo>
                  <a:cubicBezTo>
                    <a:pt x="268" y="200"/>
                    <a:pt x="268" y="167"/>
                    <a:pt x="301" y="167"/>
                  </a:cubicBezTo>
                  <a:lnTo>
                    <a:pt x="368" y="134"/>
                  </a:lnTo>
                  <a:cubicBezTo>
                    <a:pt x="368" y="134"/>
                    <a:pt x="368" y="100"/>
                    <a:pt x="368" y="100"/>
                  </a:cubicBezTo>
                  <a:cubicBezTo>
                    <a:pt x="368" y="100"/>
                    <a:pt x="368" y="67"/>
                    <a:pt x="368" y="67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4830275" y="2539750"/>
              <a:ext cx="8375" cy="30050"/>
            </a:xfrm>
            <a:custGeom>
              <a:rect b="b" l="l" r="r" t="t"/>
              <a:pathLst>
                <a:path extrusionOk="0" h="1202" w="335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34" y="468"/>
                  </a:lnTo>
                  <a:cubicBezTo>
                    <a:pt x="34" y="501"/>
                    <a:pt x="34" y="501"/>
                    <a:pt x="34" y="501"/>
                  </a:cubicBezTo>
                  <a:cubicBezTo>
                    <a:pt x="1" y="535"/>
                    <a:pt x="1" y="535"/>
                    <a:pt x="34" y="535"/>
                  </a:cubicBezTo>
                  <a:lnTo>
                    <a:pt x="34" y="568"/>
                  </a:lnTo>
                  <a:lnTo>
                    <a:pt x="101" y="568"/>
                  </a:lnTo>
                  <a:lnTo>
                    <a:pt x="268" y="268"/>
                  </a:lnTo>
                  <a:lnTo>
                    <a:pt x="268" y="1168"/>
                  </a:lnTo>
                  <a:lnTo>
                    <a:pt x="268" y="1202"/>
                  </a:lnTo>
                  <a:lnTo>
                    <a:pt x="301" y="1202"/>
                  </a:lnTo>
                  <a:lnTo>
                    <a:pt x="335" y="1168"/>
                  </a:lnTo>
                  <a:cubicBezTo>
                    <a:pt x="335" y="1135"/>
                    <a:pt x="335" y="1135"/>
                    <a:pt x="335" y="1102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4689350" y="2607300"/>
              <a:ext cx="35050" cy="36725"/>
            </a:xfrm>
            <a:custGeom>
              <a:rect b="b" l="l" r="r" t="t"/>
              <a:pathLst>
                <a:path extrusionOk="0" h="1469" w="1402">
                  <a:moveTo>
                    <a:pt x="1402" y="1"/>
                  </a:moveTo>
                  <a:lnTo>
                    <a:pt x="1" y="801"/>
                  </a:lnTo>
                  <a:lnTo>
                    <a:pt x="701" y="146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4936200" y="2474925"/>
              <a:ext cx="18375" cy="44850"/>
            </a:xfrm>
            <a:custGeom>
              <a:rect b="b" l="l" r="r" t="t"/>
              <a:pathLst>
                <a:path extrusionOk="0" h="1794" w="735">
                  <a:moveTo>
                    <a:pt x="105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125"/>
                    <a:pt x="34" y="192"/>
                  </a:cubicBezTo>
                  <a:lnTo>
                    <a:pt x="501" y="626"/>
                  </a:lnTo>
                  <a:lnTo>
                    <a:pt x="0" y="1627"/>
                  </a:lnTo>
                  <a:cubicBezTo>
                    <a:pt x="0" y="1693"/>
                    <a:pt x="0" y="1760"/>
                    <a:pt x="67" y="1793"/>
                  </a:cubicBezTo>
                  <a:lnTo>
                    <a:pt x="100" y="1793"/>
                  </a:lnTo>
                  <a:cubicBezTo>
                    <a:pt x="134" y="1793"/>
                    <a:pt x="167" y="1760"/>
                    <a:pt x="200" y="1727"/>
                  </a:cubicBezTo>
                  <a:lnTo>
                    <a:pt x="701" y="659"/>
                  </a:lnTo>
                  <a:cubicBezTo>
                    <a:pt x="734" y="592"/>
                    <a:pt x="734" y="559"/>
                    <a:pt x="701" y="526"/>
                  </a:cubicBezTo>
                  <a:lnTo>
                    <a:pt x="200" y="25"/>
                  </a:lnTo>
                  <a:cubicBezTo>
                    <a:pt x="167" y="9"/>
                    <a:pt x="134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4881150" y="2498550"/>
              <a:ext cx="19200" cy="45400"/>
            </a:xfrm>
            <a:custGeom>
              <a:rect b="b" l="l" r="r" t="t"/>
              <a:pathLst>
                <a:path extrusionOk="0" h="1816" w="768">
                  <a:moveTo>
                    <a:pt x="632" y="1"/>
                  </a:moveTo>
                  <a:cubicBezTo>
                    <a:pt x="598" y="1"/>
                    <a:pt x="558" y="24"/>
                    <a:pt x="534" y="48"/>
                  </a:cubicBezTo>
                  <a:lnTo>
                    <a:pt x="34" y="1149"/>
                  </a:lnTo>
                  <a:cubicBezTo>
                    <a:pt x="1" y="1182"/>
                    <a:pt x="1" y="1249"/>
                    <a:pt x="34" y="1282"/>
                  </a:cubicBezTo>
                  <a:lnTo>
                    <a:pt x="568" y="1782"/>
                  </a:lnTo>
                  <a:cubicBezTo>
                    <a:pt x="568" y="1782"/>
                    <a:pt x="601" y="1816"/>
                    <a:pt x="635" y="1816"/>
                  </a:cubicBezTo>
                  <a:cubicBezTo>
                    <a:pt x="668" y="1816"/>
                    <a:pt x="701" y="1782"/>
                    <a:pt x="701" y="1782"/>
                  </a:cubicBezTo>
                  <a:cubicBezTo>
                    <a:pt x="768" y="1716"/>
                    <a:pt x="768" y="1649"/>
                    <a:pt x="701" y="1616"/>
                  </a:cubicBezTo>
                  <a:lnTo>
                    <a:pt x="234" y="1182"/>
                  </a:lnTo>
                  <a:lnTo>
                    <a:pt x="735" y="148"/>
                  </a:lnTo>
                  <a:cubicBezTo>
                    <a:pt x="768" y="114"/>
                    <a:pt x="735" y="48"/>
                    <a:pt x="668" y="14"/>
                  </a:cubicBezTo>
                  <a:cubicBezTo>
                    <a:pt x="658" y="5"/>
                    <a:pt x="646" y="1"/>
                    <a:pt x="6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4854475" y="1636575"/>
              <a:ext cx="64225" cy="40100"/>
            </a:xfrm>
            <a:custGeom>
              <a:rect b="b" l="l" r="r" t="t"/>
              <a:pathLst>
                <a:path extrusionOk="0" h="1604" w="2569">
                  <a:moveTo>
                    <a:pt x="2382" y="1"/>
                  </a:moveTo>
                  <a:cubicBezTo>
                    <a:pt x="2353" y="1"/>
                    <a:pt x="2326" y="12"/>
                    <a:pt x="2302" y="35"/>
                  </a:cubicBezTo>
                  <a:lnTo>
                    <a:pt x="134" y="1270"/>
                  </a:lnTo>
                  <a:cubicBezTo>
                    <a:pt x="0" y="1370"/>
                    <a:pt x="34" y="1603"/>
                    <a:pt x="234" y="1603"/>
                  </a:cubicBezTo>
                  <a:cubicBezTo>
                    <a:pt x="267" y="1603"/>
                    <a:pt x="267" y="1603"/>
                    <a:pt x="301" y="1570"/>
                  </a:cubicBezTo>
                  <a:lnTo>
                    <a:pt x="2469" y="336"/>
                  </a:lnTo>
                  <a:cubicBezTo>
                    <a:pt x="2535" y="269"/>
                    <a:pt x="2569" y="169"/>
                    <a:pt x="2535" y="102"/>
                  </a:cubicBezTo>
                  <a:cubicBezTo>
                    <a:pt x="2492" y="37"/>
                    <a:pt x="2435" y="1"/>
                    <a:pt x="23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4864475" y="1667400"/>
              <a:ext cx="45050" cy="28450"/>
            </a:xfrm>
            <a:custGeom>
              <a:rect b="b" l="l" r="r" t="t"/>
              <a:pathLst>
                <a:path extrusionOk="0" h="1138" w="1802">
                  <a:moveTo>
                    <a:pt x="1615" y="0"/>
                  </a:moveTo>
                  <a:cubicBezTo>
                    <a:pt x="1578" y="0"/>
                    <a:pt x="1540" y="11"/>
                    <a:pt x="1502" y="37"/>
                  </a:cubicBezTo>
                  <a:lnTo>
                    <a:pt x="134" y="804"/>
                  </a:lnTo>
                  <a:cubicBezTo>
                    <a:pt x="34" y="871"/>
                    <a:pt x="1" y="971"/>
                    <a:pt x="67" y="1071"/>
                  </a:cubicBezTo>
                  <a:cubicBezTo>
                    <a:pt x="101" y="1104"/>
                    <a:pt x="167" y="1137"/>
                    <a:pt x="234" y="1137"/>
                  </a:cubicBezTo>
                  <a:lnTo>
                    <a:pt x="301" y="1137"/>
                  </a:lnTo>
                  <a:lnTo>
                    <a:pt x="1702" y="337"/>
                  </a:lnTo>
                  <a:cubicBezTo>
                    <a:pt x="1769" y="270"/>
                    <a:pt x="1802" y="170"/>
                    <a:pt x="1769" y="70"/>
                  </a:cubicBezTo>
                  <a:cubicBezTo>
                    <a:pt x="1727" y="29"/>
                    <a:pt x="1673" y="0"/>
                    <a:pt x="16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4875325" y="1694125"/>
              <a:ext cx="23375" cy="16725"/>
            </a:xfrm>
            <a:custGeom>
              <a:rect b="b" l="l" r="r" t="t"/>
              <a:pathLst>
                <a:path extrusionOk="0" h="669" w="935">
                  <a:moveTo>
                    <a:pt x="748" y="0"/>
                  </a:moveTo>
                  <a:cubicBezTo>
                    <a:pt x="719" y="0"/>
                    <a:pt x="691" y="11"/>
                    <a:pt x="667" y="35"/>
                  </a:cubicBezTo>
                  <a:lnTo>
                    <a:pt x="100" y="335"/>
                  </a:lnTo>
                  <a:cubicBezTo>
                    <a:pt x="34" y="402"/>
                    <a:pt x="0" y="502"/>
                    <a:pt x="67" y="569"/>
                  </a:cubicBezTo>
                  <a:cubicBezTo>
                    <a:pt x="67" y="635"/>
                    <a:pt x="134" y="669"/>
                    <a:pt x="200" y="669"/>
                  </a:cubicBezTo>
                  <a:cubicBezTo>
                    <a:pt x="234" y="669"/>
                    <a:pt x="267" y="669"/>
                    <a:pt x="300" y="635"/>
                  </a:cubicBezTo>
                  <a:lnTo>
                    <a:pt x="834" y="335"/>
                  </a:lnTo>
                  <a:cubicBezTo>
                    <a:pt x="901" y="302"/>
                    <a:pt x="934" y="168"/>
                    <a:pt x="901" y="102"/>
                  </a:cubicBezTo>
                  <a:cubicBezTo>
                    <a:pt x="858" y="37"/>
                    <a:pt x="801" y="0"/>
                    <a:pt x="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3666125" y="2062650"/>
              <a:ext cx="1276550" cy="739000"/>
            </a:xfrm>
            <a:custGeom>
              <a:rect b="b" l="l" r="r" t="t"/>
              <a:pathLst>
                <a:path extrusionOk="0" h="29560" w="51062">
                  <a:moveTo>
                    <a:pt x="50904" y="0"/>
                  </a:moveTo>
                  <a:cubicBezTo>
                    <a:pt x="50893" y="0"/>
                    <a:pt x="50882" y="2"/>
                    <a:pt x="50870" y="5"/>
                  </a:cubicBezTo>
                  <a:lnTo>
                    <a:pt x="67" y="29359"/>
                  </a:lnTo>
                  <a:cubicBezTo>
                    <a:pt x="34" y="29392"/>
                    <a:pt x="0" y="29459"/>
                    <a:pt x="34" y="29492"/>
                  </a:cubicBezTo>
                  <a:cubicBezTo>
                    <a:pt x="34" y="29526"/>
                    <a:pt x="67" y="29559"/>
                    <a:pt x="134" y="29559"/>
                  </a:cubicBezTo>
                  <a:cubicBezTo>
                    <a:pt x="134" y="29559"/>
                    <a:pt x="167" y="29559"/>
                    <a:pt x="167" y="29526"/>
                  </a:cubicBezTo>
                  <a:lnTo>
                    <a:pt x="50970" y="205"/>
                  </a:lnTo>
                  <a:cubicBezTo>
                    <a:pt x="51061" y="144"/>
                    <a:pt x="51014" y="0"/>
                    <a:pt x="509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3666125" y="2160775"/>
              <a:ext cx="1276375" cy="738425"/>
            </a:xfrm>
            <a:custGeom>
              <a:rect b="b" l="l" r="r" t="t"/>
              <a:pathLst>
                <a:path extrusionOk="0" h="29537" w="51055">
                  <a:moveTo>
                    <a:pt x="50929" y="0"/>
                  </a:moveTo>
                  <a:cubicBezTo>
                    <a:pt x="50911" y="0"/>
                    <a:pt x="50892" y="5"/>
                    <a:pt x="50870" y="16"/>
                  </a:cubicBezTo>
                  <a:lnTo>
                    <a:pt x="67" y="29337"/>
                  </a:lnTo>
                  <a:cubicBezTo>
                    <a:pt x="34" y="29370"/>
                    <a:pt x="0" y="29437"/>
                    <a:pt x="34" y="29470"/>
                  </a:cubicBezTo>
                  <a:cubicBezTo>
                    <a:pt x="34" y="29504"/>
                    <a:pt x="67" y="29537"/>
                    <a:pt x="134" y="29537"/>
                  </a:cubicBezTo>
                  <a:lnTo>
                    <a:pt x="167" y="29537"/>
                  </a:lnTo>
                  <a:lnTo>
                    <a:pt x="50970" y="183"/>
                  </a:lnTo>
                  <a:cubicBezTo>
                    <a:pt x="51054" y="127"/>
                    <a:pt x="51021" y="0"/>
                    <a:pt x="509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3665300" y="2258375"/>
              <a:ext cx="1276750" cy="738400"/>
            </a:xfrm>
            <a:custGeom>
              <a:rect b="b" l="l" r="r" t="t"/>
              <a:pathLst>
                <a:path extrusionOk="0" h="29536" w="51070">
                  <a:moveTo>
                    <a:pt x="50961" y="1"/>
                  </a:moveTo>
                  <a:cubicBezTo>
                    <a:pt x="50942" y="1"/>
                    <a:pt x="50923" y="5"/>
                    <a:pt x="50903" y="15"/>
                  </a:cubicBezTo>
                  <a:lnTo>
                    <a:pt x="100" y="29336"/>
                  </a:lnTo>
                  <a:cubicBezTo>
                    <a:pt x="0" y="29402"/>
                    <a:pt x="33" y="29536"/>
                    <a:pt x="167" y="29536"/>
                  </a:cubicBezTo>
                  <a:lnTo>
                    <a:pt x="200" y="29536"/>
                  </a:lnTo>
                  <a:lnTo>
                    <a:pt x="51003" y="181"/>
                  </a:lnTo>
                  <a:cubicBezTo>
                    <a:pt x="51070" y="148"/>
                    <a:pt x="51070" y="115"/>
                    <a:pt x="51070" y="48"/>
                  </a:cubicBezTo>
                  <a:cubicBezTo>
                    <a:pt x="51046" y="24"/>
                    <a:pt x="51006" y="1"/>
                    <a:pt x="509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3665300" y="2355750"/>
              <a:ext cx="1276750" cy="738600"/>
            </a:xfrm>
            <a:custGeom>
              <a:rect b="b" l="l" r="r" t="t"/>
              <a:pathLst>
                <a:path extrusionOk="0" h="29544" w="51070">
                  <a:moveTo>
                    <a:pt x="50984" y="0"/>
                  </a:moveTo>
                  <a:cubicBezTo>
                    <a:pt x="50958" y="0"/>
                    <a:pt x="50931" y="9"/>
                    <a:pt x="50903" y="22"/>
                  </a:cubicBezTo>
                  <a:lnTo>
                    <a:pt x="100" y="29343"/>
                  </a:lnTo>
                  <a:cubicBezTo>
                    <a:pt x="0" y="29410"/>
                    <a:pt x="33" y="29543"/>
                    <a:pt x="167" y="29543"/>
                  </a:cubicBezTo>
                  <a:lnTo>
                    <a:pt x="200" y="29543"/>
                  </a:lnTo>
                  <a:lnTo>
                    <a:pt x="51003" y="189"/>
                  </a:lnTo>
                  <a:cubicBezTo>
                    <a:pt x="51070" y="156"/>
                    <a:pt x="51070" y="89"/>
                    <a:pt x="51070" y="56"/>
                  </a:cubicBezTo>
                  <a:cubicBezTo>
                    <a:pt x="51050" y="17"/>
                    <a:pt x="51019" y="0"/>
                    <a:pt x="509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3690300" y="2639825"/>
              <a:ext cx="169325" cy="440350"/>
            </a:xfrm>
            <a:custGeom>
              <a:rect b="b" l="l" r="r" t="t"/>
              <a:pathLst>
                <a:path extrusionOk="0" h="17614" w="6773">
                  <a:moveTo>
                    <a:pt x="6772" y="1"/>
                  </a:moveTo>
                  <a:lnTo>
                    <a:pt x="1" y="3904"/>
                  </a:lnTo>
                  <a:lnTo>
                    <a:pt x="1" y="17613"/>
                  </a:lnTo>
                  <a:lnTo>
                    <a:pt x="6772" y="13711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3902125" y="2713225"/>
              <a:ext cx="169300" cy="244350"/>
            </a:xfrm>
            <a:custGeom>
              <a:rect b="b" l="l" r="r" t="t"/>
              <a:pathLst>
                <a:path extrusionOk="0" h="9774" w="6772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3902125" y="2713225"/>
              <a:ext cx="169300" cy="244350"/>
            </a:xfrm>
            <a:custGeom>
              <a:rect b="b" l="l" r="r" t="t"/>
              <a:pathLst>
                <a:path extrusionOk="0" h="9774" w="6772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4113950" y="2689025"/>
              <a:ext cx="169300" cy="146800"/>
            </a:xfrm>
            <a:custGeom>
              <a:rect b="b" l="l" r="r" t="t"/>
              <a:pathLst>
                <a:path extrusionOk="0" h="5872" w="6772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4113950" y="2689025"/>
              <a:ext cx="169300" cy="146800"/>
            </a:xfrm>
            <a:custGeom>
              <a:rect b="b" l="l" r="r" t="t"/>
              <a:pathLst>
                <a:path extrusionOk="0" h="5872" w="6772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4325750" y="2419675"/>
              <a:ext cx="169325" cy="293575"/>
            </a:xfrm>
            <a:custGeom>
              <a:rect b="b" l="l" r="r" t="t"/>
              <a:pathLst>
                <a:path extrusionOk="0" h="11743" w="6773">
                  <a:moveTo>
                    <a:pt x="6772" y="0"/>
                  </a:moveTo>
                  <a:lnTo>
                    <a:pt x="1" y="3937"/>
                  </a:lnTo>
                  <a:lnTo>
                    <a:pt x="1" y="11742"/>
                  </a:lnTo>
                  <a:lnTo>
                    <a:pt x="6772" y="7839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4536750" y="2151150"/>
              <a:ext cx="170150" cy="439500"/>
            </a:xfrm>
            <a:custGeom>
              <a:rect b="b" l="l" r="r" t="t"/>
              <a:pathLst>
                <a:path extrusionOk="0" h="17580" w="6806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4536750" y="2151150"/>
              <a:ext cx="170150" cy="439500"/>
            </a:xfrm>
            <a:custGeom>
              <a:rect b="b" l="l" r="r" t="t"/>
              <a:pathLst>
                <a:path extrusionOk="0" h="17580" w="6806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4748550" y="2126125"/>
              <a:ext cx="169325" cy="342775"/>
            </a:xfrm>
            <a:custGeom>
              <a:rect b="b" l="l" r="r" t="t"/>
              <a:pathLst>
                <a:path extrusionOk="0" h="13711" w="6773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4748550" y="2126125"/>
              <a:ext cx="169325" cy="342775"/>
            </a:xfrm>
            <a:custGeom>
              <a:rect b="b" l="l" r="r" t="t"/>
              <a:pathLst>
                <a:path extrusionOk="0" h="13711" w="6773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2733800" y="1759200"/>
              <a:ext cx="777225" cy="2158250"/>
            </a:xfrm>
            <a:custGeom>
              <a:rect b="b" l="l" r="r" t="t"/>
              <a:pathLst>
                <a:path extrusionOk="0" h="86330" w="31089">
                  <a:moveTo>
                    <a:pt x="31089" y="1"/>
                  </a:moveTo>
                  <a:lnTo>
                    <a:pt x="0" y="17980"/>
                  </a:lnTo>
                  <a:lnTo>
                    <a:pt x="0" y="85228"/>
                  </a:lnTo>
                  <a:cubicBezTo>
                    <a:pt x="0" y="85528"/>
                    <a:pt x="67" y="85795"/>
                    <a:pt x="234" y="86062"/>
                  </a:cubicBezTo>
                  <a:cubicBezTo>
                    <a:pt x="334" y="86229"/>
                    <a:pt x="534" y="86329"/>
                    <a:pt x="734" y="86329"/>
                  </a:cubicBezTo>
                  <a:cubicBezTo>
                    <a:pt x="867" y="86329"/>
                    <a:pt x="967" y="86296"/>
                    <a:pt x="1068" y="86229"/>
                  </a:cubicBezTo>
                  <a:lnTo>
                    <a:pt x="31089" y="68883"/>
                  </a:lnTo>
                  <a:lnTo>
                    <a:pt x="3108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2732950" y="3177725"/>
              <a:ext cx="778925" cy="603775"/>
            </a:xfrm>
            <a:custGeom>
              <a:rect b="b" l="l" r="r" t="t"/>
              <a:pathLst>
                <a:path extrusionOk="0" h="24151" w="31157">
                  <a:moveTo>
                    <a:pt x="31156" y="0"/>
                  </a:moveTo>
                  <a:lnTo>
                    <a:pt x="1" y="18013"/>
                  </a:lnTo>
                  <a:lnTo>
                    <a:pt x="1" y="24151"/>
                  </a:lnTo>
                  <a:lnTo>
                    <a:pt x="31156" y="6138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2790500" y="2196175"/>
              <a:ext cx="88425" cy="153475"/>
            </a:xfrm>
            <a:custGeom>
              <a:rect b="b" l="l" r="r" t="t"/>
              <a:pathLst>
                <a:path extrusionOk="0" h="6139" w="3537">
                  <a:moveTo>
                    <a:pt x="3536" y="1"/>
                  </a:moveTo>
                  <a:lnTo>
                    <a:pt x="0" y="2069"/>
                  </a:lnTo>
                  <a:lnTo>
                    <a:pt x="0" y="6138"/>
                  </a:lnTo>
                  <a:lnTo>
                    <a:pt x="3536" y="4104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2927250" y="2195825"/>
              <a:ext cx="19225" cy="46250"/>
            </a:xfrm>
            <a:custGeom>
              <a:rect b="b" l="l" r="r" t="t"/>
              <a:pathLst>
                <a:path extrusionOk="0" h="1850" w="769">
                  <a:moveTo>
                    <a:pt x="96" y="1"/>
                  </a:moveTo>
                  <a:cubicBezTo>
                    <a:pt x="87" y="1"/>
                    <a:pt x="77" y="5"/>
                    <a:pt x="68" y="15"/>
                  </a:cubicBezTo>
                  <a:cubicBezTo>
                    <a:pt x="34" y="15"/>
                    <a:pt x="1" y="48"/>
                    <a:pt x="1" y="81"/>
                  </a:cubicBezTo>
                  <a:lnTo>
                    <a:pt x="1" y="1816"/>
                  </a:lnTo>
                  <a:cubicBezTo>
                    <a:pt x="1" y="1849"/>
                    <a:pt x="34" y="1849"/>
                    <a:pt x="68" y="1849"/>
                  </a:cubicBezTo>
                  <a:cubicBezTo>
                    <a:pt x="101" y="1816"/>
                    <a:pt x="134" y="1783"/>
                    <a:pt x="134" y="1749"/>
                  </a:cubicBezTo>
                  <a:lnTo>
                    <a:pt x="134" y="1015"/>
                  </a:lnTo>
                  <a:cubicBezTo>
                    <a:pt x="101" y="882"/>
                    <a:pt x="134" y="782"/>
                    <a:pt x="201" y="649"/>
                  </a:cubicBezTo>
                  <a:cubicBezTo>
                    <a:pt x="234" y="548"/>
                    <a:pt x="301" y="482"/>
                    <a:pt x="401" y="415"/>
                  </a:cubicBezTo>
                  <a:cubicBezTo>
                    <a:pt x="435" y="382"/>
                    <a:pt x="468" y="365"/>
                    <a:pt x="501" y="365"/>
                  </a:cubicBezTo>
                  <a:cubicBezTo>
                    <a:pt x="535" y="365"/>
                    <a:pt x="568" y="382"/>
                    <a:pt x="601" y="415"/>
                  </a:cubicBezTo>
                  <a:cubicBezTo>
                    <a:pt x="635" y="515"/>
                    <a:pt x="668" y="615"/>
                    <a:pt x="668" y="715"/>
                  </a:cubicBezTo>
                  <a:lnTo>
                    <a:pt x="668" y="1449"/>
                  </a:lnTo>
                  <a:cubicBezTo>
                    <a:pt x="668" y="1482"/>
                    <a:pt x="668" y="1482"/>
                    <a:pt x="701" y="1482"/>
                  </a:cubicBezTo>
                  <a:lnTo>
                    <a:pt x="735" y="1482"/>
                  </a:lnTo>
                  <a:cubicBezTo>
                    <a:pt x="735" y="1482"/>
                    <a:pt x="768" y="1449"/>
                    <a:pt x="768" y="1416"/>
                  </a:cubicBezTo>
                  <a:lnTo>
                    <a:pt x="768" y="649"/>
                  </a:lnTo>
                  <a:cubicBezTo>
                    <a:pt x="768" y="582"/>
                    <a:pt x="768" y="515"/>
                    <a:pt x="735" y="448"/>
                  </a:cubicBezTo>
                  <a:cubicBezTo>
                    <a:pt x="735" y="382"/>
                    <a:pt x="701" y="315"/>
                    <a:pt x="668" y="282"/>
                  </a:cubicBezTo>
                  <a:cubicBezTo>
                    <a:pt x="635" y="248"/>
                    <a:pt x="601" y="215"/>
                    <a:pt x="568" y="215"/>
                  </a:cubicBezTo>
                  <a:cubicBezTo>
                    <a:pt x="501" y="215"/>
                    <a:pt x="468" y="248"/>
                    <a:pt x="401" y="282"/>
                  </a:cubicBezTo>
                  <a:cubicBezTo>
                    <a:pt x="335" y="315"/>
                    <a:pt x="268" y="348"/>
                    <a:pt x="234" y="415"/>
                  </a:cubicBezTo>
                  <a:cubicBezTo>
                    <a:pt x="201" y="482"/>
                    <a:pt x="134" y="548"/>
                    <a:pt x="134" y="649"/>
                  </a:cubicBezTo>
                  <a:lnTo>
                    <a:pt x="134" y="48"/>
                  </a:lnTo>
                  <a:cubicBezTo>
                    <a:pt x="134" y="25"/>
                    <a:pt x="118" y="1"/>
                    <a:pt x="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2949775" y="2180325"/>
              <a:ext cx="13375" cy="44225"/>
            </a:xfrm>
            <a:custGeom>
              <a:rect b="b" l="l" r="r" t="t"/>
              <a:pathLst>
                <a:path extrusionOk="0" h="1769" w="535">
                  <a:moveTo>
                    <a:pt x="234" y="1"/>
                  </a:moveTo>
                  <a:cubicBezTo>
                    <a:pt x="201" y="1"/>
                    <a:pt x="167" y="34"/>
                    <a:pt x="167" y="68"/>
                  </a:cubicBezTo>
                  <a:lnTo>
                    <a:pt x="167" y="535"/>
                  </a:lnTo>
                  <a:lnTo>
                    <a:pt x="34" y="635"/>
                  </a:lnTo>
                  <a:cubicBezTo>
                    <a:pt x="34" y="635"/>
                    <a:pt x="1" y="668"/>
                    <a:pt x="1" y="701"/>
                  </a:cubicBezTo>
                  <a:cubicBezTo>
                    <a:pt x="1" y="725"/>
                    <a:pt x="17" y="749"/>
                    <a:pt x="27" y="749"/>
                  </a:cubicBezTo>
                  <a:cubicBezTo>
                    <a:pt x="31" y="749"/>
                    <a:pt x="34" y="745"/>
                    <a:pt x="34" y="735"/>
                  </a:cubicBezTo>
                  <a:lnTo>
                    <a:pt x="167" y="668"/>
                  </a:lnTo>
                  <a:lnTo>
                    <a:pt x="167" y="1435"/>
                  </a:lnTo>
                  <a:cubicBezTo>
                    <a:pt x="167" y="1502"/>
                    <a:pt x="167" y="1569"/>
                    <a:pt x="167" y="1602"/>
                  </a:cubicBezTo>
                  <a:cubicBezTo>
                    <a:pt x="201" y="1635"/>
                    <a:pt x="201" y="1702"/>
                    <a:pt x="234" y="1736"/>
                  </a:cubicBezTo>
                  <a:cubicBezTo>
                    <a:pt x="234" y="1769"/>
                    <a:pt x="267" y="1769"/>
                    <a:pt x="301" y="1769"/>
                  </a:cubicBezTo>
                  <a:cubicBezTo>
                    <a:pt x="334" y="1769"/>
                    <a:pt x="368" y="1769"/>
                    <a:pt x="401" y="1736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02"/>
                  </a:cubicBezTo>
                  <a:lnTo>
                    <a:pt x="534" y="1569"/>
                  </a:lnTo>
                  <a:cubicBezTo>
                    <a:pt x="534" y="1535"/>
                    <a:pt x="534" y="1535"/>
                    <a:pt x="501" y="1535"/>
                  </a:cubicBezTo>
                  <a:lnTo>
                    <a:pt x="434" y="1569"/>
                  </a:lnTo>
                  <a:cubicBezTo>
                    <a:pt x="401" y="1602"/>
                    <a:pt x="368" y="1619"/>
                    <a:pt x="343" y="1619"/>
                  </a:cubicBezTo>
                  <a:cubicBezTo>
                    <a:pt x="317" y="1619"/>
                    <a:pt x="301" y="1602"/>
                    <a:pt x="301" y="1569"/>
                  </a:cubicBezTo>
                  <a:cubicBezTo>
                    <a:pt x="301" y="1535"/>
                    <a:pt x="267" y="1469"/>
                    <a:pt x="301" y="1402"/>
                  </a:cubicBezTo>
                  <a:lnTo>
                    <a:pt x="301" y="635"/>
                  </a:lnTo>
                  <a:lnTo>
                    <a:pt x="501" y="501"/>
                  </a:lnTo>
                  <a:cubicBezTo>
                    <a:pt x="534" y="501"/>
                    <a:pt x="534" y="468"/>
                    <a:pt x="534" y="435"/>
                  </a:cubicBezTo>
                  <a:lnTo>
                    <a:pt x="534" y="401"/>
                  </a:lnTo>
                  <a:cubicBezTo>
                    <a:pt x="534" y="378"/>
                    <a:pt x="534" y="354"/>
                    <a:pt x="523" y="354"/>
                  </a:cubicBezTo>
                  <a:cubicBezTo>
                    <a:pt x="518" y="354"/>
                    <a:pt x="511" y="358"/>
                    <a:pt x="501" y="368"/>
                  </a:cubicBezTo>
                  <a:lnTo>
                    <a:pt x="301" y="468"/>
                  </a:lnTo>
                  <a:lnTo>
                    <a:pt x="301" y="34"/>
                  </a:lnTo>
                  <a:cubicBezTo>
                    <a:pt x="301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2966450" y="2170825"/>
              <a:ext cx="13375" cy="45400"/>
            </a:xfrm>
            <a:custGeom>
              <a:rect b="b" l="l" r="r" t="t"/>
              <a:pathLst>
                <a:path extrusionOk="0" h="1816" w="535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lnTo>
                    <a:pt x="201" y="14"/>
                  </a:lnTo>
                  <a:cubicBezTo>
                    <a:pt x="168" y="14"/>
                    <a:pt x="168" y="47"/>
                    <a:pt x="168" y="81"/>
                  </a:cubicBezTo>
                  <a:lnTo>
                    <a:pt x="168" y="514"/>
                  </a:lnTo>
                  <a:lnTo>
                    <a:pt x="34" y="614"/>
                  </a:lnTo>
                  <a:cubicBezTo>
                    <a:pt x="1" y="614"/>
                    <a:pt x="1" y="648"/>
                    <a:pt x="1" y="681"/>
                  </a:cubicBezTo>
                  <a:lnTo>
                    <a:pt x="1" y="715"/>
                  </a:lnTo>
                  <a:cubicBezTo>
                    <a:pt x="1" y="748"/>
                    <a:pt x="1" y="748"/>
                    <a:pt x="34" y="748"/>
                  </a:cubicBezTo>
                  <a:lnTo>
                    <a:pt x="168" y="681"/>
                  </a:lnTo>
                  <a:lnTo>
                    <a:pt x="168" y="1448"/>
                  </a:lnTo>
                  <a:cubicBezTo>
                    <a:pt x="168" y="1515"/>
                    <a:pt x="168" y="1582"/>
                    <a:pt x="168" y="1615"/>
                  </a:cubicBezTo>
                  <a:cubicBezTo>
                    <a:pt x="168" y="1682"/>
                    <a:pt x="168" y="1715"/>
                    <a:pt x="201" y="1749"/>
                  </a:cubicBezTo>
                  <a:cubicBezTo>
                    <a:pt x="201" y="1782"/>
                    <a:pt x="234" y="1782"/>
                    <a:pt x="268" y="1815"/>
                  </a:cubicBezTo>
                  <a:cubicBezTo>
                    <a:pt x="301" y="1815"/>
                    <a:pt x="334" y="1782"/>
                    <a:pt x="368" y="1782"/>
                  </a:cubicBezTo>
                  <a:lnTo>
                    <a:pt x="468" y="1715"/>
                  </a:lnTo>
                  <a:cubicBezTo>
                    <a:pt x="501" y="1682"/>
                    <a:pt x="534" y="1649"/>
                    <a:pt x="534" y="1649"/>
                  </a:cubicBezTo>
                  <a:lnTo>
                    <a:pt x="534" y="1582"/>
                  </a:lnTo>
                  <a:cubicBezTo>
                    <a:pt x="534" y="1582"/>
                    <a:pt x="501" y="1548"/>
                    <a:pt x="468" y="1548"/>
                  </a:cubicBezTo>
                  <a:lnTo>
                    <a:pt x="401" y="1615"/>
                  </a:lnTo>
                  <a:cubicBezTo>
                    <a:pt x="368" y="1632"/>
                    <a:pt x="343" y="1640"/>
                    <a:pt x="322" y="1640"/>
                  </a:cubicBezTo>
                  <a:cubicBezTo>
                    <a:pt x="301" y="1640"/>
                    <a:pt x="284" y="1632"/>
                    <a:pt x="268" y="1615"/>
                  </a:cubicBezTo>
                  <a:cubicBezTo>
                    <a:pt x="268" y="1548"/>
                    <a:pt x="234" y="1482"/>
                    <a:pt x="268" y="1415"/>
                  </a:cubicBezTo>
                  <a:lnTo>
                    <a:pt x="268" y="648"/>
                  </a:lnTo>
                  <a:lnTo>
                    <a:pt x="468" y="514"/>
                  </a:lnTo>
                  <a:cubicBezTo>
                    <a:pt x="501" y="481"/>
                    <a:pt x="501" y="481"/>
                    <a:pt x="501" y="448"/>
                  </a:cubicBezTo>
                  <a:lnTo>
                    <a:pt x="501" y="414"/>
                  </a:lnTo>
                  <a:cubicBezTo>
                    <a:pt x="501" y="381"/>
                    <a:pt x="501" y="348"/>
                    <a:pt x="468" y="348"/>
                  </a:cubicBezTo>
                  <a:lnTo>
                    <a:pt x="268" y="481"/>
                  </a:lnTo>
                  <a:lnTo>
                    <a:pt x="268" y="47"/>
                  </a:lnTo>
                  <a:cubicBezTo>
                    <a:pt x="268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2983975" y="2169150"/>
              <a:ext cx="19200" cy="53750"/>
            </a:xfrm>
            <a:custGeom>
              <a:rect b="b" l="l" r="r" t="t"/>
              <a:pathLst>
                <a:path extrusionOk="0" h="2150" w="768">
                  <a:moveTo>
                    <a:pt x="464" y="167"/>
                  </a:moveTo>
                  <a:cubicBezTo>
                    <a:pt x="478" y="167"/>
                    <a:pt x="491" y="171"/>
                    <a:pt x="501" y="181"/>
                  </a:cubicBezTo>
                  <a:cubicBezTo>
                    <a:pt x="534" y="181"/>
                    <a:pt x="567" y="214"/>
                    <a:pt x="567" y="214"/>
                  </a:cubicBezTo>
                  <a:cubicBezTo>
                    <a:pt x="601" y="281"/>
                    <a:pt x="634" y="315"/>
                    <a:pt x="634" y="348"/>
                  </a:cubicBezTo>
                  <a:cubicBezTo>
                    <a:pt x="634" y="415"/>
                    <a:pt x="634" y="481"/>
                    <a:pt x="634" y="515"/>
                  </a:cubicBezTo>
                  <a:lnTo>
                    <a:pt x="634" y="681"/>
                  </a:lnTo>
                  <a:cubicBezTo>
                    <a:pt x="634" y="748"/>
                    <a:pt x="634" y="815"/>
                    <a:pt x="634" y="882"/>
                  </a:cubicBezTo>
                  <a:cubicBezTo>
                    <a:pt x="601" y="948"/>
                    <a:pt x="601" y="982"/>
                    <a:pt x="567" y="1048"/>
                  </a:cubicBezTo>
                  <a:cubicBezTo>
                    <a:pt x="567" y="1115"/>
                    <a:pt x="534" y="1148"/>
                    <a:pt x="501" y="1215"/>
                  </a:cubicBezTo>
                  <a:cubicBezTo>
                    <a:pt x="467" y="1249"/>
                    <a:pt x="434" y="1282"/>
                    <a:pt x="367" y="1315"/>
                  </a:cubicBezTo>
                  <a:cubicBezTo>
                    <a:pt x="334" y="1349"/>
                    <a:pt x="300" y="1349"/>
                    <a:pt x="234" y="1349"/>
                  </a:cubicBezTo>
                  <a:cubicBezTo>
                    <a:pt x="200" y="1349"/>
                    <a:pt x="167" y="1315"/>
                    <a:pt x="167" y="1282"/>
                  </a:cubicBezTo>
                  <a:cubicBezTo>
                    <a:pt x="134" y="1249"/>
                    <a:pt x="134" y="1215"/>
                    <a:pt x="100" y="1182"/>
                  </a:cubicBezTo>
                  <a:cubicBezTo>
                    <a:pt x="100" y="1148"/>
                    <a:pt x="100" y="1082"/>
                    <a:pt x="100" y="1048"/>
                  </a:cubicBezTo>
                  <a:lnTo>
                    <a:pt x="100" y="815"/>
                  </a:lnTo>
                  <a:cubicBezTo>
                    <a:pt x="100" y="782"/>
                    <a:pt x="100" y="715"/>
                    <a:pt x="100" y="648"/>
                  </a:cubicBezTo>
                  <a:cubicBezTo>
                    <a:pt x="134" y="581"/>
                    <a:pt x="134" y="515"/>
                    <a:pt x="167" y="481"/>
                  </a:cubicBezTo>
                  <a:cubicBezTo>
                    <a:pt x="200" y="415"/>
                    <a:pt x="200" y="348"/>
                    <a:pt x="234" y="315"/>
                  </a:cubicBezTo>
                  <a:cubicBezTo>
                    <a:pt x="267" y="281"/>
                    <a:pt x="334" y="214"/>
                    <a:pt x="367" y="214"/>
                  </a:cubicBezTo>
                  <a:cubicBezTo>
                    <a:pt x="391" y="191"/>
                    <a:pt x="431" y="167"/>
                    <a:pt x="464" y="167"/>
                  </a:cubicBezTo>
                  <a:close/>
                  <a:moveTo>
                    <a:pt x="510" y="0"/>
                  </a:moveTo>
                  <a:cubicBezTo>
                    <a:pt x="464" y="0"/>
                    <a:pt x="424" y="24"/>
                    <a:pt x="401" y="48"/>
                  </a:cubicBezTo>
                  <a:cubicBezTo>
                    <a:pt x="300" y="81"/>
                    <a:pt x="267" y="148"/>
                    <a:pt x="200" y="214"/>
                  </a:cubicBezTo>
                  <a:cubicBezTo>
                    <a:pt x="167" y="281"/>
                    <a:pt x="134" y="348"/>
                    <a:pt x="100" y="415"/>
                  </a:cubicBezTo>
                  <a:lnTo>
                    <a:pt x="100" y="281"/>
                  </a:lnTo>
                  <a:cubicBezTo>
                    <a:pt x="100" y="248"/>
                    <a:pt x="67" y="248"/>
                    <a:pt x="67" y="248"/>
                  </a:cubicBezTo>
                  <a:lnTo>
                    <a:pt x="34" y="248"/>
                  </a:lnTo>
                  <a:cubicBezTo>
                    <a:pt x="0" y="281"/>
                    <a:pt x="0" y="315"/>
                    <a:pt x="0" y="348"/>
                  </a:cubicBezTo>
                  <a:lnTo>
                    <a:pt x="0" y="2082"/>
                  </a:lnTo>
                  <a:cubicBezTo>
                    <a:pt x="0" y="2149"/>
                    <a:pt x="0" y="2149"/>
                    <a:pt x="34" y="2149"/>
                  </a:cubicBezTo>
                  <a:lnTo>
                    <a:pt x="67" y="2149"/>
                  </a:lnTo>
                  <a:cubicBezTo>
                    <a:pt x="67" y="2116"/>
                    <a:pt x="100" y="2082"/>
                    <a:pt x="100" y="2049"/>
                  </a:cubicBezTo>
                  <a:lnTo>
                    <a:pt x="100" y="1415"/>
                  </a:lnTo>
                  <a:cubicBezTo>
                    <a:pt x="134" y="1482"/>
                    <a:pt x="167" y="1482"/>
                    <a:pt x="200" y="1515"/>
                  </a:cubicBezTo>
                  <a:cubicBezTo>
                    <a:pt x="267" y="1515"/>
                    <a:pt x="334" y="1515"/>
                    <a:pt x="401" y="1482"/>
                  </a:cubicBezTo>
                  <a:cubicBezTo>
                    <a:pt x="434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01" y="948"/>
                    <a:pt x="734" y="882"/>
                  </a:cubicBezTo>
                  <a:cubicBezTo>
                    <a:pt x="767" y="782"/>
                    <a:pt x="767" y="715"/>
                    <a:pt x="767" y="648"/>
                  </a:cubicBezTo>
                  <a:lnTo>
                    <a:pt x="767" y="448"/>
                  </a:lnTo>
                  <a:cubicBezTo>
                    <a:pt x="734" y="381"/>
                    <a:pt x="734" y="315"/>
                    <a:pt x="734" y="248"/>
                  </a:cubicBezTo>
                  <a:cubicBezTo>
                    <a:pt x="701" y="181"/>
                    <a:pt x="701" y="114"/>
                    <a:pt x="667" y="81"/>
                  </a:cubicBezTo>
                  <a:cubicBezTo>
                    <a:pt x="634" y="48"/>
                    <a:pt x="601" y="14"/>
                    <a:pt x="567" y="14"/>
                  </a:cubicBezTo>
                  <a:cubicBezTo>
                    <a:pt x="548" y="5"/>
                    <a:pt x="528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3008150" y="2165325"/>
              <a:ext cx="4200" cy="30875"/>
            </a:xfrm>
            <a:custGeom>
              <a:rect b="b" l="l" r="r" t="t"/>
              <a:pathLst>
                <a:path extrusionOk="0" h="1235" w="168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67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67"/>
                  </a:lnTo>
                  <a:lnTo>
                    <a:pt x="134" y="1"/>
                  </a:lnTo>
                  <a:close/>
                  <a:moveTo>
                    <a:pt x="101" y="935"/>
                  </a:moveTo>
                  <a:lnTo>
                    <a:pt x="34" y="1001"/>
                  </a:lnTo>
                  <a:cubicBezTo>
                    <a:pt x="34" y="1001"/>
                    <a:pt x="1" y="1001"/>
                    <a:pt x="1" y="1035"/>
                  </a:cubicBezTo>
                  <a:cubicBezTo>
                    <a:pt x="1" y="1035"/>
                    <a:pt x="1" y="1068"/>
                    <a:pt x="1" y="1068"/>
                  </a:cubicBezTo>
                  <a:lnTo>
                    <a:pt x="1" y="1201"/>
                  </a:lnTo>
                  <a:cubicBezTo>
                    <a:pt x="1" y="1235"/>
                    <a:pt x="34" y="1235"/>
                    <a:pt x="34" y="1235"/>
                  </a:cubicBezTo>
                  <a:lnTo>
                    <a:pt x="134" y="1201"/>
                  </a:lnTo>
                  <a:cubicBezTo>
                    <a:pt x="134" y="1168"/>
                    <a:pt x="134" y="1168"/>
                    <a:pt x="167" y="1168"/>
                  </a:cubicBezTo>
                  <a:cubicBezTo>
                    <a:pt x="167" y="1135"/>
                    <a:pt x="167" y="1135"/>
                    <a:pt x="167" y="1101"/>
                  </a:cubicBezTo>
                  <a:lnTo>
                    <a:pt x="134" y="968"/>
                  </a:lnTo>
                  <a:cubicBezTo>
                    <a:pt x="134" y="968"/>
                    <a:pt x="167" y="935"/>
                    <a:pt x="134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3016500" y="2131125"/>
              <a:ext cx="17525" cy="65075"/>
            </a:xfrm>
            <a:custGeom>
              <a:rect b="b" l="l" r="r" t="t"/>
              <a:pathLst>
                <a:path extrusionOk="0" h="2603" w="701">
                  <a:moveTo>
                    <a:pt x="634" y="1"/>
                  </a:moveTo>
                  <a:cubicBezTo>
                    <a:pt x="634" y="1"/>
                    <a:pt x="601" y="1"/>
                    <a:pt x="601" y="34"/>
                  </a:cubicBezTo>
                  <a:lnTo>
                    <a:pt x="601" y="68"/>
                  </a:lnTo>
                  <a:lnTo>
                    <a:pt x="34" y="2569"/>
                  </a:lnTo>
                  <a:cubicBezTo>
                    <a:pt x="0" y="2569"/>
                    <a:pt x="0" y="2569"/>
                    <a:pt x="34" y="2603"/>
                  </a:cubicBezTo>
                  <a:lnTo>
                    <a:pt x="100" y="2603"/>
                  </a:lnTo>
                  <a:cubicBezTo>
                    <a:pt x="100" y="2569"/>
                    <a:pt x="100" y="2569"/>
                    <a:pt x="100" y="2569"/>
                  </a:cubicBezTo>
                  <a:lnTo>
                    <a:pt x="701" y="68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3028175" y="2124475"/>
              <a:ext cx="17525" cy="65900"/>
            </a:xfrm>
            <a:custGeom>
              <a:rect b="b" l="l" r="r" t="t"/>
              <a:pathLst>
                <a:path extrusionOk="0" h="2636" w="701">
                  <a:moveTo>
                    <a:pt x="634" y="0"/>
                  </a:moveTo>
                  <a:cubicBezTo>
                    <a:pt x="601" y="0"/>
                    <a:pt x="601" y="33"/>
                    <a:pt x="601" y="33"/>
                  </a:cubicBezTo>
                  <a:lnTo>
                    <a:pt x="601" y="67"/>
                  </a:lnTo>
                  <a:lnTo>
                    <a:pt x="0" y="2569"/>
                  </a:lnTo>
                  <a:lnTo>
                    <a:pt x="0" y="2602"/>
                  </a:lnTo>
                  <a:cubicBezTo>
                    <a:pt x="0" y="2602"/>
                    <a:pt x="0" y="2602"/>
                    <a:pt x="0" y="2635"/>
                  </a:cubicBezTo>
                  <a:lnTo>
                    <a:pt x="67" y="2635"/>
                  </a:lnTo>
                  <a:lnTo>
                    <a:pt x="100" y="2602"/>
                  </a:lnTo>
                  <a:lnTo>
                    <a:pt x="100" y="2569"/>
                  </a:lnTo>
                  <a:lnTo>
                    <a:pt x="667" y="67"/>
                  </a:lnTo>
                  <a:cubicBezTo>
                    <a:pt x="667" y="33"/>
                    <a:pt x="667" y="33"/>
                    <a:pt x="667" y="33"/>
                  </a:cubicBezTo>
                  <a:cubicBezTo>
                    <a:pt x="701" y="0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3049025" y="2124475"/>
              <a:ext cx="30025" cy="47550"/>
            </a:xfrm>
            <a:custGeom>
              <a:rect b="b" l="l" r="r" t="t"/>
              <a:pathLst>
                <a:path extrusionOk="0" h="1902" w="1201">
                  <a:moveTo>
                    <a:pt x="1034" y="0"/>
                  </a:moveTo>
                  <a:cubicBezTo>
                    <a:pt x="967" y="0"/>
                    <a:pt x="934" y="0"/>
                    <a:pt x="901" y="33"/>
                  </a:cubicBezTo>
                  <a:cubicBezTo>
                    <a:pt x="834" y="67"/>
                    <a:pt x="767" y="133"/>
                    <a:pt x="734" y="200"/>
                  </a:cubicBezTo>
                  <a:cubicBezTo>
                    <a:pt x="667" y="267"/>
                    <a:pt x="634" y="367"/>
                    <a:pt x="601" y="434"/>
                  </a:cubicBezTo>
                  <a:cubicBezTo>
                    <a:pt x="601" y="400"/>
                    <a:pt x="534" y="334"/>
                    <a:pt x="500" y="334"/>
                  </a:cubicBezTo>
                  <a:cubicBezTo>
                    <a:pt x="473" y="320"/>
                    <a:pt x="445" y="312"/>
                    <a:pt x="420" y="312"/>
                  </a:cubicBezTo>
                  <a:cubicBezTo>
                    <a:pt x="384" y="312"/>
                    <a:pt x="353" y="328"/>
                    <a:pt x="334" y="367"/>
                  </a:cubicBezTo>
                  <a:cubicBezTo>
                    <a:pt x="267" y="400"/>
                    <a:pt x="234" y="434"/>
                    <a:pt x="200" y="500"/>
                  </a:cubicBezTo>
                  <a:cubicBezTo>
                    <a:pt x="134" y="534"/>
                    <a:pt x="100" y="600"/>
                    <a:pt x="67" y="667"/>
                  </a:cubicBezTo>
                  <a:lnTo>
                    <a:pt x="100" y="567"/>
                  </a:lnTo>
                  <a:cubicBezTo>
                    <a:pt x="100" y="534"/>
                    <a:pt x="100" y="534"/>
                    <a:pt x="67" y="534"/>
                  </a:cubicBezTo>
                  <a:lnTo>
                    <a:pt x="33" y="534"/>
                  </a:lnTo>
                  <a:cubicBezTo>
                    <a:pt x="33" y="534"/>
                    <a:pt x="0" y="567"/>
                    <a:pt x="0" y="600"/>
                  </a:cubicBezTo>
                  <a:lnTo>
                    <a:pt x="0" y="1835"/>
                  </a:lnTo>
                  <a:cubicBezTo>
                    <a:pt x="0" y="1868"/>
                    <a:pt x="33" y="1901"/>
                    <a:pt x="33" y="1901"/>
                  </a:cubicBezTo>
                  <a:lnTo>
                    <a:pt x="67" y="1901"/>
                  </a:lnTo>
                  <a:cubicBezTo>
                    <a:pt x="100" y="1868"/>
                    <a:pt x="134" y="1835"/>
                    <a:pt x="100" y="1801"/>
                  </a:cubicBezTo>
                  <a:lnTo>
                    <a:pt x="100" y="1067"/>
                  </a:lnTo>
                  <a:cubicBezTo>
                    <a:pt x="100" y="967"/>
                    <a:pt x="134" y="901"/>
                    <a:pt x="134" y="834"/>
                  </a:cubicBezTo>
                  <a:cubicBezTo>
                    <a:pt x="167" y="767"/>
                    <a:pt x="167" y="734"/>
                    <a:pt x="200" y="667"/>
                  </a:cubicBezTo>
                  <a:cubicBezTo>
                    <a:pt x="200" y="634"/>
                    <a:pt x="234" y="600"/>
                    <a:pt x="267" y="567"/>
                  </a:cubicBezTo>
                  <a:cubicBezTo>
                    <a:pt x="300" y="534"/>
                    <a:pt x="300" y="500"/>
                    <a:pt x="334" y="500"/>
                  </a:cubicBezTo>
                  <a:cubicBezTo>
                    <a:pt x="367" y="467"/>
                    <a:pt x="400" y="467"/>
                    <a:pt x="434" y="467"/>
                  </a:cubicBezTo>
                  <a:cubicBezTo>
                    <a:pt x="467" y="467"/>
                    <a:pt x="500" y="467"/>
                    <a:pt x="500" y="500"/>
                  </a:cubicBezTo>
                  <a:cubicBezTo>
                    <a:pt x="534" y="500"/>
                    <a:pt x="567" y="567"/>
                    <a:pt x="567" y="600"/>
                  </a:cubicBezTo>
                  <a:cubicBezTo>
                    <a:pt x="567" y="667"/>
                    <a:pt x="567" y="734"/>
                    <a:pt x="567" y="801"/>
                  </a:cubicBezTo>
                  <a:lnTo>
                    <a:pt x="567" y="1534"/>
                  </a:lnTo>
                  <a:cubicBezTo>
                    <a:pt x="567" y="1568"/>
                    <a:pt x="601" y="1568"/>
                    <a:pt x="634" y="1568"/>
                  </a:cubicBezTo>
                  <a:cubicBezTo>
                    <a:pt x="667" y="1568"/>
                    <a:pt x="701" y="1534"/>
                    <a:pt x="667" y="1501"/>
                  </a:cubicBezTo>
                  <a:lnTo>
                    <a:pt x="667" y="767"/>
                  </a:lnTo>
                  <a:cubicBezTo>
                    <a:pt x="667" y="667"/>
                    <a:pt x="667" y="600"/>
                    <a:pt x="667" y="534"/>
                  </a:cubicBezTo>
                  <a:cubicBezTo>
                    <a:pt x="701" y="467"/>
                    <a:pt x="701" y="400"/>
                    <a:pt x="734" y="367"/>
                  </a:cubicBezTo>
                  <a:cubicBezTo>
                    <a:pt x="767" y="300"/>
                    <a:pt x="801" y="267"/>
                    <a:pt x="801" y="234"/>
                  </a:cubicBezTo>
                  <a:cubicBezTo>
                    <a:pt x="834" y="200"/>
                    <a:pt x="867" y="200"/>
                    <a:pt x="901" y="167"/>
                  </a:cubicBezTo>
                  <a:cubicBezTo>
                    <a:pt x="934" y="167"/>
                    <a:pt x="934" y="133"/>
                    <a:pt x="967" y="133"/>
                  </a:cubicBezTo>
                  <a:cubicBezTo>
                    <a:pt x="1001" y="133"/>
                    <a:pt x="1034" y="167"/>
                    <a:pt x="1068" y="167"/>
                  </a:cubicBezTo>
                  <a:cubicBezTo>
                    <a:pt x="1068" y="200"/>
                    <a:pt x="1101" y="234"/>
                    <a:pt x="1101" y="267"/>
                  </a:cubicBezTo>
                  <a:cubicBezTo>
                    <a:pt x="1101" y="334"/>
                    <a:pt x="1101" y="400"/>
                    <a:pt x="1101" y="500"/>
                  </a:cubicBezTo>
                  <a:lnTo>
                    <a:pt x="1101" y="1234"/>
                  </a:lnTo>
                  <a:cubicBezTo>
                    <a:pt x="1101" y="1268"/>
                    <a:pt x="1134" y="1268"/>
                    <a:pt x="1134" y="1268"/>
                  </a:cubicBezTo>
                  <a:lnTo>
                    <a:pt x="1168" y="1268"/>
                  </a:lnTo>
                  <a:cubicBezTo>
                    <a:pt x="1201" y="1234"/>
                    <a:pt x="1201" y="1201"/>
                    <a:pt x="1201" y="1201"/>
                  </a:cubicBezTo>
                  <a:lnTo>
                    <a:pt x="1201" y="400"/>
                  </a:lnTo>
                  <a:cubicBezTo>
                    <a:pt x="1201" y="334"/>
                    <a:pt x="1201" y="267"/>
                    <a:pt x="1201" y="167"/>
                  </a:cubicBezTo>
                  <a:cubicBezTo>
                    <a:pt x="1168" y="133"/>
                    <a:pt x="1168" y="67"/>
                    <a:pt x="1134" y="33"/>
                  </a:cubicBezTo>
                  <a:cubicBezTo>
                    <a:pt x="1101" y="0"/>
                    <a:pt x="1068" y="0"/>
                    <a:pt x="1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3084050" y="2106950"/>
              <a:ext cx="19200" cy="55075"/>
            </a:xfrm>
            <a:custGeom>
              <a:rect b="b" l="l" r="r" t="t"/>
              <a:pathLst>
                <a:path extrusionOk="0" h="2203" w="768">
                  <a:moveTo>
                    <a:pt x="734" y="1"/>
                  </a:moveTo>
                  <a:lnTo>
                    <a:pt x="701" y="34"/>
                  </a:lnTo>
                  <a:lnTo>
                    <a:pt x="667" y="34"/>
                  </a:lnTo>
                  <a:cubicBezTo>
                    <a:pt x="667" y="67"/>
                    <a:pt x="667" y="67"/>
                    <a:pt x="667" y="67"/>
                  </a:cubicBezTo>
                  <a:lnTo>
                    <a:pt x="367" y="1301"/>
                  </a:lnTo>
                  <a:lnTo>
                    <a:pt x="100" y="401"/>
                  </a:lnTo>
                  <a:lnTo>
                    <a:pt x="67" y="401"/>
                  </a:lnTo>
                  <a:lnTo>
                    <a:pt x="33" y="434"/>
                  </a:lnTo>
                  <a:lnTo>
                    <a:pt x="0" y="468"/>
                  </a:lnTo>
                  <a:cubicBezTo>
                    <a:pt x="0" y="468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334" y="1568"/>
                  </a:lnTo>
                  <a:lnTo>
                    <a:pt x="200" y="2102"/>
                  </a:lnTo>
                  <a:lnTo>
                    <a:pt x="200" y="2169"/>
                  </a:lnTo>
                  <a:cubicBezTo>
                    <a:pt x="200" y="2169"/>
                    <a:pt x="200" y="2202"/>
                    <a:pt x="200" y="2202"/>
                  </a:cubicBezTo>
                  <a:lnTo>
                    <a:pt x="267" y="2202"/>
                  </a:lnTo>
                  <a:lnTo>
                    <a:pt x="300" y="2169"/>
                  </a:lnTo>
                  <a:lnTo>
                    <a:pt x="300" y="2135"/>
                  </a:lnTo>
                  <a:lnTo>
                    <a:pt x="767" y="101"/>
                  </a:ln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3109050" y="2096950"/>
              <a:ext cx="19225" cy="53400"/>
            </a:xfrm>
            <a:custGeom>
              <a:rect b="b" l="l" r="r" t="t"/>
              <a:pathLst>
                <a:path extrusionOk="0" h="2136" w="769">
                  <a:moveTo>
                    <a:pt x="501" y="167"/>
                  </a:moveTo>
                  <a:cubicBezTo>
                    <a:pt x="535" y="167"/>
                    <a:pt x="568" y="200"/>
                    <a:pt x="568" y="234"/>
                  </a:cubicBezTo>
                  <a:cubicBezTo>
                    <a:pt x="601" y="267"/>
                    <a:pt x="635" y="300"/>
                    <a:pt x="635" y="367"/>
                  </a:cubicBezTo>
                  <a:cubicBezTo>
                    <a:pt x="635" y="401"/>
                    <a:pt x="635" y="467"/>
                    <a:pt x="635" y="534"/>
                  </a:cubicBezTo>
                  <a:lnTo>
                    <a:pt x="635" y="667"/>
                  </a:lnTo>
                  <a:cubicBezTo>
                    <a:pt x="635" y="734"/>
                    <a:pt x="635" y="801"/>
                    <a:pt x="635" y="868"/>
                  </a:cubicBezTo>
                  <a:cubicBezTo>
                    <a:pt x="601" y="934"/>
                    <a:pt x="601" y="1001"/>
                    <a:pt x="568" y="1068"/>
                  </a:cubicBezTo>
                  <a:cubicBezTo>
                    <a:pt x="568" y="1101"/>
                    <a:pt x="535" y="1168"/>
                    <a:pt x="501" y="1201"/>
                  </a:cubicBezTo>
                  <a:cubicBezTo>
                    <a:pt x="468" y="1268"/>
                    <a:pt x="434" y="1301"/>
                    <a:pt x="368" y="1335"/>
                  </a:cubicBezTo>
                  <a:cubicBezTo>
                    <a:pt x="334" y="1335"/>
                    <a:pt x="301" y="1368"/>
                    <a:pt x="268" y="1368"/>
                  </a:cubicBezTo>
                  <a:cubicBezTo>
                    <a:pt x="201" y="1335"/>
                    <a:pt x="201" y="1335"/>
                    <a:pt x="168" y="1301"/>
                  </a:cubicBezTo>
                  <a:cubicBezTo>
                    <a:pt x="134" y="1268"/>
                    <a:pt x="134" y="1234"/>
                    <a:pt x="101" y="1201"/>
                  </a:cubicBezTo>
                  <a:cubicBezTo>
                    <a:pt x="101" y="1134"/>
                    <a:pt x="101" y="1101"/>
                    <a:pt x="101" y="1034"/>
                  </a:cubicBezTo>
                  <a:lnTo>
                    <a:pt x="101" y="834"/>
                  </a:lnTo>
                  <a:lnTo>
                    <a:pt x="68" y="834"/>
                  </a:lnTo>
                  <a:cubicBezTo>
                    <a:pt x="101" y="767"/>
                    <a:pt x="101" y="701"/>
                    <a:pt x="101" y="667"/>
                  </a:cubicBezTo>
                  <a:cubicBezTo>
                    <a:pt x="134" y="601"/>
                    <a:pt x="134" y="534"/>
                    <a:pt x="168" y="467"/>
                  </a:cubicBezTo>
                  <a:cubicBezTo>
                    <a:pt x="201" y="434"/>
                    <a:pt x="201" y="367"/>
                    <a:pt x="234" y="334"/>
                  </a:cubicBezTo>
                  <a:cubicBezTo>
                    <a:pt x="268" y="267"/>
                    <a:pt x="334" y="234"/>
                    <a:pt x="368" y="200"/>
                  </a:cubicBezTo>
                  <a:cubicBezTo>
                    <a:pt x="401" y="167"/>
                    <a:pt x="468" y="167"/>
                    <a:pt x="501" y="1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01" y="67"/>
                    <a:pt x="234" y="134"/>
                    <a:pt x="201" y="200"/>
                  </a:cubicBezTo>
                  <a:cubicBezTo>
                    <a:pt x="168" y="267"/>
                    <a:pt x="134" y="334"/>
                    <a:pt x="101" y="434"/>
                  </a:cubicBezTo>
                  <a:lnTo>
                    <a:pt x="101" y="300"/>
                  </a:lnTo>
                  <a:cubicBezTo>
                    <a:pt x="101" y="267"/>
                    <a:pt x="68" y="267"/>
                    <a:pt x="68" y="2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34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34" y="2135"/>
                  </a:cubicBezTo>
                  <a:lnTo>
                    <a:pt x="68" y="2135"/>
                  </a:lnTo>
                  <a:cubicBezTo>
                    <a:pt x="68" y="2135"/>
                    <a:pt x="101" y="2102"/>
                    <a:pt x="101" y="2068"/>
                  </a:cubicBezTo>
                  <a:lnTo>
                    <a:pt x="101" y="1435"/>
                  </a:lnTo>
                  <a:cubicBezTo>
                    <a:pt x="134" y="1468"/>
                    <a:pt x="168" y="1501"/>
                    <a:pt x="201" y="1501"/>
                  </a:cubicBezTo>
                  <a:cubicBezTo>
                    <a:pt x="220" y="1511"/>
                    <a:pt x="240" y="1515"/>
                    <a:pt x="260" y="1515"/>
                  </a:cubicBezTo>
                  <a:cubicBezTo>
                    <a:pt x="307" y="1515"/>
                    <a:pt x="354" y="1492"/>
                    <a:pt x="401" y="1468"/>
                  </a:cubicBezTo>
                  <a:cubicBezTo>
                    <a:pt x="434" y="1435"/>
                    <a:pt x="501" y="1368"/>
                    <a:pt x="568" y="1335"/>
                  </a:cubicBezTo>
                  <a:cubicBezTo>
                    <a:pt x="601" y="1268"/>
                    <a:pt x="635" y="1201"/>
                    <a:pt x="668" y="1101"/>
                  </a:cubicBezTo>
                  <a:cubicBezTo>
                    <a:pt x="701" y="1034"/>
                    <a:pt x="701" y="968"/>
                    <a:pt x="735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35" y="401"/>
                    <a:pt x="735" y="300"/>
                    <a:pt x="735" y="234"/>
                  </a:cubicBezTo>
                  <a:cubicBezTo>
                    <a:pt x="701" y="200"/>
                    <a:pt x="701" y="134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3131575" y="2082775"/>
              <a:ext cx="17525" cy="40050"/>
            </a:xfrm>
            <a:custGeom>
              <a:rect b="b" l="l" r="r" t="t"/>
              <a:pathLst>
                <a:path extrusionOk="0" h="1602" w="701">
                  <a:moveTo>
                    <a:pt x="601" y="634"/>
                  </a:moveTo>
                  <a:lnTo>
                    <a:pt x="601" y="734"/>
                  </a:lnTo>
                  <a:cubicBezTo>
                    <a:pt x="601" y="801"/>
                    <a:pt x="601" y="901"/>
                    <a:pt x="601" y="968"/>
                  </a:cubicBezTo>
                  <a:cubicBezTo>
                    <a:pt x="568" y="1034"/>
                    <a:pt x="568" y="1101"/>
                    <a:pt x="534" y="1168"/>
                  </a:cubicBezTo>
                  <a:cubicBezTo>
                    <a:pt x="501" y="1201"/>
                    <a:pt x="467" y="1268"/>
                    <a:pt x="434" y="1301"/>
                  </a:cubicBezTo>
                  <a:cubicBezTo>
                    <a:pt x="401" y="1334"/>
                    <a:pt x="367" y="1368"/>
                    <a:pt x="334" y="1401"/>
                  </a:cubicBezTo>
                  <a:lnTo>
                    <a:pt x="234" y="1401"/>
                  </a:lnTo>
                  <a:cubicBezTo>
                    <a:pt x="217" y="1418"/>
                    <a:pt x="201" y="1426"/>
                    <a:pt x="188" y="1426"/>
                  </a:cubicBezTo>
                  <a:cubicBezTo>
                    <a:pt x="176" y="1426"/>
                    <a:pt x="167" y="1418"/>
                    <a:pt x="167" y="1401"/>
                  </a:cubicBezTo>
                  <a:cubicBezTo>
                    <a:pt x="134" y="1401"/>
                    <a:pt x="101" y="1401"/>
                    <a:pt x="101" y="1368"/>
                  </a:cubicBezTo>
                  <a:cubicBezTo>
                    <a:pt x="101" y="1334"/>
                    <a:pt x="101" y="1301"/>
                    <a:pt x="101" y="1268"/>
                  </a:cubicBezTo>
                  <a:cubicBezTo>
                    <a:pt x="134" y="1068"/>
                    <a:pt x="234" y="901"/>
                    <a:pt x="401" y="834"/>
                  </a:cubicBezTo>
                  <a:lnTo>
                    <a:pt x="601" y="634"/>
                  </a:lnTo>
                  <a:close/>
                  <a:moveTo>
                    <a:pt x="568" y="0"/>
                  </a:moveTo>
                  <a:cubicBezTo>
                    <a:pt x="501" y="34"/>
                    <a:pt x="434" y="34"/>
                    <a:pt x="401" y="67"/>
                  </a:cubicBezTo>
                  <a:cubicBezTo>
                    <a:pt x="334" y="100"/>
                    <a:pt x="267" y="134"/>
                    <a:pt x="234" y="200"/>
                  </a:cubicBezTo>
                  <a:cubicBezTo>
                    <a:pt x="201" y="234"/>
                    <a:pt x="167" y="300"/>
                    <a:pt x="134" y="334"/>
                  </a:cubicBezTo>
                  <a:cubicBezTo>
                    <a:pt x="134" y="400"/>
                    <a:pt x="101" y="434"/>
                    <a:pt x="101" y="467"/>
                  </a:cubicBezTo>
                  <a:cubicBezTo>
                    <a:pt x="67" y="501"/>
                    <a:pt x="67" y="567"/>
                    <a:pt x="101" y="567"/>
                  </a:cubicBezTo>
                  <a:lnTo>
                    <a:pt x="101" y="634"/>
                  </a:lnTo>
                  <a:lnTo>
                    <a:pt x="134" y="634"/>
                  </a:lnTo>
                  <a:cubicBezTo>
                    <a:pt x="134" y="601"/>
                    <a:pt x="167" y="601"/>
                    <a:pt x="167" y="601"/>
                  </a:cubicBezTo>
                  <a:cubicBezTo>
                    <a:pt x="167" y="567"/>
                    <a:pt x="167" y="567"/>
                    <a:pt x="167" y="534"/>
                  </a:cubicBezTo>
                  <a:cubicBezTo>
                    <a:pt x="167" y="501"/>
                    <a:pt x="201" y="434"/>
                    <a:pt x="234" y="367"/>
                  </a:cubicBezTo>
                  <a:cubicBezTo>
                    <a:pt x="267" y="334"/>
                    <a:pt x="334" y="267"/>
                    <a:pt x="367" y="234"/>
                  </a:cubicBezTo>
                  <a:cubicBezTo>
                    <a:pt x="467" y="200"/>
                    <a:pt x="534" y="200"/>
                    <a:pt x="568" y="200"/>
                  </a:cubicBezTo>
                  <a:cubicBezTo>
                    <a:pt x="601" y="267"/>
                    <a:pt x="634" y="334"/>
                    <a:pt x="601" y="400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67"/>
                    <a:pt x="234" y="801"/>
                    <a:pt x="201" y="834"/>
                  </a:cubicBezTo>
                  <a:cubicBezTo>
                    <a:pt x="167" y="901"/>
                    <a:pt x="134" y="934"/>
                    <a:pt x="101" y="1001"/>
                  </a:cubicBezTo>
                  <a:cubicBezTo>
                    <a:pt x="67" y="1034"/>
                    <a:pt x="34" y="1101"/>
                    <a:pt x="34" y="1168"/>
                  </a:cubicBezTo>
                  <a:cubicBezTo>
                    <a:pt x="0" y="1201"/>
                    <a:pt x="0" y="1268"/>
                    <a:pt x="0" y="1334"/>
                  </a:cubicBezTo>
                  <a:cubicBezTo>
                    <a:pt x="0" y="1368"/>
                    <a:pt x="0" y="1435"/>
                    <a:pt x="34" y="1468"/>
                  </a:cubicBezTo>
                  <a:cubicBezTo>
                    <a:pt x="34" y="1501"/>
                    <a:pt x="67" y="1535"/>
                    <a:pt x="101" y="1568"/>
                  </a:cubicBezTo>
                  <a:cubicBezTo>
                    <a:pt x="134" y="1568"/>
                    <a:pt x="167" y="1601"/>
                    <a:pt x="201" y="1601"/>
                  </a:cubicBezTo>
                  <a:cubicBezTo>
                    <a:pt x="234" y="1601"/>
                    <a:pt x="267" y="1568"/>
                    <a:pt x="301" y="1535"/>
                  </a:cubicBezTo>
                  <a:cubicBezTo>
                    <a:pt x="367" y="1535"/>
                    <a:pt x="401" y="1501"/>
                    <a:pt x="434" y="1468"/>
                  </a:cubicBezTo>
                  <a:cubicBezTo>
                    <a:pt x="467" y="1435"/>
                    <a:pt x="501" y="1401"/>
                    <a:pt x="501" y="1368"/>
                  </a:cubicBezTo>
                  <a:cubicBezTo>
                    <a:pt x="534" y="1334"/>
                    <a:pt x="568" y="1301"/>
                    <a:pt x="568" y="1268"/>
                  </a:cubicBezTo>
                  <a:cubicBezTo>
                    <a:pt x="601" y="1234"/>
                    <a:pt x="601" y="1201"/>
                    <a:pt x="601" y="1168"/>
                  </a:cubicBezTo>
                  <a:lnTo>
                    <a:pt x="601" y="1301"/>
                  </a:lnTo>
                  <a:cubicBezTo>
                    <a:pt x="601" y="1301"/>
                    <a:pt x="634" y="1334"/>
                    <a:pt x="668" y="1334"/>
                  </a:cubicBezTo>
                  <a:lnTo>
                    <a:pt x="668" y="1301"/>
                  </a:lnTo>
                  <a:cubicBezTo>
                    <a:pt x="701" y="1268"/>
                    <a:pt x="701" y="1234"/>
                    <a:pt x="701" y="1201"/>
                  </a:cubicBezTo>
                  <a:lnTo>
                    <a:pt x="701" y="334"/>
                  </a:lnTo>
                  <a:cubicBezTo>
                    <a:pt x="701" y="300"/>
                    <a:pt x="701" y="234"/>
                    <a:pt x="701" y="200"/>
                  </a:cubicBezTo>
                  <a:cubicBezTo>
                    <a:pt x="701" y="134"/>
                    <a:pt x="701" y="100"/>
                    <a:pt x="668" y="67"/>
                  </a:cubicBezTo>
                  <a:cubicBezTo>
                    <a:pt x="634" y="34"/>
                    <a:pt x="601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3154925" y="2066925"/>
              <a:ext cx="19200" cy="55900"/>
            </a:xfrm>
            <a:custGeom>
              <a:rect b="b" l="l" r="r" t="t"/>
              <a:pathLst>
                <a:path extrusionOk="0" h="2236" w="768">
                  <a:moveTo>
                    <a:pt x="534" y="267"/>
                  </a:moveTo>
                  <a:cubicBezTo>
                    <a:pt x="568" y="301"/>
                    <a:pt x="601" y="301"/>
                    <a:pt x="601" y="334"/>
                  </a:cubicBezTo>
                  <a:cubicBezTo>
                    <a:pt x="634" y="367"/>
                    <a:pt x="668" y="401"/>
                    <a:pt x="668" y="467"/>
                  </a:cubicBezTo>
                  <a:cubicBezTo>
                    <a:pt x="668" y="501"/>
                    <a:pt x="668" y="567"/>
                    <a:pt x="668" y="601"/>
                  </a:cubicBezTo>
                  <a:lnTo>
                    <a:pt x="668" y="668"/>
                  </a:lnTo>
                  <a:cubicBezTo>
                    <a:pt x="668" y="668"/>
                    <a:pt x="668" y="668"/>
                    <a:pt x="668" y="701"/>
                  </a:cubicBezTo>
                  <a:lnTo>
                    <a:pt x="668" y="801"/>
                  </a:lnTo>
                  <a:cubicBezTo>
                    <a:pt x="668" y="934"/>
                    <a:pt x="668" y="1034"/>
                    <a:pt x="601" y="1168"/>
                  </a:cubicBezTo>
                  <a:cubicBezTo>
                    <a:pt x="601" y="1201"/>
                    <a:pt x="568" y="1268"/>
                    <a:pt x="534" y="1301"/>
                  </a:cubicBezTo>
                  <a:cubicBezTo>
                    <a:pt x="501" y="1368"/>
                    <a:pt x="467" y="1401"/>
                    <a:pt x="401" y="1435"/>
                  </a:cubicBezTo>
                  <a:cubicBezTo>
                    <a:pt x="367" y="1468"/>
                    <a:pt x="334" y="1468"/>
                    <a:pt x="267" y="1468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67" y="1368"/>
                    <a:pt x="167" y="1335"/>
                    <a:pt x="134" y="1268"/>
                  </a:cubicBezTo>
                  <a:cubicBezTo>
                    <a:pt x="134" y="1235"/>
                    <a:pt x="134" y="1168"/>
                    <a:pt x="134" y="1101"/>
                  </a:cubicBezTo>
                  <a:lnTo>
                    <a:pt x="134" y="968"/>
                  </a:lnTo>
                  <a:cubicBezTo>
                    <a:pt x="134" y="901"/>
                    <a:pt x="134" y="834"/>
                    <a:pt x="134" y="768"/>
                  </a:cubicBezTo>
                  <a:cubicBezTo>
                    <a:pt x="167" y="701"/>
                    <a:pt x="167" y="634"/>
                    <a:pt x="201" y="567"/>
                  </a:cubicBezTo>
                  <a:cubicBezTo>
                    <a:pt x="201" y="534"/>
                    <a:pt x="234" y="467"/>
                    <a:pt x="267" y="434"/>
                  </a:cubicBezTo>
                  <a:cubicBezTo>
                    <a:pt x="301" y="367"/>
                    <a:pt x="367" y="334"/>
                    <a:pt x="401" y="301"/>
                  </a:cubicBezTo>
                  <a:cubicBezTo>
                    <a:pt x="434" y="267"/>
                    <a:pt x="501" y="267"/>
                    <a:pt x="534" y="267"/>
                  </a:cubicBezTo>
                  <a:close/>
                  <a:moveTo>
                    <a:pt x="701" y="0"/>
                  </a:moveTo>
                  <a:cubicBezTo>
                    <a:pt x="668" y="34"/>
                    <a:pt x="668" y="34"/>
                    <a:pt x="668" y="34"/>
                  </a:cubicBezTo>
                  <a:cubicBezTo>
                    <a:pt x="668" y="67"/>
                    <a:pt x="668" y="100"/>
                    <a:pt x="668" y="100"/>
                  </a:cubicBezTo>
                  <a:lnTo>
                    <a:pt x="668" y="234"/>
                  </a:lnTo>
                  <a:cubicBezTo>
                    <a:pt x="634" y="167"/>
                    <a:pt x="601" y="167"/>
                    <a:pt x="568" y="134"/>
                  </a:cubicBezTo>
                  <a:cubicBezTo>
                    <a:pt x="501" y="134"/>
                    <a:pt x="434" y="134"/>
                    <a:pt x="367" y="167"/>
                  </a:cubicBezTo>
                  <a:cubicBezTo>
                    <a:pt x="301" y="234"/>
                    <a:pt x="267" y="267"/>
                    <a:pt x="201" y="334"/>
                  </a:cubicBezTo>
                  <a:cubicBezTo>
                    <a:pt x="167" y="401"/>
                    <a:pt x="134" y="467"/>
                    <a:pt x="101" y="534"/>
                  </a:cubicBezTo>
                  <a:cubicBezTo>
                    <a:pt x="67" y="634"/>
                    <a:pt x="34" y="701"/>
                    <a:pt x="34" y="801"/>
                  </a:cubicBezTo>
                  <a:cubicBezTo>
                    <a:pt x="34" y="868"/>
                    <a:pt x="0" y="934"/>
                    <a:pt x="0" y="1034"/>
                  </a:cubicBezTo>
                  <a:cubicBezTo>
                    <a:pt x="0" y="1068"/>
                    <a:pt x="0" y="1135"/>
                    <a:pt x="0" y="1201"/>
                  </a:cubicBezTo>
                  <a:cubicBezTo>
                    <a:pt x="0" y="1268"/>
                    <a:pt x="0" y="1335"/>
                    <a:pt x="0" y="1401"/>
                  </a:cubicBezTo>
                  <a:cubicBezTo>
                    <a:pt x="0" y="1468"/>
                    <a:pt x="34" y="1535"/>
                    <a:pt x="67" y="1568"/>
                  </a:cubicBezTo>
                  <a:cubicBezTo>
                    <a:pt x="101" y="1602"/>
                    <a:pt x="134" y="1635"/>
                    <a:pt x="167" y="1668"/>
                  </a:cubicBezTo>
                  <a:cubicBezTo>
                    <a:pt x="234" y="1668"/>
                    <a:pt x="301" y="1668"/>
                    <a:pt x="367" y="1602"/>
                  </a:cubicBezTo>
                  <a:cubicBezTo>
                    <a:pt x="434" y="1568"/>
                    <a:pt x="467" y="1535"/>
                    <a:pt x="534" y="1468"/>
                  </a:cubicBezTo>
                  <a:cubicBezTo>
                    <a:pt x="568" y="1401"/>
                    <a:pt x="601" y="1335"/>
                    <a:pt x="634" y="1235"/>
                  </a:cubicBezTo>
                  <a:lnTo>
                    <a:pt x="634" y="1435"/>
                  </a:lnTo>
                  <a:cubicBezTo>
                    <a:pt x="634" y="1501"/>
                    <a:pt x="634" y="1568"/>
                    <a:pt x="634" y="1635"/>
                  </a:cubicBezTo>
                  <a:cubicBezTo>
                    <a:pt x="634" y="1702"/>
                    <a:pt x="601" y="1768"/>
                    <a:pt x="568" y="1802"/>
                  </a:cubicBezTo>
                  <a:cubicBezTo>
                    <a:pt x="568" y="1868"/>
                    <a:pt x="534" y="1902"/>
                    <a:pt x="501" y="1935"/>
                  </a:cubicBezTo>
                  <a:cubicBezTo>
                    <a:pt x="467" y="1968"/>
                    <a:pt x="401" y="2002"/>
                    <a:pt x="367" y="2035"/>
                  </a:cubicBezTo>
                  <a:cubicBezTo>
                    <a:pt x="334" y="2035"/>
                    <a:pt x="301" y="2069"/>
                    <a:pt x="267" y="2069"/>
                  </a:cubicBezTo>
                  <a:lnTo>
                    <a:pt x="201" y="2069"/>
                  </a:lnTo>
                  <a:cubicBezTo>
                    <a:pt x="167" y="2035"/>
                    <a:pt x="167" y="2035"/>
                    <a:pt x="134" y="2002"/>
                  </a:cubicBezTo>
                  <a:cubicBezTo>
                    <a:pt x="134" y="2002"/>
                    <a:pt x="134" y="1968"/>
                    <a:pt x="134" y="1935"/>
                  </a:cubicBezTo>
                  <a:lnTo>
                    <a:pt x="134" y="1902"/>
                  </a:lnTo>
                  <a:lnTo>
                    <a:pt x="67" y="1902"/>
                  </a:lnTo>
                  <a:cubicBezTo>
                    <a:pt x="34" y="1902"/>
                    <a:pt x="34" y="1935"/>
                    <a:pt x="34" y="1935"/>
                  </a:cubicBezTo>
                  <a:cubicBezTo>
                    <a:pt x="34" y="1968"/>
                    <a:pt x="34" y="1968"/>
                    <a:pt x="34" y="2002"/>
                  </a:cubicBezTo>
                  <a:cubicBezTo>
                    <a:pt x="34" y="2035"/>
                    <a:pt x="34" y="2069"/>
                    <a:pt x="34" y="2102"/>
                  </a:cubicBezTo>
                  <a:cubicBezTo>
                    <a:pt x="67" y="2135"/>
                    <a:pt x="67" y="2169"/>
                    <a:pt x="101" y="2169"/>
                  </a:cubicBezTo>
                  <a:cubicBezTo>
                    <a:pt x="134" y="2202"/>
                    <a:pt x="167" y="2235"/>
                    <a:pt x="201" y="2235"/>
                  </a:cubicBezTo>
                  <a:cubicBezTo>
                    <a:pt x="267" y="2235"/>
                    <a:pt x="334" y="2202"/>
                    <a:pt x="401" y="2169"/>
                  </a:cubicBezTo>
                  <a:cubicBezTo>
                    <a:pt x="467" y="2135"/>
                    <a:pt x="534" y="2069"/>
                    <a:pt x="568" y="2002"/>
                  </a:cubicBezTo>
                  <a:cubicBezTo>
                    <a:pt x="634" y="1968"/>
                    <a:pt x="668" y="1902"/>
                    <a:pt x="701" y="1835"/>
                  </a:cubicBezTo>
                  <a:cubicBezTo>
                    <a:pt x="734" y="1735"/>
                    <a:pt x="734" y="1668"/>
                    <a:pt x="768" y="1602"/>
                  </a:cubicBezTo>
                  <a:cubicBezTo>
                    <a:pt x="768" y="1501"/>
                    <a:pt x="768" y="1435"/>
                    <a:pt x="768" y="1335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3179950" y="2055675"/>
              <a:ext cx="19200" cy="37950"/>
            </a:xfrm>
            <a:custGeom>
              <a:rect b="b" l="l" r="r" t="t"/>
              <a:pathLst>
                <a:path extrusionOk="0" h="1518" w="768">
                  <a:moveTo>
                    <a:pt x="501" y="184"/>
                  </a:moveTo>
                  <a:cubicBezTo>
                    <a:pt x="534" y="184"/>
                    <a:pt x="567" y="217"/>
                    <a:pt x="601" y="217"/>
                  </a:cubicBezTo>
                  <a:cubicBezTo>
                    <a:pt x="601" y="250"/>
                    <a:pt x="634" y="317"/>
                    <a:pt x="634" y="350"/>
                  </a:cubicBezTo>
                  <a:cubicBezTo>
                    <a:pt x="667" y="417"/>
                    <a:pt x="667" y="450"/>
                    <a:pt x="667" y="517"/>
                  </a:cubicBezTo>
                  <a:lnTo>
                    <a:pt x="134" y="831"/>
                  </a:lnTo>
                  <a:cubicBezTo>
                    <a:pt x="134" y="771"/>
                    <a:pt x="134" y="711"/>
                    <a:pt x="134" y="651"/>
                  </a:cubicBezTo>
                  <a:cubicBezTo>
                    <a:pt x="134" y="584"/>
                    <a:pt x="167" y="517"/>
                    <a:pt x="200" y="450"/>
                  </a:cubicBezTo>
                  <a:cubicBezTo>
                    <a:pt x="200" y="417"/>
                    <a:pt x="234" y="350"/>
                    <a:pt x="267" y="317"/>
                  </a:cubicBezTo>
                  <a:cubicBezTo>
                    <a:pt x="300" y="284"/>
                    <a:pt x="334" y="250"/>
                    <a:pt x="400" y="217"/>
                  </a:cubicBezTo>
                  <a:cubicBezTo>
                    <a:pt x="434" y="184"/>
                    <a:pt x="467" y="184"/>
                    <a:pt x="501" y="184"/>
                  </a:cubicBezTo>
                  <a:close/>
                  <a:moveTo>
                    <a:pt x="546" y="0"/>
                  </a:moveTo>
                  <a:cubicBezTo>
                    <a:pt x="501" y="0"/>
                    <a:pt x="450" y="17"/>
                    <a:pt x="400" y="50"/>
                  </a:cubicBezTo>
                  <a:cubicBezTo>
                    <a:pt x="334" y="83"/>
                    <a:pt x="267" y="117"/>
                    <a:pt x="234" y="184"/>
                  </a:cubicBezTo>
                  <a:cubicBezTo>
                    <a:pt x="200" y="250"/>
                    <a:pt x="134" y="317"/>
                    <a:pt x="134" y="384"/>
                  </a:cubicBezTo>
                  <a:cubicBezTo>
                    <a:pt x="100" y="450"/>
                    <a:pt x="67" y="517"/>
                    <a:pt x="34" y="617"/>
                  </a:cubicBezTo>
                  <a:cubicBezTo>
                    <a:pt x="34" y="684"/>
                    <a:pt x="0" y="784"/>
                    <a:pt x="0" y="884"/>
                  </a:cubicBezTo>
                  <a:cubicBezTo>
                    <a:pt x="0" y="917"/>
                    <a:pt x="0" y="951"/>
                    <a:pt x="0" y="984"/>
                  </a:cubicBezTo>
                  <a:cubicBezTo>
                    <a:pt x="0" y="1017"/>
                    <a:pt x="0" y="1051"/>
                    <a:pt x="0" y="1084"/>
                  </a:cubicBezTo>
                  <a:cubicBezTo>
                    <a:pt x="0" y="1151"/>
                    <a:pt x="0" y="1251"/>
                    <a:pt x="34" y="1318"/>
                  </a:cubicBezTo>
                  <a:cubicBezTo>
                    <a:pt x="34" y="1351"/>
                    <a:pt x="67" y="1418"/>
                    <a:pt x="100" y="1451"/>
                  </a:cubicBezTo>
                  <a:cubicBezTo>
                    <a:pt x="134" y="1484"/>
                    <a:pt x="167" y="1518"/>
                    <a:pt x="200" y="1518"/>
                  </a:cubicBezTo>
                  <a:cubicBezTo>
                    <a:pt x="267" y="1518"/>
                    <a:pt x="334" y="1518"/>
                    <a:pt x="367" y="1484"/>
                  </a:cubicBezTo>
                  <a:cubicBezTo>
                    <a:pt x="434" y="1451"/>
                    <a:pt x="467" y="1418"/>
                    <a:pt x="501" y="1351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34" y="1151"/>
                    <a:pt x="667" y="1118"/>
                    <a:pt x="701" y="1051"/>
                  </a:cubicBezTo>
                  <a:cubicBezTo>
                    <a:pt x="701" y="1017"/>
                    <a:pt x="701" y="984"/>
                    <a:pt x="734" y="951"/>
                  </a:cubicBezTo>
                  <a:cubicBezTo>
                    <a:pt x="734" y="951"/>
                    <a:pt x="734" y="917"/>
                    <a:pt x="734" y="917"/>
                  </a:cubicBezTo>
                  <a:lnTo>
                    <a:pt x="667" y="917"/>
                  </a:lnTo>
                  <a:cubicBezTo>
                    <a:pt x="667" y="917"/>
                    <a:pt x="634" y="917"/>
                    <a:pt x="634" y="951"/>
                  </a:cubicBezTo>
                  <a:cubicBezTo>
                    <a:pt x="634" y="951"/>
                    <a:pt x="634" y="984"/>
                    <a:pt x="601" y="984"/>
                  </a:cubicBezTo>
                  <a:lnTo>
                    <a:pt x="601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34" y="1184"/>
                    <a:pt x="501" y="1218"/>
                    <a:pt x="467" y="1218"/>
                  </a:cubicBezTo>
                  <a:cubicBezTo>
                    <a:pt x="434" y="1251"/>
                    <a:pt x="400" y="1284"/>
                    <a:pt x="367" y="1318"/>
                  </a:cubicBezTo>
                  <a:cubicBezTo>
                    <a:pt x="345" y="1318"/>
                    <a:pt x="323" y="1332"/>
                    <a:pt x="300" y="1332"/>
                  </a:cubicBezTo>
                  <a:cubicBezTo>
                    <a:pt x="289" y="1332"/>
                    <a:pt x="278" y="1329"/>
                    <a:pt x="267" y="1318"/>
                  </a:cubicBezTo>
                  <a:cubicBezTo>
                    <a:pt x="234" y="1318"/>
                    <a:pt x="200" y="1318"/>
                    <a:pt x="167" y="1284"/>
                  </a:cubicBezTo>
                  <a:cubicBezTo>
                    <a:pt x="167" y="1251"/>
                    <a:pt x="134" y="1218"/>
                    <a:pt x="134" y="1151"/>
                  </a:cubicBezTo>
                  <a:cubicBezTo>
                    <a:pt x="134" y="1118"/>
                    <a:pt x="134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7" y="584"/>
                    <a:pt x="767" y="584"/>
                  </a:cubicBezTo>
                  <a:cubicBezTo>
                    <a:pt x="767" y="584"/>
                    <a:pt x="767" y="550"/>
                    <a:pt x="767" y="550"/>
                  </a:cubicBezTo>
                  <a:lnTo>
                    <a:pt x="767" y="484"/>
                  </a:lnTo>
                  <a:cubicBezTo>
                    <a:pt x="767" y="350"/>
                    <a:pt x="734" y="184"/>
                    <a:pt x="667" y="50"/>
                  </a:cubicBezTo>
                  <a:cubicBezTo>
                    <a:pt x="634" y="17"/>
                    <a:pt x="592" y="0"/>
                    <a:pt x="5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3204125" y="2075250"/>
              <a:ext cx="4200" cy="7550"/>
            </a:xfrm>
            <a:custGeom>
              <a:rect b="b" l="l" r="r" t="t"/>
              <a:pathLst>
                <a:path extrusionOk="0" h="302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34" y="68"/>
                    <a:pt x="34" y="101"/>
                  </a:cubicBezTo>
                  <a:cubicBezTo>
                    <a:pt x="1" y="101"/>
                    <a:pt x="1" y="134"/>
                    <a:pt x="34" y="134"/>
                  </a:cubicBezTo>
                  <a:lnTo>
                    <a:pt x="34" y="268"/>
                  </a:lnTo>
                  <a:cubicBezTo>
                    <a:pt x="34" y="301"/>
                    <a:pt x="34" y="301"/>
                    <a:pt x="67" y="301"/>
                  </a:cubicBezTo>
                  <a:lnTo>
                    <a:pt x="134" y="268"/>
                  </a:lnTo>
                  <a:cubicBezTo>
                    <a:pt x="134" y="234"/>
                    <a:pt x="167" y="234"/>
                    <a:pt x="167" y="234"/>
                  </a:cubicBezTo>
                  <a:cubicBezTo>
                    <a:pt x="167" y="201"/>
                    <a:pt x="167" y="201"/>
                    <a:pt x="167" y="168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3212475" y="2036900"/>
              <a:ext cx="18350" cy="37975"/>
            </a:xfrm>
            <a:custGeom>
              <a:rect b="b" l="l" r="r" t="t"/>
              <a:pathLst>
                <a:path extrusionOk="0" h="1519" w="734">
                  <a:moveTo>
                    <a:pt x="534" y="1"/>
                  </a:moveTo>
                  <a:cubicBezTo>
                    <a:pt x="500" y="1"/>
                    <a:pt x="434" y="1"/>
                    <a:pt x="400" y="34"/>
                  </a:cubicBezTo>
                  <a:cubicBezTo>
                    <a:pt x="267" y="134"/>
                    <a:pt x="167" y="234"/>
                    <a:pt x="100" y="367"/>
                  </a:cubicBezTo>
                  <a:cubicBezTo>
                    <a:pt x="33" y="534"/>
                    <a:pt x="0" y="701"/>
                    <a:pt x="0" y="868"/>
                  </a:cubicBezTo>
                  <a:lnTo>
                    <a:pt x="0" y="1101"/>
                  </a:lnTo>
                  <a:cubicBezTo>
                    <a:pt x="0" y="1235"/>
                    <a:pt x="33" y="1368"/>
                    <a:pt x="100" y="1468"/>
                  </a:cubicBezTo>
                  <a:cubicBezTo>
                    <a:pt x="134" y="1502"/>
                    <a:pt x="175" y="1518"/>
                    <a:pt x="225" y="1518"/>
                  </a:cubicBezTo>
                  <a:cubicBezTo>
                    <a:pt x="275" y="1518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601" y="1301"/>
                    <a:pt x="634" y="1235"/>
                    <a:pt x="667" y="1168"/>
                  </a:cubicBezTo>
                  <a:cubicBezTo>
                    <a:pt x="667" y="1135"/>
                    <a:pt x="701" y="1068"/>
                    <a:pt x="734" y="1001"/>
                  </a:cubicBezTo>
                  <a:cubicBezTo>
                    <a:pt x="734" y="968"/>
                    <a:pt x="734" y="901"/>
                    <a:pt x="734" y="834"/>
                  </a:cubicBezTo>
                  <a:lnTo>
                    <a:pt x="734" y="801"/>
                  </a:lnTo>
                  <a:lnTo>
                    <a:pt x="701" y="801"/>
                  </a:lnTo>
                  <a:lnTo>
                    <a:pt x="667" y="834"/>
                  </a:lnTo>
                  <a:cubicBezTo>
                    <a:pt x="667" y="868"/>
                    <a:pt x="667" y="868"/>
                    <a:pt x="667" y="901"/>
                  </a:cubicBezTo>
                  <a:cubicBezTo>
                    <a:pt x="667" y="968"/>
                    <a:pt x="601" y="1068"/>
                    <a:pt x="567" y="1168"/>
                  </a:cubicBezTo>
                  <a:cubicBezTo>
                    <a:pt x="534" y="1201"/>
                    <a:pt x="467" y="1268"/>
                    <a:pt x="400" y="1301"/>
                  </a:cubicBezTo>
                  <a:cubicBezTo>
                    <a:pt x="384" y="1318"/>
                    <a:pt x="350" y="1326"/>
                    <a:pt x="317" y="1326"/>
                  </a:cubicBezTo>
                  <a:cubicBezTo>
                    <a:pt x="284" y="1326"/>
                    <a:pt x="250" y="1318"/>
                    <a:pt x="234" y="1301"/>
                  </a:cubicBezTo>
                  <a:cubicBezTo>
                    <a:pt x="167" y="1268"/>
                    <a:pt x="134" y="1168"/>
                    <a:pt x="134" y="1001"/>
                  </a:cubicBezTo>
                  <a:cubicBezTo>
                    <a:pt x="134" y="968"/>
                    <a:pt x="134" y="935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668"/>
                    <a:pt x="167" y="534"/>
                    <a:pt x="234" y="401"/>
                  </a:cubicBezTo>
                  <a:cubicBezTo>
                    <a:pt x="267" y="301"/>
                    <a:pt x="334" y="234"/>
                    <a:pt x="400" y="201"/>
                  </a:cubicBezTo>
                  <a:cubicBezTo>
                    <a:pt x="439" y="162"/>
                    <a:pt x="467" y="145"/>
                    <a:pt x="497" y="145"/>
                  </a:cubicBezTo>
                  <a:cubicBezTo>
                    <a:pt x="518" y="145"/>
                    <a:pt x="540" y="153"/>
                    <a:pt x="567" y="167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34"/>
                    <a:pt x="667" y="334"/>
                    <a:pt x="667" y="334"/>
                  </a:cubicBezTo>
                  <a:lnTo>
                    <a:pt x="734" y="334"/>
                  </a:lnTo>
                  <a:cubicBezTo>
                    <a:pt x="734" y="334"/>
                    <a:pt x="734" y="334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34"/>
                    <a:pt x="734" y="167"/>
                    <a:pt x="734" y="134"/>
                  </a:cubicBezTo>
                  <a:cubicBezTo>
                    <a:pt x="701" y="101"/>
                    <a:pt x="667" y="67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3236650" y="202272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480" y="184"/>
                  </a:moveTo>
                  <a:cubicBezTo>
                    <a:pt x="509" y="184"/>
                    <a:pt x="534" y="201"/>
                    <a:pt x="568" y="234"/>
                  </a:cubicBezTo>
                  <a:cubicBezTo>
                    <a:pt x="634" y="301"/>
                    <a:pt x="668" y="401"/>
                    <a:pt x="634" y="534"/>
                  </a:cubicBezTo>
                  <a:lnTo>
                    <a:pt x="634" y="734"/>
                  </a:lnTo>
                  <a:cubicBezTo>
                    <a:pt x="634" y="868"/>
                    <a:pt x="634" y="1001"/>
                    <a:pt x="568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68"/>
                    <a:pt x="301" y="1385"/>
                    <a:pt x="267" y="1385"/>
                  </a:cubicBezTo>
                  <a:cubicBezTo>
                    <a:pt x="234" y="1385"/>
                    <a:pt x="201" y="1368"/>
                    <a:pt x="167" y="1335"/>
                  </a:cubicBezTo>
                  <a:cubicBezTo>
                    <a:pt x="101" y="1268"/>
                    <a:pt x="67" y="1135"/>
                    <a:pt x="101" y="1035"/>
                  </a:cubicBezTo>
                  <a:lnTo>
                    <a:pt x="101" y="834"/>
                  </a:lnTo>
                  <a:cubicBezTo>
                    <a:pt x="101" y="701"/>
                    <a:pt x="134" y="568"/>
                    <a:pt x="167" y="467"/>
                  </a:cubicBezTo>
                  <a:cubicBezTo>
                    <a:pt x="201" y="367"/>
                    <a:pt x="267" y="267"/>
                    <a:pt x="367" y="234"/>
                  </a:cubicBezTo>
                  <a:cubicBezTo>
                    <a:pt x="417" y="201"/>
                    <a:pt x="451" y="184"/>
                    <a:pt x="480" y="184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1" y="101"/>
                    <a:pt x="267" y="134"/>
                    <a:pt x="201" y="201"/>
                  </a:cubicBezTo>
                  <a:cubicBezTo>
                    <a:pt x="167" y="267"/>
                    <a:pt x="134" y="334"/>
                    <a:pt x="101" y="401"/>
                  </a:cubicBezTo>
                  <a:cubicBezTo>
                    <a:pt x="34" y="568"/>
                    <a:pt x="0" y="734"/>
                    <a:pt x="0" y="901"/>
                  </a:cubicBezTo>
                  <a:lnTo>
                    <a:pt x="0" y="1101"/>
                  </a:lnTo>
                  <a:cubicBezTo>
                    <a:pt x="0" y="1168"/>
                    <a:pt x="0" y="1268"/>
                    <a:pt x="34" y="1335"/>
                  </a:cubicBezTo>
                  <a:cubicBezTo>
                    <a:pt x="34" y="1401"/>
                    <a:pt x="67" y="1435"/>
                    <a:pt x="101" y="1468"/>
                  </a:cubicBezTo>
                  <a:cubicBezTo>
                    <a:pt x="134" y="1502"/>
                    <a:pt x="167" y="1535"/>
                    <a:pt x="201" y="1535"/>
                  </a:cubicBezTo>
                  <a:cubicBezTo>
                    <a:pt x="267" y="1535"/>
                    <a:pt x="334" y="1535"/>
                    <a:pt x="367" y="1502"/>
                  </a:cubicBezTo>
                  <a:cubicBezTo>
                    <a:pt x="434" y="1468"/>
                    <a:pt x="501" y="1401"/>
                    <a:pt x="534" y="1368"/>
                  </a:cubicBezTo>
                  <a:cubicBezTo>
                    <a:pt x="568" y="1301"/>
                    <a:pt x="634" y="1235"/>
                    <a:pt x="668" y="1168"/>
                  </a:cubicBezTo>
                  <a:cubicBezTo>
                    <a:pt x="668" y="1068"/>
                    <a:pt x="701" y="1001"/>
                    <a:pt x="734" y="934"/>
                  </a:cubicBezTo>
                  <a:cubicBezTo>
                    <a:pt x="734" y="834"/>
                    <a:pt x="734" y="768"/>
                    <a:pt x="734" y="668"/>
                  </a:cubicBezTo>
                  <a:lnTo>
                    <a:pt x="734" y="434"/>
                  </a:lnTo>
                  <a:cubicBezTo>
                    <a:pt x="734" y="367"/>
                    <a:pt x="734" y="301"/>
                    <a:pt x="734" y="234"/>
                  </a:cubicBezTo>
                  <a:cubicBezTo>
                    <a:pt x="701" y="167"/>
                    <a:pt x="701" y="134"/>
                    <a:pt x="668" y="67"/>
                  </a:cubicBezTo>
                  <a:cubicBezTo>
                    <a:pt x="634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3262500" y="2001050"/>
              <a:ext cx="30050" cy="47550"/>
            </a:xfrm>
            <a:custGeom>
              <a:rect b="b" l="l" r="r" t="t"/>
              <a:pathLst>
                <a:path extrusionOk="0" h="1902" w="1202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00"/>
                  </a:cubicBezTo>
                  <a:cubicBezTo>
                    <a:pt x="634" y="300"/>
                    <a:pt x="601" y="367"/>
                    <a:pt x="568" y="467"/>
                  </a:cubicBezTo>
                  <a:cubicBezTo>
                    <a:pt x="568" y="400"/>
                    <a:pt x="534" y="367"/>
                    <a:pt x="468" y="334"/>
                  </a:cubicBezTo>
                  <a:cubicBezTo>
                    <a:pt x="401" y="334"/>
                    <a:pt x="367" y="334"/>
                    <a:pt x="301" y="367"/>
                  </a:cubicBezTo>
                  <a:cubicBezTo>
                    <a:pt x="234" y="400"/>
                    <a:pt x="201" y="434"/>
                    <a:pt x="167" y="501"/>
                  </a:cubicBezTo>
                  <a:cubicBezTo>
                    <a:pt x="134" y="567"/>
                    <a:pt x="101" y="634"/>
                    <a:pt x="67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34" y="867"/>
                  </a:cubicBezTo>
                  <a:cubicBezTo>
                    <a:pt x="134" y="801"/>
                    <a:pt x="167" y="734"/>
                    <a:pt x="167" y="701"/>
                  </a:cubicBezTo>
                  <a:cubicBezTo>
                    <a:pt x="201" y="634"/>
                    <a:pt x="234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67" y="501"/>
                    <a:pt x="367" y="467"/>
                    <a:pt x="401" y="467"/>
                  </a:cubicBezTo>
                  <a:cubicBezTo>
                    <a:pt x="434" y="467"/>
                    <a:pt x="468" y="467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68" y="1568"/>
                    <a:pt x="668" y="1535"/>
                    <a:pt x="668" y="1501"/>
                  </a:cubicBezTo>
                  <a:lnTo>
                    <a:pt x="668" y="767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34" y="367"/>
                  </a:cubicBezTo>
                  <a:cubicBezTo>
                    <a:pt x="734" y="334"/>
                    <a:pt x="768" y="300"/>
                    <a:pt x="801" y="267"/>
                  </a:cubicBezTo>
                  <a:cubicBezTo>
                    <a:pt x="834" y="234"/>
                    <a:pt x="834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1001" y="167"/>
                    <a:pt x="1035" y="167"/>
                    <a:pt x="1035" y="200"/>
                  </a:cubicBezTo>
                  <a:cubicBezTo>
                    <a:pt x="1068" y="234"/>
                    <a:pt x="1068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3297525" y="1968525"/>
              <a:ext cx="17550" cy="65900"/>
            </a:xfrm>
            <a:custGeom>
              <a:rect b="b" l="l" r="r" t="t"/>
              <a:pathLst>
                <a:path extrusionOk="0" h="2636" w="702">
                  <a:moveTo>
                    <a:pt x="634" y="0"/>
                  </a:moveTo>
                  <a:cubicBezTo>
                    <a:pt x="634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lnTo>
                    <a:pt x="1" y="2602"/>
                  </a:lnTo>
                  <a:cubicBezTo>
                    <a:pt x="1" y="2635"/>
                    <a:pt x="1" y="2635"/>
                    <a:pt x="1" y="2635"/>
                  </a:cubicBezTo>
                  <a:lnTo>
                    <a:pt x="34" y="2635"/>
                  </a:lnTo>
                  <a:cubicBezTo>
                    <a:pt x="67" y="2635"/>
                    <a:pt x="67" y="2635"/>
                    <a:pt x="67" y="2602"/>
                  </a:cubicBezTo>
                  <a:lnTo>
                    <a:pt x="701" y="67"/>
                  </a:lnTo>
                  <a:cubicBezTo>
                    <a:pt x="701" y="67"/>
                    <a:pt x="701" y="67"/>
                    <a:pt x="701" y="34"/>
                  </a:cubicBezTo>
                  <a:cubicBezTo>
                    <a:pt x="701" y="0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2795500" y="2872775"/>
              <a:ext cx="21700" cy="53950"/>
            </a:xfrm>
            <a:custGeom>
              <a:rect b="b" l="l" r="r" t="t"/>
              <a:pathLst>
                <a:path extrusionOk="0" h="2158" w="868">
                  <a:moveTo>
                    <a:pt x="582" y="168"/>
                  </a:moveTo>
                  <a:cubicBezTo>
                    <a:pt x="612" y="168"/>
                    <a:pt x="640" y="176"/>
                    <a:pt x="668" y="190"/>
                  </a:cubicBezTo>
                  <a:cubicBezTo>
                    <a:pt x="701" y="256"/>
                    <a:pt x="734" y="356"/>
                    <a:pt x="734" y="423"/>
                  </a:cubicBezTo>
                  <a:cubicBezTo>
                    <a:pt x="734" y="557"/>
                    <a:pt x="701" y="657"/>
                    <a:pt x="668" y="757"/>
                  </a:cubicBezTo>
                  <a:cubicBezTo>
                    <a:pt x="601" y="857"/>
                    <a:pt x="534" y="923"/>
                    <a:pt x="434" y="990"/>
                  </a:cubicBezTo>
                  <a:lnTo>
                    <a:pt x="101" y="1190"/>
                  </a:lnTo>
                  <a:lnTo>
                    <a:pt x="101" y="423"/>
                  </a:lnTo>
                  <a:lnTo>
                    <a:pt x="434" y="223"/>
                  </a:lnTo>
                  <a:cubicBezTo>
                    <a:pt x="493" y="184"/>
                    <a:pt x="540" y="168"/>
                    <a:pt x="582" y="168"/>
                  </a:cubicBezTo>
                  <a:close/>
                  <a:moveTo>
                    <a:pt x="634" y="1"/>
                  </a:moveTo>
                  <a:cubicBezTo>
                    <a:pt x="579" y="1"/>
                    <a:pt x="512" y="17"/>
                    <a:pt x="434" y="56"/>
                  </a:cubicBezTo>
                  <a:lnTo>
                    <a:pt x="34" y="290"/>
                  </a:lnTo>
                  <a:cubicBezTo>
                    <a:pt x="1" y="323"/>
                    <a:pt x="1" y="356"/>
                    <a:pt x="1" y="390"/>
                  </a:cubicBezTo>
                  <a:lnTo>
                    <a:pt x="1" y="2124"/>
                  </a:lnTo>
                  <a:cubicBezTo>
                    <a:pt x="1" y="2124"/>
                    <a:pt x="1" y="2158"/>
                    <a:pt x="34" y="2158"/>
                  </a:cubicBezTo>
                  <a:lnTo>
                    <a:pt x="67" y="2124"/>
                  </a:lnTo>
                  <a:cubicBezTo>
                    <a:pt x="67" y="2124"/>
                    <a:pt x="101" y="2091"/>
                    <a:pt x="101" y="2058"/>
                  </a:cubicBezTo>
                  <a:lnTo>
                    <a:pt x="101" y="1357"/>
                  </a:lnTo>
                  <a:lnTo>
                    <a:pt x="434" y="1157"/>
                  </a:lnTo>
                  <a:cubicBezTo>
                    <a:pt x="568" y="1057"/>
                    <a:pt x="668" y="957"/>
                    <a:pt x="734" y="857"/>
                  </a:cubicBezTo>
                  <a:cubicBezTo>
                    <a:pt x="801" y="690"/>
                    <a:pt x="834" y="523"/>
                    <a:pt x="834" y="356"/>
                  </a:cubicBezTo>
                  <a:cubicBezTo>
                    <a:pt x="868" y="256"/>
                    <a:pt x="801" y="123"/>
                    <a:pt x="734" y="23"/>
                  </a:cubicBezTo>
                  <a:cubicBezTo>
                    <a:pt x="707" y="9"/>
                    <a:pt x="673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2819675" y="2870750"/>
              <a:ext cx="20050" cy="39300"/>
            </a:xfrm>
            <a:custGeom>
              <a:rect b="b" l="l" r="r" t="t"/>
              <a:pathLst>
                <a:path extrusionOk="0" h="1572" w="802">
                  <a:moveTo>
                    <a:pt x="468" y="189"/>
                  </a:moveTo>
                  <a:cubicBezTo>
                    <a:pt x="479" y="189"/>
                    <a:pt x="490" y="193"/>
                    <a:pt x="501" y="204"/>
                  </a:cubicBezTo>
                  <a:cubicBezTo>
                    <a:pt x="535" y="204"/>
                    <a:pt x="568" y="204"/>
                    <a:pt x="601" y="237"/>
                  </a:cubicBezTo>
                  <a:cubicBezTo>
                    <a:pt x="635" y="271"/>
                    <a:pt x="635" y="304"/>
                    <a:pt x="668" y="371"/>
                  </a:cubicBezTo>
                  <a:cubicBezTo>
                    <a:pt x="668" y="404"/>
                    <a:pt x="668" y="471"/>
                    <a:pt x="668" y="537"/>
                  </a:cubicBezTo>
                  <a:lnTo>
                    <a:pt x="134" y="838"/>
                  </a:lnTo>
                  <a:cubicBezTo>
                    <a:pt x="134" y="771"/>
                    <a:pt x="134" y="704"/>
                    <a:pt x="134" y="638"/>
                  </a:cubicBezTo>
                  <a:cubicBezTo>
                    <a:pt x="168" y="571"/>
                    <a:pt x="168" y="537"/>
                    <a:pt x="201" y="471"/>
                  </a:cubicBezTo>
                  <a:cubicBezTo>
                    <a:pt x="234" y="404"/>
                    <a:pt x="234" y="371"/>
                    <a:pt x="268" y="304"/>
                  </a:cubicBezTo>
                  <a:cubicBezTo>
                    <a:pt x="301" y="271"/>
                    <a:pt x="368" y="237"/>
                    <a:pt x="401" y="204"/>
                  </a:cubicBezTo>
                  <a:cubicBezTo>
                    <a:pt x="423" y="204"/>
                    <a:pt x="446" y="189"/>
                    <a:pt x="468" y="189"/>
                  </a:cubicBezTo>
                  <a:close/>
                  <a:moveTo>
                    <a:pt x="529" y="1"/>
                  </a:moveTo>
                  <a:cubicBezTo>
                    <a:pt x="493" y="1"/>
                    <a:pt x="452" y="12"/>
                    <a:pt x="401" y="37"/>
                  </a:cubicBezTo>
                  <a:cubicBezTo>
                    <a:pt x="334" y="70"/>
                    <a:pt x="301" y="137"/>
                    <a:pt x="234" y="171"/>
                  </a:cubicBezTo>
                  <a:cubicBezTo>
                    <a:pt x="201" y="237"/>
                    <a:pt x="168" y="304"/>
                    <a:pt x="134" y="371"/>
                  </a:cubicBezTo>
                  <a:cubicBezTo>
                    <a:pt x="101" y="437"/>
                    <a:pt x="68" y="537"/>
                    <a:pt x="68" y="604"/>
                  </a:cubicBezTo>
                  <a:cubicBezTo>
                    <a:pt x="34" y="704"/>
                    <a:pt x="34" y="771"/>
                    <a:pt x="34" y="871"/>
                  </a:cubicBezTo>
                  <a:cubicBezTo>
                    <a:pt x="1" y="938"/>
                    <a:pt x="1" y="971"/>
                    <a:pt x="1" y="1038"/>
                  </a:cubicBezTo>
                  <a:cubicBezTo>
                    <a:pt x="1" y="1071"/>
                    <a:pt x="1" y="1105"/>
                    <a:pt x="1" y="1138"/>
                  </a:cubicBezTo>
                  <a:cubicBezTo>
                    <a:pt x="1" y="1205"/>
                    <a:pt x="1" y="1271"/>
                    <a:pt x="34" y="1371"/>
                  </a:cubicBezTo>
                  <a:cubicBezTo>
                    <a:pt x="34" y="1405"/>
                    <a:pt x="68" y="1471"/>
                    <a:pt x="101" y="1505"/>
                  </a:cubicBezTo>
                  <a:cubicBezTo>
                    <a:pt x="134" y="1538"/>
                    <a:pt x="168" y="1572"/>
                    <a:pt x="234" y="1572"/>
                  </a:cubicBezTo>
                  <a:cubicBezTo>
                    <a:pt x="268" y="1572"/>
                    <a:pt x="334" y="1538"/>
                    <a:pt x="368" y="1538"/>
                  </a:cubicBezTo>
                  <a:cubicBezTo>
                    <a:pt x="435" y="1505"/>
                    <a:pt x="468" y="1438"/>
                    <a:pt x="535" y="1405"/>
                  </a:cubicBezTo>
                  <a:cubicBezTo>
                    <a:pt x="568" y="1371"/>
                    <a:pt x="601" y="1305"/>
                    <a:pt x="635" y="1271"/>
                  </a:cubicBezTo>
                  <a:cubicBezTo>
                    <a:pt x="668" y="1205"/>
                    <a:pt x="668" y="1171"/>
                    <a:pt x="701" y="1105"/>
                  </a:cubicBezTo>
                  <a:cubicBezTo>
                    <a:pt x="701" y="1071"/>
                    <a:pt x="735" y="1038"/>
                    <a:pt x="735" y="1004"/>
                  </a:cubicBezTo>
                  <a:lnTo>
                    <a:pt x="735" y="971"/>
                  </a:lnTo>
                  <a:lnTo>
                    <a:pt x="668" y="971"/>
                  </a:lnTo>
                  <a:cubicBezTo>
                    <a:pt x="635" y="971"/>
                    <a:pt x="635" y="1004"/>
                    <a:pt x="635" y="1038"/>
                  </a:cubicBezTo>
                  <a:lnTo>
                    <a:pt x="601" y="1071"/>
                  </a:lnTo>
                  <a:lnTo>
                    <a:pt x="568" y="1171"/>
                  </a:lnTo>
                  <a:lnTo>
                    <a:pt x="501" y="1238"/>
                  </a:lnTo>
                  <a:cubicBezTo>
                    <a:pt x="468" y="1271"/>
                    <a:pt x="435" y="1305"/>
                    <a:pt x="401" y="1338"/>
                  </a:cubicBezTo>
                  <a:cubicBezTo>
                    <a:pt x="368" y="1371"/>
                    <a:pt x="301" y="1371"/>
                    <a:pt x="268" y="1371"/>
                  </a:cubicBezTo>
                  <a:cubicBezTo>
                    <a:pt x="234" y="1338"/>
                    <a:pt x="201" y="1338"/>
                    <a:pt x="201" y="1305"/>
                  </a:cubicBezTo>
                  <a:cubicBezTo>
                    <a:pt x="168" y="1271"/>
                    <a:pt x="134" y="1238"/>
                    <a:pt x="134" y="1171"/>
                  </a:cubicBezTo>
                  <a:cubicBezTo>
                    <a:pt x="134" y="1138"/>
                    <a:pt x="134" y="1071"/>
                    <a:pt x="134" y="1038"/>
                  </a:cubicBezTo>
                  <a:lnTo>
                    <a:pt x="134" y="1004"/>
                  </a:lnTo>
                  <a:lnTo>
                    <a:pt x="735" y="638"/>
                  </a:lnTo>
                  <a:cubicBezTo>
                    <a:pt x="768" y="638"/>
                    <a:pt x="768" y="604"/>
                    <a:pt x="768" y="604"/>
                  </a:cubicBezTo>
                  <a:cubicBezTo>
                    <a:pt x="768" y="571"/>
                    <a:pt x="768" y="571"/>
                    <a:pt x="768" y="571"/>
                  </a:cubicBezTo>
                  <a:lnTo>
                    <a:pt x="768" y="504"/>
                  </a:lnTo>
                  <a:cubicBezTo>
                    <a:pt x="801" y="371"/>
                    <a:pt x="768" y="204"/>
                    <a:pt x="668" y="70"/>
                  </a:cubicBezTo>
                  <a:cubicBezTo>
                    <a:pt x="627" y="29"/>
                    <a:pt x="586" y="1"/>
                    <a:pt x="5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2844700" y="2858325"/>
              <a:ext cx="10875" cy="39550"/>
            </a:xfrm>
            <a:custGeom>
              <a:rect b="b" l="l" r="r" t="t"/>
              <a:pathLst>
                <a:path extrusionOk="0" h="1582" w="435">
                  <a:moveTo>
                    <a:pt x="401" y="0"/>
                  </a:moveTo>
                  <a:lnTo>
                    <a:pt x="334" y="34"/>
                  </a:lnTo>
                  <a:cubicBezTo>
                    <a:pt x="201" y="100"/>
                    <a:pt x="134" y="234"/>
                    <a:pt x="101" y="367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34"/>
                    <a:pt x="1" y="267"/>
                    <a:pt x="1" y="301"/>
                  </a:cubicBezTo>
                  <a:lnTo>
                    <a:pt x="1" y="1535"/>
                  </a:lnTo>
                  <a:cubicBezTo>
                    <a:pt x="1" y="1558"/>
                    <a:pt x="17" y="1582"/>
                    <a:pt x="27" y="1582"/>
                  </a:cubicBezTo>
                  <a:cubicBezTo>
                    <a:pt x="31" y="1582"/>
                    <a:pt x="34" y="1578"/>
                    <a:pt x="34" y="1568"/>
                  </a:cubicBezTo>
                  <a:lnTo>
                    <a:pt x="67" y="1568"/>
                  </a:lnTo>
                  <a:cubicBezTo>
                    <a:pt x="101" y="1568"/>
                    <a:pt x="101" y="1568"/>
                    <a:pt x="101" y="1535"/>
                  </a:cubicBezTo>
                  <a:cubicBezTo>
                    <a:pt x="101" y="1535"/>
                    <a:pt x="101" y="1501"/>
                    <a:pt x="101" y="1501"/>
                  </a:cubicBezTo>
                  <a:lnTo>
                    <a:pt x="101" y="668"/>
                  </a:lnTo>
                  <a:cubicBezTo>
                    <a:pt x="101" y="567"/>
                    <a:pt x="134" y="467"/>
                    <a:pt x="167" y="367"/>
                  </a:cubicBezTo>
                  <a:cubicBezTo>
                    <a:pt x="201" y="301"/>
                    <a:pt x="267" y="234"/>
                    <a:pt x="334" y="201"/>
                  </a:cubicBezTo>
                  <a:lnTo>
                    <a:pt x="401" y="134"/>
                  </a:lnTo>
                  <a:cubicBezTo>
                    <a:pt x="434" y="134"/>
                    <a:pt x="434" y="100"/>
                    <a:pt x="434" y="67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2857200" y="2834150"/>
              <a:ext cx="14225" cy="54225"/>
            </a:xfrm>
            <a:custGeom>
              <a:rect b="b" l="l" r="r" t="t"/>
              <a:pathLst>
                <a:path extrusionOk="0" h="2169" w="569">
                  <a:moveTo>
                    <a:pt x="535" y="0"/>
                  </a:moveTo>
                  <a:lnTo>
                    <a:pt x="435" y="67"/>
                  </a:lnTo>
                  <a:cubicBezTo>
                    <a:pt x="401" y="100"/>
                    <a:pt x="335" y="133"/>
                    <a:pt x="301" y="167"/>
                  </a:cubicBezTo>
                  <a:cubicBezTo>
                    <a:pt x="268" y="234"/>
                    <a:pt x="234" y="267"/>
                    <a:pt x="234" y="300"/>
                  </a:cubicBezTo>
                  <a:cubicBezTo>
                    <a:pt x="201" y="367"/>
                    <a:pt x="201" y="434"/>
                    <a:pt x="201" y="467"/>
                  </a:cubicBezTo>
                  <a:lnTo>
                    <a:pt x="201" y="634"/>
                  </a:lnTo>
                  <a:lnTo>
                    <a:pt x="201" y="801"/>
                  </a:lnTo>
                  <a:lnTo>
                    <a:pt x="34" y="901"/>
                  </a:lnTo>
                  <a:cubicBezTo>
                    <a:pt x="1" y="901"/>
                    <a:pt x="1" y="934"/>
                    <a:pt x="1" y="967"/>
                  </a:cubicBezTo>
                  <a:lnTo>
                    <a:pt x="1" y="1001"/>
                  </a:lnTo>
                  <a:cubicBezTo>
                    <a:pt x="1" y="1024"/>
                    <a:pt x="1" y="1048"/>
                    <a:pt x="13" y="1048"/>
                  </a:cubicBezTo>
                  <a:cubicBezTo>
                    <a:pt x="18" y="1048"/>
                    <a:pt x="25" y="1044"/>
                    <a:pt x="34" y="1034"/>
                  </a:cubicBezTo>
                  <a:lnTo>
                    <a:pt x="201" y="967"/>
                  </a:lnTo>
                  <a:lnTo>
                    <a:pt x="201" y="2102"/>
                  </a:lnTo>
                  <a:cubicBezTo>
                    <a:pt x="201" y="2135"/>
                    <a:pt x="201" y="2168"/>
                    <a:pt x="234" y="2168"/>
                  </a:cubicBezTo>
                  <a:lnTo>
                    <a:pt x="268" y="2168"/>
                  </a:lnTo>
                  <a:cubicBezTo>
                    <a:pt x="268" y="2135"/>
                    <a:pt x="301" y="2102"/>
                    <a:pt x="301" y="2068"/>
                  </a:cubicBezTo>
                  <a:lnTo>
                    <a:pt x="301" y="901"/>
                  </a:lnTo>
                  <a:lnTo>
                    <a:pt x="501" y="767"/>
                  </a:lnTo>
                  <a:cubicBezTo>
                    <a:pt x="535" y="734"/>
                    <a:pt x="568" y="701"/>
                    <a:pt x="568" y="667"/>
                  </a:cubicBezTo>
                  <a:lnTo>
                    <a:pt x="568" y="634"/>
                  </a:lnTo>
                  <a:cubicBezTo>
                    <a:pt x="568" y="634"/>
                    <a:pt x="535" y="600"/>
                    <a:pt x="501" y="600"/>
                  </a:cubicBezTo>
                  <a:lnTo>
                    <a:pt x="301" y="734"/>
                  </a:lnTo>
                  <a:lnTo>
                    <a:pt x="268" y="600"/>
                  </a:lnTo>
                  <a:cubicBezTo>
                    <a:pt x="268" y="534"/>
                    <a:pt x="301" y="434"/>
                    <a:pt x="301" y="367"/>
                  </a:cubicBezTo>
                  <a:cubicBezTo>
                    <a:pt x="335" y="300"/>
                    <a:pt x="368" y="267"/>
                    <a:pt x="435" y="234"/>
                  </a:cubicBezTo>
                  <a:lnTo>
                    <a:pt x="535" y="167"/>
                  </a:lnTo>
                  <a:cubicBezTo>
                    <a:pt x="535" y="133"/>
                    <a:pt x="568" y="133"/>
                    <a:pt x="568" y="100"/>
                  </a:cubicBezTo>
                  <a:lnTo>
                    <a:pt x="568" y="67"/>
                  </a:lnTo>
                  <a:cubicBezTo>
                    <a:pt x="568" y="33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2873900" y="2839975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467" y="176"/>
                  </a:moveTo>
                  <a:cubicBezTo>
                    <a:pt x="500" y="176"/>
                    <a:pt x="534" y="184"/>
                    <a:pt x="567" y="201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601"/>
                  </a:ln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168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67" y="1135"/>
                    <a:pt x="100" y="1035"/>
                  </a:cubicBezTo>
                  <a:cubicBezTo>
                    <a:pt x="100" y="1001"/>
                    <a:pt x="100" y="968"/>
                    <a:pt x="100" y="935"/>
                  </a:cubicBezTo>
                  <a:cubicBezTo>
                    <a:pt x="100" y="901"/>
                    <a:pt x="100" y="868"/>
                    <a:pt x="100" y="834"/>
                  </a:cubicBezTo>
                  <a:cubicBezTo>
                    <a:pt x="100" y="701"/>
                    <a:pt x="134" y="568"/>
                    <a:pt x="167" y="434"/>
                  </a:cubicBezTo>
                  <a:cubicBezTo>
                    <a:pt x="200" y="334"/>
                    <a:pt x="300" y="267"/>
                    <a:pt x="367" y="201"/>
                  </a:cubicBezTo>
                  <a:cubicBezTo>
                    <a:pt x="400" y="184"/>
                    <a:pt x="434" y="176"/>
                    <a:pt x="467" y="176"/>
                  </a:cubicBezTo>
                  <a:close/>
                  <a:moveTo>
                    <a:pt x="534" y="1"/>
                  </a:moveTo>
                  <a:cubicBezTo>
                    <a:pt x="467" y="1"/>
                    <a:pt x="434" y="1"/>
                    <a:pt x="367" y="34"/>
                  </a:cubicBezTo>
                  <a:cubicBezTo>
                    <a:pt x="300" y="67"/>
                    <a:pt x="234" y="101"/>
                    <a:pt x="200" y="167"/>
                  </a:cubicBezTo>
                  <a:cubicBezTo>
                    <a:pt x="167" y="234"/>
                    <a:pt x="100" y="301"/>
                    <a:pt x="100" y="367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2"/>
                    <a:pt x="100" y="1468"/>
                  </a:cubicBezTo>
                  <a:cubicBezTo>
                    <a:pt x="134" y="1502"/>
                    <a:pt x="167" y="1502"/>
                    <a:pt x="200" y="1535"/>
                  </a:cubicBezTo>
                  <a:cubicBezTo>
                    <a:pt x="267" y="1535"/>
                    <a:pt x="334" y="1502"/>
                    <a:pt x="367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567" y="1268"/>
                    <a:pt x="634" y="1201"/>
                    <a:pt x="634" y="1135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34"/>
                  </a:cubicBezTo>
                  <a:lnTo>
                    <a:pt x="734" y="601"/>
                  </a:lnTo>
                  <a:cubicBezTo>
                    <a:pt x="767" y="568"/>
                    <a:pt x="767" y="501"/>
                    <a:pt x="734" y="468"/>
                  </a:cubicBezTo>
                  <a:lnTo>
                    <a:pt x="734" y="434"/>
                  </a:lnTo>
                  <a:cubicBezTo>
                    <a:pt x="734" y="367"/>
                    <a:pt x="734" y="267"/>
                    <a:pt x="734" y="201"/>
                  </a:cubicBezTo>
                  <a:cubicBezTo>
                    <a:pt x="701" y="134"/>
                    <a:pt x="701" y="101"/>
                    <a:pt x="634" y="67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2898900" y="2826625"/>
              <a:ext cx="10875" cy="40050"/>
            </a:xfrm>
            <a:custGeom>
              <a:rect b="b" l="l" r="r" t="t"/>
              <a:pathLst>
                <a:path extrusionOk="0" h="1602" w="435">
                  <a:moveTo>
                    <a:pt x="401" y="1"/>
                  </a:moveTo>
                  <a:lnTo>
                    <a:pt x="334" y="68"/>
                  </a:lnTo>
                  <a:cubicBezTo>
                    <a:pt x="201" y="134"/>
                    <a:pt x="101" y="234"/>
                    <a:pt x="101" y="4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34" y="234"/>
                  </a:lnTo>
                  <a:cubicBezTo>
                    <a:pt x="1" y="234"/>
                    <a:pt x="1" y="268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8" y="1602"/>
                  </a:lnTo>
                  <a:cubicBezTo>
                    <a:pt x="68" y="1602"/>
                    <a:pt x="101" y="1569"/>
                    <a:pt x="101" y="1569"/>
                  </a:cubicBezTo>
                  <a:cubicBezTo>
                    <a:pt x="101" y="1569"/>
                    <a:pt x="101" y="1535"/>
                    <a:pt x="101" y="1535"/>
                  </a:cubicBezTo>
                  <a:lnTo>
                    <a:pt x="101" y="701"/>
                  </a:lnTo>
                  <a:cubicBezTo>
                    <a:pt x="101" y="601"/>
                    <a:pt x="101" y="501"/>
                    <a:pt x="168" y="401"/>
                  </a:cubicBezTo>
                  <a:cubicBezTo>
                    <a:pt x="201" y="334"/>
                    <a:pt x="234" y="268"/>
                    <a:pt x="334" y="201"/>
                  </a:cubicBezTo>
                  <a:lnTo>
                    <a:pt x="401" y="168"/>
                  </a:lnTo>
                  <a:cubicBezTo>
                    <a:pt x="401" y="134"/>
                    <a:pt x="434" y="134"/>
                    <a:pt x="434" y="101"/>
                  </a:cubicBezTo>
                  <a:lnTo>
                    <a:pt x="434" y="68"/>
                  </a:lnTo>
                  <a:cubicBezTo>
                    <a:pt x="434" y="34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2914750" y="2809125"/>
              <a:ext cx="30050" cy="47550"/>
            </a:xfrm>
            <a:custGeom>
              <a:rect b="b" l="l" r="r" t="t"/>
              <a:pathLst>
                <a:path extrusionOk="0" h="1902" w="1202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34"/>
                  </a:cubicBezTo>
                  <a:cubicBezTo>
                    <a:pt x="634" y="301"/>
                    <a:pt x="601" y="367"/>
                    <a:pt x="568" y="467"/>
                  </a:cubicBezTo>
                  <a:cubicBezTo>
                    <a:pt x="568" y="401"/>
                    <a:pt x="534" y="367"/>
                    <a:pt x="468" y="334"/>
                  </a:cubicBezTo>
                  <a:cubicBezTo>
                    <a:pt x="401" y="334"/>
                    <a:pt x="334" y="334"/>
                    <a:pt x="301" y="367"/>
                  </a:cubicBezTo>
                  <a:cubicBezTo>
                    <a:pt x="234" y="401"/>
                    <a:pt x="201" y="467"/>
                    <a:pt x="167" y="501"/>
                  </a:cubicBezTo>
                  <a:cubicBezTo>
                    <a:pt x="134" y="534"/>
                    <a:pt x="109" y="567"/>
                    <a:pt x="92" y="6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34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01" y="868"/>
                  </a:cubicBezTo>
                  <a:cubicBezTo>
                    <a:pt x="134" y="801"/>
                    <a:pt x="134" y="734"/>
                    <a:pt x="167" y="701"/>
                  </a:cubicBezTo>
                  <a:cubicBezTo>
                    <a:pt x="201" y="634"/>
                    <a:pt x="201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34" y="501"/>
                    <a:pt x="368" y="467"/>
                    <a:pt x="401" y="467"/>
                  </a:cubicBezTo>
                  <a:cubicBezTo>
                    <a:pt x="434" y="467"/>
                    <a:pt x="468" y="501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34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34" y="1568"/>
                    <a:pt x="668" y="1535"/>
                    <a:pt x="668" y="1501"/>
                  </a:cubicBezTo>
                  <a:lnTo>
                    <a:pt x="668" y="768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01" y="367"/>
                  </a:cubicBezTo>
                  <a:cubicBezTo>
                    <a:pt x="734" y="334"/>
                    <a:pt x="768" y="301"/>
                    <a:pt x="801" y="267"/>
                  </a:cubicBezTo>
                  <a:cubicBezTo>
                    <a:pt x="801" y="234"/>
                    <a:pt x="835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968" y="167"/>
                    <a:pt x="1001" y="167"/>
                    <a:pt x="1035" y="200"/>
                  </a:cubicBezTo>
                  <a:cubicBezTo>
                    <a:pt x="1068" y="234"/>
                    <a:pt x="1068" y="267"/>
                    <a:pt x="1101" y="301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5"/>
                  </a:lnTo>
                  <a:cubicBezTo>
                    <a:pt x="1101" y="1301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5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168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2949775" y="2795775"/>
              <a:ext cx="17550" cy="39225"/>
            </a:xfrm>
            <a:custGeom>
              <a:rect b="b" l="l" r="r" t="t"/>
              <a:pathLst>
                <a:path extrusionOk="0" h="1569" w="702">
                  <a:moveTo>
                    <a:pt x="601" y="634"/>
                  </a:moveTo>
                  <a:lnTo>
                    <a:pt x="601" y="701"/>
                  </a:lnTo>
                  <a:cubicBezTo>
                    <a:pt x="601" y="801"/>
                    <a:pt x="601" y="868"/>
                    <a:pt x="568" y="935"/>
                  </a:cubicBezTo>
                  <a:cubicBezTo>
                    <a:pt x="568" y="1001"/>
                    <a:pt x="534" y="1068"/>
                    <a:pt x="534" y="1135"/>
                  </a:cubicBezTo>
                  <a:cubicBezTo>
                    <a:pt x="501" y="1168"/>
                    <a:pt x="468" y="1235"/>
                    <a:pt x="434" y="1268"/>
                  </a:cubicBezTo>
                  <a:cubicBezTo>
                    <a:pt x="401" y="1302"/>
                    <a:pt x="368" y="1335"/>
                    <a:pt x="334" y="1368"/>
                  </a:cubicBezTo>
                  <a:cubicBezTo>
                    <a:pt x="301" y="1368"/>
                    <a:pt x="267" y="1368"/>
                    <a:pt x="234" y="1402"/>
                  </a:cubicBezTo>
                  <a:lnTo>
                    <a:pt x="167" y="1402"/>
                  </a:lnTo>
                  <a:cubicBezTo>
                    <a:pt x="134" y="1368"/>
                    <a:pt x="134" y="1368"/>
                    <a:pt x="134" y="1335"/>
                  </a:cubicBezTo>
                  <a:cubicBezTo>
                    <a:pt x="101" y="1302"/>
                    <a:pt x="101" y="1268"/>
                    <a:pt x="101" y="1235"/>
                  </a:cubicBezTo>
                  <a:cubicBezTo>
                    <a:pt x="134" y="1068"/>
                    <a:pt x="234" y="901"/>
                    <a:pt x="368" y="801"/>
                  </a:cubicBezTo>
                  <a:lnTo>
                    <a:pt x="601" y="634"/>
                  </a:ln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201" y="201"/>
                    <a:pt x="167" y="267"/>
                    <a:pt x="134" y="334"/>
                  </a:cubicBezTo>
                  <a:cubicBezTo>
                    <a:pt x="101" y="367"/>
                    <a:pt x="101" y="401"/>
                    <a:pt x="67" y="468"/>
                  </a:cubicBezTo>
                  <a:cubicBezTo>
                    <a:pt x="67" y="501"/>
                    <a:pt x="67" y="534"/>
                    <a:pt x="67" y="568"/>
                  </a:cubicBezTo>
                  <a:cubicBezTo>
                    <a:pt x="67" y="568"/>
                    <a:pt x="67" y="601"/>
                    <a:pt x="67" y="601"/>
                  </a:cubicBezTo>
                  <a:lnTo>
                    <a:pt x="134" y="601"/>
                  </a:lnTo>
                  <a:cubicBezTo>
                    <a:pt x="134" y="601"/>
                    <a:pt x="134" y="568"/>
                    <a:pt x="167" y="568"/>
                  </a:cubicBezTo>
                  <a:cubicBezTo>
                    <a:pt x="167" y="568"/>
                    <a:pt x="167" y="534"/>
                    <a:pt x="167" y="534"/>
                  </a:cubicBezTo>
                  <a:cubicBezTo>
                    <a:pt x="167" y="468"/>
                    <a:pt x="201" y="401"/>
                    <a:pt x="234" y="367"/>
                  </a:cubicBezTo>
                  <a:cubicBezTo>
                    <a:pt x="267" y="301"/>
                    <a:pt x="301" y="234"/>
                    <a:pt x="368" y="201"/>
                  </a:cubicBezTo>
                  <a:cubicBezTo>
                    <a:pt x="418" y="184"/>
                    <a:pt x="451" y="176"/>
                    <a:pt x="476" y="176"/>
                  </a:cubicBezTo>
                  <a:cubicBezTo>
                    <a:pt x="501" y="176"/>
                    <a:pt x="518" y="184"/>
                    <a:pt x="534" y="201"/>
                  </a:cubicBezTo>
                  <a:cubicBezTo>
                    <a:pt x="601" y="234"/>
                    <a:pt x="601" y="301"/>
                    <a:pt x="601" y="367"/>
                  </a:cubicBezTo>
                  <a:lnTo>
                    <a:pt x="601" y="468"/>
                  </a:lnTo>
                  <a:lnTo>
                    <a:pt x="334" y="701"/>
                  </a:lnTo>
                  <a:cubicBezTo>
                    <a:pt x="267" y="734"/>
                    <a:pt x="234" y="768"/>
                    <a:pt x="201" y="835"/>
                  </a:cubicBezTo>
                  <a:cubicBezTo>
                    <a:pt x="167" y="868"/>
                    <a:pt x="134" y="901"/>
                    <a:pt x="101" y="968"/>
                  </a:cubicBezTo>
                  <a:cubicBezTo>
                    <a:pt x="67" y="1035"/>
                    <a:pt x="34" y="1068"/>
                    <a:pt x="34" y="1135"/>
                  </a:cubicBezTo>
                  <a:cubicBezTo>
                    <a:pt x="1" y="1201"/>
                    <a:pt x="1" y="1235"/>
                    <a:pt x="1" y="1302"/>
                  </a:cubicBezTo>
                  <a:cubicBezTo>
                    <a:pt x="1" y="1368"/>
                    <a:pt x="1" y="1402"/>
                    <a:pt x="34" y="1468"/>
                  </a:cubicBezTo>
                  <a:cubicBezTo>
                    <a:pt x="34" y="1502"/>
                    <a:pt x="67" y="1502"/>
                    <a:pt x="101" y="1535"/>
                  </a:cubicBezTo>
                  <a:cubicBezTo>
                    <a:pt x="101" y="1568"/>
                    <a:pt x="134" y="1568"/>
                    <a:pt x="201" y="1568"/>
                  </a:cubicBezTo>
                  <a:cubicBezTo>
                    <a:pt x="234" y="1568"/>
                    <a:pt x="267" y="1535"/>
                    <a:pt x="301" y="1535"/>
                  </a:cubicBezTo>
                  <a:cubicBezTo>
                    <a:pt x="334" y="1502"/>
                    <a:pt x="368" y="1468"/>
                    <a:pt x="434" y="1435"/>
                  </a:cubicBezTo>
                  <a:cubicBezTo>
                    <a:pt x="434" y="1402"/>
                    <a:pt x="468" y="1368"/>
                    <a:pt x="501" y="1335"/>
                  </a:cubicBezTo>
                  <a:cubicBezTo>
                    <a:pt x="534" y="1302"/>
                    <a:pt x="534" y="1268"/>
                    <a:pt x="568" y="1235"/>
                  </a:cubicBezTo>
                  <a:lnTo>
                    <a:pt x="601" y="1135"/>
                  </a:lnTo>
                  <a:lnTo>
                    <a:pt x="601" y="1268"/>
                  </a:lnTo>
                  <a:cubicBezTo>
                    <a:pt x="601" y="1302"/>
                    <a:pt x="634" y="1302"/>
                    <a:pt x="634" y="1302"/>
                  </a:cubicBezTo>
                  <a:lnTo>
                    <a:pt x="668" y="1268"/>
                  </a:lnTo>
                  <a:cubicBezTo>
                    <a:pt x="701" y="1268"/>
                    <a:pt x="701" y="1235"/>
                    <a:pt x="701" y="1201"/>
                  </a:cubicBezTo>
                  <a:lnTo>
                    <a:pt x="701" y="301"/>
                  </a:lnTo>
                  <a:cubicBezTo>
                    <a:pt x="701" y="267"/>
                    <a:pt x="701" y="201"/>
                    <a:pt x="701" y="167"/>
                  </a:cubicBezTo>
                  <a:cubicBezTo>
                    <a:pt x="701" y="134"/>
                    <a:pt x="668" y="67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2973950" y="2781600"/>
              <a:ext cx="19225" cy="40875"/>
            </a:xfrm>
            <a:custGeom>
              <a:rect b="b" l="l" r="r" t="t"/>
              <a:pathLst>
                <a:path extrusionOk="0" h="1635" w="769"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1"/>
                  </a:cubicBezTo>
                  <a:cubicBezTo>
                    <a:pt x="168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77"/>
                    <a:pt x="118" y="254"/>
                    <a:pt x="96" y="254"/>
                  </a:cubicBezTo>
                  <a:cubicBezTo>
                    <a:pt x="87" y="254"/>
                    <a:pt x="77" y="258"/>
                    <a:pt x="68" y="267"/>
                  </a:cubicBezTo>
                  <a:cubicBezTo>
                    <a:pt x="34" y="267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34" y="1635"/>
                    <a:pt x="68" y="1635"/>
                  </a:cubicBezTo>
                  <a:cubicBezTo>
                    <a:pt x="101" y="1602"/>
                    <a:pt x="134" y="1568"/>
                    <a:pt x="134" y="1535"/>
                  </a:cubicBezTo>
                  <a:lnTo>
                    <a:pt x="134" y="801"/>
                  </a:lnTo>
                  <a:cubicBezTo>
                    <a:pt x="101" y="668"/>
                    <a:pt x="134" y="534"/>
                    <a:pt x="201" y="434"/>
                  </a:cubicBezTo>
                  <a:cubicBezTo>
                    <a:pt x="234" y="334"/>
                    <a:pt x="301" y="267"/>
                    <a:pt x="401" y="201"/>
                  </a:cubicBezTo>
                  <a:cubicBezTo>
                    <a:pt x="435" y="167"/>
                    <a:pt x="468" y="151"/>
                    <a:pt x="501" y="151"/>
                  </a:cubicBezTo>
                  <a:cubicBezTo>
                    <a:pt x="535" y="151"/>
                    <a:pt x="568" y="167"/>
                    <a:pt x="601" y="201"/>
                  </a:cubicBezTo>
                  <a:cubicBezTo>
                    <a:pt x="635" y="301"/>
                    <a:pt x="668" y="401"/>
                    <a:pt x="668" y="501"/>
                  </a:cubicBezTo>
                  <a:lnTo>
                    <a:pt x="668" y="1235"/>
                  </a:lnTo>
                  <a:cubicBezTo>
                    <a:pt x="668" y="1268"/>
                    <a:pt x="668" y="1268"/>
                    <a:pt x="701" y="1268"/>
                  </a:cubicBezTo>
                  <a:lnTo>
                    <a:pt x="735" y="1268"/>
                  </a:lnTo>
                  <a:cubicBezTo>
                    <a:pt x="735" y="1235"/>
                    <a:pt x="768" y="1235"/>
                    <a:pt x="768" y="1201"/>
                  </a:cubicBezTo>
                  <a:lnTo>
                    <a:pt x="768" y="434"/>
                  </a:lnTo>
                  <a:cubicBezTo>
                    <a:pt x="768" y="367"/>
                    <a:pt x="735" y="301"/>
                    <a:pt x="735" y="201"/>
                  </a:cubicBezTo>
                  <a:cubicBezTo>
                    <a:pt x="735" y="167"/>
                    <a:pt x="701" y="101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2998150" y="2768250"/>
              <a:ext cx="18375" cy="37975"/>
            </a:xfrm>
            <a:custGeom>
              <a:rect b="b" l="l" r="r" t="t"/>
              <a:pathLst>
                <a:path extrusionOk="0" h="1519" w="735">
                  <a:moveTo>
                    <a:pt x="534" y="1"/>
                  </a:moveTo>
                  <a:cubicBezTo>
                    <a:pt x="467" y="1"/>
                    <a:pt x="434" y="34"/>
                    <a:pt x="367" y="34"/>
                  </a:cubicBezTo>
                  <a:cubicBezTo>
                    <a:pt x="234" y="134"/>
                    <a:pt x="167" y="234"/>
                    <a:pt x="100" y="368"/>
                  </a:cubicBezTo>
                  <a:cubicBezTo>
                    <a:pt x="34" y="534"/>
                    <a:pt x="0" y="701"/>
                    <a:pt x="0" y="868"/>
                  </a:cubicBezTo>
                  <a:lnTo>
                    <a:pt x="0" y="1102"/>
                  </a:lnTo>
                  <a:cubicBezTo>
                    <a:pt x="0" y="1235"/>
                    <a:pt x="34" y="1368"/>
                    <a:pt x="100" y="1468"/>
                  </a:cubicBezTo>
                  <a:cubicBezTo>
                    <a:pt x="134" y="1502"/>
                    <a:pt x="175" y="1519"/>
                    <a:pt x="221" y="1519"/>
                  </a:cubicBezTo>
                  <a:cubicBezTo>
                    <a:pt x="267" y="1519"/>
                    <a:pt x="317" y="1502"/>
                    <a:pt x="367" y="1468"/>
                  </a:cubicBezTo>
                  <a:cubicBezTo>
                    <a:pt x="434" y="1435"/>
                    <a:pt x="501" y="1402"/>
                    <a:pt x="534" y="1335"/>
                  </a:cubicBezTo>
                  <a:cubicBezTo>
                    <a:pt x="567" y="1302"/>
                    <a:pt x="601" y="1235"/>
                    <a:pt x="634" y="1202"/>
                  </a:cubicBezTo>
                  <a:cubicBezTo>
                    <a:pt x="667" y="1135"/>
                    <a:pt x="701" y="1068"/>
                    <a:pt x="701" y="1001"/>
                  </a:cubicBezTo>
                  <a:cubicBezTo>
                    <a:pt x="734" y="968"/>
                    <a:pt x="734" y="901"/>
                    <a:pt x="734" y="868"/>
                  </a:cubicBezTo>
                  <a:cubicBezTo>
                    <a:pt x="734" y="835"/>
                    <a:pt x="734" y="835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35"/>
                    <a:pt x="667" y="835"/>
                  </a:cubicBezTo>
                  <a:cubicBezTo>
                    <a:pt x="634" y="868"/>
                    <a:pt x="634" y="868"/>
                    <a:pt x="667" y="901"/>
                  </a:cubicBezTo>
                  <a:cubicBezTo>
                    <a:pt x="634" y="1001"/>
                    <a:pt x="601" y="1068"/>
                    <a:pt x="567" y="1168"/>
                  </a:cubicBezTo>
                  <a:cubicBezTo>
                    <a:pt x="501" y="1235"/>
                    <a:pt x="467" y="1268"/>
                    <a:pt x="401" y="1302"/>
                  </a:cubicBezTo>
                  <a:cubicBezTo>
                    <a:pt x="367" y="1318"/>
                    <a:pt x="334" y="1327"/>
                    <a:pt x="301" y="1327"/>
                  </a:cubicBezTo>
                  <a:cubicBezTo>
                    <a:pt x="267" y="1327"/>
                    <a:pt x="234" y="1318"/>
                    <a:pt x="200" y="1302"/>
                  </a:cubicBezTo>
                  <a:cubicBezTo>
                    <a:pt x="167" y="1268"/>
                    <a:pt x="134" y="1168"/>
                    <a:pt x="134" y="1001"/>
                  </a:cubicBezTo>
                  <a:lnTo>
                    <a:pt x="134" y="801"/>
                  </a:lnTo>
                  <a:cubicBezTo>
                    <a:pt x="134" y="668"/>
                    <a:pt x="134" y="534"/>
                    <a:pt x="200" y="401"/>
                  </a:cubicBezTo>
                  <a:cubicBezTo>
                    <a:pt x="234" y="301"/>
                    <a:pt x="301" y="234"/>
                    <a:pt x="401" y="168"/>
                  </a:cubicBezTo>
                  <a:cubicBezTo>
                    <a:pt x="423" y="168"/>
                    <a:pt x="460" y="153"/>
                    <a:pt x="502" y="153"/>
                  </a:cubicBezTo>
                  <a:cubicBezTo>
                    <a:pt x="523" y="153"/>
                    <a:pt x="545" y="156"/>
                    <a:pt x="567" y="168"/>
                  </a:cubicBezTo>
                  <a:cubicBezTo>
                    <a:pt x="601" y="168"/>
                    <a:pt x="634" y="234"/>
                    <a:pt x="667" y="301"/>
                  </a:cubicBezTo>
                  <a:cubicBezTo>
                    <a:pt x="634" y="334"/>
                    <a:pt x="634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34"/>
                    <a:pt x="734" y="301"/>
                  </a:cubicBezTo>
                  <a:cubicBezTo>
                    <a:pt x="734" y="301"/>
                    <a:pt x="734" y="268"/>
                    <a:pt x="734" y="268"/>
                  </a:cubicBezTo>
                  <a:cubicBezTo>
                    <a:pt x="734" y="234"/>
                    <a:pt x="734" y="168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3021500" y="2754500"/>
              <a:ext cx="19200" cy="38800"/>
            </a:xfrm>
            <a:custGeom>
              <a:rect b="b" l="l" r="r" t="t"/>
              <a:pathLst>
                <a:path extrusionOk="0" h="1552" w="768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34" y="317"/>
                    <a:pt x="634" y="351"/>
                  </a:cubicBezTo>
                  <a:cubicBezTo>
                    <a:pt x="634" y="417"/>
                    <a:pt x="667" y="484"/>
                    <a:pt x="667" y="517"/>
                  </a:cubicBezTo>
                  <a:lnTo>
                    <a:pt x="127" y="836"/>
                  </a:lnTo>
                  <a:lnTo>
                    <a:pt x="127" y="836"/>
                  </a:lnTo>
                  <a:cubicBezTo>
                    <a:pt x="101" y="774"/>
                    <a:pt x="103" y="712"/>
                    <a:pt x="134" y="651"/>
                  </a:cubicBezTo>
                  <a:cubicBezTo>
                    <a:pt x="134" y="584"/>
                    <a:pt x="167" y="517"/>
                    <a:pt x="167" y="484"/>
                  </a:cubicBezTo>
                  <a:cubicBezTo>
                    <a:pt x="200" y="417"/>
                    <a:pt x="234" y="351"/>
                    <a:pt x="267" y="317"/>
                  </a:cubicBezTo>
                  <a:cubicBezTo>
                    <a:pt x="301" y="284"/>
                    <a:pt x="334" y="251"/>
                    <a:pt x="367" y="217"/>
                  </a:cubicBezTo>
                  <a:cubicBezTo>
                    <a:pt x="401" y="184"/>
                    <a:pt x="467" y="184"/>
                    <a:pt x="501" y="184"/>
                  </a:cubicBezTo>
                  <a:close/>
                  <a:moveTo>
                    <a:pt x="542" y="0"/>
                  </a:moveTo>
                  <a:cubicBezTo>
                    <a:pt x="492" y="0"/>
                    <a:pt x="434" y="17"/>
                    <a:pt x="367" y="50"/>
                  </a:cubicBezTo>
                  <a:cubicBezTo>
                    <a:pt x="301" y="84"/>
                    <a:pt x="267" y="117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7"/>
                    <a:pt x="34" y="617"/>
                  </a:cubicBezTo>
                  <a:cubicBezTo>
                    <a:pt x="0" y="684"/>
                    <a:pt x="0" y="784"/>
                    <a:pt x="0" y="884"/>
                  </a:cubicBezTo>
                  <a:cubicBezTo>
                    <a:pt x="0" y="918"/>
                    <a:pt x="0" y="951"/>
                    <a:pt x="0" y="1018"/>
                  </a:cubicBezTo>
                  <a:lnTo>
                    <a:pt x="0" y="1118"/>
                  </a:lnTo>
                  <a:cubicBezTo>
                    <a:pt x="0" y="1185"/>
                    <a:pt x="0" y="1251"/>
                    <a:pt x="34" y="1318"/>
                  </a:cubicBezTo>
                  <a:cubicBezTo>
                    <a:pt x="34" y="1385"/>
                    <a:pt x="67" y="1451"/>
                    <a:pt x="100" y="1485"/>
                  </a:cubicBezTo>
                  <a:cubicBezTo>
                    <a:pt x="134" y="1518"/>
                    <a:pt x="167" y="1518"/>
                    <a:pt x="200" y="1551"/>
                  </a:cubicBezTo>
                  <a:cubicBezTo>
                    <a:pt x="267" y="1551"/>
                    <a:pt x="301" y="1518"/>
                    <a:pt x="367" y="1485"/>
                  </a:cubicBezTo>
                  <a:cubicBezTo>
                    <a:pt x="401" y="1451"/>
                    <a:pt x="467" y="1418"/>
                    <a:pt x="501" y="1385"/>
                  </a:cubicBezTo>
                  <a:cubicBezTo>
                    <a:pt x="534" y="1318"/>
                    <a:pt x="567" y="1285"/>
                    <a:pt x="634" y="1218"/>
                  </a:cubicBezTo>
                  <a:cubicBezTo>
                    <a:pt x="634" y="1185"/>
                    <a:pt x="667" y="1118"/>
                    <a:pt x="701" y="1084"/>
                  </a:cubicBezTo>
                  <a:cubicBezTo>
                    <a:pt x="701" y="1051"/>
                    <a:pt x="701" y="1018"/>
                    <a:pt x="701" y="984"/>
                  </a:cubicBezTo>
                  <a:cubicBezTo>
                    <a:pt x="701" y="951"/>
                    <a:pt x="701" y="951"/>
                    <a:pt x="701" y="951"/>
                  </a:cubicBezTo>
                  <a:lnTo>
                    <a:pt x="634" y="951"/>
                  </a:lnTo>
                  <a:lnTo>
                    <a:pt x="601" y="984"/>
                  </a:lnTo>
                  <a:lnTo>
                    <a:pt x="567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01" y="1185"/>
                    <a:pt x="501" y="1185"/>
                    <a:pt x="467" y="1218"/>
                  </a:cubicBezTo>
                  <a:cubicBezTo>
                    <a:pt x="434" y="1251"/>
                    <a:pt x="401" y="1285"/>
                    <a:pt x="367" y="1318"/>
                  </a:cubicBezTo>
                  <a:cubicBezTo>
                    <a:pt x="345" y="1318"/>
                    <a:pt x="323" y="1333"/>
                    <a:pt x="301" y="1333"/>
                  </a:cubicBezTo>
                  <a:cubicBezTo>
                    <a:pt x="289" y="1333"/>
                    <a:pt x="278" y="1329"/>
                    <a:pt x="267" y="1318"/>
                  </a:cubicBezTo>
                  <a:cubicBezTo>
                    <a:pt x="234" y="1318"/>
                    <a:pt x="200" y="1285"/>
                    <a:pt x="167" y="1285"/>
                  </a:cubicBezTo>
                  <a:cubicBezTo>
                    <a:pt x="134" y="1251"/>
                    <a:pt x="134" y="1185"/>
                    <a:pt x="134" y="1151"/>
                  </a:cubicBezTo>
                  <a:cubicBezTo>
                    <a:pt x="100" y="1118"/>
                    <a:pt x="100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8" y="584"/>
                    <a:pt x="768" y="584"/>
                  </a:cubicBezTo>
                  <a:cubicBezTo>
                    <a:pt x="768" y="551"/>
                    <a:pt x="768" y="551"/>
                    <a:pt x="768" y="551"/>
                  </a:cubicBezTo>
                  <a:lnTo>
                    <a:pt x="768" y="484"/>
                  </a:lnTo>
                  <a:cubicBezTo>
                    <a:pt x="768" y="351"/>
                    <a:pt x="734" y="184"/>
                    <a:pt x="667" y="50"/>
                  </a:cubicBezTo>
                  <a:cubicBezTo>
                    <a:pt x="634" y="17"/>
                    <a:pt x="592" y="0"/>
                    <a:pt x="5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2795500" y="3340325"/>
              <a:ext cx="2525" cy="46250"/>
            </a:xfrm>
            <a:custGeom>
              <a:rect b="b" l="l" r="r" t="t"/>
              <a:pathLst>
                <a:path extrusionOk="0" h="1850" w="101">
                  <a:moveTo>
                    <a:pt x="34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1802"/>
                  </a:lnTo>
                  <a:cubicBezTo>
                    <a:pt x="1" y="1826"/>
                    <a:pt x="1" y="1849"/>
                    <a:pt x="12" y="1849"/>
                  </a:cubicBezTo>
                  <a:cubicBezTo>
                    <a:pt x="17" y="1849"/>
                    <a:pt x="24" y="1845"/>
                    <a:pt x="34" y="1835"/>
                  </a:cubicBezTo>
                  <a:lnTo>
                    <a:pt x="67" y="1835"/>
                  </a:lnTo>
                  <a:cubicBezTo>
                    <a:pt x="101" y="1835"/>
                    <a:pt x="101" y="1802"/>
                    <a:pt x="101" y="1769"/>
                  </a:cubicBezTo>
                  <a:lnTo>
                    <a:pt x="101" y="34"/>
                  </a:lnTo>
                  <a:cubicBezTo>
                    <a:pt x="101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2805500" y="3340325"/>
              <a:ext cx="18375" cy="40900"/>
            </a:xfrm>
            <a:custGeom>
              <a:rect b="b" l="l" r="r" t="t"/>
              <a:pathLst>
                <a:path extrusionOk="0" h="1636" w="735">
                  <a:moveTo>
                    <a:pt x="535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8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101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1" y="1635"/>
                    <a:pt x="34" y="1635"/>
                  </a:cubicBezTo>
                  <a:lnTo>
                    <a:pt x="68" y="1602"/>
                  </a:lnTo>
                  <a:cubicBezTo>
                    <a:pt x="101" y="1569"/>
                    <a:pt x="101" y="1569"/>
                    <a:pt x="101" y="1535"/>
                  </a:cubicBezTo>
                  <a:lnTo>
                    <a:pt x="101" y="801"/>
                  </a:lnTo>
                  <a:cubicBezTo>
                    <a:pt x="101" y="668"/>
                    <a:pt x="134" y="535"/>
                    <a:pt x="168" y="401"/>
                  </a:cubicBezTo>
                  <a:cubicBezTo>
                    <a:pt x="201" y="301"/>
                    <a:pt x="268" y="234"/>
                    <a:pt x="368" y="168"/>
                  </a:cubicBezTo>
                  <a:cubicBezTo>
                    <a:pt x="418" y="151"/>
                    <a:pt x="459" y="143"/>
                    <a:pt x="493" y="143"/>
                  </a:cubicBezTo>
                  <a:cubicBezTo>
                    <a:pt x="526" y="143"/>
                    <a:pt x="551" y="151"/>
                    <a:pt x="568" y="168"/>
                  </a:cubicBezTo>
                  <a:cubicBezTo>
                    <a:pt x="635" y="268"/>
                    <a:pt x="635" y="368"/>
                    <a:pt x="635" y="468"/>
                  </a:cubicBezTo>
                  <a:lnTo>
                    <a:pt x="635" y="1202"/>
                  </a:lnTo>
                  <a:cubicBezTo>
                    <a:pt x="635" y="1225"/>
                    <a:pt x="635" y="1249"/>
                    <a:pt x="646" y="1249"/>
                  </a:cubicBezTo>
                  <a:cubicBezTo>
                    <a:pt x="651" y="1249"/>
                    <a:pt x="658" y="1245"/>
                    <a:pt x="668" y="1235"/>
                  </a:cubicBezTo>
                  <a:lnTo>
                    <a:pt x="701" y="1235"/>
                  </a:lnTo>
                  <a:cubicBezTo>
                    <a:pt x="735" y="1235"/>
                    <a:pt x="735" y="1202"/>
                    <a:pt x="735" y="1168"/>
                  </a:cubicBezTo>
                  <a:lnTo>
                    <a:pt x="701" y="434"/>
                  </a:lnTo>
                  <a:cubicBezTo>
                    <a:pt x="735" y="368"/>
                    <a:pt x="735" y="268"/>
                    <a:pt x="701" y="201"/>
                  </a:cubicBezTo>
                  <a:cubicBezTo>
                    <a:pt x="701" y="168"/>
                    <a:pt x="668" y="101"/>
                    <a:pt x="635" y="68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2829700" y="3310300"/>
              <a:ext cx="19200" cy="53400"/>
            </a:xfrm>
            <a:custGeom>
              <a:rect b="b" l="l" r="r" t="t"/>
              <a:pathLst>
                <a:path extrusionOk="0" h="2136" w="768">
                  <a:moveTo>
                    <a:pt x="501" y="802"/>
                  </a:moveTo>
                  <a:cubicBezTo>
                    <a:pt x="534" y="802"/>
                    <a:pt x="567" y="835"/>
                    <a:pt x="601" y="868"/>
                  </a:cubicBezTo>
                  <a:cubicBezTo>
                    <a:pt x="634" y="868"/>
                    <a:pt x="634" y="935"/>
                    <a:pt x="667" y="968"/>
                  </a:cubicBezTo>
                  <a:cubicBezTo>
                    <a:pt x="667" y="1002"/>
                    <a:pt x="667" y="1068"/>
                    <a:pt x="667" y="1102"/>
                  </a:cubicBezTo>
                  <a:cubicBezTo>
                    <a:pt x="667" y="1135"/>
                    <a:pt x="667" y="1168"/>
                    <a:pt x="667" y="1235"/>
                  </a:cubicBezTo>
                  <a:cubicBezTo>
                    <a:pt x="667" y="1269"/>
                    <a:pt x="667" y="1302"/>
                    <a:pt x="667" y="1335"/>
                  </a:cubicBezTo>
                  <a:cubicBezTo>
                    <a:pt x="667" y="1369"/>
                    <a:pt x="667" y="1435"/>
                    <a:pt x="667" y="1502"/>
                  </a:cubicBezTo>
                  <a:cubicBezTo>
                    <a:pt x="634" y="1569"/>
                    <a:pt x="634" y="1602"/>
                    <a:pt x="601" y="1669"/>
                  </a:cubicBezTo>
                  <a:cubicBezTo>
                    <a:pt x="567" y="1736"/>
                    <a:pt x="567" y="1769"/>
                    <a:pt x="534" y="1836"/>
                  </a:cubicBezTo>
                  <a:cubicBezTo>
                    <a:pt x="501" y="1869"/>
                    <a:pt x="434" y="1936"/>
                    <a:pt x="400" y="1936"/>
                  </a:cubicBezTo>
                  <a:cubicBezTo>
                    <a:pt x="367" y="1969"/>
                    <a:pt x="300" y="1969"/>
                    <a:pt x="267" y="1969"/>
                  </a:cubicBezTo>
                  <a:cubicBezTo>
                    <a:pt x="234" y="1969"/>
                    <a:pt x="200" y="1969"/>
                    <a:pt x="200" y="1936"/>
                  </a:cubicBezTo>
                  <a:cubicBezTo>
                    <a:pt x="167" y="1869"/>
                    <a:pt x="134" y="1836"/>
                    <a:pt x="134" y="1802"/>
                  </a:cubicBezTo>
                  <a:lnTo>
                    <a:pt x="134" y="1635"/>
                  </a:lnTo>
                  <a:lnTo>
                    <a:pt x="134" y="1469"/>
                  </a:lnTo>
                  <a:lnTo>
                    <a:pt x="134" y="1269"/>
                  </a:lnTo>
                  <a:cubicBezTo>
                    <a:pt x="134" y="1202"/>
                    <a:pt x="167" y="1168"/>
                    <a:pt x="200" y="1102"/>
                  </a:cubicBezTo>
                  <a:cubicBezTo>
                    <a:pt x="200" y="1035"/>
                    <a:pt x="234" y="1002"/>
                    <a:pt x="267" y="935"/>
                  </a:cubicBezTo>
                  <a:cubicBezTo>
                    <a:pt x="300" y="902"/>
                    <a:pt x="334" y="868"/>
                    <a:pt x="400" y="835"/>
                  </a:cubicBezTo>
                  <a:cubicBezTo>
                    <a:pt x="434" y="802"/>
                    <a:pt x="467" y="802"/>
                    <a:pt x="501" y="802"/>
                  </a:cubicBezTo>
                  <a:close/>
                  <a:moveTo>
                    <a:pt x="701" y="1"/>
                  </a:moveTo>
                  <a:cubicBezTo>
                    <a:pt x="667" y="34"/>
                    <a:pt x="634" y="68"/>
                    <a:pt x="667" y="101"/>
                  </a:cubicBezTo>
                  <a:lnTo>
                    <a:pt x="667" y="735"/>
                  </a:lnTo>
                  <a:cubicBezTo>
                    <a:pt x="634" y="668"/>
                    <a:pt x="601" y="635"/>
                    <a:pt x="534" y="635"/>
                  </a:cubicBezTo>
                  <a:cubicBezTo>
                    <a:pt x="467" y="635"/>
                    <a:pt x="400" y="635"/>
                    <a:pt x="367" y="668"/>
                  </a:cubicBezTo>
                  <a:cubicBezTo>
                    <a:pt x="300" y="701"/>
                    <a:pt x="234" y="768"/>
                    <a:pt x="200" y="835"/>
                  </a:cubicBezTo>
                  <a:cubicBezTo>
                    <a:pt x="134" y="902"/>
                    <a:pt x="100" y="968"/>
                    <a:pt x="67" y="1035"/>
                  </a:cubicBezTo>
                  <a:cubicBezTo>
                    <a:pt x="67" y="1102"/>
                    <a:pt x="34" y="1202"/>
                    <a:pt x="34" y="1269"/>
                  </a:cubicBezTo>
                  <a:cubicBezTo>
                    <a:pt x="0" y="1369"/>
                    <a:pt x="0" y="1435"/>
                    <a:pt x="0" y="1535"/>
                  </a:cubicBezTo>
                  <a:lnTo>
                    <a:pt x="0" y="1669"/>
                  </a:lnTo>
                  <a:cubicBezTo>
                    <a:pt x="0" y="1736"/>
                    <a:pt x="0" y="1802"/>
                    <a:pt x="34" y="1902"/>
                  </a:cubicBezTo>
                  <a:cubicBezTo>
                    <a:pt x="34" y="1936"/>
                    <a:pt x="67" y="2002"/>
                    <a:pt x="67" y="2069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67" y="2136"/>
                    <a:pt x="300" y="2136"/>
                    <a:pt x="367" y="2102"/>
                  </a:cubicBezTo>
                  <a:cubicBezTo>
                    <a:pt x="434" y="2069"/>
                    <a:pt x="501" y="2002"/>
                    <a:pt x="534" y="1936"/>
                  </a:cubicBezTo>
                  <a:cubicBezTo>
                    <a:pt x="601" y="1869"/>
                    <a:pt x="634" y="1802"/>
                    <a:pt x="667" y="1736"/>
                  </a:cubicBezTo>
                  <a:lnTo>
                    <a:pt x="667" y="1836"/>
                  </a:lnTo>
                  <a:cubicBezTo>
                    <a:pt x="667" y="1902"/>
                    <a:pt x="667" y="1902"/>
                    <a:pt x="701" y="1902"/>
                  </a:cubicBezTo>
                  <a:lnTo>
                    <a:pt x="734" y="1869"/>
                  </a:lnTo>
                  <a:cubicBezTo>
                    <a:pt x="734" y="1836"/>
                    <a:pt x="767" y="1802"/>
                    <a:pt x="767" y="1802"/>
                  </a:cubicBezTo>
                  <a:lnTo>
                    <a:pt x="767" y="34"/>
                  </a:lnTo>
                  <a:cubicBezTo>
                    <a:pt x="767" y="34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2853875" y="3311650"/>
              <a:ext cx="20050" cy="38725"/>
            </a:xfrm>
            <a:custGeom>
              <a:rect b="b" l="l" r="r" t="t"/>
              <a:pathLst>
                <a:path extrusionOk="0" h="1549" w="802">
                  <a:moveTo>
                    <a:pt x="534" y="180"/>
                  </a:moveTo>
                  <a:cubicBezTo>
                    <a:pt x="568" y="180"/>
                    <a:pt x="601" y="214"/>
                    <a:pt x="634" y="247"/>
                  </a:cubicBezTo>
                  <a:cubicBezTo>
                    <a:pt x="634" y="281"/>
                    <a:pt x="668" y="314"/>
                    <a:pt x="668" y="347"/>
                  </a:cubicBezTo>
                  <a:cubicBezTo>
                    <a:pt x="668" y="414"/>
                    <a:pt x="668" y="447"/>
                    <a:pt x="668" y="514"/>
                  </a:cubicBezTo>
                  <a:lnTo>
                    <a:pt x="134" y="848"/>
                  </a:lnTo>
                  <a:cubicBezTo>
                    <a:pt x="134" y="781"/>
                    <a:pt x="167" y="714"/>
                    <a:pt x="167" y="647"/>
                  </a:cubicBezTo>
                  <a:cubicBezTo>
                    <a:pt x="167" y="581"/>
                    <a:pt x="201" y="514"/>
                    <a:pt x="201" y="447"/>
                  </a:cubicBezTo>
                  <a:cubicBezTo>
                    <a:pt x="234" y="414"/>
                    <a:pt x="267" y="347"/>
                    <a:pt x="301" y="314"/>
                  </a:cubicBezTo>
                  <a:cubicBezTo>
                    <a:pt x="334" y="281"/>
                    <a:pt x="367" y="247"/>
                    <a:pt x="434" y="214"/>
                  </a:cubicBezTo>
                  <a:cubicBezTo>
                    <a:pt x="468" y="180"/>
                    <a:pt x="501" y="180"/>
                    <a:pt x="534" y="180"/>
                  </a:cubicBezTo>
                  <a:close/>
                  <a:moveTo>
                    <a:pt x="546" y="1"/>
                  </a:moveTo>
                  <a:cubicBezTo>
                    <a:pt x="507" y="1"/>
                    <a:pt x="461" y="17"/>
                    <a:pt x="401" y="47"/>
                  </a:cubicBezTo>
                  <a:cubicBezTo>
                    <a:pt x="334" y="80"/>
                    <a:pt x="301" y="114"/>
                    <a:pt x="267" y="180"/>
                  </a:cubicBezTo>
                  <a:cubicBezTo>
                    <a:pt x="201" y="247"/>
                    <a:pt x="167" y="314"/>
                    <a:pt x="134" y="381"/>
                  </a:cubicBezTo>
                  <a:cubicBezTo>
                    <a:pt x="101" y="447"/>
                    <a:pt x="67" y="514"/>
                    <a:pt x="67" y="614"/>
                  </a:cubicBezTo>
                  <a:cubicBezTo>
                    <a:pt x="34" y="681"/>
                    <a:pt x="34" y="781"/>
                    <a:pt x="34" y="881"/>
                  </a:cubicBezTo>
                  <a:lnTo>
                    <a:pt x="1" y="881"/>
                  </a:lnTo>
                  <a:lnTo>
                    <a:pt x="1" y="1114"/>
                  </a:lnTo>
                  <a:cubicBezTo>
                    <a:pt x="1" y="1181"/>
                    <a:pt x="34" y="1248"/>
                    <a:pt x="34" y="1315"/>
                  </a:cubicBezTo>
                  <a:cubicBezTo>
                    <a:pt x="67" y="1381"/>
                    <a:pt x="67" y="1448"/>
                    <a:pt x="134" y="1481"/>
                  </a:cubicBezTo>
                  <a:cubicBezTo>
                    <a:pt x="134" y="1515"/>
                    <a:pt x="201" y="1515"/>
                    <a:pt x="234" y="1548"/>
                  </a:cubicBezTo>
                  <a:cubicBezTo>
                    <a:pt x="267" y="1548"/>
                    <a:pt x="334" y="1515"/>
                    <a:pt x="367" y="1481"/>
                  </a:cubicBezTo>
                  <a:cubicBezTo>
                    <a:pt x="434" y="1448"/>
                    <a:pt x="501" y="1415"/>
                    <a:pt x="534" y="1381"/>
                  </a:cubicBezTo>
                  <a:cubicBezTo>
                    <a:pt x="568" y="1315"/>
                    <a:pt x="601" y="1281"/>
                    <a:pt x="634" y="1215"/>
                  </a:cubicBezTo>
                  <a:cubicBezTo>
                    <a:pt x="668" y="1181"/>
                    <a:pt x="701" y="1114"/>
                    <a:pt x="701" y="1081"/>
                  </a:cubicBezTo>
                  <a:cubicBezTo>
                    <a:pt x="734" y="1048"/>
                    <a:pt x="734" y="1014"/>
                    <a:pt x="734" y="981"/>
                  </a:cubicBezTo>
                  <a:lnTo>
                    <a:pt x="734" y="948"/>
                  </a:lnTo>
                  <a:cubicBezTo>
                    <a:pt x="734" y="931"/>
                    <a:pt x="726" y="923"/>
                    <a:pt x="718" y="923"/>
                  </a:cubicBezTo>
                  <a:cubicBezTo>
                    <a:pt x="709" y="923"/>
                    <a:pt x="701" y="931"/>
                    <a:pt x="701" y="948"/>
                  </a:cubicBezTo>
                  <a:lnTo>
                    <a:pt x="668" y="948"/>
                  </a:lnTo>
                  <a:lnTo>
                    <a:pt x="634" y="1014"/>
                  </a:lnTo>
                  <a:lnTo>
                    <a:pt x="634" y="1081"/>
                  </a:lnTo>
                  <a:cubicBezTo>
                    <a:pt x="601" y="1081"/>
                    <a:pt x="601" y="1114"/>
                    <a:pt x="568" y="1148"/>
                  </a:cubicBezTo>
                  <a:cubicBezTo>
                    <a:pt x="568" y="1181"/>
                    <a:pt x="534" y="1215"/>
                    <a:pt x="501" y="1248"/>
                  </a:cubicBezTo>
                  <a:cubicBezTo>
                    <a:pt x="468" y="1281"/>
                    <a:pt x="434" y="1315"/>
                    <a:pt x="401" y="1315"/>
                  </a:cubicBezTo>
                  <a:cubicBezTo>
                    <a:pt x="367" y="1348"/>
                    <a:pt x="334" y="1348"/>
                    <a:pt x="301" y="1348"/>
                  </a:cubicBezTo>
                  <a:cubicBezTo>
                    <a:pt x="267" y="1348"/>
                    <a:pt x="234" y="1315"/>
                    <a:pt x="201" y="1281"/>
                  </a:cubicBezTo>
                  <a:cubicBezTo>
                    <a:pt x="201" y="1248"/>
                    <a:pt x="167" y="1215"/>
                    <a:pt x="167" y="1181"/>
                  </a:cubicBezTo>
                  <a:cubicBezTo>
                    <a:pt x="134" y="1114"/>
                    <a:pt x="134" y="1048"/>
                    <a:pt x="134" y="1014"/>
                  </a:cubicBezTo>
                  <a:lnTo>
                    <a:pt x="134" y="981"/>
                  </a:lnTo>
                  <a:lnTo>
                    <a:pt x="768" y="614"/>
                  </a:lnTo>
                  <a:cubicBezTo>
                    <a:pt x="768" y="581"/>
                    <a:pt x="768" y="547"/>
                    <a:pt x="768" y="547"/>
                  </a:cubicBezTo>
                  <a:lnTo>
                    <a:pt x="768" y="514"/>
                  </a:lnTo>
                  <a:cubicBezTo>
                    <a:pt x="801" y="347"/>
                    <a:pt x="768" y="214"/>
                    <a:pt x="668" y="80"/>
                  </a:cubicBezTo>
                  <a:cubicBezTo>
                    <a:pt x="631" y="25"/>
                    <a:pt x="594" y="1"/>
                    <a:pt x="5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2877225" y="3295300"/>
              <a:ext cx="17550" cy="45050"/>
            </a:xfrm>
            <a:custGeom>
              <a:rect b="b" l="l" r="r" t="t"/>
              <a:pathLst>
                <a:path extrusionOk="0" h="1802" w="702">
                  <a:moveTo>
                    <a:pt x="668" y="1"/>
                  </a:moveTo>
                  <a:lnTo>
                    <a:pt x="634" y="34"/>
                  </a:lnTo>
                  <a:cubicBezTo>
                    <a:pt x="601" y="34"/>
                    <a:pt x="601" y="34"/>
                    <a:pt x="601" y="67"/>
                  </a:cubicBezTo>
                  <a:lnTo>
                    <a:pt x="601" y="101"/>
                  </a:lnTo>
                  <a:lnTo>
                    <a:pt x="334" y="7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468"/>
                  </a:cubicBezTo>
                  <a:cubicBezTo>
                    <a:pt x="34" y="501"/>
                    <a:pt x="34" y="501"/>
                    <a:pt x="34" y="501"/>
                  </a:cubicBezTo>
                  <a:lnTo>
                    <a:pt x="301" y="935"/>
                  </a:lnTo>
                  <a:lnTo>
                    <a:pt x="1" y="1702"/>
                  </a:lnTo>
                  <a:cubicBezTo>
                    <a:pt x="1" y="1702"/>
                    <a:pt x="1" y="1735"/>
                    <a:pt x="1" y="1735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2"/>
                  </a:cubicBezTo>
                  <a:lnTo>
                    <a:pt x="34" y="1802"/>
                  </a:lnTo>
                  <a:lnTo>
                    <a:pt x="67" y="1768"/>
                  </a:lnTo>
                  <a:cubicBezTo>
                    <a:pt x="67" y="1768"/>
                    <a:pt x="101" y="1735"/>
                    <a:pt x="101" y="1735"/>
                  </a:cubicBezTo>
                  <a:lnTo>
                    <a:pt x="101" y="1702"/>
                  </a:lnTo>
                  <a:lnTo>
                    <a:pt x="367" y="1001"/>
                  </a:lnTo>
                  <a:lnTo>
                    <a:pt x="601" y="1402"/>
                  </a:lnTo>
                  <a:lnTo>
                    <a:pt x="634" y="1402"/>
                  </a:lnTo>
                  <a:lnTo>
                    <a:pt x="668" y="1368"/>
                  </a:lnTo>
                  <a:cubicBezTo>
                    <a:pt x="668" y="1368"/>
                    <a:pt x="701" y="1368"/>
                    <a:pt x="701" y="1335"/>
                  </a:cubicBezTo>
                  <a:cubicBezTo>
                    <a:pt x="701" y="1335"/>
                    <a:pt x="701" y="1335"/>
                    <a:pt x="701" y="1301"/>
                  </a:cubicBezTo>
                  <a:lnTo>
                    <a:pt x="701" y="1268"/>
                  </a:lnTo>
                  <a:lnTo>
                    <a:pt x="401" y="834"/>
                  </a:lnTo>
                  <a:lnTo>
                    <a:pt x="701" y="101"/>
                  </a:lnTo>
                  <a:cubicBezTo>
                    <a:pt x="701" y="101"/>
                    <a:pt x="701" y="67"/>
                    <a:pt x="701" y="67"/>
                  </a:cubicBezTo>
                  <a:lnTo>
                    <a:pt x="701" y="34"/>
                  </a:lnTo>
                  <a:cubicBezTo>
                    <a:pt x="701" y="34"/>
                    <a:pt x="701" y="34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2926425" y="2488900"/>
              <a:ext cx="24200" cy="50050"/>
            </a:xfrm>
            <a:custGeom>
              <a:rect b="b" l="l" r="r" t="t"/>
              <a:pathLst>
                <a:path extrusionOk="0" h="2002" w="968">
                  <a:moveTo>
                    <a:pt x="601" y="267"/>
                  </a:moveTo>
                  <a:cubicBezTo>
                    <a:pt x="634" y="267"/>
                    <a:pt x="668" y="267"/>
                    <a:pt x="701" y="300"/>
                  </a:cubicBezTo>
                  <a:cubicBezTo>
                    <a:pt x="734" y="334"/>
                    <a:pt x="768" y="367"/>
                    <a:pt x="768" y="434"/>
                  </a:cubicBezTo>
                  <a:cubicBezTo>
                    <a:pt x="801" y="500"/>
                    <a:pt x="801" y="567"/>
                    <a:pt x="801" y="634"/>
                  </a:cubicBezTo>
                  <a:cubicBezTo>
                    <a:pt x="801" y="698"/>
                    <a:pt x="801" y="778"/>
                    <a:pt x="801" y="834"/>
                  </a:cubicBezTo>
                  <a:lnTo>
                    <a:pt x="801" y="1068"/>
                  </a:lnTo>
                  <a:cubicBezTo>
                    <a:pt x="801" y="1134"/>
                    <a:pt x="801" y="1234"/>
                    <a:pt x="768" y="1301"/>
                  </a:cubicBezTo>
                  <a:cubicBezTo>
                    <a:pt x="768" y="1368"/>
                    <a:pt x="734" y="1434"/>
                    <a:pt x="701" y="1501"/>
                  </a:cubicBezTo>
                  <a:cubicBezTo>
                    <a:pt x="668" y="1535"/>
                    <a:pt x="634" y="1601"/>
                    <a:pt x="601" y="1635"/>
                  </a:cubicBezTo>
                  <a:cubicBezTo>
                    <a:pt x="568" y="1668"/>
                    <a:pt x="534" y="1701"/>
                    <a:pt x="501" y="1735"/>
                  </a:cubicBezTo>
                  <a:cubicBezTo>
                    <a:pt x="434" y="1768"/>
                    <a:pt x="401" y="1768"/>
                    <a:pt x="368" y="1768"/>
                  </a:cubicBezTo>
                  <a:cubicBezTo>
                    <a:pt x="334" y="1768"/>
                    <a:pt x="301" y="1768"/>
                    <a:pt x="267" y="1735"/>
                  </a:cubicBezTo>
                  <a:cubicBezTo>
                    <a:pt x="234" y="1701"/>
                    <a:pt x="201" y="1668"/>
                    <a:pt x="201" y="1635"/>
                  </a:cubicBezTo>
                  <a:cubicBezTo>
                    <a:pt x="167" y="1568"/>
                    <a:pt x="167" y="1501"/>
                    <a:pt x="167" y="1434"/>
                  </a:cubicBezTo>
                  <a:lnTo>
                    <a:pt x="167" y="967"/>
                  </a:lnTo>
                  <a:cubicBezTo>
                    <a:pt x="167" y="901"/>
                    <a:pt x="201" y="834"/>
                    <a:pt x="201" y="734"/>
                  </a:cubicBezTo>
                  <a:cubicBezTo>
                    <a:pt x="201" y="667"/>
                    <a:pt x="234" y="634"/>
                    <a:pt x="267" y="567"/>
                  </a:cubicBezTo>
                  <a:cubicBezTo>
                    <a:pt x="301" y="500"/>
                    <a:pt x="334" y="467"/>
                    <a:pt x="368" y="400"/>
                  </a:cubicBezTo>
                  <a:cubicBezTo>
                    <a:pt x="401" y="367"/>
                    <a:pt x="434" y="334"/>
                    <a:pt x="501" y="300"/>
                  </a:cubicBezTo>
                  <a:cubicBezTo>
                    <a:pt x="534" y="300"/>
                    <a:pt x="568" y="267"/>
                    <a:pt x="601" y="267"/>
                  </a:cubicBezTo>
                  <a:close/>
                  <a:moveTo>
                    <a:pt x="701" y="0"/>
                  </a:moveTo>
                  <a:cubicBezTo>
                    <a:pt x="601" y="0"/>
                    <a:pt x="534" y="0"/>
                    <a:pt x="501" y="67"/>
                  </a:cubicBezTo>
                  <a:cubicBezTo>
                    <a:pt x="401" y="100"/>
                    <a:pt x="334" y="167"/>
                    <a:pt x="301" y="234"/>
                  </a:cubicBezTo>
                  <a:cubicBezTo>
                    <a:pt x="234" y="300"/>
                    <a:pt x="167" y="367"/>
                    <a:pt x="134" y="467"/>
                  </a:cubicBezTo>
                  <a:cubicBezTo>
                    <a:pt x="101" y="567"/>
                    <a:pt x="67" y="634"/>
                    <a:pt x="34" y="734"/>
                  </a:cubicBezTo>
                  <a:cubicBezTo>
                    <a:pt x="34" y="834"/>
                    <a:pt x="1" y="934"/>
                    <a:pt x="1" y="1034"/>
                  </a:cubicBezTo>
                  <a:cubicBezTo>
                    <a:pt x="1" y="1201"/>
                    <a:pt x="1" y="1368"/>
                    <a:pt x="1" y="1501"/>
                  </a:cubicBezTo>
                  <a:cubicBezTo>
                    <a:pt x="1" y="1601"/>
                    <a:pt x="34" y="1668"/>
                    <a:pt x="34" y="1768"/>
                  </a:cubicBezTo>
                  <a:cubicBezTo>
                    <a:pt x="67" y="1835"/>
                    <a:pt x="101" y="1901"/>
                    <a:pt x="134" y="1935"/>
                  </a:cubicBezTo>
                  <a:cubicBezTo>
                    <a:pt x="167" y="2002"/>
                    <a:pt x="234" y="2002"/>
                    <a:pt x="301" y="2002"/>
                  </a:cubicBezTo>
                  <a:cubicBezTo>
                    <a:pt x="368" y="2002"/>
                    <a:pt x="434" y="2002"/>
                    <a:pt x="501" y="1935"/>
                  </a:cubicBezTo>
                  <a:cubicBezTo>
                    <a:pt x="568" y="1901"/>
                    <a:pt x="634" y="1835"/>
                    <a:pt x="701" y="1768"/>
                  </a:cubicBezTo>
                  <a:cubicBezTo>
                    <a:pt x="734" y="1701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268"/>
                  </a:cubicBezTo>
                  <a:cubicBezTo>
                    <a:pt x="935" y="1168"/>
                    <a:pt x="968" y="1068"/>
                    <a:pt x="968" y="967"/>
                  </a:cubicBezTo>
                  <a:lnTo>
                    <a:pt x="968" y="500"/>
                  </a:lnTo>
                  <a:cubicBezTo>
                    <a:pt x="968" y="400"/>
                    <a:pt x="935" y="334"/>
                    <a:pt x="935" y="234"/>
                  </a:cubicBezTo>
                  <a:cubicBezTo>
                    <a:pt x="901" y="167"/>
                    <a:pt x="868" y="100"/>
                    <a:pt x="835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2954775" y="2482225"/>
              <a:ext cx="20050" cy="40050"/>
            </a:xfrm>
            <a:custGeom>
              <a:rect b="b" l="l" r="r" t="t"/>
              <a:pathLst>
                <a:path extrusionOk="0" h="1602" w="802">
                  <a:moveTo>
                    <a:pt x="768" y="0"/>
                  </a:moveTo>
                  <a:lnTo>
                    <a:pt x="701" y="67"/>
                  </a:lnTo>
                  <a:cubicBezTo>
                    <a:pt x="701" y="67"/>
                    <a:pt x="668" y="67"/>
                    <a:pt x="668" y="100"/>
                  </a:cubicBezTo>
                  <a:cubicBezTo>
                    <a:pt x="668" y="100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7"/>
                  </a:lnTo>
                  <a:cubicBezTo>
                    <a:pt x="134" y="434"/>
                    <a:pt x="134" y="434"/>
                    <a:pt x="134" y="401"/>
                  </a:cubicBezTo>
                  <a:lnTo>
                    <a:pt x="101" y="401"/>
                  </a:lnTo>
                  <a:lnTo>
                    <a:pt x="34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34" y="1568"/>
                  </a:lnTo>
                  <a:cubicBezTo>
                    <a:pt x="334" y="1568"/>
                    <a:pt x="334" y="1601"/>
                    <a:pt x="334" y="1601"/>
                  </a:cubicBezTo>
                  <a:lnTo>
                    <a:pt x="368" y="1601"/>
                  </a:lnTo>
                  <a:lnTo>
                    <a:pt x="434" y="1568"/>
                  </a:lnTo>
                  <a:cubicBezTo>
                    <a:pt x="434" y="1568"/>
                    <a:pt x="434" y="1535"/>
                    <a:pt x="468" y="1535"/>
                  </a:cubicBezTo>
                  <a:lnTo>
                    <a:pt x="468" y="1468"/>
                  </a:lnTo>
                  <a:lnTo>
                    <a:pt x="801" y="34"/>
                  </a:lnTo>
                  <a:cubicBezTo>
                    <a:pt x="801" y="34"/>
                    <a:pt x="801" y="34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2978125" y="2472200"/>
              <a:ext cx="20050" cy="37575"/>
            </a:xfrm>
            <a:custGeom>
              <a:rect b="b" l="l" r="r" t="t"/>
              <a:pathLst>
                <a:path extrusionOk="0" h="1503" w="802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5"/>
                    <a:pt x="668" y="401"/>
                    <a:pt x="635" y="501"/>
                  </a:cubicBezTo>
                  <a:lnTo>
                    <a:pt x="168" y="768"/>
                  </a:lnTo>
                  <a:cubicBezTo>
                    <a:pt x="168" y="701"/>
                    <a:pt x="168" y="668"/>
                    <a:pt x="168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5"/>
                    <a:pt x="268" y="401"/>
                    <a:pt x="301" y="368"/>
                  </a:cubicBezTo>
                  <a:cubicBezTo>
                    <a:pt x="334" y="335"/>
                    <a:pt x="368" y="301"/>
                    <a:pt x="401" y="268"/>
                  </a:cubicBezTo>
                  <a:cubicBezTo>
                    <a:pt x="434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301" y="134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5"/>
                    <a:pt x="67" y="535"/>
                    <a:pt x="34" y="601"/>
                  </a:cubicBezTo>
                  <a:cubicBezTo>
                    <a:pt x="34" y="701"/>
                    <a:pt x="1" y="768"/>
                    <a:pt x="1" y="868"/>
                  </a:cubicBezTo>
                  <a:cubicBezTo>
                    <a:pt x="1" y="935"/>
                    <a:pt x="1" y="1002"/>
                    <a:pt x="1" y="1068"/>
                  </a:cubicBezTo>
                  <a:cubicBezTo>
                    <a:pt x="1" y="1135"/>
                    <a:pt x="34" y="1235"/>
                    <a:pt x="34" y="1302"/>
                  </a:cubicBezTo>
                  <a:cubicBezTo>
                    <a:pt x="67" y="1335"/>
                    <a:pt x="101" y="1402"/>
                    <a:pt x="134" y="1435"/>
                  </a:cubicBezTo>
                  <a:cubicBezTo>
                    <a:pt x="168" y="1469"/>
                    <a:pt x="201" y="1502"/>
                    <a:pt x="234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35"/>
                    <a:pt x="501" y="1369"/>
                    <a:pt x="568" y="1335"/>
                  </a:cubicBezTo>
                  <a:cubicBezTo>
                    <a:pt x="601" y="1269"/>
                    <a:pt x="635" y="1235"/>
                    <a:pt x="668" y="1168"/>
                  </a:cubicBezTo>
                  <a:cubicBezTo>
                    <a:pt x="701" y="1135"/>
                    <a:pt x="735" y="1102"/>
                    <a:pt x="735" y="1035"/>
                  </a:cubicBezTo>
                  <a:cubicBezTo>
                    <a:pt x="768" y="1002"/>
                    <a:pt x="768" y="968"/>
                    <a:pt x="768" y="902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701" y="902"/>
                  </a:lnTo>
                  <a:lnTo>
                    <a:pt x="668" y="935"/>
                  </a:lnTo>
                  <a:lnTo>
                    <a:pt x="635" y="968"/>
                  </a:lnTo>
                  <a:cubicBezTo>
                    <a:pt x="601" y="1035"/>
                    <a:pt x="601" y="1068"/>
                    <a:pt x="568" y="1102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43" y="1260"/>
                    <a:pt x="318" y="1260"/>
                  </a:cubicBezTo>
                  <a:cubicBezTo>
                    <a:pt x="293" y="1260"/>
                    <a:pt x="268" y="1252"/>
                    <a:pt x="234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68"/>
                  </a:lnTo>
                  <a:cubicBezTo>
                    <a:pt x="768" y="635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8"/>
                    <a:pt x="735" y="101"/>
                    <a:pt x="701" y="68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3003150" y="2458875"/>
              <a:ext cx="12525" cy="39850"/>
            </a:xfrm>
            <a:custGeom>
              <a:rect b="b" l="l" r="r" t="t"/>
              <a:pathLst>
                <a:path extrusionOk="0" h="1594" w="501">
                  <a:moveTo>
                    <a:pt x="467" y="0"/>
                  </a:moveTo>
                  <a:lnTo>
                    <a:pt x="367" y="34"/>
                  </a:lnTo>
                  <a:cubicBezTo>
                    <a:pt x="301" y="67"/>
                    <a:pt x="267" y="100"/>
                    <a:pt x="234" y="134"/>
                  </a:cubicBezTo>
                  <a:cubicBezTo>
                    <a:pt x="201" y="200"/>
                    <a:pt x="167" y="234"/>
                    <a:pt x="167" y="300"/>
                  </a:cubicBezTo>
                  <a:lnTo>
                    <a:pt x="167" y="200"/>
                  </a:lnTo>
                  <a:cubicBezTo>
                    <a:pt x="167" y="200"/>
                    <a:pt x="167" y="200"/>
                    <a:pt x="167" y="167"/>
                  </a:cubicBezTo>
                  <a:lnTo>
                    <a:pt x="134" y="167"/>
                  </a:lnTo>
                  <a:lnTo>
                    <a:pt x="67" y="200"/>
                  </a:lnTo>
                  <a:cubicBezTo>
                    <a:pt x="34" y="234"/>
                    <a:pt x="34" y="234"/>
                    <a:pt x="34" y="234"/>
                  </a:cubicBezTo>
                  <a:cubicBezTo>
                    <a:pt x="34" y="267"/>
                    <a:pt x="34" y="300"/>
                    <a:pt x="34" y="300"/>
                  </a:cubicBezTo>
                  <a:lnTo>
                    <a:pt x="34" y="1535"/>
                  </a:lnTo>
                  <a:cubicBezTo>
                    <a:pt x="0" y="1568"/>
                    <a:pt x="0" y="1568"/>
                    <a:pt x="34" y="1568"/>
                  </a:cubicBezTo>
                  <a:cubicBezTo>
                    <a:pt x="34" y="1585"/>
                    <a:pt x="34" y="1593"/>
                    <a:pt x="38" y="1593"/>
                  </a:cubicBezTo>
                  <a:cubicBezTo>
                    <a:pt x="42" y="1593"/>
                    <a:pt x="50" y="1585"/>
                    <a:pt x="67" y="1568"/>
                  </a:cubicBezTo>
                  <a:lnTo>
                    <a:pt x="134" y="1535"/>
                  </a:lnTo>
                  <a:cubicBezTo>
                    <a:pt x="134" y="1535"/>
                    <a:pt x="134" y="1535"/>
                    <a:pt x="167" y="1501"/>
                  </a:cubicBezTo>
                  <a:cubicBezTo>
                    <a:pt x="167" y="1501"/>
                    <a:pt x="167" y="1468"/>
                    <a:pt x="167" y="1435"/>
                  </a:cubicBezTo>
                  <a:lnTo>
                    <a:pt x="167" y="667"/>
                  </a:lnTo>
                  <a:cubicBezTo>
                    <a:pt x="134" y="501"/>
                    <a:pt x="201" y="367"/>
                    <a:pt x="367" y="267"/>
                  </a:cubicBezTo>
                  <a:lnTo>
                    <a:pt x="467" y="200"/>
                  </a:lnTo>
                  <a:cubicBezTo>
                    <a:pt x="467" y="200"/>
                    <a:pt x="467" y="167"/>
                    <a:pt x="501" y="167"/>
                  </a:cubicBezTo>
                  <a:cubicBezTo>
                    <a:pt x="501" y="134"/>
                    <a:pt x="501" y="134"/>
                    <a:pt x="501" y="100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3017325" y="2445525"/>
              <a:ext cx="20050" cy="40050"/>
            </a:xfrm>
            <a:custGeom>
              <a:rect b="b" l="l" r="r" t="t"/>
              <a:pathLst>
                <a:path extrusionOk="0" h="1602" w="802">
                  <a:moveTo>
                    <a:pt x="768" y="1"/>
                  </a:moveTo>
                  <a:lnTo>
                    <a:pt x="701" y="34"/>
                  </a:lnTo>
                  <a:cubicBezTo>
                    <a:pt x="701" y="67"/>
                    <a:pt x="668" y="67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8"/>
                  </a:lnTo>
                  <a:cubicBezTo>
                    <a:pt x="34" y="468"/>
                    <a:pt x="1" y="468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67" y="1568"/>
                  </a:lnTo>
                  <a:cubicBezTo>
                    <a:pt x="367" y="1568"/>
                    <a:pt x="367" y="1602"/>
                    <a:pt x="367" y="1602"/>
                  </a:cubicBezTo>
                  <a:lnTo>
                    <a:pt x="401" y="1602"/>
                  </a:lnTo>
                  <a:lnTo>
                    <a:pt x="434" y="1568"/>
                  </a:lnTo>
                  <a:cubicBezTo>
                    <a:pt x="434" y="1568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8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3044000" y="2427400"/>
              <a:ext cx="4200" cy="48800"/>
            </a:xfrm>
            <a:custGeom>
              <a:rect b="b" l="l" r="r" t="t"/>
              <a:pathLst>
                <a:path extrusionOk="0" h="1952" w="168">
                  <a:moveTo>
                    <a:pt x="139" y="0"/>
                  </a:moveTo>
                  <a:cubicBezTo>
                    <a:pt x="134" y="0"/>
                    <a:pt x="134" y="8"/>
                    <a:pt x="134" y="25"/>
                  </a:cubicBezTo>
                  <a:lnTo>
                    <a:pt x="34" y="58"/>
                  </a:lnTo>
                  <a:cubicBezTo>
                    <a:pt x="1" y="92"/>
                    <a:pt x="1" y="92"/>
                    <a:pt x="1" y="125"/>
                  </a:cubicBezTo>
                  <a:cubicBezTo>
                    <a:pt x="1" y="125"/>
                    <a:pt x="1" y="158"/>
                    <a:pt x="1" y="158"/>
                  </a:cubicBezTo>
                  <a:lnTo>
                    <a:pt x="1" y="325"/>
                  </a:lnTo>
                  <a:cubicBezTo>
                    <a:pt x="1" y="325"/>
                    <a:pt x="1" y="359"/>
                    <a:pt x="1" y="359"/>
                  </a:cubicBezTo>
                  <a:lnTo>
                    <a:pt x="34" y="359"/>
                  </a:lnTo>
                  <a:lnTo>
                    <a:pt x="134" y="292"/>
                  </a:lnTo>
                  <a:cubicBezTo>
                    <a:pt x="134" y="292"/>
                    <a:pt x="134" y="292"/>
                    <a:pt x="168" y="259"/>
                  </a:cubicBezTo>
                  <a:cubicBezTo>
                    <a:pt x="168" y="259"/>
                    <a:pt x="168" y="225"/>
                    <a:pt x="168" y="225"/>
                  </a:cubicBezTo>
                  <a:lnTo>
                    <a:pt x="168" y="58"/>
                  </a:lnTo>
                  <a:cubicBezTo>
                    <a:pt x="168" y="58"/>
                    <a:pt x="168" y="25"/>
                    <a:pt x="168" y="25"/>
                  </a:cubicBezTo>
                  <a:cubicBezTo>
                    <a:pt x="151" y="8"/>
                    <a:pt x="143" y="0"/>
                    <a:pt x="139" y="0"/>
                  </a:cubicBezTo>
                  <a:close/>
                  <a:moveTo>
                    <a:pt x="134" y="492"/>
                  </a:moveTo>
                  <a:lnTo>
                    <a:pt x="68" y="525"/>
                  </a:lnTo>
                  <a:cubicBezTo>
                    <a:pt x="34" y="559"/>
                    <a:pt x="34" y="559"/>
                    <a:pt x="34" y="592"/>
                  </a:cubicBezTo>
                  <a:cubicBezTo>
                    <a:pt x="34" y="592"/>
                    <a:pt x="34" y="625"/>
                    <a:pt x="34" y="625"/>
                  </a:cubicBezTo>
                  <a:lnTo>
                    <a:pt x="34" y="1893"/>
                  </a:lnTo>
                  <a:cubicBezTo>
                    <a:pt x="34" y="1893"/>
                    <a:pt x="34" y="1926"/>
                    <a:pt x="34" y="1926"/>
                  </a:cubicBezTo>
                  <a:cubicBezTo>
                    <a:pt x="34" y="1943"/>
                    <a:pt x="34" y="1951"/>
                    <a:pt x="38" y="1951"/>
                  </a:cubicBezTo>
                  <a:cubicBezTo>
                    <a:pt x="43" y="1951"/>
                    <a:pt x="51" y="1943"/>
                    <a:pt x="68" y="1926"/>
                  </a:cubicBezTo>
                  <a:lnTo>
                    <a:pt x="134" y="1893"/>
                  </a:lnTo>
                  <a:cubicBezTo>
                    <a:pt x="168" y="1893"/>
                    <a:pt x="168" y="1860"/>
                    <a:pt x="168" y="1860"/>
                  </a:cubicBezTo>
                  <a:cubicBezTo>
                    <a:pt x="168" y="1826"/>
                    <a:pt x="168" y="1826"/>
                    <a:pt x="168" y="1793"/>
                  </a:cubicBezTo>
                  <a:lnTo>
                    <a:pt x="168" y="559"/>
                  </a:lnTo>
                  <a:cubicBezTo>
                    <a:pt x="168" y="525"/>
                    <a:pt x="168" y="525"/>
                    <a:pt x="168" y="49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3052350" y="2428850"/>
              <a:ext cx="20050" cy="37900"/>
            </a:xfrm>
            <a:custGeom>
              <a:rect b="b" l="l" r="r" t="t"/>
              <a:pathLst>
                <a:path extrusionOk="0" h="1516" w="802">
                  <a:moveTo>
                    <a:pt x="513" y="276"/>
                  </a:moveTo>
                  <a:cubicBezTo>
                    <a:pt x="543" y="276"/>
                    <a:pt x="568" y="284"/>
                    <a:pt x="601" y="301"/>
                  </a:cubicBezTo>
                  <a:cubicBezTo>
                    <a:pt x="634" y="367"/>
                    <a:pt x="668" y="434"/>
                    <a:pt x="668" y="501"/>
                  </a:cubicBezTo>
                  <a:lnTo>
                    <a:pt x="201" y="781"/>
                  </a:lnTo>
                  <a:lnTo>
                    <a:pt x="201" y="781"/>
                  </a:lnTo>
                  <a:cubicBezTo>
                    <a:pt x="201" y="721"/>
                    <a:pt x="201" y="664"/>
                    <a:pt x="201" y="634"/>
                  </a:cubicBezTo>
                  <a:cubicBezTo>
                    <a:pt x="201" y="567"/>
                    <a:pt x="234" y="534"/>
                    <a:pt x="234" y="501"/>
                  </a:cubicBezTo>
                  <a:cubicBezTo>
                    <a:pt x="267" y="434"/>
                    <a:pt x="301" y="401"/>
                    <a:pt x="334" y="367"/>
                  </a:cubicBezTo>
                  <a:cubicBezTo>
                    <a:pt x="334" y="334"/>
                    <a:pt x="367" y="301"/>
                    <a:pt x="401" y="301"/>
                  </a:cubicBezTo>
                  <a:cubicBezTo>
                    <a:pt x="451" y="284"/>
                    <a:pt x="484" y="276"/>
                    <a:pt x="513" y="276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4"/>
                    <a:pt x="401" y="67"/>
                  </a:cubicBezTo>
                  <a:cubicBezTo>
                    <a:pt x="367" y="100"/>
                    <a:pt x="301" y="134"/>
                    <a:pt x="267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467"/>
                    <a:pt x="67" y="534"/>
                    <a:pt x="67" y="634"/>
                  </a:cubicBezTo>
                  <a:cubicBezTo>
                    <a:pt x="34" y="701"/>
                    <a:pt x="34" y="801"/>
                    <a:pt x="34" y="868"/>
                  </a:cubicBezTo>
                  <a:cubicBezTo>
                    <a:pt x="1" y="934"/>
                    <a:pt x="1" y="1034"/>
                    <a:pt x="34" y="1101"/>
                  </a:cubicBezTo>
                  <a:cubicBezTo>
                    <a:pt x="34" y="1168"/>
                    <a:pt x="34" y="1235"/>
                    <a:pt x="67" y="1301"/>
                  </a:cubicBezTo>
                  <a:cubicBezTo>
                    <a:pt x="67" y="1368"/>
                    <a:pt x="101" y="1435"/>
                    <a:pt x="134" y="1468"/>
                  </a:cubicBezTo>
                  <a:cubicBezTo>
                    <a:pt x="167" y="1501"/>
                    <a:pt x="201" y="1501"/>
                    <a:pt x="267" y="1501"/>
                  </a:cubicBezTo>
                  <a:cubicBezTo>
                    <a:pt x="277" y="1511"/>
                    <a:pt x="290" y="1515"/>
                    <a:pt x="304" y="1515"/>
                  </a:cubicBezTo>
                  <a:cubicBezTo>
                    <a:pt x="337" y="1515"/>
                    <a:pt x="377" y="1492"/>
                    <a:pt x="401" y="1468"/>
                  </a:cubicBezTo>
                  <a:cubicBezTo>
                    <a:pt x="468" y="1435"/>
                    <a:pt x="534" y="1401"/>
                    <a:pt x="568" y="1335"/>
                  </a:cubicBezTo>
                  <a:cubicBezTo>
                    <a:pt x="601" y="1301"/>
                    <a:pt x="668" y="1268"/>
                    <a:pt x="701" y="1201"/>
                  </a:cubicBezTo>
                  <a:cubicBezTo>
                    <a:pt x="701" y="1168"/>
                    <a:pt x="734" y="1101"/>
                    <a:pt x="768" y="1068"/>
                  </a:cubicBezTo>
                  <a:cubicBezTo>
                    <a:pt x="768" y="1034"/>
                    <a:pt x="768" y="968"/>
                    <a:pt x="801" y="934"/>
                  </a:cubicBezTo>
                  <a:lnTo>
                    <a:pt x="801" y="901"/>
                  </a:lnTo>
                  <a:cubicBezTo>
                    <a:pt x="784" y="884"/>
                    <a:pt x="776" y="876"/>
                    <a:pt x="772" y="876"/>
                  </a:cubicBezTo>
                  <a:cubicBezTo>
                    <a:pt x="768" y="876"/>
                    <a:pt x="768" y="884"/>
                    <a:pt x="768" y="901"/>
                  </a:cubicBezTo>
                  <a:lnTo>
                    <a:pt x="701" y="934"/>
                  </a:lnTo>
                  <a:lnTo>
                    <a:pt x="668" y="934"/>
                  </a:lnTo>
                  <a:cubicBezTo>
                    <a:pt x="668" y="968"/>
                    <a:pt x="668" y="968"/>
                    <a:pt x="634" y="1001"/>
                  </a:cubicBezTo>
                  <a:cubicBezTo>
                    <a:pt x="634" y="1034"/>
                    <a:pt x="601" y="1068"/>
                    <a:pt x="568" y="1135"/>
                  </a:cubicBezTo>
                  <a:cubicBezTo>
                    <a:pt x="534" y="1168"/>
                    <a:pt x="468" y="1235"/>
                    <a:pt x="434" y="1235"/>
                  </a:cubicBezTo>
                  <a:cubicBezTo>
                    <a:pt x="401" y="1251"/>
                    <a:pt x="367" y="1260"/>
                    <a:pt x="338" y="1260"/>
                  </a:cubicBezTo>
                  <a:cubicBezTo>
                    <a:pt x="309" y="1260"/>
                    <a:pt x="284" y="1251"/>
                    <a:pt x="267" y="1235"/>
                  </a:cubicBezTo>
                  <a:cubicBezTo>
                    <a:pt x="201" y="1168"/>
                    <a:pt x="167" y="1101"/>
                    <a:pt x="201" y="1001"/>
                  </a:cubicBezTo>
                  <a:lnTo>
                    <a:pt x="768" y="668"/>
                  </a:lnTo>
                  <a:cubicBezTo>
                    <a:pt x="801" y="668"/>
                    <a:pt x="801" y="634"/>
                    <a:pt x="801" y="634"/>
                  </a:cubicBezTo>
                  <a:cubicBezTo>
                    <a:pt x="801" y="601"/>
                    <a:pt x="801" y="601"/>
                    <a:pt x="801" y="567"/>
                  </a:cubicBezTo>
                  <a:lnTo>
                    <a:pt x="801" y="501"/>
                  </a:lnTo>
                  <a:cubicBezTo>
                    <a:pt x="801" y="401"/>
                    <a:pt x="801" y="334"/>
                    <a:pt x="801" y="234"/>
                  </a:cubicBezTo>
                  <a:cubicBezTo>
                    <a:pt x="768" y="167"/>
                    <a:pt x="734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3076525" y="2406325"/>
              <a:ext cx="29225" cy="47575"/>
            </a:xfrm>
            <a:custGeom>
              <a:rect b="b" l="l" r="r" t="t"/>
              <a:pathLst>
                <a:path extrusionOk="0" h="1903" w="1169">
                  <a:moveTo>
                    <a:pt x="1135" y="1"/>
                  </a:moveTo>
                  <a:lnTo>
                    <a:pt x="1068" y="34"/>
                  </a:lnTo>
                  <a:cubicBezTo>
                    <a:pt x="1068" y="34"/>
                    <a:pt x="1035" y="34"/>
                    <a:pt x="1035" y="67"/>
                  </a:cubicBezTo>
                  <a:cubicBezTo>
                    <a:pt x="1035" y="101"/>
                    <a:pt x="1035" y="101"/>
                    <a:pt x="1035" y="134"/>
                  </a:cubicBezTo>
                  <a:lnTo>
                    <a:pt x="868" y="1102"/>
                  </a:lnTo>
                  <a:lnTo>
                    <a:pt x="635" y="368"/>
                  </a:lnTo>
                  <a:cubicBezTo>
                    <a:pt x="635" y="334"/>
                    <a:pt x="635" y="334"/>
                    <a:pt x="635" y="334"/>
                  </a:cubicBezTo>
                  <a:lnTo>
                    <a:pt x="568" y="334"/>
                  </a:lnTo>
                  <a:cubicBezTo>
                    <a:pt x="568" y="368"/>
                    <a:pt x="535" y="368"/>
                    <a:pt x="535" y="401"/>
                  </a:cubicBezTo>
                  <a:cubicBezTo>
                    <a:pt x="535" y="401"/>
                    <a:pt x="535" y="434"/>
                    <a:pt x="535" y="434"/>
                  </a:cubicBezTo>
                  <a:lnTo>
                    <a:pt x="334" y="1435"/>
                  </a:lnTo>
                  <a:lnTo>
                    <a:pt x="134" y="668"/>
                  </a:lnTo>
                  <a:cubicBezTo>
                    <a:pt x="134" y="668"/>
                    <a:pt x="134" y="635"/>
                    <a:pt x="101" y="635"/>
                  </a:cubicBezTo>
                  <a:lnTo>
                    <a:pt x="68" y="635"/>
                  </a:lnTo>
                  <a:lnTo>
                    <a:pt x="34" y="668"/>
                  </a:lnTo>
                  <a:cubicBezTo>
                    <a:pt x="1" y="668"/>
                    <a:pt x="1" y="701"/>
                    <a:pt x="1" y="701"/>
                  </a:cubicBezTo>
                  <a:cubicBezTo>
                    <a:pt x="1" y="735"/>
                    <a:pt x="1" y="735"/>
                    <a:pt x="1" y="768"/>
                  </a:cubicBezTo>
                  <a:cubicBezTo>
                    <a:pt x="1" y="768"/>
                    <a:pt x="1" y="768"/>
                    <a:pt x="1" y="801"/>
                  </a:cubicBezTo>
                  <a:lnTo>
                    <a:pt x="268" y="1835"/>
                  </a:lnTo>
                  <a:cubicBezTo>
                    <a:pt x="268" y="1869"/>
                    <a:pt x="268" y="1869"/>
                    <a:pt x="268" y="1902"/>
                  </a:cubicBezTo>
                  <a:lnTo>
                    <a:pt x="301" y="1902"/>
                  </a:lnTo>
                  <a:lnTo>
                    <a:pt x="334" y="1869"/>
                  </a:lnTo>
                  <a:cubicBezTo>
                    <a:pt x="368" y="1835"/>
                    <a:pt x="368" y="1835"/>
                    <a:pt x="368" y="1802"/>
                  </a:cubicBezTo>
                  <a:cubicBezTo>
                    <a:pt x="368" y="1802"/>
                    <a:pt x="368" y="1769"/>
                    <a:pt x="368" y="1769"/>
                  </a:cubicBezTo>
                  <a:lnTo>
                    <a:pt x="568" y="768"/>
                  </a:lnTo>
                  <a:lnTo>
                    <a:pt x="768" y="1502"/>
                  </a:lnTo>
                  <a:cubicBezTo>
                    <a:pt x="768" y="1535"/>
                    <a:pt x="768" y="1535"/>
                    <a:pt x="768" y="1569"/>
                  </a:cubicBezTo>
                  <a:lnTo>
                    <a:pt x="835" y="1569"/>
                  </a:lnTo>
                  <a:lnTo>
                    <a:pt x="868" y="1535"/>
                  </a:lnTo>
                  <a:cubicBezTo>
                    <a:pt x="902" y="1502"/>
                    <a:pt x="902" y="1502"/>
                    <a:pt x="902" y="1502"/>
                  </a:cubicBezTo>
                  <a:cubicBezTo>
                    <a:pt x="902" y="1468"/>
                    <a:pt x="902" y="1435"/>
                    <a:pt x="902" y="1435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34"/>
                  </a:cubicBez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2927250" y="2638175"/>
              <a:ext cx="23375" cy="54225"/>
            </a:xfrm>
            <a:custGeom>
              <a:rect b="b" l="l" r="r" t="t"/>
              <a:pathLst>
                <a:path extrusionOk="0" h="2169" w="935">
                  <a:moveTo>
                    <a:pt x="902" y="0"/>
                  </a:moveTo>
                  <a:lnTo>
                    <a:pt x="768" y="67"/>
                  </a:lnTo>
                  <a:cubicBezTo>
                    <a:pt x="735" y="100"/>
                    <a:pt x="735" y="100"/>
                    <a:pt x="735" y="133"/>
                  </a:cubicBezTo>
                  <a:cubicBezTo>
                    <a:pt x="735" y="133"/>
                    <a:pt x="735" y="167"/>
                    <a:pt x="735" y="167"/>
                  </a:cubicBezTo>
                  <a:lnTo>
                    <a:pt x="735" y="1234"/>
                  </a:lnTo>
                  <a:cubicBezTo>
                    <a:pt x="735" y="1401"/>
                    <a:pt x="701" y="1534"/>
                    <a:pt x="668" y="1668"/>
                  </a:cubicBezTo>
                  <a:cubicBezTo>
                    <a:pt x="601" y="1768"/>
                    <a:pt x="535" y="1868"/>
                    <a:pt x="435" y="1901"/>
                  </a:cubicBezTo>
                  <a:cubicBezTo>
                    <a:pt x="385" y="1935"/>
                    <a:pt x="343" y="1951"/>
                    <a:pt x="305" y="1951"/>
                  </a:cubicBezTo>
                  <a:cubicBezTo>
                    <a:pt x="268" y="1951"/>
                    <a:pt x="234" y="1935"/>
                    <a:pt x="201" y="1901"/>
                  </a:cubicBezTo>
                  <a:cubicBezTo>
                    <a:pt x="134" y="1801"/>
                    <a:pt x="134" y="1701"/>
                    <a:pt x="134" y="1568"/>
                  </a:cubicBezTo>
                  <a:lnTo>
                    <a:pt x="134" y="467"/>
                  </a:lnTo>
                  <a:cubicBezTo>
                    <a:pt x="134" y="467"/>
                    <a:pt x="134" y="434"/>
                    <a:pt x="134" y="434"/>
                  </a:cubicBezTo>
                  <a:lnTo>
                    <a:pt x="101" y="434"/>
                  </a:lnTo>
                  <a:lnTo>
                    <a:pt x="34" y="467"/>
                  </a:lnTo>
                  <a:cubicBezTo>
                    <a:pt x="34" y="467"/>
                    <a:pt x="1" y="500"/>
                    <a:pt x="1" y="500"/>
                  </a:cubicBezTo>
                  <a:cubicBezTo>
                    <a:pt x="1" y="534"/>
                    <a:pt x="1" y="567"/>
                    <a:pt x="1" y="567"/>
                  </a:cubicBezTo>
                  <a:lnTo>
                    <a:pt x="1" y="1635"/>
                  </a:lnTo>
                  <a:cubicBezTo>
                    <a:pt x="1" y="1735"/>
                    <a:pt x="1" y="1835"/>
                    <a:pt x="34" y="1901"/>
                  </a:cubicBezTo>
                  <a:cubicBezTo>
                    <a:pt x="34" y="1968"/>
                    <a:pt x="68" y="2035"/>
                    <a:pt x="101" y="2102"/>
                  </a:cubicBezTo>
                  <a:cubicBezTo>
                    <a:pt x="134" y="2135"/>
                    <a:pt x="201" y="2168"/>
                    <a:pt x="268" y="2168"/>
                  </a:cubicBezTo>
                  <a:cubicBezTo>
                    <a:pt x="335" y="2168"/>
                    <a:pt x="401" y="2168"/>
                    <a:pt x="468" y="2102"/>
                  </a:cubicBezTo>
                  <a:cubicBezTo>
                    <a:pt x="535" y="2068"/>
                    <a:pt x="601" y="2001"/>
                    <a:pt x="668" y="1935"/>
                  </a:cubicBezTo>
                  <a:cubicBezTo>
                    <a:pt x="735" y="1868"/>
                    <a:pt x="768" y="1768"/>
                    <a:pt x="802" y="1701"/>
                  </a:cubicBezTo>
                  <a:cubicBezTo>
                    <a:pt x="835" y="1601"/>
                    <a:pt x="868" y="1501"/>
                    <a:pt x="902" y="1401"/>
                  </a:cubicBezTo>
                  <a:cubicBezTo>
                    <a:pt x="902" y="1301"/>
                    <a:pt x="935" y="1201"/>
                    <a:pt x="935" y="1101"/>
                  </a:cubicBezTo>
                  <a:lnTo>
                    <a:pt x="935" y="33"/>
                  </a:lnTo>
                  <a:cubicBezTo>
                    <a:pt x="935" y="33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2958125" y="2624825"/>
              <a:ext cx="21700" cy="54225"/>
            </a:xfrm>
            <a:custGeom>
              <a:rect b="b" l="l" r="r" t="t"/>
              <a:pathLst>
                <a:path extrusionOk="0" h="2169" w="868">
                  <a:moveTo>
                    <a:pt x="634" y="267"/>
                  </a:moveTo>
                  <a:cubicBezTo>
                    <a:pt x="667" y="301"/>
                    <a:pt x="701" y="367"/>
                    <a:pt x="701" y="467"/>
                  </a:cubicBezTo>
                  <a:cubicBezTo>
                    <a:pt x="701" y="567"/>
                    <a:pt x="667" y="667"/>
                    <a:pt x="634" y="768"/>
                  </a:cubicBezTo>
                  <a:cubicBezTo>
                    <a:pt x="567" y="834"/>
                    <a:pt x="534" y="901"/>
                    <a:pt x="434" y="934"/>
                  </a:cubicBezTo>
                  <a:lnTo>
                    <a:pt x="134" y="1101"/>
                  </a:lnTo>
                  <a:lnTo>
                    <a:pt x="134" y="467"/>
                  </a:lnTo>
                  <a:lnTo>
                    <a:pt x="434" y="301"/>
                  </a:lnTo>
                  <a:cubicBezTo>
                    <a:pt x="534" y="267"/>
                    <a:pt x="601" y="267"/>
                    <a:pt x="634" y="267"/>
                  </a:cubicBezTo>
                  <a:close/>
                  <a:moveTo>
                    <a:pt x="601" y="0"/>
                  </a:moveTo>
                  <a:cubicBezTo>
                    <a:pt x="534" y="34"/>
                    <a:pt x="501" y="34"/>
                    <a:pt x="434" y="67"/>
                  </a:cubicBezTo>
                  <a:lnTo>
                    <a:pt x="67" y="301"/>
                  </a:lnTo>
                  <a:cubicBezTo>
                    <a:pt x="34" y="334"/>
                    <a:pt x="34" y="334"/>
                    <a:pt x="34" y="367"/>
                  </a:cubicBezTo>
                  <a:cubicBezTo>
                    <a:pt x="0" y="367"/>
                    <a:pt x="0" y="401"/>
                    <a:pt x="34" y="401"/>
                  </a:cubicBezTo>
                  <a:lnTo>
                    <a:pt x="34" y="2102"/>
                  </a:lnTo>
                  <a:cubicBezTo>
                    <a:pt x="0" y="2135"/>
                    <a:pt x="0" y="2135"/>
                    <a:pt x="34" y="2169"/>
                  </a:cubicBezTo>
                  <a:lnTo>
                    <a:pt x="67" y="2169"/>
                  </a:lnTo>
                  <a:lnTo>
                    <a:pt x="134" y="2102"/>
                  </a:lnTo>
                  <a:cubicBezTo>
                    <a:pt x="134" y="2102"/>
                    <a:pt x="134" y="2102"/>
                    <a:pt x="167" y="2068"/>
                  </a:cubicBezTo>
                  <a:cubicBezTo>
                    <a:pt x="167" y="2068"/>
                    <a:pt x="167" y="2035"/>
                    <a:pt x="167" y="2035"/>
                  </a:cubicBezTo>
                  <a:lnTo>
                    <a:pt x="167" y="1335"/>
                  </a:lnTo>
                  <a:lnTo>
                    <a:pt x="434" y="1168"/>
                  </a:lnTo>
                  <a:lnTo>
                    <a:pt x="701" y="1702"/>
                  </a:lnTo>
                  <a:cubicBezTo>
                    <a:pt x="701" y="1702"/>
                    <a:pt x="701" y="1735"/>
                    <a:pt x="734" y="1735"/>
                  </a:cubicBezTo>
                  <a:lnTo>
                    <a:pt x="767" y="1735"/>
                  </a:lnTo>
                  <a:lnTo>
                    <a:pt x="834" y="1702"/>
                  </a:lnTo>
                  <a:cubicBezTo>
                    <a:pt x="867" y="1668"/>
                    <a:pt x="867" y="1668"/>
                    <a:pt x="867" y="1668"/>
                  </a:cubicBezTo>
                  <a:cubicBezTo>
                    <a:pt x="867" y="1635"/>
                    <a:pt x="867" y="1635"/>
                    <a:pt x="867" y="1601"/>
                  </a:cubicBezTo>
                  <a:lnTo>
                    <a:pt x="601" y="1034"/>
                  </a:lnTo>
                  <a:cubicBezTo>
                    <a:pt x="701" y="968"/>
                    <a:pt x="767" y="868"/>
                    <a:pt x="801" y="768"/>
                  </a:cubicBezTo>
                  <a:cubicBezTo>
                    <a:pt x="834" y="634"/>
                    <a:pt x="867" y="501"/>
                    <a:pt x="867" y="367"/>
                  </a:cubicBezTo>
                  <a:cubicBezTo>
                    <a:pt x="867" y="301"/>
                    <a:pt x="867" y="234"/>
                    <a:pt x="834" y="167"/>
                  </a:cubicBezTo>
                  <a:cubicBezTo>
                    <a:pt x="801" y="100"/>
                    <a:pt x="767" y="67"/>
                    <a:pt x="734" y="34"/>
                  </a:cubicBezTo>
                  <a:cubicBezTo>
                    <a:pt x="701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2985625" y="2615650"/>
              <a:ext cx="19225" cy="47550"/>
            </a:xfrm>
            <a:custGeom>
              <a:rect b="b" l="l" r="r" t="t"/>
              <a:pathLst>
                <a:path extrusionOk="0" h="1902" w="769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35"/>
                  </a:lnTo>
                  <a:cubicBezTo>
                    <a:pt x="1" y="1868"/>
                    <a:pt x="1" y="1868"/>
                    <a:pt x="1" y="1902"/>
                  </a:cubicBezTo>
                  <a:lnTo>
                    <a:pt x="34" y="1902"/>
                  </a:lnTo>
                  <a:lnTo>
                    <a:pt x="735" y="1468"/>
                  </a:lnTo>
                  <a:cubicBezTo>
                    <a:pt x="735" y="1468"/>
                    <a:pt x="768" y="1435"/>
                    <a:pt x="768" y="1435"/>
                  </a:cubicBezTo>
                  <a:cubicBezTo>
                    <a:pt x="768" y="1401"/>
                    <a:pt x="768" y="1401"/>
                    <a:pt x="768" y="1368"/>
                  </a:cubicBezTo>
                  <a:lnTo>
                    <a:pt x="768" y="1268"/>
                  </a:lnTo>
                  <a:cubicBezTo>
                    <a:pt x="768" y="1268"/>
                    <a:pt x="768" y="1268"/>
                    <a:pt x="768" y="1235"/>
                  </a:cubicBezTo>
                  <a:lnTo>
                    <a:pt x="735" y="1235"/>
                  </a:lnTo>
                  <a:lnTo>
                    <a:pt x="134" y="1602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3019000" y="2595625"/>
              <a:ext cx="4200" cy="48200"/>
            </a:xfrm>
            <a:custGeom>
              <a:rect b="b" l="l" r="r" t="t"/>
              <a:pathLst>
                <a:path extrusionOk="0" h="1928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68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51"/>
                    <a:pt x="9" y="359"/>
                    <a:pt x="17" y="359"/>
                  </a:cubicBezTo>
                  <a:cubicBezTo>
                    <a:pt x="25" y="359"/>
                    <a:pt x="34" y="351"/>
                    <a:pt x="34" y="334"/>
                  </a:cubicBezTo>
                  <a:lnTo>
                    <a:pt x="134" y="301"/>
                  </a:lnTo>
                  <a:cubicBezTo>
                    <a:pt x="167" y="268"/>
                    <a:pt x="167" y="268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1"/>
                    <a:pt x="167" y="1"/>
                  </a:cubicBezTo>
                  <a:close/>
                  <a:moveTo>
                    <a:pt x="150" y="476"/>
                  </a:moveTo>
                  <a:cubicBezTo>
                    <a:pt x="142" y="476"/>
                    <a:pt x="134" y="485"/>
                    <a:pt x="134" y="501"/>
                  </a:cubicBezTo>
                  <a:lnTo>
                    <a:pt x="67" y="535"/>
                  </a:lnTo>
                  <a:cubicBezTo>
                    <a:pt x="67" y="535"/>
                    <a:pt x="34" y="535"/>
                    <a:pt x="34" y="568"/>
                  </a:cubicBezTo>
                  <a:cubicBezTo>
                    <a:pt x="34" y="568"/>
                    <a:pt x="34" y="601"/>
                    <a:pt x="34" y="635"/>
                  </a:cubicBezTo>
                  <a:lnTo>
                    <a:pt x="34" y="1869"/>
                  </a:lnTo>
                  <a:cubicBezTo>
                    <a:pt x="34" y="1902"/>
                    <a:pt x="34" y="1902"/>
                    <a:pt x="34" y="1902"/>
                  </a:cubicBezTo>
                  <a:cubicBezTo>
                    <a:pt x="50" y="1919"/>
                    <a:pt x="59" y="1927"/>
                    <a:pt x="63" y="1927"/>
                  </a:cubicBezTo>
                  <a:cubicBezTo>
                    <a:pt x="67" y="1927"/>
                    <a:pt x="67" y="1919"/>
                    <a:pt x="67" y="1902"/>
                  </a:cubicBezTo>
                  <a:lnTo>
                    <a:pt x="134" y="1869"/>
                  </a:lnTo>
                  <a:cubicBezTo>
                    <a:pt x="167" y="1869"/>
                    <a:pt x="167" y="1869"/>
                    <a:pt x="167" y="1835"/>
                  </a:cubicBezTo>
                  <a:cubicBezTo>
                    <a:pt x="167" y="1835"/>
                    <a:pt x="167" y="1802"/>
                    <a:pt x="167" y="1769"/>
                  </a:cubicBezTo>
                  <a:lnTo>
                    <a:pt x="167" y="535"/>
                  </a:lnTo>
                  <a:cubicBezTo>
                    <a:pt x="167" y="535"/>
                    <a:pt x="167" y="501"/>
                    <a:pt x="167" y="501"/>
                  </a:cubicBezTo>
                  <a:cubicBezTo>
                    <a:pt x="167" y="485"/>
                    <a:pt x="159" y="476"/>
                    <a:pt x="150" y="47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3030675" y="2596475"/>
              <a:ext cx="19200" cy="41725"/>
            </a:xfrm>
            <a:custGeom>
              <a:rect b="b" l="l" r="r" t="t"/>
              <a:pathLst>
                <a:path extrusionOk="0" h="1669" w="768">
                  <a:moveTo>
                    <a:pt x="534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200" y="234"/>
                    <a:pt x="167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34" y="300"/>
                    <a:pt x="0" y="300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601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35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834"/>
                  </a:lnTo>
                  <a:cubicBezTo>
                    <a:pt x="134" y="701"/>
                    <a:pt x="134" y="601"/>
                    <a:pt x="200" y="467"/>
                  </a:cubicBezTo>
                  <a:cubicBezTo>
                    <a:pt x="234" y="400"/>
                    <a:pt x="300" y="334"/>
                    <a:pt x="367" y="267"/>
                  </a:cubicBezTo>
                  <a:cubicBezTo>
                    <a:pt x="401" y="250"/>
                    <a:pt x="434" y="242"/>
                    <a:pt x="463" y="242"/>
                  </a:cubicBezTo>
                  <a:cubicBezTo>
                    <a:pt x="492" y="242"/>
                    <a:pt x="517" y="250"/>
                    <a:pt x="534" y="267"/>
                  </a:cubicBezTo>
                  <a:cubicBezTo>
                    <a:pt x="601" y="367"/>
                    <a:pt x="634" y="467"/>
                    <a:pt x="601" y="534"/>
                  </a:cubicBezTo>
                  <a:lnTo>
                    <a:pt x="601" y="1234"/>
                  </a:lnTo>
                  <a:cubicBezTo>
                    <a:pt x="601" y="1268"/>
                    <a:pt x="601" y="1268"/>
                    <a:pt x="601" y="1301"/>
                  </a:cubicBezTo>
                  <a:lnTo>
                    <a:pt x="634" y="1301"/>
                  </a:lnTo>
                  <a:lnTo>
                    <a:pt x="701" y="1234"/>
                  </a:lnTo>
                  <a:cubicBezTo>
                    <a:pt x="734" y="1234"/>
                    <a:pt x="734" y="1234"/>
                    <a:pt x="734" y="1201"/>
                  </a:cubicBezTo>
                  <a:cubicBezTo>
                    <a:pt x="734" y="1201"/>
                    <a:pt x="734" y="1168"/>
                    <a:pt x="734" y="1168"/>
                  </a:cubicBezTo>
                  <a:lnTo>
                    <a:pt x="767" y="400"/>
                  </a:lnTo>
                  <a:cubicBezTo>
                    <a:pt x="767" y="334"/>
                    <a:pt x="767" y="267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0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3053175" y="2582500"/>
              <a:ext cx="18375" cy="39000"/>
            </a:xfrm>
            <a:custGeom>
              <a:rect b="b" l="l" r="r" t="t"/>
              <a:pathLst>
                <a:path extrusionOk="0" h="1560" w="735">
                  <a:moveTo>
                    <a:pt x="585" y="0"/>
                  </a:moveTo>
                  <a:cubicBezTo>
                    <a:pt x="568" y="0"/>
                    <a:pt x="551" y="9"/>
                    <a:pt x="535" y="25"/>
                  </a:cubicBezTo>
                  <a:cubicBezTo>
                    <a:pt x="468" y="25"/>
                    <a:pt x="435" y="25"/>
                    <a:pt x="368" y="59"/>
                  </a:cubicBezTo>
                  <a:cubicBezTo>
                    <a:pt x="334" y="92"/>
                    <a:pt x="268" y="126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26"/>
                    <a:pt x="68" y="492"/>
                  </a:cubicBezTo>
                  <a:cubicBezTo>
                    <a:pt x="68" y="559"/>
                    <a:pt x="68" y="593"/>
                    <a:pt x="68" y="659"/>
                  </a:cubicBezTo>
                  <a:cubicBezTo>
                    <a:pt x="68" y="726"/>
                    <a:pt x="68" y="793"/>
                    <a:pt x="134" y="859"/>
                  </a:cubicBezTo>
                  <a:cubicBezTo>
                    <a:pt x="158" y="883"/>
                    <a:pt x="198" y="907"/>
                    <a:pt x="243" y="907"/>
                  </a:cubicBezTo>
                  <a:cubicBezTo>
                    <a:pt x="262" y="907"/>
                    <a:pt x="282" y="903"/>
                    <a:pt x="301" y="893"/>
                  </a:cubicBezTo>
                  <a:lnTo>
                    <a:pt x="435" y="893"/>
                  </a:lnTo>
                  <a:cubicBezTo>
                    <a:pt x="451" y="876"/>
                    <a:pt x="468" y="868"/>
                    <a:pt x="485" y="868"/>
                  </a:cubicBezTo>
                  <a:cubicBezTo>
                    <a:pt x="501" y="868"/>
                    <a:pt x="518" y="876"/>
                    <a:pt x="535" y="893"/>
                  </a:cubicBezTo>
                  <a:cubicBezTo>
                    <a:pt x="551" y="876"/>
                    <a:pt x="560" y="868"/>
                    <a:pt x="568" y="868"/>
                  </a:cubicBezTo>
                  <a:cubicBezTo>
                    <a:pt x="576" y="868"/>
                    <a:pt x="585" y="876"/>
                    <a:pt x="601" y="893"/>
                  </a:cubicBezTo>
                  <a:cubicBezTo>
                    <a:pt x="601" y="893"/>
                    <a:pt x="601" y="926"/>
                    <a:pt x="601" y="959"/>
                  </a:cubicBezTo>
                  <a:cubicBezTo>
                    <a:pt x="601" y="993"/>
                    <a:pt x="568" y="1026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60"/>
                    <a:pt x="468" y="1193"/>
                    <a:pt x="435" y="1226"/>
                  </a:cubicBezTo>
                  <a:cubicBezTo>
                    <a:pt x="401" y="1260"/>
                    <a:pt x="401" y="1260"/>
                    <a:pt x="368" y="1293"/>
                  </a:cubicBezTo>
                  <a:cubicBezTo>
                    <a:pt x="334" y="1293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60"/>
                  </a:cubicBezTo>
                  <a:lnTo>
                    <a:pt x="101" y="1260"/>
                  </a:lnTo>
                  <a:lnTo>
                    <a:pt x="34" y="1293"/>
                  </a:lnTo>
                  <a:cubicBezTo>
                    <a:pt x="34" y="1326"/>
                    <a:pt x="1" y="1360"/>
                    <a:pt x="1" y="1360"/>
                  </a:cubicBezTo>
                  <a:cubicBezTo>
                    <a:pt x="1" y="1360"/>
                    <a:pt x="1" y="1393"/>
                    <a:pt x="1" y="1393"/>
                  </a:cubicBezTo>
                  <a:cubicBezTo>
                    <a:pt x="1" y="1426"/>
                    <a:pt x="34" y="1460"/>
                    <a:pt x="34" y="1493"/>
                  </a:cubicBezTo>
                  <a:cubicBezTo>
                    <a:pt x="68" y="1527"/>
                    <a:pt x="68" y="1527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4" y="1527"/>
                    <a:pt x="368" y="1493"/>
                  </a:cubicBezTo>
                  <a:cubicBezTo>
                    <a:pt x="435" y="1460"/>
                    <a:pt x="468" y="1426"/>
                    <a:pt x="535" y="1393"/>
                  </a:cubicBezTo>
                  <a:cubicBezTo>
                    <a:pt x="568" y="1326"/>
                    <a:pt x="601" y="1260"/>
                    <a:pt x="635" y="1226"/>
                  </a:cubicBezTo>
                  <a:cubicBezTo>
                    <a:pt x="668" y="1160"/>
                    <a:pt x="701" y="1126"/>
                    <a:pt x="701" y="1060"/>
                  </a:cubicBezTo>
                  <a:cubicBezTo>
                    <a:pt x="735" y="993"/>
                    <a:pt x="735" y="926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701" y="659"/>
                  </a:cubicBezTo>
                  <a:cubicBezTo>
                    <a:pt x="668" y="659"/>
                    <a:pt x="635" y="626"/>
                    <a:pt x="601" y="626"/>
                  </a:cubicBezTo>
                  <a:lnTo>
                    <a:pt x="468" y="626"/>
                  </a:lnTo>
                  <a:lnTo>
                    <a:pt x="334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492"/>
                    <a:pt x="234" y="459"/>
                    <a:pt x="268" y="426"/>
                  </a:cubicBezTo>
                  <a:cubicBezTo>
                    <a:pt x="301" y="359"/>
                    <a:pt x="334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701" y="259"/>
                  </a:lnTo>
                  <a:cubicBezTo>
                    <a:pt x="701" y="259"/>
                    <a:pt x="701" y="226"/>
                    <a:pt x="735" y="226"/>
                  </a:cubicBezTo>
                  <a:cubicBezTo>
                    <a:pt x="735" y="192"/>
                    <a:pt x="735" y="159"/>
                    <a:pt x="735" y="159"/>
                  </a:cubicBezTo>
                  <a:cubicBezTo>
                    <a:pt x="701" y="126"/>
                    <a:pt x="701" y="92"/>
                    <a:pt x="701" y="59"/>
                  </a:cubicBezTo>
                  <a:cubicBezTo>
                    <a:pt x="668" y="59"/>
                    <a:pt x="668" y="25"/>
                    <a:pt x="635" y="25"/>
                  </a:cubicBezTo>
                  <a:cubicBezTo>
                    <a:pt x="618" y="9"/>
                    <a:pt x="601" y="0"/>
                    <a:pt x="5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3077375" y="2568600"/>
              <a:ext cx="20025" cy="54375"/>
            </a:xfrm>
            <a:custGeom>
              <a:rect b="b" l="l" r="r" t="t"/>
              <a:pathLst>
                <a:path extrusionOk="0" h="2175" w="801">
                  <a:moveTo>
                    <a:pt x="496" y="256"/>
                  </a:moveTo>
                  <a:cubicBezTo>
                    <a:pt x="526" y="256"/>
                    <a:pt x="551" y="265"/>
                    <a:pt x="567" y="281"/>
                  </a:cubicBezTo>
                  <a:cubicBezTo>
                    <a:pt x="601" y="348"/>
                    <a:pt x="634" y="448"/>
                    <a:pt x="634" y="548"/>
                  </a:cubicBezTo>
                  <a:lnTo>
                    <a:pt x="634" y="682"/>
                  </a:lnTo>
                  <a:cubicBezTo>
                    <a:pt x="634" y="815"/>
                    <a:pt x="601" y="915"/>
                    <a:pt x="567" y="1048"/>
                  </a:cubicBezTo>
                  <a:cubicBezTo>
                    <a:pt x="534" y="1115"/>
                    <a:pt x="467" y="1215"/>
                    <a:pt x="401" y="1249"/>
                  </a:cubicBezTo>
                  <a:cubicBezTo>
                    <a:pt x="367" y="1265"/>
                    <a:pt x="334" y="1274"/>
                    <a:pt x="300" y="1274"/>
                  </a:cubicBezTo>
                  <a:cubicBezTo>
                    <a:pt x="267" y="1274"/>
                    <a:pt x="234" y="1265"/>
                    <a:pt x="200" y="1249"/>
                  </a:cubicBezTo>
                  <a:cubicBezTo>
                    <a:pt x="167" y="1182"/>
                    <a:pt x="134" y="1082"/>
                    <a:pt x="134" y="1015"/>
                  </a:cubicBezTo>
                  <a:lnTo>
                    <a:pt x="134" y="782"/>
                  </a:lnTo>
                  <a:cubicBezTo>
                    <a:pt x="134" y="682"/>
                    <a:pt x="167" y="581"/>
                    <a:pt x="200" y="481"/>
                  </a:cubicBezTo>
                  <a:cubicBezTo>
                    <a:pt x="234" y="415"/>
                    <a:pt x="300" y="348"/>
                    <a:pt x="401" y="281"/>
                  </a:cubicBezTo>
                  <a:cubicBezTo>
                    <a:pt x="434" y="265"/>
                    <a:pt x="467" y="256"/>
                    <a:pt x="496" y="256"/>
                  </a:cubicBezTo>
                  <a:close/>
                  <a:moveTo>
                    <a:pt x="510" y="1"/>
                  </a:moveTo>
                  <a:cubicBezTo>
                    <a:pt x="464" y="1"/>
                    <a:pt x="424" y="24"/>
                    <a:pt x="401" y="48"/>
                  </a:cubicBezTo>
                  <a:cubicBezTo>
                    <a:pt x="334" y="81"/>
                    <a:pt x="267" y="114"/>
                    <a:pt x="234" y="181"/>
                  </a:cubicBezTo>
                  <a:cubicBezTo>
                    <a:pt x="200" y="248"/>
                    <a:pt x="167" y="315"/>
                    <a:pt x="134" y="381"/>
                  </a:cubicBezTo>
                  <a:lnTo>
                    <a:pt x="134" y="281"/>
                  </a:lnTo>
                  <a:cubicBezTo>
                    <a:pt x="134" y="281"/>
                    <a:pt x="134" y="248"/>
                    <a:pt x="134" y="248"/>
                  </a:cubicBezTo>
                  <a:lnTo>
                    <a:pt x="100" y="248"/>
                  </a:lnTo>
                  <a:lnTo>
                    <a:pt x="34" y="281"/>
                  </a:lnTo>
                  <a:cubicBezTo>
                    <a:pt x="34" y="281"/>
                    <a:pt x="0" y="315"/>
                    <a:pt x="0" y="315"/>
                  </a:cubicBezTo>
                  <a:cubicBezTo>
                    <a:pt x="0" y="348"/>
                    <a:pt x="0" y="348"/>
                    <a:pt x="0" y="381"/>
                  </a:cubicBezTo>
                  <a:lnTo>
                    <a:pt x="0" y="2116"/>
                  </a:lnTo>
                  <a:cubicBezTo>
                    <a:pt x="0" y="2116"/>
                    <a:pt x="0" y="2149"/>
                    <a:pt x="0" y="2149"/>
                  </a:cubicBezTo>
                  <a:cubicBezTo>
                    <a:pt x="0" y="2166"/>
                    <a:pt x="9" y="2174"/>
                    <a:pt x="17" y="2174"/>
                  </a:cubicBezTo>
                  <a:cubicBezTo>
                    <a:pt x="25" y="2174"/>
                    <a:pt x="34" y="2166"/>
                    <a:pt x="34" y="2149"/>
                  </a:cubicBezTo>
                  <a:lnTo>
                    <a:pt x="100" y="2116"/>
                  </a:lnTo>
                  <a:cubicBezTo>
                    <a:pt x="100" y="2116"/>
                    <a:pt x="134" y="2083"/>
                    <a:pt x="134" y="2083"/>
                  </a:cubicBezTo>
                  <a:cubicBezTo>
                    <a:pt x="134" y="2049"/>
                    <a:pt x="134" y="2049"/>
                    <a:pt x="134" y="2016"/>
                  </a:cubicBezTo>
                  <a:lnTo>
                    <a:pt x="134" y="1449"/>
                  </a:lnTo>
                  <a:cubicBezTo>
                    <a:pt x="167" y="1482"/>
                    <a:pt x="200" y="1482"/>
                    <a:pt x="234" y="1515"/>
                  </a:cubicBezTo>
                  <a:cubicBezTo>
                    <a:pt x="300" y="1515"/>
                    <a:pt x="367" y="1515"/>
                    <a:pt x="401" y="1482"/>
                  </a:cubicBezTo>
                  <a:cubicBezTo>
                    <a:pt x="467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34" y="982"/>
                    <a:pt x="767" y="882"/>
                  </a:cubicBezTo>
                  <a:cubicBezTo>
                    <a:pt x="767" y="782"/>
                    <a:pt x="801" y="682"/>
                    <a:pt x="801" y="615"/>
                  </a:cubicBezTo>
                  <a:lnTo>
                    <a:pt x="801" y="448"/>
                  </a:lnTo>
                  <a:cubicBezTo>
                    <a:pt x="801" y="348"/>
                    <a:pt x="767" y="281"/>
                    <a:pt x="767" y="215"/>
                  </a:cubicBezTo>
                  <a:cubicBezTo>
                    <a:pt x="734" y="148"/>
                    <a:pt x="701" y="81"/>
                    <a:pt x="667" y="48"/>
                  </a:cubicBezTo>
                  <a:cubicBezTo>
                    <a:pt x="634" y="14"/>
                    <a:pt x="601" y="14"/>
                    <a:pt x="567" y="14"/>
                  </a:cubicBezTo>
                  <a:cubicBezTo>
                    <a:pt x="548" y="5"/>
                    <a:pt x="528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3101550" y="2554775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84" y="242"/>
                  </a:moveTo>
                  <a:cubicBezTo>
                    <a:pt x="518" y="242"/>
                    <a:pt x="551" y="251"/>
                    <a:pt x="568" y="267"/>
                  </a:cubicBezTo>
                  <a:cubicBezTo>
                    <a:pt x="634" y="334"/>
                    <a:pt x="634" y="401"/>
                    <a:pt x="634" y="501"/>
                  </a:cubicBezTo>
                  <a:lnTo>
                    <a:pt x="167" y="768"/>
                  </a:lnTo>
                  <a:cubicBezTo>
                    <a:pt x="167" y="701"/>
                    <a:pt x="167" y="667"/>
                    <a:pt x="167" y="601"/>
                  </a:cubicBezTo>
                  <a:cubicBezTo>
                    <a:pt x="201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1"/>
                    <a:pt x="368" y="301"/>
                    <a:pt x="401" y="267"/>
                  </a:cubicBezTo>
                  <a:cubicBezTo>
                    <a:pt x="418" y="251"/>
                    <a:pt x="451" y="242"/>
                    <a:pt x="484" y="242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301" y="134"/>
                    <a:pt x="234" y="167"/>
                  </a:cubicBezTo>
                  <a:cubicBezTo>
                    <a:pt x="201" y="234"/>
                    <a:pt x="167" y="301"/>
                    <a:pt x="134" y="367"/>
                  </a:cubicBezTo>
                  <a:cubicBezTo>
                    <a:pt x="101" y="434"/>
                    <a:pt x="67" y="501"/>
                    <a:pt x="34" y="601"/>
                  </a:cubicBezTo>
                  <a:cubicBezTo>
                    <a:pt x="34" y="667"/>
                    <a:pt x="1" y="768"/>
                    <a:pt x="1" y="834"/>
                  </a:cubicBezTo>
                  <a:cubicBezTo>
                    <a:pt x="1" y="934"/>
                    <a:pt x="1" y="1001"/>
                    <a:pt x="1" y="1068"/>
                  </a:cubicBezTo>
                  <a:cubicBezTo>
                    <a:pt x="1" y="1134"/>
                    <a:pt x="1" y="1235"/>
                    <a:pt x="34" y="1301"/>
                  </a:cubicBezTo>
                  <a:cubicBezTo>
                    <a:pt x="34" y="1335"/>
                    <a:pt x="67" y="1401"/>
                    <a:pt x="101" y="1435"/>
                  </a:cubicBezTo>
                  <a:cubicBezTo>
                    <a:pt x="134" y="1468"/>
                    <a:pt x="167" y="1501"/>
                    <a:pt x="234" y="1501"/>
                  </a:cubicBezTo>
                  <a:cubicBezTo>
                    <a:pt x="267" y="1501"/>
                    <a:pt x="334" y="1468"/>
                    <a:pt x="368" y="1435"/>
                  </a:cubicBezTo>
                  <a:cubicBezTo>
                    <a:pt x="434" y="1401"/>
                    <a:pt x="501" y="1368"/>
                    <a:pt x="534" y="1335"/>
                  </a:cubicBezTo>
                  <a:cubicBezTo>
                    <a:pt x="568" y="1268"/>
                    <a:pt x="634" y="1235"/>
                    <a:pt x="668" y="1168"/>
                  </a:cubicBezTo>
                  <a:cubicBezTo>
                    <a:pt x="668" y="1134"/>
                    <a:pt x="701" y="1068"/>
                    <a:pt x="734" y="1034"/>
                  </a:cubicBezTo>
                  <a:cubicBezTo>
                    <a:pt x="734" y="1001"/>
                    <a:pt x="734" y="934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01"/>
                  </a:lnTo>
                  <a:lnTo>
                    <a:pt x="634" y="968"/>
                  </a:lnTo>
                  <a:cubicBezTo>
                    <a:pt x="601" y="1001"/>
                    <a:pt x="601" y="1068"/>
                    <a:pt x="568" y="1101"/>
                  </a:cubicBezTo>
                  <a:cubicBezTo>
                    <a:pt x="534" y="1134"/>
                    <a:pt x="468" y="1201"/>
                    <a:pt x="401" y="1235"/>
                  </a:cubicBezTo>
                  <a:cubicBezTo>
                    <a:pt x="384" y="1251"/>
                    <a:pt x="359" y="1260"/>
                    <a:pt x="330" y="1260"/>
                  </a:cubicBezTo>
                  <a:cubicBezTo>
                    <a:pt x="301" y="1260"/>
                    <a:pt x="267" y="1251"/>
                    <a:pt x="234" y="1235"/>
                  </a:cubicBezTo>
                  <a:cubicBezTo>
                    <a:pt x="201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801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7"/>
                    <a:pt x="734" y="100"/>
                    <a:pt x="701" y="67"/>
                  </a:cubicBezTo>
                  <a:cubicBezTo>
                    <a:pt x="668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3124900" y="2540600"/>
              <a:ext cx="20050" cy="38375"/>
            </a:xfrm>
            <a:custGeom>
              <a:rect b="b" l="l" r="r" t="t"/>
              <a:pathLst>
                <a:path extrusionOk="0" h="1535" w="802"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167" y="234"/>
                    <a:pt x="134" y="300"/>
                    <a:pt x="101" y="401"/>
                  </a:cubicBezTo>
                  <a:cubicBezTo>
                    <a:pt x="67" y="467"/>
                    <a:pt x="34" y="534"/>
                    <a:pt x="34" y="634"/>
                  </a:cubicBezTo>
                  <a:cubicBezTo>
                    <a:pt x="1" y="701"/>
                    <a:pt x="1" y="801"/>
                    <a:pt x="1" y="901"/>
                  </a:cubicBezTo>
                  <a:lnTo>
                    <a:pt x="1" y="1101"/>
                  </a:lnTo>
                  <a:cubicBezTo>
                    <a:pt x="1" y="1168"/>
                    <a:pt x="1" y="1234"/>
                    <a:pt x="34" y="1301"/>
                  </a:cubicBezTo>
                  <a:cubicBezTo>
                    <a:pt x="34" y="1368"/>
                    <a:pt x="67" y="1401"/>
                    <a:pt x="101" y="1468"/>
                  </a:cubicBezTo>
                  <a:cubicBezTo>
                    <a:pt x="134" y="1501"/>
                    <a:pt x="167" y="1501"/>
                    <a:pt x="234" y="1535"/>
                  </a:cubicBezTo>
                  <a:cubicBezTo>
                    <a:pt x="301" y="1535"/>
                    <a:pt x="334" y="1501"/>
                    <a:pt x="401" y="1468"/>
                  </a:cubicBezTo>
                  <a:cubicBezTo>
                    <a:pt x="468" y="1435"/>
                    <a:pt x="501" y="1401"/>
                    <a:pt x="568" y="1335"/>
                  </a:cubicBezTo>
                  <a:cubicBezTo>
                    <a:pt x="634" y="1234"/>
                    <a:pt x="701" y="1101"/>
                    <a:pt x="768" y="968"/>
                  </a:cubicBezTo>
                  <a:cubicBezTo>
                    <a:pt x="768" y="901"/>
                    <a:pt x="768" y="868"/>
                    <a:pt x="801" y="801"/>
                  </a:cubicBezTo>
                  <a:cubicBezTo>
                    <a:pt x="801" y="801"/>
                    <a:pt x="801" y="801"/>
                    <a:pt x="801" y="767"/>
                  </a:cubicBezTo>
                  <a:lnTo>
                    <a:pt x="734" y="767"/>
                  </a:lnTo>
                  <a:lnTo>
                    <a:pt x="701" y="801"/>
                  </a:lnTo>
                  <a:cubicBezTo>
                    <a:pt x="701" y="801"/>
                    <a:pt x="668" y="834"/>
                    <a:pt x="668" y="834"/>
                  </a:cubicBezTo>
                  <a:cubicBezTo>
                    <a:pt x="668" y="868"/>
                    <a:pt x="634" y="868"/>
                    <a:pt x="634" y="901"/>
                  </a:cubicBezTo>
                  <a:cubicBezTo>
                    <a:pt x="634" y="968"/>
                    <a:pt x="601" y="1068"/>
                    <a:pt x="568" y="1134"/>
                  </a:cubicBezTo>
                  <a:cubicBezTo>
                    <a:pt x="501" y="1168"/>
                    <a:pt x="468" y="1201"/>
                    <a:pt x="401" y="1234"/>
                  </a:cubicBezTo>
                  <a:cubicBezTo>
                    <a:pt x="401" y="1268"/>
                    <a:pt x="368" y="1268"/>
                    <a:pt x="334" y="1268"/>
                  </a:cubicBezTo>
                  <a:cubicBezTo>
                    <a:pt x="301" y="1268"/>
                    <a:pt x="267" y="1268"/>
                    <a:pt x="267" y="1234"/>
                  </a:cubicBezTo>
                  <a:cubicBezTo>
                    <a:pt x="234" y="1234"/>
                    <a:pt x="201" y="1201"/>
                    <a:pt x="201" y="1168"/>
                  </a:cubicBezTo>
                  <a:cubicBezTo>
                    <a:pt x="167" y="1101"/>
                    <a:pt x="167" y="1068"/>
                    <a:pt x="167" y="1001"/>
                  </a:cubicBezTo>
                  <a:cubicBezTo>
                    <a:pt x="167" y="934"/>
                    <a:pt x="167" y="868"/>
                    <a:pt x="167" y="801"/>
                  </a:cubicBezTo>
                  <a:cubicBezTo>
                    <a:pt x="167" y="734"/>
                    <a:pt x="167" y="667"/>
                    <a:pt x="201" y="601"/>
                  </a:cubicBezTo>
                  <a:cubicBezTo>
                    <a:pt x="201" y="567"/>
                    <a:pt x="234" y="501"/>
                    <a:pt x="234" y="467"/>
                  </a:cubicBezTo>
                  <a:cubicBezTo>
                    <a:pt x="267" y="401"/>
                    <a:pt x="301" y="367"/>
                    <a:pt x="334" y="334"/>
                  </a:cubicBezTo>
                  <a:cubicBezTo>
                    <a:pt x="334" y="300"/>
                    <a:pt x="368" y="300"/>
                    <a:pt x="401" y="267"/>
                  </a:cubicBezTo>
                  <a:cubicBezTo>
                    <a:pt x="468" y="234"/>
                    <a:pt x="501" y="234"/>
                    <a:pt x="568" y="234"/>
                  </a:cubicBezTo>
                  <a:cubicBezTo>
                    <a:pt x="601" y="234"/>
                    <a:pt x="634" y="300"/>
                    <a:pt x="634" y="334"/>
                  </a:cubicBezTo>
                  <a:cubicBezTo>
                    <a:pt x="634" y="367"/>
                    <a:pt x="668" y="367"/>
                    <a:pt x="668" y="367"/>
                  </a:cubicBezTo>
                  <a:lnTo>
                    <a:pt x="734" y="367"/>
                  </a:lnTo>
                  <a:cubicBezTo>
                    <a:pt x="768" y="334"/>
                    <a:pt x="768" y="334"/>
                    <a:pt x="768" y="300"/>
                  </a:cubicBezTo>
                  <a:cubicBezTo>
                    <a:pt x="801" y="300"/>
                    <a:pt x="801" y="267"/>
                    <a:pt x="768" y="267"/>
                  </a:cubicBezTo>
                  <a:cubicBezTo>
                    <a:pt x="768" y="200"/>
                    <a:pt x="768" y="167"/>
                    <a:pt x="768" y="134"/>
                  </a:cubicBezTo>
                  <a:cubicBezTo>
                    <a:pt x="734" y="100"/>
                    <a:pt x="701" y="67"/>
                    <a:pt x="668" y="34"/>
                  </a:cubicBezTo>
                  <a:cubicBezTo>
                    <a:pt x="634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3148250" y="2518900"/>
              <a:ext cx="15050" cy="45475"/>
            </a:xfrm>
            <a:custGeom>
              <a:rect b="b" l="l" r="r" t="t"/>
              <a:pathLst>
                <a:path extrusionOk="0" h="1819" w="602">
                  <a:moveTo>
                    <a:pt x="267" y="1"/>
                  </a:moveTo>
                  <a:lnTo>
                    <a:pt x="201" y="34"/>
                  </a:lnTo>
                  <a:cubicBezTo>
                    <a:pt x="167" y="34"/>
                    <a:pt x="167" y="68"/>
                    <a:pt x="167" y="68"/>
                  </a:cubicBezTo>
                  <a:cubicBezTo>
                    <a:pt x="167" y="101"/>
                    <a:pt x="167" y="101"/>
                    <a:pt x="167" y="134"/>
                  </a:cubicBezTo>
                  <a:lnTo>
                    <a:pt x="167" y="568"/>
                  </a:lnTo>
                  <a:lnTo>
                    <a:pt x="34" y="635"/>
                  </a:lnTo>
                  <a:cubicBezTo>
                    <a:pt x="1" y="635"/>
                    <a:pt x="1" y="635"/>
                    <a:pt x="1" y="668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802"/>
                  </a:lnTo>
                  <a:cubicBezTo>
                    <a:pt x="1" y="835"/>
                    <a:pt x="1" y="835"/>
                    <a:pt x="1" y="835"/>
                  </a:cubicBezTo>
                  <a:cubicBezTo>
                    <a:pt x="1" y="852"/>
                    <a:pt x="9" y="860"/>
                    <a:pt x="17" y="860"/>
                  </a:cubicBezTo>
                  <a:cubicBezTo>
                    <a:pt x="26" y="860"/>
                    <a:pt x="34" y="852"/>
                    <a:pt x="34" y="835"/>
                  </a:cubicBezTo>
                  <a:lnTo>
                    <a:pt x="167" y="768"/>
                  </a:lnTo>
                  <a:lnTo>
                    <a:pt x="167" y="1469"/>
                  </a:lnTo>
                  <a:cubicBezTo>
                    <a:pt x="134" y="1569"/>
                    <a:pt x="167" y="1669"/>
                    <a:pt x="234" y="1769"/>
                  </a:cubicBezTo>
                  <a:cubicBezTo>
                    <a:pt x="251" y="1802"/>
                    <a:pt x="276" y="1819"/>
                    <a:pt x="309" y="1819"/>
                  </a:cubicBezTo>
                  <a:cubicBezTo>
                    <a:pt x="343" y="1819"/>
                    <a:pt x="384" y="1802"/>
                    <a:pt x="434" y="1769"/>
                  </a:cubicBezTo>
                  <a:lnTo>
                    <a:pt x="534" y="1702"/>
                  </a:lnTo>
                  <a:cubicBezTo>
                    <a:pt x="568" y="1702"/>
                    <a:pt x="568" y="1669"/>
                    <a:pt x="568" y="1669"/>
                  </a:cubicBezTo>
                  <a:cubicBezTo>
                    <a:pt x="568" y="1635"/>
                    <a:pt x="568" y="1635"/>
                    <a:pt x="568" y="1602"/>
                  </a:cubicBezTo>
                  <a:lnTo>
                    <a:pt x="568" y="1535"/>
                  </a:lnTo>
                  <a:cubicBezTo>
                    <a:pt x="601" y="1502"/>
                    <a:pt x="601" y="1502"/>
                    <a:pt x="568" y="1469"/>
                  </a:cubicBezTo>
                  <a:lnTo>
                    <a:pt x="534" y="1469"/>
                  </a:lnTo>
                  <a:lnTo>
                    <a:pt x="468" y="1535"/>
                  </a:lnTo>
                  <a:cubicBezTo>
                    <a:pt x="434" y="1535"/>
                    <a:pt x="401" y="1535"/>
                    <a:pt x="401" y="1569"/>
                  </a:cubicBezTo>
                  <a:cubicBezTo>
                    <a:pt x="368" y="1569"/>
                    <a:pt x="368" y="1535"/>
                    <a:pt x="334" y="1535"/>
                  </a:cubicBezTo>
                  <a:cubicBezTo>
                    <a:pt x="334" y="1502"/>
                    <a:pt x="334" y="1502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01" y="568"/>
                  </a:lnTo>
                  <a:cubicBezTo>
                    <a:pt x="534" y="568"/>
                    <a:pt x="534" y="535"/>
                    <a:pt x="534" y="535"/>
                  </a:cubicBezTo>
                  <a:cubicBezTo>
                    <a:pt x="534" y="501"/>
                    <a:pt x="534" y="468"/>
                    <a:pt x="534" y="468"/>
                  </a:cubicBezTo>
                  <a:lnTo>
                    <a:pt x="534" y="368"/>
                  </a:lnTo>
                  <a:cubicBezTo>
                    <a:pt x="534" y="368"/>
                    <a:pt x="534" y="335"/>
                    <a:pt x="534" y="335"/>
                  </a:cubicBezTo>
                  <a:lnTo>
                    <a:pt x="501" y="335"/>
                  </a:lnTo>
                  <a:lnTo>
                    <a:pt x="301" y="468"/>
                  </a:ln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3167425" y="2509750"/>
              <a:ext cx="5025" cy="48375"/>
            </a:xfrm>
            <a:custGeom>
              <a:rect b="b" l="l" r="r" t="t"/>
              <a:pathLst>
                <a:path extrusionOk="0" h="1935" w="201">
                  <a:moveTo>
                    <a:pt x="134" y="0"/>
                  </a:moveTo>
                  <a:lnTo>
                    <a:pt x="68" y="33"/>
                  </a:lnTo>
                  <a:cubicBezTo>
                    <a:pt x="34" y="67"/>
                    <a:pt x="34" y="67"/>
                    <a:pt x="34" y="100"/>
                  </a:cubicBezTo>
                  <a:cubicBezTo>
                    <a:pt x="1" y="100"/>
                    <a:pt x="1" y="133"/>
                    <a:pt x="34" y="133"/>
                  </a:cubicBezTo>
                  <a:lnTo>
                    <a:pt x="34" y="300"/>
                  </a:lnTo>
                  <a:cubicBezTo>
                    <a:pt x="1" y="300"/>
                    <a:pt x="1" y="334"/>
                    <a:pt x="34" y="334"/>
                  </a:cubicBezTo>
                  <a:cubicBezTo>
                    <a:pt x="34" y="350"/>
                    <a:pt x="34" y="359"/>
                    <a:pt x="38" y="359"/>
                  </a:cubicBezTo>
                  <a:cubicBezTo>
                    <a:pt x="43" y="359"/>
                    <a:pt x="51" y="350"/>
                    <a:pt x="68" y="334"/>
                  </a:cubicBezTo>
                  <a:lnTo>
                    <a:pt x="134" y="300"/>
                  </a:lnTo>
                  <a:cubicBezTo>
                    <a:pt x="168" y="267"/>
                    <a:pt x="168" y="267"/>
                    <a:pt x="168" y="234"/>
                  </a:cubicBezTo>
                  <a:cubicBezTo>
                    <a:pt x="168" y="234"/>
                    <a:pt x="168" y="200"/>
                    <a:pt x="168" y="200"/>
                  </a:cubicBezTo>
                  <a:lnTo>
                    <a:pt x="168" y="33"/>
                  </a:lnTo>
                  <a:cubicBezTo>
                    <a:pt x="201" y="33"/>
                    <a:pt x="201" y="0"/>
                    <a:pt x="168" y="0"/>
                  </a:cubicBezTo>
                  <a:close/>
                  <a:moveTo>
                    <a:pt x="163" y="475"/>
                  </a:moveTo>
                  <a:cubicBezTo>
                    <a:pt x="159" y="475"/>
                    <a:pt x="151" y="484"/>
                    <a:pt x="134" y="500"/>
                  </a:cubicBezTo>
                  <a:lnTo>
                    <a:pt x="101" y="534"/>
                  </a:lnTo>
                  <a:cubicBezTo>
                    <a:pt x="68" y="534"/>
                    <a:pt x="68" y="567"/>
                    <a:pt x="68" y="567"/>
                  </a:cubicBezTo>
                  <a:cubicBezTo>
                    <a:pt x="34" y="600"/>
                    <a:pt x="34" y="600"/>
                    <a:pt x="68" y="634"/>
                  </a:cubicBezTo>
                  <a:lnTo>
                    <a:pt x="68" y="1868"/>
                  </a:lnTo>
                  <a:cubicBezTo>
                    <a:pt x="34" y="1901"/>
                    <a:pt x="34" y="1901"/>
                    <a:pt x="68" y="1935"/>
                  </a:cubicBezTo>
                  <a:lnTo>
                    <a:pt x="101" y="1935"/>
                  </a:lnTo>
                  <a:lnTo>
                    <a:pt x="134" y="1868"/>
                  </a:lnTo>
                  <a:cubicBezTo>
                    <a:pt x="168" y="1868"/>
                    <a:pt x="168" y="1868"/>
                    <a:pt x="168" y="1835"/>
                  </a:cubicBezTo>
                  <a:cubicBezTo>
                    <a:pt x="201" y="1835"/>
                    <a:pt x="201" y="1801"/>
                    <a:pt x="168" y="1768"/>
                  </a:cubicBezTo>
                  <a:lnTo>
                    <a:pt x="168" y="534"/>
                  </a:lnTo>
                  <a:cubicBezTo>
                    <a:pt x="201" y="534"/>
                    <a:pt x="201" y="500"/>
                    <a:pt x="168" y="500"/>
                  </a:cubicBezTo>
                  <a:cubicBezTo>
                    <a:pt x="168" y="484"/>
                    <a:pt x="168" y="475"/>
                    <a:pt x="163" y="47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3177450" y="2510575"/>
              <a:ext cx="20025" cy="38375"/>
            </a:xfrm>
            <a:custGeom>
              <a:rect b="b" l="l" r="r" t="t"/>
              <a:pathLst>
                <a:path extrusionOk="0" h="1535" w="801">
                  <a:moveTo>
                    <a:pt x="500" y="267"/>
                  </a:moveTo>
                  <a:cubicBezTo>
                    <a:pt x="534" y="267"/>
                    <a:pt x="534" y="267"/>
                    <a:pt x="567" y="301"/>
                  </a:cubicBezTo>
                  <a:cubicBezTo>
                    <a:pt x="601" y="334"/>
                    <a:pt x="601" y="334"/>
                    <a:pt x="601" y="401"/>
                  </a:cubicBezTo>
                  <a:cubicBezTo>
                    <a:pt x="634" y="434"/>
                    <a:pt x="634" y="467"/>
                    <a:pt x="634" y="501"/>
                  </a:cubicBezTo>
                  <a:lnTo>
                    <a:pt x="634" y="634"/>
                  </a:lnTo>
                  <a:lnTo>
                    <a:pt x="634" y="734"/>
                  </a:lnTo>
                  <a:cubicBezTo>
                    <a:pt x="634" y="801"/>
                    <a:pt x="634" y="834"/>
                    <a:pt x="601" y="901"/>
                  </a:cubicBezTo>
                  <a:cubicBezTo>
                    <a:pt x="601" y="968"/>
                    <a:pt x="601" y="1001"/>
                    <a:pt x="567" y="1034"/>
                  </a:cubicBezTo>
                  <a:cubicBezTo>
                    <a:pt x="534" y="1101"/>
                    <a:pt x="534" y="1135"/>
                    <a:pt x="500" y="1168"/>
                  </a:cubicBezTo>
                  <a:cubicBezTo>
                    <a:pt x="467" y="1201"/>
                    <a:pt x="434" y="1235"/>
                    <a:pt x="400" y="1268"/>
                  </a:cubicBezTo>
                  <a:cubicBezTo>
                    <a:pt x="367" y="1268"/>
                    <a:pt x="334" y="1301"/>
                    <a:pt x="267" y="1301"/>
                  </a:cubicBezTo>
                  <a:cubicBezTo>
                    <a:pt x="267" y="1301"/>
                    <a:pt x="234" y="1268"/>
                    <a:pt x="200" y="1268"/>
                  </a:cubicBezTo>
                  <a:cubicBezTo>
                    <a:pt x="167" y="1235"/>
                    <a:pt x="167" y="1201"/>
                    <a:pt x="167" y="1168"/>
                  </a:cubicBezTo>
                  <a:cubicBezTo>
                    <a:pt x="134" y="1135"/>
                    <a:pt x="134" y="1068"/>
                    <a:pt x="134" y="1034"/>
                  </a:cubicBezTo>
                  <a:cubicBezTo>
                    <a:pt x="134" y="1001"/>
                    <a:pt x="134" y="968"/>
                    <a:pt x="134" y="934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768"/>
                    <a:pt x="134" y="701"/>
                    <a:pt x="167" y="634"/>
                  </a:cubicBezTo>
                  <a:cubicBezTo>
                    <a:pt x="167" y="601"/>
                    <a:pt x="200" y="534"/>
                    <a:pt x="200" y="501"/>
                  </a:cubicBezTo>
                  <a:cubicBezTo>
                    <a:pt x="234" y="467"/>
                    <a:pt x="267" y="401"/>
                    <a:pt x="267" y="367"/>
                  </a:cubicBezTo>
                  <a:cubicBezTo>
                    <a:pt x="300" y="334"/>
                    <a:pt x="334" y="301"/>
                    <a:pt x="400" y="301"/>
                  </a:cubicBezTo>
                  <a:cubicBezTo>
                    <a:pt x="434" y="267"/>
                    <a:pt x="467" y="267"/>
                    <a:pt x="500" y="267"/>
                  </a:cubicBezTo>
                  <a:close/>
                  <a:moveTo>
                    <a:pt x="567" y="0"/>
                  </a:moveTo>
                  <a:cubicBezTo>
                    <a:pt x="500" y="0"/>
                    <a:pt x="434" y="34"/>
                    <a:pt x="400" y="67"/>
                  </a:cubicBezTo>
                  <a:cubicBezTo>
                    <a:pt x="334" y="100"/>
                    <a:pt x="267" y="134"/>
                    <a:pt x="234" y="201"/>
                  </a:cubicBezTo>
                  <a:cubicBezTo>
                    <a:pt x="200" y="234"/>
                    <a:pt x="134" y="301"/>
                    <a:pt x="134" y="367"/>
                  </a:cubicBezTo>
                  <a:cubicBezTo>
                    <a:pt x="67" y="467"/>
                    <a:pt x="67" y="534"/>
                    <a:pt x="33" y="601"/>
                  </a:cubicBezTo>
                  <a:cubicBezTo>
                    <a:pt x="0" y="701"/>
                    <a:pt x="0" y="801"/>
                    <a:pt x="0" y="868"/>
                  </a:cubicBezTo>
                  <a:lnTo>
                    <a:pt x="0" y="934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4"/>
                    <a:pt x="0" y="1034"/>
                    <a:pt x="0" y="1068"/>
                  </a:cubicBezTo>
                  <a:lnTo>
                    <a:pt x="0" y="1135"/>
                  </a:lnTo>
                  <a:cubicBezTo>
                    <a:pt x="0" y="1201"/>
                    <a:pt x="0" y="1268"/>
                    <a:pt x="33" y="1335"/>
                  </a:cubicBezTo>
                  <a:cubicBezTo>
                    <a:pt x="33" y="1401"/>
                    <a:pt x="67" y="1435"/>
                    <a:pt x="134" y="1468"/>
                  </a:cubicBezTo>
                  <a:cubicBezTo>
                    <a:pt x="134" y="1501"/>
                    <a:pt x="200" y="1535"/>
                    <a:pt x="234" y="1535"/>
                  </a:cubicBezTo>
                  <a:cubicBezTo>
                    <a:pt x="300" y="1535"/>
                    <a:pt x="367" y="1501"/>
                    <a:pt x="400" y="1468"/>
                  </a:cubicBezTo>
                  <a:cubicBezTo>
                    <a:pt x="467" y="1435"/>
                    <a:pt x="534" y="1401"/>
                    <a:pt x="567" y="1335"/>
                  </a:cubicBezTo>
                  <a:cubicBezTo>
                    <a:pt x="634" y="1268"/>
                    <a:pt x="667" y="1201"/>
                    <a:pt x="701" y="1135"/>
                  </a:cubicBezTo>
                  <a:cubicBezTo>
                    <a:pt x="734" y="1068"/>
                    <a:pt x="767" y="1001"/>
                    <a:pt x="767" y="934"/>
                  </a:cubicBezTo>
                  <a:cubicBezTo>
                    <a:pt x="801" y="834"/>
                    <a:pt x="801" y="734"/>
                    <a:pt x="801" y="668"/>
                  </a:cubicBezTo>
                  <a:cubicBezTo>
                    <a:pt x="801" y="634"/>
                    <a:pt x="801" y="601"/>
                    <a:pt x="801" y="601"/>
                  </a:cubicBezTo>
                  <a:lnTo>
                    <a:pt x="801" y="467"/>
                  </a:lnTo>
                  <a:cubicBezTo>
                    <a:pt x="801" y="434"/>
                    <a:pt x="801" y="434"/>
                    <a:pt x="801" y="401"/>
                  </a:cubicBezTo>
                  <a:cubicBezTo>
                    <a:pt x="801" y="334"/>
                    <a:pt x="801" y="267"/>
                    <a:pt x="767" y="201"/>
                  </a:cubicBezTo>
                  <a:cubicBezTo>
                    <a:pt x="767" y="134"/>
                    <a:pt x="734" y="100"/>
                    <a:pt x="701" y="34"/>
                  </a:cubicBezTo>
                  <a:cubicBezTo>
                    <a:pt x="667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3204125" y="2495550"/>
              <a:ext cx="19200" cy="42350"/>
            </a:xfrm>
            <a:custGeom>
              <a:rect b="b" l="l" r="r" t="t"/>
              <a:pathLst>
                <a:path extrusionOk="0" h="1694" w="768"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267" y="134"/>
                    <a:pt x="234" y="201"/>
                  </a:cubicBezTo>
                  <a:cubicBezTo>
                    <a:pt x="201" y="268"/>
                    <a:pt x="167" y="301"/>
                    <a:pt x="134" y="368"/>
                  </a:cubicBezTo>
                  <a:lnTo>
                    <a:pt x="134" y="301"/>
                  </a:lnTo>
                  <a:cubicBezTo>
                    <a:pt x="134" y="268"/>
                    <a:pt x="134" y="268"/>
                    <a:pt x="134" y="268"/>
                  </a:cubicBezTo>
                  <a:cubicBezTo>
                    <a:pt x="134" y="251"/>
                    <a:pt x="134" y="243"/>
                    <a:pt x="130" y="243"/>
                  </a:cubicBezTo>
                  <a:cubicBezTo>
                    <a:pt x="126" y="243"/>
                    <a:pt x="117" y="251"/>
                    <a:pt x="101" y="268"/>
                  </a:cubicBezTo>
                  <a:lnTo>
                    <a:pt x="34" y="301"/>
                  </a:lnTo>
                  <a:cubicBezTo>
                    <a:pt x="34" y="301"/>
                    <a:pt x="34" y="301"/>
                    <a:pt x="1" y="335"/>
                  </a:cubicBezTo>
                  <a:cubicBezTo>
                    <a:pt x="1" y="335"/>
                    <a:pt x="1" y="368"/>
                    <a:pt x="1" y="401"/>
                  </a:cubicBezTo>
                  <a:lnTo>
                    <a:pt x="1" y="1635"/>
                  </a:lnTo>
                  <a:cubicBezTo>
                    <a:pt x="1" y="1635"/>
                    <a:pt x="1" y="1669"/>
                    <a:pt x="1" y="1669"/>
                  </a:cubicBezTo>
                  <a:cubicBezTo>
                    <a:pt x="17" y="1686"/>
                    <a:pt x="26" y="1694"/>
                    <a:pt x="30" y="1694"/>
                  </a:cubicBezTo>
                  <a:cubicBezTo>
                    <a:pt x="34" y="1694"/>
                    <a:pt x="34" y="1686"/>
                    <a:pt x="34" y="1669"/>
                  </a:cubicBezTo>
                  <a:lnTo>
                    <a:pt x="101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569"/>
                    <a:pt x="134" y="1569"/>
                    <a:pt x="134" y="1535"/>
                  </a:cubicBezTo>
                  <a:lnTo>
                    <a:pt x="134" y="835"/>
                  </a:lnTo>
                  <a:cubicBezTo>
                    <a:pt x="134" y="735"/>
                    <a:pt x="167" y="601"/>
                    <a:pt x="201" y="501"/>
                  </a:cubicBezTo>
                  <a:cubicBezTo>
                    <a:pt x="234" y="435"/>
                    <a:pt x="301" y="335"/>
                    <a:pt x="367" y="301"/>
                  </a:cubicBezTo>
                  <a:cubicBezTo>
                    <a:pt x="417" y="285"/>
                    <a:pt x="451" y="276"/>
                    <a:pt x="480" y="276"/>
                  </a:cubicBezTo>
                  <a:cubicBezTo>
                    <a:pt x="509" y="276"/>
                    <a:pt x="534" y="285"/>
                    <a:pt x="568" y="301"/>
                  </a:cubicBezTo>
                  <a:cubicBezTo>
                    <a:pt x="601" y="368"/>
                    <a:pt x="634" y="468"/>
                    <a:pt x="634" y="568"/>
                  </a:cubicBezTo>
                  <a:lnTo>
                    <a:pt x="634" y="1269"/>
                  </a:lnTo>
                  <a:cubicBezTo>
                    <a:pt x="601" y="1269"/>
                    <a:pt x="601" y="1302"/>
                    <a:pt x="634" y="1302"/>
                  </a:cubicBezTo>
                  <a:lnTo>
                    <a:pt x="668" y="1302"/>
                  </a:lnTo>
                  <a:lnTo>
                    <a:pt x="734" y="1269"/>
                  </a:lnTo>
                  <a:cubicBezTo>
                    <a:pt x="734" y="1269"/>
                    <a:pt x="734" y="1235"/>
                    <a:pt x="768" y="1235"/>
                  </a:cubicBezTo>
                  <a:cubicBezTo>
                    <a:pt x="768" y="1202"/>
                    <a:pt x="768" y="1202"/>
                    <a:pt x="768" y="1168"/>
                  </a:cubicBezTo>
                  <a:lnTo>
                    <a:pt x="768" y="435"/>
                  </a:lnTo>
                  <a:cubicBezTo>
                    <a:pt x="768" y="335"/>
                    <a:pt x="768" y="268"/>
                    <a:pt x="768" y="201"/>
                  </a:cubicBezTo>
                  <a:cubicBezTo>
                    <a:pt x="734" y="134"/>
                    <a:pt x="701" y="101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2925600" y="2950050"/>
              <a:ext cx="23375" cy="50900"/>
            </a:xfrm>
            <a:custGeom>
              <a:rect b="b" l="l" r="r" t="t"/>
              <a:pathLst>
                <a:path extrusionOk="0" h="2036" w="935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101"/>
                    <a:pt x="334" y="134"/>
                    <a:pt x="267" y="201"/>
                  </a:cubicBezTo>
                  <a:cubicBezTo>
                    <a:pt x="234" y="268"/>
                    <a:pt x="167" y="334"/>
                    <a:pt x="134" y="401"/>
                  </a:cubicBezTo>
                  <a:cubicBezTo>
                    <a:pt x="100" y="468"/>
                    <a:pt x="100" y="534"/>
                    <a:pt x="67" y="601"/>
                  </a:cubicBezTo>
                  <a:cubicBezTo>
                    <a:pt x="67" y="668"/>
                    <a:pt x="34" y="735"/>
                    <a:pt x="34" y="801"/>
                  </a:cubicBezTo>
                  <a:cubicBezTo>
                    <a:pt x="34" y="868"/>
                    <a:pt x="34" y="901"/>
                    <a:pt x="34" y="968"/>
                  </a:cubicBezTo>
                  <a:cubicBezTo>
                    <a:pt x="67" y="1001"/>
                    <a:pt x="67" y="1035"/>
                    <a:pt x="100" y="1068"/>
                  </a:cubicBezTo>
                  <a:cubicBezTo>
                    <a:pt x="134" y="1101"/>
                    <a:pt x="167" y="1135"/>
                    <a:pt x="200" y="1135"/>
                  </a:cubicBezTo>
                  <a:lnTo>
                    <a:pt x="334" y="1135"/>
                  </a:lnTo>
                  <a:lnTo>
                    <a:pt x="501" y="1101"/>
                  </a:lnTo>
                  <a:lnTo>
                    <a:pt x="634" y="1101"/>
                  </a:lnTo>
                  <a:cubicBezTo>
                    <a:pt x="667" y="1101"/>
                    <a:pt x="701" y="1135"/>
                    <a:pt x="734" y="1135"/>
                  </a:cubicBezTo>
                  <a:cubicBezTo>
                    <a:pt x="734" y="1168"/>
                    <a:pt x="734" y="1202"/>
                    <a:pt x="734" y="1235"/>
                  </a:cubicBezTo>
                  <a:cubicBezTo>
                    <a:pt x="734" y="1302"/>
                    <a:pt x="734" y="1335"/>
                    <a:pt x="734" y="1368"/>
                  </a:cubicBezTo>
                  <a:cubicBezTo>
                    <a:pt x="701" y="1435"/>
                    <a:pt x="701" y="1468"/>
                    <a:pt x="667" y="1502"/>
                  </a:cubicBezTo>
                  <a:cubicBezTo>
                    <a:pt x="634" y="1568"/>
                    <a:pt x="601" y="1602"/>
                    <a:pt x="567" y="1635"/>
                  </a:cubicBezTo>
                  <a:lnTo>
                    <a:pt x="467" y="1735"/>
                  </a:lnTo>
                  <a:cubicBezTo>
                    <a:pt x="401" y="1735"/>
                    <a:pt x="367" y="1769"/>
                    <a:pt x="334" y="1769"/>
                  </a:cubicBezTo>
                  <a:lnTo>
                    <a:pt x="234" y="1769"/>
                  </a:lnTo>
                  <a:cubicBezTo>
                    <a:pt x="200" y="1769"/>
                    <a:pt x="200" y="1735"/>
                    <a:pt x="200" y="1702"/>
                  </a:cubicBezTo>
                  <a:cubicBezTo>
                    <a:pt x="167" y="1702"/>
                    <a:pt x="167" y="1669"/>
                    <a:pt x="167" y="1635"/>
                  </a:cubicBezTo>
                  <a:cubicBezTo>
                    <a:pt x="134" y="1635"/>
                    <a:pt x="134" y="1635"/>
                    <a:pt x="134" y="1602"/>
                  </a:cubicBezTo>
                  <a:lnTo>
                    <a:pt x="100" y="1602"/>
                  </a:lnTo>
                  <a:lnTo>
                    <a:pt x="34" y="1669"/>
                  </a:lnTo>
                  <a:cubicBezTo>
                    <a:pt x="0" y="1669"/>
                    <a:pt x="0" y="1669"/>
                    <a:pt x="0" y="1702"/>
                  </a:cubicBezTo>
                  <a:cubicBezTo>
                    <a:pt x="0" y="1702"/>
                    <a:pt x="0" y="1735"/>
                    <a:pt x="0" y="1735"/>
                  </a:cubicBezTo>
                  <a:cubicBezTo>
                    <a:pt x="0" y="1802"/>
                    <a:pt x="0" y="1835"/>
                    <a:pt x="34" y="1902"/>
                  </a:cubicBezTo>
                  <a:cubicBezTo>
                    <a:pt x="67" y="1935"/>
                    <a:pt x="100" y="1969"/>
                    <a:pt x="134" y="2002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34" y="2035"/>
                    <a:pt x="401" y="2002"/>
                    <a:pt x="467" y="1969"/>
                  </a:cubicBezTo>
                  <a:cubicBezTo>
                    <a:pt x="534" y="1935"/>
                    <a:pt x="601" y="1869"/>
                    <a:pt x="667" y="1802"/>
                  </a:cubicBezTo>
                  <a:cubicBezTo>
                    <a:pt x="701" y="1769"/>
                    <a:pt x="767" y="1702"/>
                    <a:pt x="801" y="1602"/>
                  </a:cubicBezTo>
                  <a:cubicBezTo>
                    <a:pt x="834" y="1535"/>
                    <a:pt x="868" y="1468"/>
                    <a:pt x="901" y="1402"/>
                  </a:cubicBezTo>
                  <a:cubicBezTo>
                    <a:pt x="901" y="1335"/>
                    <a:pt x="934" y="1235"/>
                    <a:pt x="934" y="1168"/>
                  </a:cubicBezTo>
                  <a:cubicBezTo>
                    <a:pt x="934" y="1101"/>
                    <a:pt x="934" y="1035"/>
                    <a:pt x="934" y="1001"/>
                  </a:cubicBezTo>
                  <a:cubicBezTo>
                    <a:pt x="901" y="968"/>
                    <a:pt x="901" y="935"/>
                    <a:pt x="868" y="901"/>
                  </a:cubicBezTo>
                  <a:cubicBezTo>
                    <a:pt x="834" y="868"/>
                    <a:pt x="801" y="868"/>
                    <a:pt x="734" y="868"/>
                  </a:cubicBezTo>
                  <a:cubicBezTo>
                    <a:pt x="717" y="851"/>
                    <a:pt x="692" y="843"/>
                    <a:pt x="663" y="843"/>
                  </a:cubicBezTo>
                  <a:cubicBezTo>
                    <a:pt x="634" y="843"/>
                    <a:pt x="601" y="851"/>
                    <a:pt x="567" y="868"/>
                  </a:cubicBezTo>
                  <a:lnTo>
                    <a:pt x="300" y="868"/>
                  </a:lnTo>
                  <a:cubicBezTo>
                    <a:pt x="267" y="868"/>
                    <a:pt x="267" y="835"/>
                    <a:pt x="234" y="835"/>
                  </a:cubicBezTo>
                  <a:cubicBezTo>
                    <a:pt x="234" y="801"/>
                    <a:pt x="234" y="768"/>
                    <a:pt x="234" y="735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67" y="534"/>
                    <a:pt x="267" y="501"/>
                    <a:pt x="300" y="468"/>
                  </a:cubicBezTo>
                  <a:cubicBezTo>
                    <a:pt x="300" y="434"/>
                    <a:pt x="334" y="401"/>
                    <a:pt x="367" y="368"/>
                  </a:cubicBezTo>
                  <a:cubicBezTo>
                    <a:pt x="401" y="334"/>
                    <a:pt x="434" y="334"/>
                    <a:pt x="467" y="301"/>
                  </a:cubicBezTo>
                  <a:cubicBezTo>
                    <a:pt x="501" y="268"/>
                    <a:pt x="534" y="268"/>
                    <a:pt x="567" y="268"/>
                  </a:cubicBezTo>
                  <a:lnTo>
                    <a:pt x="667" y="268"/>
                  </a:ln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lnTo>
                    <a:pt x="767" y="401"/>
                  </a:lnTo>
                  <a:lnTo>
                    <a:pt x="801" y="401"/>
                  </a:lnTo>
                  <a:lnTo>
                    <a:pt x="868" y="368"/>
                  </a:lnTo>
                  <a:cubicBezTo>
                    <a:pt x="901" y="368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201"/>
                    <a:pt x="868" y="134"/>
                  </a:cubicBezTo>
                  <a:cubicBezTo>
                    <a:pt x="834" y="101"/>
                    <a:pt x="801" y="67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2952275" y="2947200"/>
              <a:ext cx="20050" cy="37900"/>
            </a:xfrm>
            <a:custGeom>
              <a:rect b="b" l="l" r="r" t="t"/>
              <a:pathLst>
                <a:path extrusionOk="0" h="1516" w="802">
                  <a:moveTo>
                    <a:pt x="505" y="256"/>
                  </a:moveTo>
                  <a:cubicBezTo>
                    <a:pt x="534" y="256"/>
                    <a:pt x="568" y="265"/>
                    <a:pt x="601" y="281"/>
                  </a:cubicBezTo>
                  <a:cubicBezTo>
                    <a:pt x="634" y="348"/>
                    <a:pt x="668" y="415"/>
                    <a:pt x="668" y="515"/>
                  </a:cubicBezTo>
                  <a:lnTo>
                    <a:pt x="201" y="764"/>
                  </a:lnTo>
                  <a:lnTo>
                    <a:pt x="201" y="764"/>
                  </a:lnTo>
                  <a:cubicBezTo>
                    <a:pt x="201" y="709"/>
                    <a:pt x="201" y="676"/>
                    <a:pt x="201" y="615"/>
                  </a:cubicBezTo>
                  <a:cubicBezTo>
                    <a:pt x="201" y="582"/>
                    <a:pt x="234" y="515"/>
                    <a:pt x="234" y="482"/>
                  </a:cubicBezTo>
                  <a:cubicBezTo>
                    <a:pt x="268" y="415"/>
                    <a:pt x="301" y="382"/>
                    <a:pt x="334" y="348"/>
                  </a:cubicBezTo>
                  <a:cubicBezTo>
                    <a:pt x="334" y="315"/>
                    <a:pt x="368" y="315"/>
                    <a:pt x="434" y="281"/>
                  </a:cubicBezTo>
                  <a:cubicBezTo>
                    <a:pt x="451" y="265"/>
                    <a:pt x="476" y="256"/>
                    <a:pt x="505" y="256"/>
                  </a:cubicBezTo>
                  <a:close/>
                  <a:moveTo>
                    <a:pt x="510" y="1"/>
                  </a:moveTo>
                  <a:cubicBezTo>
                    <a:pt x="465" y="1"/>
                    <a:pt x="425" y="24"/>
                    <a:pt x="401" y="48"/>
                  </a:cubicBezTo>
                  <a:cubicBezTo>
                    <a:pt x="334" y="81"/>
                    <a:pt x="301" y="115"/>
                    <a:pt x="268" y="181"/>
                  </a:cubicBezTo>
                  <a:cubicBezTo>
                    <a:pt x="201" y="248"/>
                    <a:pt x="167" y="315"/>
                    <a:pt x="134" y="382"/>
                  </a:cubicBezTo>
                  <a:cubicBezTo>
                    <a:pt x="101" y="448"/>
                    <a:pt x="67" y="515"/>
                    <a:pt x="67" y="615"/>
                  </a:cubicBezTo>
                  <a:cubicBezTo>
                    <a:pt x="34" y="682"/>
                    <a:pt x="34" y="782"/>
                    <a:pt x="34" y="849"/>
                  </a:cubicBezTo>
                  <a:cubicBezTo>
                    <a:pt x="1" y="949"/>
                    <a:pt x="1" y="1015"/>
                    <a:pt x="1" y="1082"/>
                  </a:cubicBezTo>
                  <a:cubicBezTo>
                    <a:pt x="1" y="1149"/>
                    <a:pt x="34" y="1249"/>
                    <a:pt x="67" y="1316"/>
                  </a:cubicBezTo>
                  <a:cubicBezTo>
                    <a:pt x="67" y="1349"/>
                    <a:pt x="101" y="1416"/>
                    <a:pt x="134" y="1449"/>
                  </a:cubicBezTo>
                  <a:cubicBezTo>
                    <a:pt x="167" y="1482"/>
                    <a:pt x="201" y="1516"/>
                    <a:pt x="268" y="1516"/>
                  </a:cubicBezTo>
                  <a:cubicBezTo>
                    <a:pt x="301" y="1516"/>
                    <a:pt x="368" y="1482"/>
                    <a:pt x="401" y="1449"/>
                  </a:cubicBezTo>
                  <a:cubicBezTo>
                    <a:pt x="468" y="1416"/>
                    <a:pt x="534" y="1382"/>
                    <a:pt x="568" y="1349"/>
                  </a:cubicBezTo>
                  <a:cubicBezTo>
                    <a:pt x="601" y="1282"/>
                    <a:pt x="634" y="1249"/>
                    <a:pt x="668" y="1182"/>
                  </a:cubicBezTo>
                  <a:cubicBezTo>
                    <a:pt x="701" y="1149"/>
                    <a:pt x="735" y="1082"/>
                    <a:pt x="735" y="1049"/>
                  </a:cubicBezTo>
                  <a:cubicBezTo>
                    <a:pt x="768" y="1015"/>
                    <a:pt x="768" y="949"/>
                    <a:pt x="768" y="915"/>
                  </a:cubicBezTo>
                  <a:cubicBezTo>
                    <a:pt x="768" y="915"/>
                    <a:pt x="768" y="882"/>
                    <a:pt x="768" y="882"/>
                  </a:cubicBezTo>
                  <a:lnTo>
                    <a:pt x="735" y="882"/>
                  </a:lnTo>
                  <a:lnTo>
                    <a:pt x="701" y="915"/>
                  </a:lnTo>
                  <a:lnTo>
                    <a:pt x="668" y="915"/>
                  </a:lnTo>
                  <a:cubicBezTo>
                    <a:pt x="634" y="949"/>
                    <a:pt x="634" y="949"/>
                    <a:pt x="634" y="982"/>
                  </a:cubicBezTo>
                  <a:cubicBezTo>
                    <a:pt x="601" y="1015"/>
                    <a:pt x="601" y="1082"/>
                    <a:pt x="568" y="1115"/>
                  </a:cubicBezTo>
                  <a:cubicBezTo>
                    <a:pt x="534" y="1149"/>
                    <a:pt x="468" y="1215"/>
                    <a:pt x="434" y="1249"/>
                  </a:cubicBezTo>
                  <a:cubicBezTo>
                    <a:pt x="401" y="1265"/>
                    <a:pt x="368" y="1274"/>
                    <a:pt x="334" y="1274"/>
                  </a:cubicBezTo>
                  <a:cubicBezTo>
                    <a:pt x="301" y="1274"/>
                    <a:pt x="268" y="1265"/>
                    <a:pt x="234" y="1249"/>
                  </a:cubicBezTo>
                  <a:cubicBezTo>
                    <a:pt x="201" y="1182"/>
                    <a:pt x="167" y="1082"/>
                    <a:pt x="167" y="982"/>
                  </a:cubicBezTo>
                  <a:lnTo>
                    <a:pt x="768" y="648"/>
                  </a:lnTo>
                  <a:cubicBezTo>
                    <a:pt x="768" y="648"/>
                    <a:pt x="801" y="615"/>
                    <a:pt x="801" y="615"/>
                  </a:cubicBezTo>
                  <a:cubicBezTo>
                    <a:pt x="801" y="582"/>
                    <a:pt x="801" y="582"/>
                    <a:pt x="801" y="548"/>
                  </a:cubicBezTo>
                  <a:lnTo>
                    <a:pt x="801" y="482"/>
                  </a:lnTo>
                  <a:cubicBezTo>
                    <a:pt x="801" y="415"/>
                    <a:pt x="801" y="315"/>
                    <a:pt x="768" y="215"/>
                  </a:cubicBezTo>
                  <a:cubicBezTo>
                    <a:pt x="768" y="181"/>
                    <a:pt x="735" y="115"/>
                    <a:pt x="701" y="48"/>
                  </a:cubicBezTo>
                  <a:cubicBezTo>
                    <a:pt x="668" y="15"/>
                    <a:pt x="601" y="15"/>
                    <a:pt x="568" y="15"/>
                  </a:cubicBezTo>
                  <a:cubicBezTo>
                    <a:pt x="548" y="5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2976475" y="2934200"/>
              <a:ext cx="19200" cy="39225"/>
            </a:xfrm>
            <a:custGeom>
              <a:rect b="b" l="l" r="r" t="t"/>
              <a:pathLst>
                <a:path extrusionOk="0" h="1569" w="768">
                  <a:moveTo>
                    <a:pt x="567" y="668"/>
                  </a:moveTo>
                  <a:lnTo>
                    <a:pt x="567" y="735"/>
                  </a:lnTo>
                  <a:cubicBezTo>
                    <a:pt x="567" y="768"/>
                    <a:pt x="567" y="835"/>
                    <a:pt x="567" y="902"/>
                  </a:cubicBezTo>
                  <a:cubicBezTo>
                    <a:pt x="534" y="935"/>
                    <a:pt x="534" y="1002"/>
                    <a:pt x="500" y="1035"/>
                  </a:cubicBezTo>
                  <a:cubicBezTo>
                    <a:pt x="467" y="1102"/>
                    <a:pt x="467" y="1135"/>
                    <a:pt x="434" y="1168"/>
                  </a:cubicBezTo>
                  <a:cubicBezTo>
                    <a:pt x="400" y="1202"/>
                    <a:pt x="334" y="1235"/>
                    <a:pt x="300" y="1268"/>
                  </a:cubicBezTo>
                  <a:cubicBezTo>
                    <a:pt x="278" y="1268"/>
                    <a:pt x="256" y="1283"/>
                    <a:pt x="234" y="1283"/>
                  </a:cubicBezTo>
                  <a:cubicBezTo>
                    <a:pt x="222" y="1283"/>
                    <a:pt x="211" y="1280"/>
                    <a:pt x="200" y="1268"/>
                  </a:cubicBezTo>
                  <a:cubicBezTo>
                    <a:pt x="200" y="1285"/>
                    <a:pt x="192" y="1293"/>
                    <a:pt x="183" y="1293"/>
                  </a:cubicBezTo>
                  <a:cubicBezTo>
                    <a:pt x="175" y="1293"/>
                    <a:pt x="167" y="1285"/>
                    <a:pt x="167" y="1268"/>
                  </a:cubicBezTo>
                  <a:cubicBezTo>
                    <a:pt x="133" y="1268"/>
                    <a:pt x="133" y="1268"/>
                    <a:pt x="133" y="1235"/>
                  </a:cubicBezTo>
                  <a:cubicBezTo>
                    <a:pt x="133" y="1235"/>
                    <a:pt x="133" y="1202"/>
                    <a:pt x="133" y="1202"/>
                  </a:cubicBezTo>
                  <a:cubicBezTo>
                    <a:pt x="133" y="1135"/>
                    <a:pt x="133" y="1068"/>
                    <a:pt x="200" y="1002"/>
                  </a:cubicBezTo>
                  <a:cubicBezTo>
                    <a:pt x="234" y="935"/>
                    <a:pt x="300" y="868"/>
                    <a:pt x="367" y="835"/>
                  </a:cubicBezTo>
                  <a:lnTo>
                    <a:pt x="567" y="668"/>
                  </a:ln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400" y="34"/>
                  </a:cubicBezTo>
                  <a:cubicBezTo>
                    <a:pt x="334" y="68"/>
                    <a:pt x="300" y="101"/>
                    <a:pt x="267" y="168"/>
                  </a:cubicBezTo>
                  <a:cubicBezTo>
                    <a:pt x="234" y="168"/>
                    <a:pt x="200" y="234"/>
                    <a:pt x="167" y="268"/>
                  </a:cubicBezTo>
                  <a:cubicBezTo>
                    <a:pt x="133" y="301"/>
                    <a:pt x="100" y="368"/>
                    <a:pt x="100" y="401"/>
                  </a:cubicBezTo>
                  <a:cubicBezTo>
                    <a:pt x="67" y="435"/>
                    <a:pt x="67" y="501"/>
                    <a:pt x="67" y="535"/>
                  </a:cubicBezTo>
                  <a:lnTo>
                    <a:pt x="67" y="568"/>
                  </a:lnTo>
                  <a:cubicBezTo>
                    <a:pt x="67" y="585"/>
                    <a:pt x="75" y="593"/>
                    <a:pt x="83" y="593"/>
                  </a:cubicBezTo>
                  <a:cubicBezTo>
                    <a:pt x="92" y="593"/>
                    <a:pt x="100" y="585"/>
                    <a:pt x="100" y="568"/>
                  </a:cubicBezTo>
                  <a:lnTo>
                    <a:pt x="133" y="568"/>
                  </a:lnTo>
                  <a:cubicBezTo>
                    <a:pt x="167" y="535"/>
                    <a:pt x="167" y="535"/>
                    <a:pt x="167" y="535"/>
                  </a:cubicBezTo>
                  <a:cubicBezTo>
                    <a:pt x="200" y="501"/>
                    <a:pt x="200" y="501"/>
                    <a:pt x="200" y="468"/>
                  </a:cubicBezTo>
                  <a:cubicBezTo>
                    <a:pt x="234" y="435"/>
                    <a:pt x="234" y="401"/>
                    <a:pt x="267" y="334"/>
                  </a:cubicBezTo>
                  <a:cubicBezTo>
                    <a:pt x="300" y="301"/>
                    <a:pt x="334" y="268"/>
                    <a:pt x="367" y="234"/>
                  </a:cubicBezTo>
                  <a:cubicBezTo>
                    <a:pt x="400" y="218"/>
                    <a:pt x="425" y="209"/>
                    <a:pt x="450" y="209"/>
                  </a:cubicBezTo>
                  <a:cubicBezTo>
                    <a:pt x="475" y="209"/>
                    <a:pt x="500" y="218"/>
                    <a:pt x="534" y="234"/>
                  </a:cubicBezTo>
                  <a:cubicBezTo>
                    <a:pt x="600" y="268"/>
                    <a:pt x="600" y="301"/>
                    <a:pt x="600" y="401"/>
                  </a:cubicBezTo>
                  <a:lnTo>
                    <a:pt x="600" y="435"/>
                  </a:lnTo>
                  <a:lnTo>
                    <a:pt x="334" y="635"/>
                  </a:lnTo>
                  <a:cubicBezTo>
                    <a:pt x="234" y="735"/>
                    <a:pt x="167" y="835"/>
                    <a:pt x="100" y="935"/>
                  </a:cubicBezTo>
                  <a:cubicBezTo>
                    <a:pt x="33" y="1035"/>
                    <a:pt x="0" y="1168"/>
                    <a:pt x="0" y="1302"/>
                  </a:cubicBezTo>
                  <a:cubicBezTo>
                    <a:pt x="0" y="1369"/>
                    <a:pt x="0" y="1402"/>
                    <a:pt x="33" y="1469"/>
                  </a:cubicBezTo>
                  <a:cubicBezTo>
                    <a:pt x="67" y="1502"/>
                    <a:pt x="67" y="1535"/>
                    <a:pt x="100" y="1535"/>
                  </a:cubicBezTo>
                  <a:cubicBezTo>
                    <a:pt x="133" y="1569"/>
                    <a:pt x="167" y="1569"/>
                    <a:pt x="200" y="1569"/>
                  </a:cubicBezTo>
                  <a:cubicBezTo>
                    <a:pt x="234" y="1569"/>
                    <a:pt x="300" y="1569"/>
                    <a:pt x="334" y="1535"/>
                  </a:cubicBezTo>
                  <a:lnTo>
                    <a:pt x="400" y="1469"/>
                  </a:lnTo>
                  <a:cubicBezTo>
                    <a:pt x="434" y="1435"/>
                    <a:pt x="467" y="1402"/>
                    <a:pt x="500" y="1369"/>
                  </a:cubicBezTo>
                  <a:cubicBezTo>
                    <a:pt x="534" y="1335"/>
                    <a:pt x="567" y="1302"/>
                    <a:pt x="567" y="1268"/>
                  </a:cubicBezTo>
                  <a:cubicBezTo>
                    <a:pt x="600" y="1235"/>
                    <a:pt x="600" y="1202"/>
                    <a:pt x="634" y="1135"/>
                  </a:cubicBezTo>
                  <a:lnTo>
                    <a:pt x="634" y="1268"/>
                  </a:lnTo>
                  <a:cubicBezTo>
                    <a:pt x="600" y="1268"/>
                    <a:pt x="600" y="1302"/>
                    <a:pt x="634" y="1302"/>
                  </a:cubicBezTo>
                  <a:lnTo>
                    <a:pt x="667" y="1302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67" y="1235"/>
                  </a:cubicBezTo>
                  <a:cubicBezTo>
                    <a:pt x="767" y="1202"/>
                    <a:pt x="767" y="1202"/>
                    <a:pt x="767" y="1168"/>
                  </a:cubicBezTo>
                  <a:lnTo>
                    <a:pt x="767" y="368"/>
                  </a:lnTo>
                  <a:cubicBezTo>
                    <a:pt x="767" y="301"/>
                    <a:pt x="734" y="234"/>
                    <a:pt x="734" y="168"/>
                  </a:cubicBezTo>
                  <a:cubicBezTo>
                    <a:pt x="701" y="101"/>
                    <a:pt x="701" y="68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3001475" y="2920025"/>
              <a:ext cx="11700" cy="40050"/>
            </a:xfrm>
            <a:custGeom>
              <a:rect b="b" l="l" r="r" t="t"/>
              <a:pathLst>
                <a:path extrusionOk="0" h="1602" w="468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68" y="234"/>
                    <a:pt x="168" y="234"/>
                    <a:pt x="134" y="201"/>
                  </a:cubicBezTo>
                  <a:lnTo>
                    <a:pt x="67" y="234"/>
                  </a:lnTo>
                  <a:cubicBezTo>
                    <a:pt x="34" y="268"/>
                    <a:pt x="34" y="268"/>
                    <a:pt x="34" y="301"/>
                  </a:cubicBezTo>
                  <a:cubicBezTo>
                    <a:pt x="1" y="301"/>
                    <a:pt x="1" y="334"/>
                    <a:pt x="34" y="334"/>
                  </a:cubicBezTo>
                  <a:lnTo>
                    <a:pt x="34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7" y="1602"/>
                  </a:lnTo>
                  <a:lnTo>
                    <a:pt x="134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68" y="1535"/>
                    <a:pt x="168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401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68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3015650" y="2910525"/>
              <a:ext cx="20050" cy="37875"/>
            </a:xfrm>
            <a:custGeom>
              <a:rect b="b" l="l" r="r" t="t"/>
              <a:pathLst>
                <a:path extrusionOk="0" h="1515" w="802">
                  <a:moveTo>
                    <a:pt x="510" y="0"/>
                  </a:moveTo>
                  <a:cubicBezTo>
                    <a:pt x="465" y="0"/>
                    <a:pt x="425" y="24"/>
                    <a:pt x="401" y="47"/>
                  </a:cubicBezTo>
                  <a:cubicBezTo>
                    <a:pt x="334" y="81"/>
                    <a:pt x="268" y="147"/>
                    <a:pt x="234" y="181"/>
                  </a:cubicBezTo>
                  <a:cubicBezTo>
                    <a:pt x="201" y="247"/>
                    <a:pt x="134" y="314"/>
                    <a:pt x="101" y="381"/>
                  </a:cubicBezTo>
                  <a:cubicBezTo>
                    <a:pt x="68" y="481"/>
                    <a:pt x="68" y="548"/>
                    <a:pt x="34" y="648"/>
                  </a:cubicBezTo>
                  <a:cubicBezTo>
                    <a:pt x="1" y="714"/>
                    <a:pt x="1" y="814"/>
                    <a:pt x="1" y="881"/>
                  </a:cubicBezTo>
                  <a:cubicBezTo>
                    <a:pt x="1" y="915"/>
                    <a:pt x="1" y="948"/>
                    <a:pt x="1" y="1015"/>
                  </a:cubicBezTo>
                  <a:cubicBezTo>
                    <a:pt x="1" y="1015"/>
                    <a:pt x="1" y="1081"/>
                    <a:pt x="1" y="1115"/>
                  </a:cubicBezTo>
                  <a:cubicBezTo>
                    <a:pt x="1" y="1181"/>
                    <a:pt x="1" y="1248"/>
                    <a:pt x="34" y="1315"/>
                  </a:cubicBezTo>
                  <a:cubicBezTo>
                    <a:pt x="34" y="1382"/>
                    <a:pt x="68" y="1415"/>
                    <a:pt x="101" y="1482"/>
                  </a:cubicBezTo>
                  <a:cubicBezTo>
                    <a:pt x="134" y="1515"/>
                    <a:pt x="201" y="1515"/>
                    <a:pt x="234" y="1515"/>
                  </a:cubicBezTo>
                  <a:cubicBezTo>
                    <a:pt x="301" y="1515"/>
                    <a:pt x="368" y="1515"/>
                    <a:pt x="401" y="1482"/>
                  </a:cubicBezTo>
                  <a:cubicBezTo>
                    <a:pt x="468" y="1448"/>
                    <a:pt x="535" y="1382"/>
                    <a:pt x="568" y="1348"/>
                  </a:cubicBezTo>
                  <a:cubicBezTo>
                    <a:pt x="601" y="1281"/>
                    <a:pt x="668" y="1215"/>
                    <a:pt x="701" y="1148"/>
                  </a:cubicBezTo>
                  <a:cubicBezTo>
                    <a:pt x="701" y="1081"/>
                    <a:pt x="735" y="1048"/>
                    <a:pt x="768" y="981"/>
                  </a:cubicBezTo>
                  <a:cubicBezTo>
                    <a:pt x="768" y="915"/>
                    <a:pt x="768" y="881"/>
                    <a:pt x="801" y="814"/>
                  </a:cubicBezTo>
                  <a:cubicBezTo>
                    <a:pt x="801" y="814"/>
                    <a:pt x="801" y="781"/>
                    <a:pt x="801" y="781"/>
                  </a:cubicBezTo>
                  <a:lnTo>
                    <a:pt x="768" y="781"/>
                  </a:lnTo>
                  <a:lnTo>
                    <a:pt x="701" y="814"/>
                  </a:lnTo>
                  <a:cubicBezTo>
                    <a:pt x="701" y="814"/>
                    <a:pt x="668" y="814"/>
                    <a:pt x="668" y="848"/>
                  </a:cubicBezTo>
                  <a:cubicBezTo>
                    <a:pt x="668" y="848"/>
                    <a:pt x="635" y="881"/>
                    <a:pt x="635" y="915"/>
                  </a:cubicBezTo>
                  <a:cubicBezTo>
                    <a:pt x="635" y="981"/>
                    <a:pt x="601" y="1048"/>
                    <a:pt x="568" y="1115"/>
                  </a:cubicBezTo>
                  <a:cubicBezTo>
                    <a:pt x="501" y="1181"/>
                    <a:pt x="468" y="1215"/>
                    <a:pt x="401" y="1248"/>
                  </a:cubicBezTo>
                  <a:cubicBezTo>
                    <a:pt x="401" y="1281"/>
                    <a:pt x="368" y="1281"/>
                    <a:pt x="334" y="1281"/>
                  </a:cubicBezTo>
                  <a:cubicBezTo>
                    <a:pt x="301" y="1281"/>
                    <a:pt x="268" y="1281"/>
                    <a:pt x="268" y="1248"/>
                  </a:cubicBezTo>
                  <a:cubicBezTo>
                    <a:pt x="234" y="1215"/>
                    <a:pt x="201" y="1181"/>
                    <a:pt x="201" y="1148"/>
                  </a:cubicBezTo>
                  <a:cubicBezTo>
                    <a:pt x="168" y="1115"/>
                    <a:pt x="168" y="1048"/>
                    <a:pt x="168" y="1015"/>
                  </a:cubicBezTo>
                  <a:cubicBezTo>
                    <a:pt x="168" y="948"/>
                    <a:pt x="168" y="881"/>
                    <a:pt x="168" y="814"/>
                  </a:cubicBezTo>
                  <a:cubicBezTo>
                    <a:pt x="168" y="748"/>
                    <a:pt x="168" y="681"/>
                    <a:pt x="201" y="614"/>
                  </a:cubicBezTo>
                  <a:cubicBezTo>
                    <a:pt x="201" y="548"/>
                    <a:pt x="234" y="514"/>
                    <a:pt x="268" y="448"/>
                  </a:cubicBezTo>
                  <a:cubicBezTo>
                    <a:pt x="268" y="414"/>
                    <a:pt x="301" y="381"/>
                    <a:pt x="334" y="347"/>
                  </a:cubicBezTo>
                  <a:cubicBezTo>
                    <a:pt x="368" y="314"/>
                    <a:pt x="368" y="281"/>
                    <a:pt x="401" y="281"/>
                  </a:cubicBezTo>
                  <a:cubicBezTo>
                    <a:pt x="448" y="257"/>
                    <a:pt x="479" y="234"/>
                    <a:pt x="516" y="234"/>
                  </a:cubicBezTo>
                  <a:cubicBezTo>
                    <a:pt x="532" y="234"/>
                    <a:pt x="548" y="238"/>
                    <a:pt x="568" y="247"/>
                  </a:cubicBezTo>
                  <a:cubicBezTo>
                    <a:pt x="601" y="247"/>
                    <a:pt x="635" y="281"/>
                    <a:pt x="635" y="347"/>
                  </a:cubicBezTo>
                  <a:cubicBezTo>
                    <a:pt x="635" y="347"/>
                    <a:pt x="668" y="381"/>
                    <a:pt x="668" y="381"/>
                  </a:cubicBezTo>
                  <a:lnTo>
                    <a:pt x="701" y="381"/>
                  </a:lnTo>
                  <a:lnTo>
                    <a:pt x="768" y="347"/>
                  </a:lnTo>
                  <a:cubicBezTo>
                    <a:pt x="768" y="347"/>
                    <a:pt x="768" y="347"/>
                    <a:pt x="801" y="314"/>
                  </a:cubicBezTo>
                  <a:cubicBezTo>
                    <a:pt x="801" y="281"/>
                    <a:pt x="801" y="281"/>
                    <a:pt x="801" y="247"/>
                  </a:cubicBezTo>
                  <a:cubicBezTo>
                    <a:pt x="768" y="214"/>
                    <a:pt x="768" y="181"/>
                    <a:pt x="768" y="147"/>
                  </a:cubicBezTo>
                  <a:cubicBezTo>
                    <a:pt x="735" y="81"/>
                    <a:pt x="735" y="47"/>
                    <a:pt x="701" y="47"/>
                  </a:cubicBezTo>
                  <a:cubicBezTo>
                    <a:pt x="668" y="14"/>
                    <a:pt x="601" y="14"/>
                    <a:pt x="568" y="14"/>
                  </a:cubicBezTo>
                  <a:cubicBezTo>
                    <a:pt x="548" y="4"/>
                    <a:pt x="529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3042350" y="2890000"/>
              <a:ext cx="19200" cy="47575"/>
            </a:xfrm>
            <a:custGeom>
              <a:rect b="b" l="l" r="r" t="t"/>
              <a:pathLst>
                <a:path extrusionOk="0" h="1903" w="768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1869"/>
                  </a:lnTo>
                  <a:cubicBezTo>
                    <a:pt x="0" y="1869"/>
                    <a:pt x="0" y="1902"/>
                    <a:pt x="0" y="1902"/>
                  </a:cubicBezTo>
                  <a:lnTo>
                    <a:pt x="34" y="1902"/>
                  </a:lnTo>
                  <a:lnTo>
                    <a:pt x="100" y="1869"/>
                  </a:lnTo>
                  <a:cubicBezTo>
                    <a:pt x="100" y="1869"/>
                    <a:pt x="100" y="1836"/>
                    <a:pt x="134" y="1836"/>
                  </a:cubicBezTo>
                  <a:cubicBezTo>
                    <a:pt x="134" y="1802"/>
                    <a:pt x="134" y="1769"/>
                    <a:pt x="134" y="1769"/>
                  </a:cubicBezTo>
                  <a:lnTo>
                    <a:pt x="134" y="1068"/>
                  </a:lnTo>
                  <a:cubicBezTo>
                    <a:pt x="134" y="935"/>
                    <a:pt x="134" y="835"/>
                    <a:pt x="167" y="735"/>
                  </a:cubicBezTo>
                  <a:cubicBezTo>
                    <a:pt x="234" y="635"/>
                    <a:pt x="267" y="568"/>
                    <a:pt x="367" y="535"/>
                  </a:cubicBezTo>
                  <a:cubicBezTo>
                    <a:pt x="401" y="518"/>
                    <a:pt x="434" y="510"/>
                    <a:pt x="463" y="510"/>
                  </a:cubicBezTo>
                  <a:cubicBezTo>
                    <a:pt x="492" y="510"/>
                    <a:pt x="517" y="518"/>
                    <a:pt x="534" y="535"/>
                  </a:cubicBezTo>
                  <a:cubicBezTo>
                    <a:pt x="601" y="601"/>
                    <a:pt x="601" y="701"/>
                    <a:pt x="601" y="802"/>
                  </a:cubicBezTo>
                  <a:lnTo>
                    <a:pt x="601" y="1502"/>
                  </a:lnTo>
                  <a:cubicBezTo>
                    <a:pt x="601" y="1502"/>
                    <a:pt x="601" y="1535"/>
                    <a:pt x="601" y="1535"/>
                  </a:cubicBezTo>
                  <a:lnTo>
                    <a:pt x="634" y="1535"/>
                  </a:lnTo>
                  <a:lnTo>
                    <a:pt x="701" y="1502"/>
                  </a:lnTo>
                  <a:cubicBezTo>
                    <a:pt x="701" y="1502"/>
                    <a:pt x="734" y="1469"/>
                    <a:pt x="734" y="1469"/>
                  </a:cubicBezTo>
                  <a:cubicBezTo>
                    <a:pt x="734" y="1435"/>
                    <a:pt x="734" y="1435"/>
                    <a:pt x="734" y="1402"/>
                  </a:cubicBezTo>
                  <a:lnTo>
                    <a:pt x="767" y="668"/>
                  </a:lnTo>
                  <a:cubicBezTo>
                    <a:pt x="767" y="601"/>
                    <a:pt x="734" y="501"/>
                    <a:pt x="734" y="435"/>
                  </a:cubicBezTo>
                  <a:cubicBezTo>
                    <a:pt x="701" y="368"/>
                    <a:pt x="701" y="335"/>
                    <a:pt x="634" y="301"/>
                  </a:cubicBezTo>
                  <a:cubicBezTo>
                    <a:pt x="634" y="268"/>
                    <a:pt x="567" y="234"/>
                    <a:pt x="534" y="234"/>
                  </a:cubicBezTo>
                  <a:cubicBezTo>
                    <a:pt x="467" y="234"/>
                    <a:pt x="434" y="268"/>
                    <a:pt x="367" y="301"/>
                  </a:cubicBezTo>
                  <a:cubicBezTo>
                    <a:pt x="334" y="335"/>
                    <a:pt x="267" y="368"/>
                    <a:pt x="200" y="435"/>
                  </a:cubicBezTo>
                  <a:cubicBezTo>
                    <a:pt x="167" y="501"/>
                    <a:pt x="134" y="568"/>
                    <a:pt x="134" y="635"/>
                  </a:cubicBezTo>
                  <a:lnTo>
                    <a:pt x="134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3078200" y="2876050"/>
              <a:ext cx="11700" cy="40675"/>
            </a:xfrm>
            <a:custGeom>
              <a:rect b="b" l="l" r="r" t="t"/>
              <a:pathLst>
                <a:path extrusionOk="0" h="1627" w="468">
                  <a:moveTo>
                    <a:pt x="438" y="0"/>
                  </a:moveTo>
                  <a:cubicBezTo>
                    <a:pt x="434" y="0"/>
                    <a:pt x="434" y="9"/>
                    <a:pt x="434" y="25"/>
                  </a:cubicBezTo>
                  <a:lnTo>
                    <a:pt x="334" y="25"/>
                  </a:lnTo>
                  <a:cubicBezTo>
                    <a:pt x="267" y="59"/>
                    <a:pt x="234" y="92"/>
                    <a:pt x="201" y="159"/>
                  </a:cubicBezTo>
                  <a:cubicBezTo>
                    <a:pt x="167" y="192"/>
                    <a:pt x="134" y="259"/>
                    <a:pt x="134" y="325"/>
                  </a:cubicBezTo>
                  <a:lnTo>
                    <a:pt x="134" y="225"/>
                  </a:lnTo>
                  <a:cubicBezTo>
                    <a:pt x="134" y="225"/>
                    <a:pt x="134" y="192"/>
                    <a:pt x="134" y="192"/>
                  </a:cubicBezTo>
                  <a:lnTo>
                    <a:pt x="101" y="192"/>
                  </a:lnTo>
                  <a:lnTo>
                    <a:pt x="34" y="225"/>
                  </a:lnTo>
                  <a:cubicBezTo>
                    <a:pt x="1" y="225"/>
                    <a:pt x="1" y="259"/>
                    <a:pt x="1" y="259"/>
                  </a:cubicBezTo>
                  <a:cubicBezTo>
                    <a:pt x="1" y="292"/>
                    <a:pt x="1" y="292"/>
                    <a:pt x="1" y="325"/>
                  </a:cubicBezTo>
                  <a:lnTo>
                    <a:pt x="1" y="1560"/>
                  </a:lnTo>
                  <a:cubicBezTo>
                    <a:pt x="1" y="1593"/>
                    <a:pt x="1" y="1593"/>
                    <a:pt x="1" y="1626"/>
                  </a:cubicBezTo>
                  <a:lnTo>
                    <a:pt x="34" y="1626"/>
                  </a:lnTo>
                  <a:lnTo>
                    <a:pt x="101" y="1560"/>
                  </a:lnTo>
                  <a:cubicBezTo>
                    <a:pt x="101" y="1560"/>
                    <a:pt x="101" y="1560"/>
                    <a:pt x="134" y="1526"/>
                  </a:cubicBezTo>
                  <a:cubicBezTo>
                    <a:pt x="134" y="1526"/>
                    <a:pt x="134" y="1493"/>
                    <a:pt x="134" y="1493"/>
                  </a:cubicBezTo>
                  <a:lnTo>
                    <a:pt x="134" y="692"/>
                  </a:lnTo>
                  <a:cubicBezTo>
                    <a:pt x="101" y="559"/>
                    <a:pt x="167" y="392"/>
                    <a:pt x="334" y="292"/>
                  </a:cubicBezTo>
                  <a:lnTo>
                    <a:pt x="434" y="225"/>
                  </a:lnTo>
                  <a:cubicBezTo>
                    <a:pt x="434" y="225"/>
                    <a:pt x="434" y="225"/>
                    <a:pt x="468" y="192"/>
                  </a:cubicBezTo>
                  <a:cubicBezTo>
                    <a:pt x="468" y="159"/>
                    <a:pt x="468" y="159"/>
                    <a:pt x="468" y="125"/>
                  </a:cubicBezTo>
                  <a:lnTo>
                    <a:pt x="468" y="59"/>
                  </a:lnTo>
                  <a:cubicBezTo>
                    <a:pt x="468" y="25"/>
                    <a:pt x="468" y="25"/>
                    <a:pt x="468" y="25"/>
                  </a:cubicBezTo>
                  <a:cubicBezTo>
                    <a:pt x="451" y="9"/>
                    <a:pt x="443" y="0"/>
                    <a:pt x="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3091550" y="2866650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513" y="243"/>
                  </a:moveTo>
                  <a:cubicBezTo>
                    <a:pt x="542" y="243"/>
                    <a:pt x="567" y="251"/>
                    <a:pt x="601" y="268"/>
                  </a:cubicBezTo>
                  <a:cubicBezTo>
                    <a:pt x="634" y="335"/>
                    <a:pt x="667" y="435"/>
                    <a:pt x="667" y="501"/>
                  </a:cubicBezTo>
                  <a:lnTo>
                    <a:pt x="167" y="768"/>
                  </a:lnTo>
                  <a:cubicBezTo>
                    <a:pt x="167" y="735"/>
                    <a:pt x="167" y="668"/>
                    <a:pt x="200" y="635"/>
                  </a:cubicBezTo>
                  <a:cubicBezTo>
                    <a:pt x="200" y="568"/>
                    <a:pt x="234" y="535"/>
                    <a:pt x="234" y="468"/>
                  </a:cubicBezTo>
                  <a:cubicBezTo>
                    <a:pt x="267" y="435"/>
                    <a:pt x="301" y="401"/>
                    <a:pt x="334" y="368"/>
                  </a:cubicBezTo>
                  <a:cubicBezTo>
                    <a:pt x="334" y="335"/>
                    <a:pt x="367" y="301"/>
                    <a:pt x="401" y="268"/>
                  </a:cubicBezTo>
                  <a:cubicBezTo>
                    <a:pt x="451" y="251"/>
                    <a:pt x="484" y="243"/>
                    <a:pt x="513" y="243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01" y="34"/>
                  </a:cubicBezTo>
                  <a:cubicBezTo>
                    <a:pt x="367" y="101"/>
                    <a:pt x="301" y="134"/>
                    <a:pt x="267" y="201"/>
                  </a:cubicBezTo>
                  <a:cubicBezTo>
                    <a:pt x="200" y="234"/>
                    <a:pt x="167" y="301"/>
                    <a:pt x="134" y="368"/>
                  </a:cubicBezTo>
                  <a:cubicBezTo>
                    <a:pt x="100" y="468"/>
                    <a:pt x="67" y="535"/>
                    <a:pt x="67" y="601"/>
                  </a:cubicBezTo>
                  <a:cubicBezTo>
                    <a:pt x="34" y="701"/>
                    <a:pt x="34" y="768"/>
                    <a:pt x="34" y="868"/>
                  </a:cubicBezTo>
                  <a:cubicBezTo>
                    <a:pt x="0" y="935"/>
                    <a:pt x="0" y="1035"/>
                    <a:pt x="34" y="1102"/>
                  </a:cubicBezTo>
                  <a:cubicBezTo>
                    <a:pt x="34" y="1168"/>
                    <a:pt x="34" y="1235"/>
                    <a:pt x="67" y="1302"/>
                  </a:cubicBezTo>
                  <a:cubicBezTo>
                    <a:pt x="67" y="1369"/>
                    <a:pt x="100" y="1402"/>
                    <a:pt x="134" y="1469"/>
                  </a:cubicBezTo>
                  <a:cubicBezTo>
                    <a:pt x="167" y="1502"/>
                    <a:pt x="200" y="1502"/>
                    <a:pt x="267" y="1502"/>
                  </a:cubicBezTo>
                  <a:cubicBezTo>
                    <a:pt x="301" y="1502"/>
                    <a:pt x="367" y="1502"/>
                    <a:pt x="401" y="1469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01" y="1302"/>
                    <a:pt x="667" y="1269"/>
                    <a:pt x="701" y="1202"/>
                  </a:cubicBezTo>
                  <a:cubicBezTo>
                    <a:pt x="701" y="1168"/>
                    <a:pt x="734" y="1102"/>
                    <a:pt x="768" y="1068"/>
                  </a:cubicBezTo>
                  <a:cubicBezTo>
                    <a:pt x="768" y="1002"/>
                    <a:pt x="768" y="968"/>
                    <a:pt x="801" y="935"/>
                  </a:cubicBezTo>
                  <a:cubicBezTo>
                    <a:pt x="801" y="935"/>
                    <a:pt x="801" y="902"/>
                    <a:pt x="801" y="902"/>
                  </a:cubicBezTo>
                  <a:cubicBezTo>
                    <a:pt x="784" y="885"/>
                    <a:pt x="776" y="877"/>
                    <a:pt x="772" y="877"/>
                  </a:cubicBezTo>
                  <a:cubicBezTo>
                    <a:pt x="768" y="877"/>
                    <a:pt x="768" y="885"/>
                    <a:pt x="768" y="902"/>
                  </a:cubicBezTo>
                  <a:lnTo>
                    <a:pt x="701" y="902"/>
                  </a:lnTo>
                  <a:lnTo>
                    <a:pt x="667" y="935"/>
                  </a:lnTo>
                  <a:lnTo>
                    <a:pt x="634" y="1002"/>
                  </a:lnTo>
                  <a:cubicBezTo>
                    <a:pt x="634" y="1035"/>
                    <a:pt x="601" y="1068"/>
                    <a:pt x="567" y="1135"/>
                  </a:cubicBezTo>
                  <a:cubicBezTo>
                    <a:pt x="534" y="1168"/>
                    <a:pt x="467" y="1202"/>
                    <a:pt x="434" y="1235"/>
                  </a:cubicBezTo>
                  <a:cubicBezTo>
                    <a:pt x="401" y="1252"/>
                    <a:pt x="367" y="1260"/>
                    <a:pt x="338" y="1260"/>
                  </a:cubicBezTo>
                  <a:cubicBezTo>
                    <a:pt x="309" y="1260"/>
                    <a:pt x="284" y="1252"/>
                    <a:pt x="267" y="1235"/>
                  </a:cubicBezTo>
                  <a:cubicBezTo>
                    <a:pt x="200" y="1168"/>
                    <a:pt x="167" y="1102"/>
                    <a:pt x="200" y="1002"/>
                  </a:cubicBezTo>
                  <a:lnTo>
                    <a:pt x="768" y="668"/>
                  </a:lnTo>
                  <a:cubicBezTo>
                    <a:pt x="801" y="668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8" y="168"/>
                    <a:pt x="734" y="101"/>
                    <a:pt x="701" y="68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3115725" y="285332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501" y="0"/>
                  </a:moveTo>
                  <a:cubicBezTo>
                    <a:pt x="468" y="0"/>
                    <a:pt x="401" y="34"/>
                    <a:pt x="368" y="67"/>
                  </a:cubicBezTo>
                  <a:cubicBezTo>
                    <a:pt x="301" y="100"/>
                    <a:pt x="268" y="134"/>
                    <a:pt x="234" y="167"/>
                  </a:cubicBezTo>
                  <a:cubicBezTo>
                    <a:pt x="167" y="234"/>
                    <a:pt x="134" y="267"/>
                    <a:pt x="101" y="334"/>
                  </a:cubicBezTo>
                  <a:cubicBezTo>
                    <a:pt x="101" y="367"/>
                    <a:pt x="67" y="434"/>
                    <a:pt x="67" y="501"/>
                  </a:cubicBezTo>
                  <a:cubicBezTo>
                    <a:pt x="34" y="534"/>
                    <a:pt x="34" y="601"/>
                    <a:pt x="34" y="634"/>
                  </a:cubicBezTo>
                  <a:cubicBezTo>
                    <a:pt x="34" y="734"/>
                    <a:pt x="34" y="801"/>
                    <a:pt x="101" y="868"/>
                  </a:cubicBezTo>
                  <a:cubicBezTo>
                    <a:pt x="134" y="901"/>
                    <a:pt x="201" y="901"/>
                    <a:pt x="301" y="901"/>
                  </a:cubicBezTo>
                  <a:cubicBezTo>
                    <a:pt x="334" y="868"/>
                    <a:pt x="368" y="868"/>
                    <a:pt x="401" y="868"/>
                  </a:cubicBezTo>
                  <a:lnTo>
                    <a:pt x="501" y="868"/>
                  </a:lnTo>
                  <a:cubicBezTo>
                    <a:pt x="534" y="868"/>
                    <a:pt x="534" y="868"/>
                    <a:pt x="568" y="901"/>
                  </a:cubicBezTo>
                  <a:cubicBezTo>
                    <a:pt x="568" y="901"/>
                    <a:pt x="568" y="934"/>
                    <a:pt x="568" y="968"/>
                  </a:cubicBezTo>
                  <a:cubicBezTo>
                    <a:pt x="568" y="1001"/>
                    <a:pt x="534" y="1034"/>
                    <a:pt x="534" y="1068"/>
                  </a:cubicBezTo>
                  <a:cubicBezTo>
                    <a:pt x="534" y="1068"/>
                    <a:pt x="501" y="1101"/>
                    <a:pt x="501" y="1134"/>
                  </a:cubicBezTo>
                  <a:lnTo>
                    <a:pt x="434" y="1201"/>
                  </a:lnTo>
                  <a:cubicBezTo>
                    <a:pt x="401" y="1234"/>
                    <a:pt x="368" y="1234"/>
                    <a:pt x="334" y="1268"/>
                  </a:cubicBezTo>
                  <a:cubicBezTo>
                    <a:pt x="301" y="1301"/>
                    <a:pt x="268" y="1301"/>
                    <a:pt x="234" y="1301"/>
                  </a:cubicBezTo>
                  <a:cubicBezTo>
                    <a:pt x="201" y="1301"/>
                    <a:pt x="167" y="1301"/>
                    <a:pt x="134" y="1268"/>
                  </a:cubicBezTo>
                  <a:lnTo>
                    <a:pt x="101" y="1268"/>
                  </a:lnTo>
                  <a:lnTo>
                    <a:pt x="34" y="1301"/>
                  </a:lnTo>
                  <a:cubicBezTo>
                    <a:pt x="34" y="1301"/>
                    <a:pt x="1" y="1301"/>
                    <a:pt x="1" y="1335"/>
                  </a:cubicBezTo>
                  <a:cubicBezTo>
                    <a:pt x="1" y="1368"/>
                    <a:pt x="1" y="1368"/>
                    <a:pt x="1" y="1401"/>
                  </a:cubicBezTo>
                  <a:cubicBezTo>
                    <a:pt x="1" y="1435"/>
                    <a:pt x="1" y="1468"/>
                    <a:pt x="34" y="1468"/>
                  </a:cubicBezTo>
                  <a:cubicBezTo>
                    <a:pt x="34" y="1501"/>
                    <a:pt x="67" y="1535"/>
                    <a:pt x="101" y="1535"/>
                  </a:cubicBezTo>
                  <a:lnTo>
                    <a:pt x="201" y="1535"/>
                  </a:lnTo>
                  <a:cubicBezTo>
                    <a:pt x="268" y="1535"/>
                    <a:pt x="301" y="1501"/>
                    <a:pt x="368" y="1501"/>
                  </a:cubicBezTo>
                  <a:cubicBezTo>
                    <a:pt x="401" y="1468"/>
                    <a:pt x="468" y="1401"/>
                    <a:pt x="501" y="1368"/>
                  </a:cubicBezTo>
                  <a:cubicBezTo>
                    <a:pt x="534" y="1301"/>
                    <a:pt x="601" y="1268"/>
                    <a:pt x="634" y="1201"/>
                  </a:cubicBezTo>
                  <a:cubicBezTo>
                    <a:pt x="634" y="1168"/>
                    <a:pt x="668" y="1101"/>
                    <a:pt x="701" y="1034"/>
                  </a:cubicBezTo>
                  <a:cubicBezTo>
                    <a:pt x="701" y="968"/>
                    <a:pt x="701" y="934"/>
                    <a:pt x="735" y="868"/>
                  </a:cubicBezTo>
                  <a:cubicBezTo>
                    <a:pt x="735" y="834"/>
                    <a:pt x="735" y="801"/>
                    <a:pt x="735" y="734"/>
                  </a:cubicBezTo>
                  <a:cubicBezTo>
                    <a:pt x="701" y="701"/>
                    <a:pt x="701" y="667"/>
                    <a:pt x="668" y="667"/>
                  </a:cubicBezTo>
                  <a:cubicBezTo>
                    <a:pt x="634" y="634"/>
                    <a:pt x="634" y="634"/>
                    <a:pt x="601" y="634"/>
                  </a:cubicBezTo>
                  <a:cubicBezTo>
                    <a:pt x="568" y="617"/>
                    <a:pt x="543" y="609"/>
                    <a:pt x="522" y="609"/>
                  </a:cubicBezTo>
                  <a:cubicBezTo>
                    <a:pt x="501" y="609"/>
                    <a:pt x="484" y="617"/>
                    <a:pt x="468" y="634"/>
                  </a:cubicBezTo>
                  <a:lnTo>
                    <a:pt x="334" y="634"/>
                  </a:lnTo>
                  <a:cubicBezTo>
                    <a:pt x="318" y="651"/>
                    <a:pt x="301" y="659"/>
                    <a:pt x="284" y="659"/>
                  </a:cubicBezTo>
                  <a:cubicBezTo>
                    <a:pt x="268" y="659"/>
                    <a:pt x="251" y="651"/>
                    <a:pt x="234" y="634"/>
                  </a:cubicBezTo>
                  <a:lnTo>
                    <a:pt x="201" y="634"/>
                  </a:lnTo>
                  <a:cubicBezTo>
                    <a:pt x="201" y="601"/>
                    <a:pt x="201" y="567"/>
                    <a:pt x="201" y="534"/>
                  </a:cubicBezTo>
                  <a:cubicBezTo>
                    <a:pt x="201" y="501"/>
                    <a:pt x="234" y="434"/>
                    <a:pt x="268" y="401"/>
                  </a:cubicBezTo>
                  <a:cubicBezTo>
                    <a:pt x="268" y="334"/>
                    <a:pt x="334" y="300"/>
                    <a:pt x="368" y="267"/>
                  </a:cubicBezTo>
                  <a:cubicBezTo>
                    <a:pt x="401" y="267"/>
                    <a:pt x="468" y="234"/>
                    <a:pt x="501" y="234"/>
                  </a:cubicBezTo>
                  <a:cubicBezTo>
                    <a:pt x="534" y="234"/>
                    <a:pt x="534" y="267"/>
                    <a:pt x="568" y="267"/>
                  </a:cubicBezTo>
                  <a:lnTo>
                    <a:pt x="634" y="267"/>
                  </a:lnTo>
                  <a:lnTo>
                    <a:pt x="668" y="234"/>
                  </a:lnTo>
                  <a:cubicBezTo>
                    <a:pt x="701" y="234"/>
                    <a:pt x="701" y="234"/>
                    <a:pt x="701" y="200"/>
                  </a:cubicBezTo>
                  <a:cubicBezTo>
                    <a:pt x="701" y="167"/>
                    <a:pt x="701" y="167"/>
                    <a:pt x="701" y="134"/>
                  </a:cubicBezTo>
                  <a:cubicBezTo>
                    <a:pt x="701" y="100"/>
                    <a:pt x="701" y="100"/>
                    <a:pt x="701" y="67"/>
                  </a:cubicBezTo>
                  <a:cubicBezTo>
                    <a:pt x="668" y="34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3137400" y="2837475"/>
              <a:ext cx="19225" cy="41725"/>
            </a:xfrm>
            <a:custGeom>
              <a:rect b="b" l="l" r="r" t="t"/>
              <a:pathLst>
                <a:path extrusionOk="0" h="1669" w="769">
                  <a:moveTo>
                    <a:pt x="735" y="0"/>
                  </a:moveTo>
                  <a:lnTo>
                    <a:pt x="668" y="34"/>
                  </a:lnTo>
                  <a:cubicBezTo>
                    <a:pt x="668" y="34"/>
                    <a:pt x="635" y="67"/>
                    <a:pt x="635" y="67"/>
                  </a:cubicBezTo>
                  <a:cubicBezTo>
                    <a:pt x="635" y="101"/>
                    <a:pt x="635" y="101"/>
                    <a:pt x="635" y="134"/>
                  </a:cubicBezTo>
                  <a:lnTo>
                    <a:pt x="635" y="834"/>
                  </a:lnTo>
                  <a:cubicBezTo>
                    <a:pt x="635" y="934"/>
                    <a:pt x="601" y="1068"/>
                    <a:pt x="568" y="1168"/>
                  </a:cubicBezTo>
                  <a:cubicBezTo>
                    <a:pt x="535" y="1268"/>
                    <a:pt x="468" y="1335"/>
                    <a:pt x="401" y="1368"/>
                  </a:cubicBezTo>
                  <a:cubicBezTo>
                    <a:pt x="368" y="1385"/>
                    <a:pt x="335" y="1393"/>
                    <a:pt x="305" y="1393"/>
                  </a:cubicBezTo>
                  <a:cubicBezTo>
                    <a:pt x="276" y="1393"/>
                    <a:pt x="251" y="1385"/>
                    <a:pt x="234" y="1368"/>
                  </a:cubicBezTo>
                  <a:cubicBezTo>
                    <a:pt x="168" y="1301"/>
                    <a:pt x="168" y="1201"/>
                    <a:pt x="168" y="1101"/>
                  </a:cubicBezTo>
                  <a:lnTo>
                    <a:pt x="168" y="401"/>
                  </a:lnTo>
                  <a:cubicBezTo>
                    <a:pt x="168" y="367"/>
                    <a:pt x="168" y="367"/>
                    <a:pt x="168" y="334"/>
                  </a:cubicBezTo>
                  <a:lnTo>
                    <a:pt x="134" y="334"/>
                  </a:lnTo>
                  <a:lnTo>
                    <a:pt x="68" y="367"/>
                  </a:lnTo>
                  <a:cubicBezTo>
                    <a:pt x="68" y="367"/>
                    <a:pt x="34" y="401"/>
                    <a:pt x="34" y="401"/>
                  </a:cubicBezTo>
                  <a:cubicBezTo>
                    <a:pt x="34" y="434"/>
                    <a:pt x="34" y="467"/>
                    <a:pt x="34" y="467"/>
                  </a:cubicBezTo>
                  <a:lnTo>
                    <a:pt x="1" y="1235"/>
                  </a:lnTo>
                  <a:cubicBezTo>
                    <a:pt x="1" y="1335"/>
                    <a:pt x="34" y="1401"/>
                    <a:pt x="34" y="1468"/>
                  </a:cubicBezTo>
                  <a:cubicBezTo>
                    <a:pt x="68" y="1535"/>
                    <a:pt x="68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8" y="1668"/>
                    <a:pt x="335" y="1668"/>
                    <a:pt x="368" y="1635"/>
                  </a:cubicBezTo>
                  <a:cubicBezTo>
                    <a:pt x="435" y="1602"/>
                    <a:pt x="501" y="1535"/>
                    <a:pt x="535" y="1468"/>
                  </a:cubicBezTo>
                  <a:cubicBezTo>
                    <a:pt x="568" y="1435"/>
                    <a:pt x="601" y="1368"/>
                    <a:pt x="635" y="1301"/>
                  </a:cubicBezTo>
                  <a:lnTo>
                    <a:pt x="635" y="1401"/>
                  </a:lnTo>
                  <a:cubicBezTo>
                    <a:pt x="635" y="1401"/>
                    <a:pt x="635" y="1401"/>
                    <a:pt x="635" y="1435"/>
                  </a:cubicBezTo>
                  <a:lnTo>
                    <a:pt x="668" y="1435"/>
                  </a:lnTo>
                  <a:lnTo>
                    <a:pt x="735" y="1401"/>
                  </a:lnTo>
                  <a:cubicBezTo>
                    <a:pt x="735" y="1368"/>
                    <a:pt x="768" y="1368"/>
                    <a:pt x="768" y="1368"/>
                  </a:cubicBezTo>
                  <a:cubicBezTo>
                    <a:pt x="768" y="1335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3164925" y="2818300"/>
              <a:ext cx="3375" cy="48375"/>
            </a:xfrm>
            <a:custGeom>
              <a:rect b="b" l="l" r="r" t="t"/>
              <a:pathLst>
                <a:path extrusionOk="0" h="1935" w="135">
                  <a:moveTo>
                    <a:pt x="101" y="0"/>
                  </a:moveTo>
                  <a:lnTo>
                    <a:pt x="34" y="34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101" y="1868"/>
                  </a:lnTo>
                  <a:cubicBezTo>
                    <a:pt x="134" y="1868"/>
                    <a:pt x="134" y="1868"/>
                    <a:pt x="134" y="1835"/>
                  </a:cubicBezTo>
                  <a:cubicBezTo>
                    <a:pt x="134" y="1835"/>
                    <a:pt x="134" y="1802"/>
                    <a:pt x="134" y="1802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3172425" y="2811000"/>
              <a:ext cx="15050" cy="45800"/>
            </a:xfrm>
            <a:custGeom>
              <a:rect b="b" l="l" r="r" t="t"/>
              <a:pathLst>
                <a:path extrusionOk="0" h="1832" w="602">
                  <a:moveTo>
                    <a:pt x="272" y="0"/>
                  </a:moveTo>
                  <a:cubicBezTo>
                    <a:pt x="268" y="0"/>
                    <a:pt x="268" y="9"/>
                    <a:pt x="268" y="25"/>
                  </a:cubicBezTo>
                  <a:lnTo>
                    <a:pt x="201" y="59"/>
                  </a:lnTo>
                  <a:cubicBezTo>
                    <a:pt x="168" y="59"/>
                    <a:pt x="168" y="92"/>
                    <a:pt x="168" y="92"/>
                  </a:cubicBezTo>
                  <a:cubicBezTo>
                    <a:pt x="168" y="125"/>
                    <a:pt x="168" y="125"/>
                    <a:pt x="168" y="159"/>
                  </a:cubicBezTo>
                  <a:lnTo>
                    <a:pt x="168" y="559"/>
                  </a:lnTo>
                  <a:lnTo>
                    <a:pt x="34" y="626"/>
                  </a:lnTo>
                  <a:cubicBezTo>
                    <a:pt x="34" y="659"/>
                    <a:pt x="1" y="659"/>
                    <a:pt x="1" y="693"/>
                  </a:cubicBezTo>
                  <a:cubicBezTo>
                    <a:pt x="1" y="693"/>
                    <a:pt x="1" y="726"/>
                    <a:pt x="1" y="726"/>
                  </a:cubicBezTo>
                  <a:lnTo>
                    <a:pt x="1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76"/>
                    <a:pt x="9" y="884"/>
                    <a:pt x="18" y="884"/>
                  </a:cubicBezTo>
                  <a:cubicBezTo>
                    <a:pt x="26" y="884"/>
                    <a:pt x="34" y="876"/>
                    <a:pt x="34" y="859"/>
                  </a:cubicBezTo>
                  <a:lnTo>
                    <a:pt x="168" y="793"/>
                  </a:lnTo>
                  <a:lnTo>
                    <a:pt x="168" y="1493"/>
                  </a:lnTo>
                  <a:cubicBezTo>
                    <a:pt x="168" y="1593"/>
                    <a:pt x="168" y="1693"/>
                    <a:pt x="234" y="1793"/>
                  </a:cubicBezTo>
                  <a:cubicBezTo>
                    <a:pt x="249" y="1821"/>
                    <a:pt x="269" y="1832"/>
                    <a:pt x="295" y="1832"/>
                  </a:cubicBezTo>
                  <a:cubicBezTo>
                    <a:pt x="330" y="1832"/>
                    <a:pt x="377" y="1813"/>
                    <a:pt x="435" y="1793"/>
                  </a:cubicBezTo>
                  <a:lnTo>
                    <a:pt x="568" y="1727"/>
                  </a:lnTo>
                  <a:cubicBezTo>
                    <a:pt x="568" y="1727"/>
                    <a:pt x="568" y="1693"/>
                    <a:pt x="601" y="1693"/>
                  </a:cubicBezTo>
                  <a:cubicBezTo>
                    <a:pt x="601" y="1660"/>
                    <a:pt x="601" y="1660"/>
                    <a:pt x="601" y="1627"/>
                  </a:cubicBezTo>
                  <a:lnTo>
                    <a:pt x="601" y="1560"/>
                  </a:lnTo>
                  <a:cubicBezTo>
                    <a:pt x="601" y="1526"/>
                    <a:pt x="601" y="1526"/>
                    <a:pt x="601" y="1493"/>
                  </a:cubicBezTo>
                  <a:lnTo>
                    <a:pt x="568" y="1493"/>
                  </a:lnTo>
                  <a:lnTo>
                    <a:pt x="468" y="1560"/>
                  </a:lnTo>
                  <a:lnTo>
                    <a:pt x="335" y="1560"/>
                  </a:lnTo>
                  <a:cubicBezTo>
                    <a:pt x="335" y="1526"/>
                    <a:pt x="335" y="1526"/>
                    <a:pt x="335" y="1493"/>
                  </a:cubicBezTo>
                  <a:cubicBezTo>
                    <a:pt x="335" y="1460"/>
                    <a:pt x="335" y="1426"/>
                    <a:pt x="335" y="1393"/>
                  </a:cubicBezTo>
                  <a:lnTo>
                    <a:pt x="301" y="693"/>
                  </a:lnTo>
                  <a:lnTo>
                    <a:pt x="501" y="559"/>
                  </a:lnTo>
                  <a:cubicBezTo>
                    <a:pt x="535" y="559"/>
                    <a:pt x="535" y="559"/>
                    <a:pt x="535" y="526"/>
                  </a:cubicBezTo>
                  <a:cubicBezTo>
                    <a:pt x="535" y="526"/>
                    <a:pt x="535" y="492"/>
                    <a:pt x="535" y="459"/>
                  </a:cubicBezTo>
                  <a:lnTo>
                    <a:pt x="535" y="392"/>
                  </a:lnTo>
                  <a:cubicBezTo>
                    <a:pt x="535" y="359"/>
                    <a:pt x="535" y="359"/>
                    <a:pt x="535" y="359"/>
                  </a:cubicBezTo>
                  <a:cubicBezTo>
                    <a:pt x="535" y="342"/>
                    <a:pt x="535" y="334"/>
                    <a:pt x="531" y="334"/>
                  </a:cubicBezTo>
                  <a:cubicBezTo>
                    <a:pt x="526" y="334"/>
                    <a:pt x="518" y="342"/>
                    <a:pt x="501" y="359"/>
                  </a:cubicBezTo>
                  <a:lnTo>
                    <a:pt x="301" y="459"/>
                  </a:lnTo>
                  <a:lnTo>
                    <a:pt x="301" y="59"/>
                  </a:lnTo>
                  <a:cubicBezTo>
                    <a:pt x="301" y="25"/>
                    <a:pt x="301" y="25"/>
                    <a:pt x="301" y="25"/>
                  </a:cubicBezTo>
                  <a:cubicBezTo>
                    <a:pt x="284" y="9"/>
                    <a:pt x="276" y="0"/>
                    <a:pt x="2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3190775" y="2809950"/>
              <a:ext cx="17550" cy="39025"/>
            </a:xfrm>
            <a:custGeom>
              <a:rect b="b" l="l" r="r" t="t"/>
              <a:pathLst>
                <a:path extrusionOk="0" h="1561" w="702">
                  <a:moveTo>
                    <a:pt x="501" y="1"/>
                  </a:moveTo>
                  <a:cubicBezTo>
                    <a:pt x="468" y="1"/>
                    <a:pt x="401" y="34"/>
                    <a:pt x="368" y="67"/>
                  </a:cubicBezTo>
                  <a:cubicBezTo>
                    <a:pt x="301" y="101"/>
                    <a:pt x="268" y="134"/>
                    <a:pt x="201" y="167"/>
                  </a:cubicBezTo>
                  <a:cubicBezTo>
                    <a:pt x="134" y="268"/>
                    <a:pt x="68" y="368"/>
                    <a:pt x="34" y="501"/>
                  </a:cubicBezTo>
                  <a:cubicBezTo>
                    <a:pt x="34" y="534"/>
                    <a:pt x="34" y="601"/>
                    <a:pt x="34" y="668"/>
                  </a:cubicBezTo>
                  <a:cubicBezTo>
                    <a:pt x="34" y="735"/>
                    <a:pt x="34" y="801"/>
                    <a:pt x="68" y="868"/>
                  </a:cubicBezTo>
                  <a:cubicBezTo>
                    <a:pt x="115" y="892"/>
                    <a:pt x="162" y="915"/>
                    <a:pt x="209" y="915"/>
                  </a:cubicBezTo>
                  <a:cubicBezTo>
                    <a:pt x="229" y="915"/>
                    <a:pt x="248" y="911"/>
                    <a:pt x="268" y="901"/>
                  </a:cubicBezTo>
                  <a:lnTo>
                    <a:pt x="401" y="868"/>
                  </a:lnTo>
                  <a:lnTo>
                    <a:pt x="501" y="868"/>
                  </a:lnTo>
                  <a:cubicBezTo>
                    <a:pt x="535" y="868"/>
                    <a:pt x="535" y="868"/>
                    <a:pt x="568" y="901"/>
                  </a:cubicBezTo>
                  <a:cubicBezTo>
                    <a:pt x="568" y="935"/>
                    <a:pt x="568" y="935"/>
                    <a:pt x="568" y="968"/>
                  </a:cubicBezTo>
                  <a:cubicBezTo>
                    <a:pt x="535" y="1001"/>
                    <a:pt x="535" y="1035"/>
                    <a:pt x="535" y="1068"/>
                  </a:cubicBezTo>
                  <a:cubicBezTo>
                    <a:pt x="501" y="1101"/>
                    <a:pt x="501" y="1135"/>
                    <a:pt x="468" y="1135"/>
                  </a:cubicBezTo>
                  <a:cubicBezTo>
                    <a:pt x="468" y="1168"/>
                    <a:pt x="434" y="1202"/>
                    <a:pt x="434" y="1235"/>
                  </a:cubicBezTo>
                  <a:cubicBezTo>
                    <a:pt x="401" y="1235"/>
                    <a:pt x="368" y="1268"/>
                    <a:pt x="334" y="1268"/>
                  </a:cubicBezTo>
                  <a:cubicBezTo>
                    <a:pt x="301" y="1302"/>
                    <a:pt x="268" y="1335"/>
                    <a:pt x="234" y="1335"/>
                  </a:cubicBezTo>
                  <a:cubicBezTo>
                    <a:pt x="201" y="1335"/>
                    <a:pt x="168" y="1302"/>
                    <a:pt x="134" y="1268"/>
                  </a:cubicBezTo>
                  <a:lnTo>
                    <a:pt x="101" y="1268"/>
                  </a:lnTo>
                  <a:lnTo>
                    <a:pt x="34" y="1302"/>
                  </a:lnTo>
                  <a:cubicBezTo>
                    <a:pt x="1" y="1302"/>
                    <a:pt x="1" y="1335"/>
                    <a:pt x="1" y="1335"/>
                  </a:cubicBezTo>
                  <a:cubicBezTo>
                    <a:pt x="1" y="1368"/>
                    <a:pt x="1" y="1402"/>
                    <a:pt x="1" y="1402"/>
                  </a:cubicBezTo>
                  <a:cubicBezTo>
                    <a:pt x="1" y="1468"/>
                    <a:pt x="34" y="1535"/>
                    <a:pt x="101" y="1535"/>
                  </a:cubicBezTo>
                  <a:cubicBezTo>
                    <a:pt x="118" y="1552"/>
                    <a:pt x="134" y="1560"/>
                    <a:pt x="151" y="1560"/>
                  </a:cubicBezTo>
                  <a:cubicBezTo>
                    <a:pt x="168" y="1560"/>
                    <a:pt x="184" y="1552"/>
                    <a:pt x="201" y="1535"/>
                  </a:cubicBezTo>
                  <a:cubicBezTo>
                    <a:pt x="268" y="1535"/>
                    <a:pt x="301" y="1535"/>
                    <a:pt x="368" y="1502"/>
                  </a:cubicBezTo>
                  <a:cubicBezTo>
                    <a:pt x="401" y="1468"/>
                    <a:pt x="468" y="1435"/>
                    <a:pt x="501" y="1368"/>
                  </a:cubicBezTo>
                  <a:cubicBezTo>
                    <a:pt x="535" y="1335"/>
                    <a:pt x="568" y="1268"/>
                    <a:pt x="601" y="1235"/>
                  </a:cubicBezTo>
                  <a:cubicBezTo>
                    <a:pt x="635" y="1168"/>
                    <a:pt x="668" y="1101"/>
                    <a:pt x="701" y="1035"/>
                  </a:cubicBezTo>
                  <a:cubicBezTo>
                    <a:pt x="701" y="1001"/>
                    <a:pt x="701" y="935"/>
                    <a:pt x="701" y="868"/>
                  </a:cubicBezTo>
                  <a:cubicBezTo>
                    <a:pt x="701" y="835"/>
                    <a:pt x="701" y="801"/>
                    <a:pt x="701" y="768"/>
                  </a:cubicBezTo>
                  <a:cubicBezTo>
                    <a:pt x="701" y="735"/>
                    <a:pt x="668" y="701"/>
                    <a:pt x="668" y="668"/>
                  </a:cubicBezTo>
                  <a:cubicBezTo>
                    <a:pt x="635" y="668"/>
                    <a:pt x="601" y="634"/>
                    <a:pt x="568" y="634"/>
                  </a:cubicBezTo>
                  <a:lnTo>
                    <a:pt x="434" y="634"/>
                  </a:lnTo>
                  <a:lnTo>
                    <a:pt x="334" y="668"/>
                  </a:lnTo>
                  <a:lnTo>
                    <a:pt x="234" y="668"/>
                  </a:lnTo>
                  <a:cubicBezTo>
                    <a:pt x="201" y="668"/>
                    <a:pt x="201" y="634"/>
                    <a:pt x="201" y="634"/>
                  </a:cubicBezTo>
                  <a:cubicBezTo>
                    <a:pt x="201" y="601"/>
                    <a:pt x="201" y="568"/>
                    <a:pt x="201" y="568"/>
                  </a:cubicBezTo>
                  <a:cubicBezTo>
                    <a:pt x="201" y="501"/>
                    <a:pt x="201" y="434"/>
                    <a:pt x="234" y="401"/>
                  </a:cubicBezTo>
                  <a:cubicBezTo>
                    <a:pt x="268" y="368"/>
                    <a:pt x="334" y="301"/>
                    <a:pt x="368" y="301"/>
                  </a:cubicBezTo>
                  <a:cubicBezTo>
                    <a:pt x="401" y="268"/>
                    <a:pt x="434" y="234"/>
                    <a:pt x="501" y="234"/>
                  </a:cubicBezTo>
                  <a:cubicBezTo>
                    <a:pt x="535" y="234"/>
                    <a:pt x="535" y="268"/>
                    <a:pt x="568" y="268"/>
                  </a:cubicBezTo>
                  <a:cubicBezTo>
                    <a:pt x="568" y="284"/>
                    <a:pt x="568" y="293"/>
                    <a:pt x="572" y="293"/>
                  </a:cubicBezTo>
                  <a:cubicBezTo>
                    <a:pt x="576" y="293"/>
                    <a:pt x="585" y="284"/>
                    <a:pt x="601" y="268"/>
                  </a:cubicBezTo>
                  <a:lnTo>
                    <a:pt x="668" y="234"/>
                  </a:lnTo>
                  <a:cubicBezTo>
                    <a:pt x="668" y="234"/>
                    <a:pt x="701" y="234"/>
                    <a:pt x="701" y="201"/>
                  </a:cubicBezTo>
                  <a:cubicBezTo>
                    <a:pt x="701" y="201"/>
                    <a:pt x="701" y="167"/>
                    <a:pt x="701" y="167"/>
                  </a:cubicBezTo>
                  <a:cubicBezTo>
                    <a:pt x="701" y="134"/>
                    <a:pt x="701" y="101"/>
                    <a:pt x="668" y="67"/>
                  </a:cubicBezTo>
                  <a:cubicBezTo>
                    <a:pt x="668" y="34"/>
                    <a:pt x="635" y="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2927250" y="3102675"/>
              <a:ext cx="24225" cy="54000"/>
            </a:xfrm>
            <a:custGeom>
              <a:rect b="b" l="l" r="r" t="t"/>
              <a:pathLst>
                <a:path extrusionOk="0" h="2160" w="969">
                  <a:moveTo>
                    <a:pt x="635" y="267"/>
                  </a:moveTo>
                  <a:cubicBezTo>
                    <a:pt x="668" y="267"/>
                    <a:pt x="701" y="267"/>
                    <a:pt x="735" y="300"/>
                  </a:cubicBezTo>
                  <a:cubicBezTo>
                    <a:pt x="768" y="334"/>
                    <a:pt x="768" y="400"/>
                    <a:pt x="802" y="434"/>
                  </a:cubicBezTo>
                  <a:cubicBezTo>
                    <a:pt x="802" y="500"/>
                    <a:pt x="802" y="567"/>
                    <a:pt x="802" y="600"/>
                  </a:cubicBezTo>
                  <a:lnTo>
                    <a:pt x="802" y="1001"/>
                  </a:lnTo>
                  <a:cubicBezTo>
                    <a:pt x="802" y="1067"/>
                    <a:pt x="802" y="1134"/>
                    <a:pt x="802" y="1201"/>
                  </a:cubicBezTo>
                  <a:cubicBezTo>
                    <a:pt x="768" y="1268"/>
                    <a:pt x="768" y="1334"/>
                    <a:pt x="735" y="1368"/>
                  </a:cubicBezTo>
                  <a:cubicBezTo>
                    <a:pt x="701" y="1434"/>
                    <a:pt x="668" y="1501"/>
                    <a:pt x="635" y="1534"/>
                  </a:cubicBezTo>
                  <a:cubicBezTo>
                    <a:pt x="601" y="1601"/>
                    <a:pt x="535" y="1635"/>
                    <a:pt x="501" y="1668"/>
                  </a:cubicBezTo>
                  <a:lnTo>
                    <a:pt x="201" y="1835"/>
                  </a:lnTo>
                  <a:lnTo>
                    <a:pt x="201" y="467"/>
                  </a:lnTo>
                  <a:lnTo>
                    <a:pt x="468" y="300"/>
                  </a:lnTo>
                  <a:cubicBezTo>
                    <a:pt x="535" y="267"/>
                    <a:pt x="568" y="267"/>
                    <a:pt x="635" y="267"/>
                  </a:cubicBezTo>
                  <a:close/>
                  <a:moveTo>
                    <a:pt x="635" y="0"/>
                  </a:moveTo>
                  <a:cubicBezTo>
                    <a:pt x="568" y="0"/>
                    <a:pt x="501" y="33"/>
                    <a:pt x="435" y="67"/>
                  </a:cubicBezTo>
                  <a:lnTo>
                    <a:pt x="68" y="300"/>
                  </a:lnTo>
                  <a:cubicBezTo>
                    <a:pt x="34" y="300"/>
                    <a:pt x="34" y="334"/>
                    <a:pt x="34" y="334"/>
                  </a:cubicBezTo>
                  <a:cubicBezTo>
                    <a:pt x="34" y="367"/>
                    <a:pt x="34" y="367"/>
                    <a:pt x="34" y="400"/>
                  </a:cubicBezTo>
                  <a:lnTo>
                    <a:pt x="34" y="2102"/>
                  </a:lnTo>
                  <a:cubicBezTo>
                    <a:pt x="1" y="2135"/>
                    <a:pt x="1" y="2135"/>
                    <a:pt x="34" y="2135"/>
                  </a:cubicBezTo>
                  <a:cubicBezTo>
                    <a:pt x="34" y="2152"/>
                    <a:pt x="34" y="2160"/>
                    <a:pt x="38" y="2160"/>
                  </a:cubicBezTo>
                  <a:cubicBezTo>
                    <a:pt x="43" y="2160"/>
                    <a:pt x="51" y="2152"/>
                    <a:pt x="68" y="2135"/>
                  </a:cubicBezTo>
                  <a:lnTo>
                    <a:pt x="468" y="1901"/>
                  </a:lnTo>
                  <a:cubicBezTo>
                    <a:pt x="535" y="1868"/>
                    <a:pt x="601" y="1801"/>
                    <a:pt x="668" y="1768"/>
                  </a:cubicBezTo>
                  <a:cubicBezTo>
                    <a:pt x="735" y="1668"/>
                    <a:pt x="768" y="1601"/>
                    <a:pt x="835" y="1534"/>
                  </a:cubicBezTo>
                  <a:cubicBezTo>
                    <a:pt x="868" y="1434"/>
                    <a:pt x="902" y="1334"/>
                    <a:pt x="935" y="1234"/>
                  </a:cubicBezTo>
                  <a:cubicBezTo>
                    <a:pt x="935" y="1134"/>
                    <a:pt x="968" y="1034"/>
                    <a:pt x="968" y="934"/>
                  </a:cubicBezTo>
                  <a:lnTo>
                    <a:pt x="968" y="500"/>
                  </a:lnTo>
                  <a:cubicBezTo>
                    <a:pt x="935" y="400"/>
                    <a:pt x="935" y="300"/>
                    <a:pt x="902" y="234"/>
                  </a:cubicBezTo>
                  <a:cubicBezTo>
                    <a:pt x="868" y="167"/>
                    <a:pt x="835" y="100"/>
                    <a:pt x="802" y="67"/>
                  </a:cubicBezTo>
                  <a:cubicBezTo>
                    <a:pt x="768" y="33"/>
                    <a:pt x="701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2957275" y="3091825"/>
              <a:ext cx="4200" cy="48400"/>
            </a:xfrm>
            <a:custGeom>
              <a:rect b="b" l="l" r="r" t="t"/>
              <a:pathLst>
                <a:path extrusionOk="0" h="1936" w="168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67"/>
                  </a:cubicBezTo>
                  <a:lnTo>
                    <a:pt x="1" y="301"/>
                  </a:lnTo>
                  <a:cubicBezTo>
                    <a:pt x="1" y="334"/>
                    <a:pt x="1" y="334"/>
                    <a:pt x="1" y="334"/>
                  </a:cubicBezTo>
                  <a:cubicBezTo>
                    <a:pt x="1" y="351"/>
                    <a:pt x="1" y="359"/>
                    <a:pt x="5" y="359"/>
                  </a:cubicBezTo>
                  <a:cubicBezTo>
                    <a:pt x="9" y="359"/>
                    <a:pt x="17" y="351"/>
                    <a:pt x="34" y="334"/>
                  </a:cubicBezTo>
                  <a:lnTo>
                    <a:pt x="134" y="301"/>
                  </a:lnTo>
                  <a:cubicBezTo>
                    <a:pt x="134" y="301"/>
                    <a:pt x="134" y="267"/>
                    <a:pt x="168" y="267"/>
                  </a:cubicBezTo>
                  <a:cubicBezTo>
                    <a:pt x="168" y="234"/>
                    <a:pt x="168" y="201"/>
                    <a:pt x="168" y="2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  <a:moveTo>
                    <a:pt x="134" y="501"/>
                  </a:moveTo>
                  <a:lnTo>
                    <a:pt x="68" y="534"/>
                  </a:lnTo>
                  <a:cubicBezTo>
                    <a:pt x="34" y="534"/>
                    <a:pt x="34" y="567"/>
                    <a:pt x="34" y="567"/>
                  </a:cubicBezTo>
                  <a:cubicBezTo>
                    <a:pt x="34" y="601"/>
                    <a:pt x="34" y="601"/>
                    <a:pt x="34" y="634"/>
                  </a:cubicBezTo>
                  <a:lnTo>
                    <a:pt x="34" y="1868"/>
                  </a:lnTo>
                  <a:cubicBezTo>
                    <a:pt x="34" y="1902"/>
                    <a:pt x="34" y="1902"/>
                    <a:pt x="34" y="1935"/>
                  </a:cubicBezTo>
                  <a:lnTo>
                    <a:pt x="68" y="1935"/>
                  </a:lnTo>
                  <a:lnTo>
                    <a:pt x="134" y="1902"/>
                  </a:lnTo>
                  <a:cubicBezTo>
                    <a:pt x="134" y="1868"/>
                    <a:pt x="134" y="1868"/>
                    <a:pt x="168" y="1835"/>
                  </a:cubicBezTo>
                  <a:cubicBezTo>
                    <a:pt x="168" y="1835"/>
                    <a:pt x="168" y="1802"/>
                    <a:pt x="168" y="1802"/>
                  </a:cubicBezTo>
                  <a:lnTo>
                    <a:pt x="168" y="534"/>
                  </a:lnTo>
                  <a:cubicBezTo>
                    <a:pt x="168" y="534"/>
                    <a:pt x="168" y="501"/>
                    <a:pt x="168" y="5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2965625" y="3093500"/>
              <a:ext cx="18375" cy="39200"/>
            </a:xfrm>
            <a:custGeom>
              <a:rect b="b" l="l" r="r" t="t"/>
              <a:pathLst>
                <a:path extrusionOk="0" h="1568" w="735">
                  <a:moveTo>
                    <a:pt x="534" y="0"/>
                  </a:moveTo>
                  <a:cubicBezTo>
                    <a:pt x="467" y="33"/>
                    <a:pt x="434" y="33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1" y="234"/>
                    <a:pt x="167" y="267"/>
                    <a:pt x="134" y="334"/>
                  </a:cubicBezTo>
                  <a:cubicBezTo>
                    <a:pt x="100" y="367"/>
                    <a:pt x="67" y="434"/>
                    <a:pt x="67" y="500"/>
                  </a:cubicBezTo>
                  <a:cubicBezTo>
                    <a:pt x="34" y="534"/>
                    <a:pt x="34" y="601"/>
                    <a:pt x="34" y="667"/>
                  </a:cubicBezTo>
                  <a:cubicBezTo>
                    <a:pt x="34" y="734"/>
                    <a:pt x="67" y="801"/>
                    <a:pt x="100" y="867"/>
                  </a:cubicBezTo>
                  <a:cubicBezTo>
                    <a:pt x="124" y="891"/>
                    <a:pt x="164" y="915"/>
                    <a:pt x="221" y="915"/>
                  </a:cubicBezTo>
                  <a:cubicBezTo>
                    <a:pt x="245" y="915"/>
                    <a:pt x="271" y="911"/>
                    <a:pt x="301" y="901"/>
                  </a:cubicBezTo>
                  <a:lnTo>
                    <a:pt x="434" y="867"/>
                  </a:lnTo>
                  <a:lnTo>
                    <a:pt x="534" y="867"/>
                  </a:lnTo>
                  <a:cubicBezTo>
                    <a:pt x="534" y="867"/>
                    <a:pt x="567" y="867"/>
                    <a:pt x="567" y="901"/>
                  </a:cubicBezTo>
                  <a:cubicBezTo>
                    <a:pt x="567" y="934"/>
                    <a:pt x="567" y="934"/>
                    <a:pt x="567" y="967"/>
                  </a:cubicBezTo>
                  <a:cubicBezTo>
                    <a:pt x="567" y="1001"/>
                    <a:pt x="567" y="1034"/>
                    <a:pt x="534" y="1068"/>
                  </a:cubicBezTo>
                  <a:cubicBezTo>
                    <a:pt x="534" y="1101"/>
                    <a:pt x="534" y="1134"/>
                    <a:pt x="501" y="1168"/>
                  </a:cubicBezTo>
                  <a:lnTo>
                    <a:pt x="434" y="1234"/>
                  </a:lnTo>
                  <a:cubicBezTo>
                    <a:pt x="401" y="1234"/>
                    <a:pt x="401" y="1268"/>
                    <a:pt x="367" y="1268"/>
                  </a:cubicBezTo>
                  <a:cubicBezTo>
                    <a:pt x="334" y="1301"/>
                    <a:pt x="267" y="1334"/>
                    <a:pt x="234" y="1334"/>
                  </a:cubicBezTo>
                  <a:cubicBezTo>
                    <a:pt x="201" y="1334"/>
                    <a:pt x="167" y="1301"/>
                    <a:pt x="167" y="1268"/>
                  </a:cubicBezTo>
                  <a:lnTo>
                    <a:pt x="100" y="1268"/>
                  </a:lnTo>
                  <a:lnTo>
                    <a:pt x="34" y="1301"/>
                  </a:lnTo>
                  <a:cubicBezTo>
                    <a:pt x="34" y="1334"/>
                    <a:pt x="34" y="1334"/>
                    <a:pt x="0" y="1368"/>
                  </a:cubicBezTo>
                  <a:cubicBezTo>
                    <a:pt x="0" y="1368"/>
                    <a:pt x="0" y="1401"/>
                    <a:pt x="0" y="1401"/>
                  </a:cubicBezTo>
                  <a:cubicBezTo>
                    <a:pt x="0" y="1434"/>
                    <a:pt x="34" y="1468"/>
                    <a:pt x="34" y="1501"/>
                  </a:cubicBezTo>
                  <a:cubicBezTo>
                    <a:pt x="67" y="1535"/>
                    <a:pt x="67" y="1535"/>
                    <a:pt x="100" y="1568"/>
                  </a:cubicBezTo>
                  <a:lnTo>
                    <a:pt x="234" y="1568"/>
                  </a:lnTo>
                  <a:cubicBezTo>
                    <a:pt x="267" y="1535"/>
                    <a:pt x="334" y="1535"/>
                    <a:pt x="367" y="1501"/>
                  </a:cubicBezTo>
                  <a:cubicBezTo>
                    <a:pt x="434" y="1468"/>
                    <a:pt x="467" y="1434"/>
                    <a:pt x="534" y="1368"/>
                  </a:cubicBezTo>
                  <a:cubicBezTo>
                    <a:pt x="567" y="1334"/>
                    <a:pt x="601" y="1268"/>
                    <a:pt x="634" y="1234"/>
                  </a:cubicBezTo>
                  <a:cubicBezTo>
                    <a:pt x="668" y="1168"/>
                    <a:pt x="701" y="1101"/>
                    <a:pt x="701" y="1068"/>
                  </a:cubicBezTo>
                  <a:cubicBezTo>
                    <a:pt x="734" y="1001"/>
                    <a:pt x="734" y="934"/>
                    <a:pt x="734" y="867"/>
                  </a:cubicBezTo>
                  <a:cubicBezTo>
                    <a:pt x="734" y="834"/>
                    <a:pt x="734" y="801"/>
                    <a:pt x="734" y="767"/>
                  </a:cubicBezTo>
                  <a:cubicBezTo>
                    <a:pt x="734" y="734"/>
                    <a:pt x="701" y="701"/>
                    <a:pt x="701" y="667"/>
                  </a:cubicBezTo>
                  <a:cubicBezTo>
                    <a:pt x="668" y="634"/>
                    <a:pt x="634" y="634"/>
                    <a:pt x="601" y="634"/>
                  </a:cubicBezTo>
                  <a:lnTo>
                    <a:pt x="467" y="634"/>
                  </a:lnTo>
                  <a:lnTo>
                    <a:pt x="334" y="667"/>
                  </a:lnTo>
                  <a:lnTo>
                    <a:pt x="267" y="667"/>
                  </a:lnTo>
                  <a:cubicBezTo>
                    <a:pt x="234" y="667"/>
                    <a:pt x="234" y="634"/>
                    <a:pt x="201" y="634"/>
                  </a:cubicBezTo>
                  <a:cubicBezTo>
                    <a:pt x="201" y="601"/>
                    <a:pt x="201" y="567"/>
                    <a:pt x="201" y="567"/>
                  </a:cubicBezTo>
                  <a:cubicBezTo>
                    <a:pt x="201" y="500"/>
                    <a:pt x="234" y="467"/>
                    <a:pt x="267" y="400"/>
                  </a:cubicBezTo>
                  <a:cubicBezTo>
                    <a:pt x="301" y="367"/>
                    <a:pt x="334" y="300"/>
                    <a:pt x="401" y="300"/>
                  </a:cubicBezTo>
                  <a:cubicBezTo>
                    <a:pt x="434" y="267"/>
                    <a:pt x="467" y="267"/>
                    <a:pt x="501" y="267"/>
                  </a:cubicBezTo>
                  <a:cubicBezTo>
                    <a:pt x="512" y="256"/>
                    <a:pt x="523" y="252"/>
                    <a:pt x="533" y="252"/>
                  </a:cubicBezTo>
                  <a:cubicBezTo>
                    <a:pt x="553" y="252"/>
                    <a:pt x="567" y="267"/>
                    <a:pt x="567" y="267"/>
                  </a:cubicBezTo>
                  <a:cubicBezTo>
                    <a:pt x="584" y="284"/>
                    <a:pt x="592" y="292"/>
                    <a:pt x="597" y="292"/>
                  </a:cubicBezTo>
                  <a:cubicBezTo>
                    <a:pt x="601" y="292"/>
                    <a:pt x="601" y="284"/>
                    <a:pt x="601" y="267"/>
                  </a:cubicBezTo>
                  <a:lnTo>
                    <a:pt x="701" y="267"/>
                  </a:lnTo>
                  <a:cubicBezTo>
                    <a:pt x="701" y="234"/>
                    <a:pt x="701" y="234"/>
                    <a:pt x="734" y="200"/>
                  </a:cubicBezTo>
                  <a:cubicBezTo>
                    <a:pt x="734" y="200"/>
                    <a:pt x="734" y="167"/>
                    <a:pt x="734" y="167"/>
                  </a:cubicBezTo>
                  <a:cubicBezTo>
                    <a:pt x="734" y="134"/>
                    <a:pt x="701" y="100"/>
                    <a:pt x="701" y="67"/>
                  </a:cubicBezTo>
                  <a:cubicBezTo>
                    <a:pt x="668" y="33"/>
                    <a:pt x="668" y="33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2987300" y="3080150"/>
              <a:ext cx="20050" cy="38375"/>
            </a:xfrm>
            <a:custGeom>
              <a:rect b="b" l="l" r="r" t="t"/>
              <a:pathLst>
                <a:path extrusionOk="0" h="1535" w="802">
                  <a:moveTo>
                    <a:pt x="568" y="0"/>
                  </a:moveTo>
                  <a:cubicBezTo>
                    <a:pt x="534" y="34"/>
                    <a:pt x="468" y="34"/>
                    <a:pt x="401" y="67"/>
                  </a:cubicBezTo>
                  <a:cubicBezTo>
                    <a:pt x="334" y="100"/>
                    <a:pt x="301" y="167"/>
                    <a:pt x="234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501"/>
                    <a:pt x="67" y="567"/>
                    <a:pt x="34" y="668"/>
                  </a:cubicBezTo>
                  <a:cubicBezTo>
                    <a:pt x="34" y="734"/>
                    <a:pt x="34" y="834"/>
                    <a:pt x="1" y="901"/>
                  </a:cubicBezTo>
                  <a:cubicBezTo>
                    <a:pt x="1" y="934"/>
                    <a:pt x="1" y="968"/>
                    <a:pt x="1" y="1034"/>
                  </a:cubicBezTo>
                  <a:cubicBezTo>
                    <a:pt x="1" y="1068"/>
                    <a:pt x="1" y="1101"/>
                    <a:pt x="1" y="1135"/>
                  </a:cubicBezTo>
                  <a:cubicBezTo>
                    <a:pt x="1" y="1201"/>
                    <a:pt x="34" y="1268"/>
                    <a:pt x="34" y="1335"/>
                  </a:cubicBezTo>
                  <a:cubicBezTo>
                    <a:pt x="67" y="1401"/>
                    <a:pt x="101" y="1435"/>
                    <a:pt x="134" y="1501"/>
                  </a:cubicBezTo>
                  <a:cubicBezTo>
                    <a:pt x="167" y="1535"/>
                    <a:pt x="201" y="1535"/>
                    <a:pt x="234" y="1535"/>
                  </a:cubicBezTo>
                  <a:cubicBezTo>
                    <a:pt x="301" y="1535"/>
                    <a:pt x="368" y="1535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4" y="1301"/>
                    <a:pt x="668" y="1235"/>
                    <a:pt x="701" y="1168"/>
                  </a:cubicBezTo>
                  <a:cubicBezTo>
                    <a:pt x="735" y="1101"/>
                    <a:pt x="768" y="1068"/>
                    <a:pt x="768" y="1001"/>
                  </a:cubicBezTo>
                  <a:cubicBezTo>
                    <a:pt x="801" y="934"/>
                    <a:pt x="801" y="901"/>
                    <a:pt x="801" y="834"/>
                  </a:cubicBezTo>
                  <a:cubicBezTo>
                    <a:pt x="801" y="834"/>
                    <a:pt x="801" y="801"/>
                    <a:pt x="801" y="801"/>
                  </a:cubicBezTo>
                  <a:lnTo>
                    <a:pt x="768" y="801"/>
                  </a:lnTo>
                  <a:lnTo>
                    <a:pt x="701" y="834"/>
                  </a:lnTo>
                  <a:cubicBezTo>
                    <a:pt x="701" y="834"/>
                    <a:pt x="701" y="834"/>
                    <a:pt x="701" y="868"/>
                  </a:cubicBezTo>
                  <a:cubicBezTo>
                    <a:pt x="668" y="868"/>
                    <a:pt x="668" y="901"/>
                    <a:pt x="668" y="934"/>
                  </a:cubicBezTo>
                  <a:cubicBezTo>
                    <a:pt x="634" y="1001"/>
                    <a:pt x="601" y="1068"/>
                    <a:pt x="568" y="1135"/>
                  </a:cubicBezTo>
                  <a:cubicBezTo>
                    <a:pt x="534" y="1201"/>
                    <a:pt x="468" y="1235"/>
                    <a:pt x="434" y="1268"/>
                  </a:cubicBezTo>
                  <a:cubicBezTo>
                    <a:pt x="401" y="1268"/>
                    <a:pt x="368" y="1301"/>
                    <a:pt x="334" y="1301"/>
                  </a:cubicBezTo>
                  <a:cubicBezTo>
                    <a:pt x="301" y="1301"/>
                    <a:pt x="301" y="1301"/>
                    <a:pt x="268" y="1268"/>
                  </a:cubicBezTo>
                  <a:cubicBezTo>
                    <a:pt x="234" y="1235"/>
                    <a:pt x="234" y="1201"/>
                    <a:pt x="201" y="1168"/>
                  </a:cubicBezTo>
                  <a:cubicBezTo>
                    <a:pt x="201" y="1135"/>
                    <a:pt x="167" y="1068"/>
                    <a:pt x="167" y="1034"/>
                  </a:cubicBezTo>
                  <a:cubicBezTo>
                    <a:pt x="167" y="968"/>
                    <a:pt x="167" y="901"/>
                    <a:pt x="167" y="834"/>
                  </a:cubicBezTo>
                  <a:cubicBezTo>
                    <a:pt x="167" y="768"/>
                    <a:pt x="201" y="701"/>
                    <a:pt x="201" y="634"/>
                  </a:cubicBezTo>
                  <a:cubicBezTo>
                    <a:pt x="234" y="567"/>
                    <a:pt x="234" y="534"/>
                    <a:pt x="268" y="467"/>
                  </a:cubicBezTo>
                  <a:cubicBezTo>
                    <a:pt x="301" y="434"/>
                    <a:pt x="301" y="401"/>
                    <a:pt x="334" y="367"/>
                  </a:cubicBezTo>
                  <a:cubicBezTo>
                    <a:pt x="368" y="334"/>
                    <a:pt x="401" y="301"/>
                    <a:pt x="434" y="301"/>
                  </a:cubicBezTo>
                  <a:cubicBezTo>
                    <a:pt x="468" y="267"/>
                    <a:pt x="534" y="267"/>
                    <a:pt x="568" y="267"/>
                  </a:cubicBezTo>
                  <a:cubicBezTo>
                    <a:pt x="601" y="267"/>
                    <a:pt x="634" y="334"/>
                    <a:pt x="668" y="367"/>
                  </a:cubicBezTo>
                  <a:cubicBezTo>
                    <a:pt x="701" y="401"/>
                    <a:pt x="668" y="401"/>
                    <a:pt x="701" y="401"/>
                  </a:cubicBezTo>
                  <a:lnTo>
                    <a:pt x="768" y="367"/>
                  </a:lnTo>
                  <a:cubicBezTo>
                    <a:pt x="801" y="367"/>
                    <a:pt x="801" y="334"/>
                    <a:pt x="801" y="334"/>
                  </a:cubicBezTo>
                  <a:cubicBezTo>
                    <a:pt x="801" y="334"/>
                    <a:pt x="801" y="301"/>
                    <a:pt x="801" y="267"/>
                  </a:cubicBezTo>
                  <a:cubicBezTo>
                    <a:pt x="801" y="234"/>
                    <a:pt x="801" y="201"/>
                    <a:pt x="768" y="167"/>
                  </a:cubicBezTo>
                  <a:cubicBezTo>
                    <a:pt x="768" y="134"/>
                    <a:pt x="735" y="100"/>
                    <a:pt x="701" y="67"/>
                  </a:cubicBezTo>
                  <a:cubicBezTo>
                    <a:pt x="668" y="34"/>
                    <a:pt x="634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3011500" y="3066800"/>
              <a:ext cx="20850" cy="38400"/>
            </a:xfrm>
            <a:custGeom>
              <a:rect b="b" l="l" r="r" t="t"/>
              <a:pathLst>
                <a:path extrusionOk="0" h="1536" w="834">
                  <a:moveTo>
                    <a:pt x="634" y="268"/>
                  </a:moveTo>
                  <a:cubicBezTo>
                    <a:pt x="634" y="301"/>
                    <a:pt x="667" y="334"/>
                    <a:pt x="667" y="368"/>
                  </a:cubicBezTo>
                  <a:cubicBezTo>
                    <a:pt x="667" y="401"/>
                    <a:pt x="667" y="468"/>
                    <a:pt x="667" y="501"/>
                  </a:cubicBezTo>
                  <a:lnTo>
                    <a:pt x="667" y="634"/>
                  </a:lnTo>
                  <a:lnTo>
                    <a:pt x="667" y="735"/>
                  </a:lnTo>
                  <a:cubicBezTo>
                    <a:pt x="667" y="801"/>
                    <a:pt x="667" y="835"/>
                    <a:pt x="667" y="901"/>
                  </a:cubicBezTo>
                  <a:cubicBezTo>
                    <a:pt x="634" y="968"/>
                    <a:pt x="634" y="1001"/>
                    <a:pt x="600" y="1068"/>
                  </a:cubicBezTo>
                  <a:cubicBezTo>
                    <a:pt x="600" y="1101"/>
                    <a:pt x="567" y="1135"/>
                    <a:pt x="534" y="1168"/>
                  </a:cubicBezTo>
                  <a:cubicBezTo>
                    <a:pt x="500" y="1202"/>
                    <a:pt x="467" y="1235"/>
                    <a:pt x="434" y="1268"/>
                  </a:cubicBezTo>
                  <a:cubicBezTo>
                    <a:pt x="400" y="1302"/>
                    <a:pt x="367" y="1302"/>
                    <a:pt x="334" y="1302"/>
                  </a:cubicBezTo>
                  <a:cubicBezTo>
                    <a:pt x="300" y="1302"/>
                    <a:pt x="267" y="1302"/>
                    <a:pt x="267" y="1268"/>
                  </a:cubicBezTo>
                  <a:cubicBezTo>
                    <a:pt x="234" y="1235"/>
                    <a:pt x="200" y="1202"/>
                    <a:pt x="200" y="1168"/>
                  </a:cubicBezTo>
                  <a:cubicBezTo>
                    <a:pt x="200" y="1135"/>
                    <a:pt x="200" y="1068"/>
                    <a:pt x="200" y="1035"/>
                  </a:cubicBezTo>
                  <a:cubicBezTo>
                    <a:pt x="200" y="1001"/>
                    <a:pt x="200" y="968"/>
                    <a:pt x="200" y="935"/>
                  </a:cubicBezTo>
                  <a:cubicBezTo>
                    <a:pt x="200" y="901"/>
                    <a:pt x="200" y="868"/>
                    <a:pt x="200" y="835"/>
                  </a:cubicBezTo>
                  <a:cubicBezTo>
                    <a:pt x="200" y="768"/>
                    <a:pt x="200" y="701"/>
                    <a:pt x="200" y="668"/>
                  </a:cubicBezTo>
                  <a:cubicBezTo>
                    <a:pt x="200" y="601"/>
                    <a:pt x="234" y="568"/>
                    <a:pt x="267" y="501"/>
                  </a:cubicBezTo>
                  <a:cubicBezTo>
                    <a:pt x="267" y="468"/>
                    <a:pt x="300" y="434"/>
                    <a:pt x="334" y="401"/>
                  </a:cubicBezTo>
                  <a:cubicBezTo>
                    <a:pt x="367" y="368"/>
                    <a:pt x="400" y="334"/>
                    <a:pt x="434" y="301"/>
                  </a:cubicBezTo>
                  <a:cubicBezTo>
                    <a:pt x="467" y="268"/>
                    <a:pt x="500" y="268"/>
                    <a:pt x="534" y="268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34" y="67"/>
                  </a:cubicBezTo>
                  <a:cubicBezTo>
                    <a:pt x="367" y="101"/>
                    <a:pt x="300" y="134"/>
                    <a:pt x="267" y="201"/>
                  </a:cubicBezTo>
                  <a:cubicBezTo>
                    <a:pt x="200" y="234"/>
                    <a:pt x="167" y="301"/>
                    <a:pt x="133" y="368"/>
                  </a:cubicBezTo>
                  <a:cubicBezTo>
                    <a:pt x="100" y="468"/>
                    <a:pt x="67" y="534"/>
                    <a:pt x="33" y="601"/>
                  </a:cubicBezTo>
                  <a:cubicBezTo>
                    <a:pt x="33" y="701"/>
                    <a:pt x="0" y="801"/>
                    <a:pt x="0" y="868"/>
                  </a:cubicBezTo>
                  <a:lnTo>
                    <a:pt x="0" y="935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5"/>
                    <a:pt x="0" y="1035"/>
                    <a:pt x="0" y="1068"/>
                  </a:cubicBezTo>
                  <a:lnTo>
                    <a:pt x="0" y="1135"/>
                  </a:lnTo>
                  <a:cubicBezTo>
                    <a:pt x="0" y="1202"/>
                    <a:pt x="33" y="1268"/>
                    <a:pt x="33" y="1335"/>
                  </a:cubicBezTo>
                  <a:cubicBezTo>
                    <a:pt x="67" y="1402"/>
                    <a:pt x="100" y="1435"/>
                    <a:pt x="133" y="1468"/>
                  </a:cubicBezTo>
                  <a:cubicBezTo>
                    <a:pt x="167" y="1502"/>
                    <a:pt x="200" y="1535"/>
                    <a:pt x="267" y="1535"/>
                  </a:cubicBezTo>
                  <a:cubicBezTo>
                    <a:pt x="300" y="1535"/>
                    <a:pt x="367" y="1502"/>
                    <a:pt x="434" y="1468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34" y="1268"/>
                    <a:pt x="667" y="1202"/>
                    <a:pt x="701" y="1135"/>
                  </a:cubicBezTo>
                  <a:cubicBezTo>
                    <a:pt x="734" y="1068"/>
                    <a:pt x="767" y="1001"/>
                    <a:pt x="801" y="901"/>
                  </a:cubicBezTo>
                  <a:cubicBezTo>
                    <a:pt x="801" y="835"/>
                    <a:pt x="834" y="735"/>
                    <a:pt x="834" y="634"/>
                  </a:cubicBezTo>
                  <a:cubicBezTo>
                    <a:pt x="834" y="634"/>
                    <a:pt x="834" y="601"/>
                    <a:pt x="834" y="601"/>
                  </a:cubicBezTo>
                  <a:lnTo>
                    <a:pt x="834" y="468"/>
                  </a:lnTo>
                  <a:cubicBezTo>
                    <a:pt x="834" y="434"/>
                    <a:pt x="834" y="434"/>
                    <a:pt x="834" y="401"/>
                  </a:cubicBezTo>
                  <a:cubicBezTo>
                    <a:pt x="834" y="334"/>
                    <a:pt x="801" y="268"/>
                    <a:pt x="801" y="201"/>
                  </a:cubicBezTo>
                  <a:cubicBezTo>
                    <a:pt x="767" y="134"/>
                    <a:pt x="734" y="101"/>
                    <a:pt x="701" y="34"/>
                  </a:cubicBezTo>
                  <a:cubicBezTo>
                    <a:pt x="667" y="1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3034850" y="3050125"/>
              <a:ext cx="20850" cy="40050"/>
            </a:xfrm>
            <a:custGeom>
              <a:rect b="b" l="l" r="r" t="t"/>
              <a:pathLst>
                <a:path extrusionOk="0" h="1602" w="834">
                  <a:moveTo>
                    <a:pt x="801" y="1"/>
                  </a:moveTo>
                  <a:lnTo>
                    <a:pt x="701" y="34"/>
                  </a:lnTo>
                  <a:cubicBezTo>
                    <a:pt x="701" y="34"/>
                    <a:pt x="701" y="34"/>
                    <a:pt x="667" y="67"/>
                  </a:cubicBezTo>
                  <a:cubicBezTo>
                    <a:pt x="667" y="67"/>
                    <a:pt x="667" y="101"/>
                    <a:pt x="667" y="134"/>
                  </a:cubicBezTo>
                  <a:lnTo>
                    <a:pt x="400" y="1235"/>
                  </a:lnTo>
                  <a:lnTo>
                    <a:pt x="167" y="434"/>
                  </a:lnTo>
                  <a:cubicBezTo>
                    <a:pt x="167" y="401"/>
                    <a:pt x="167" y="401"/>
                    <a:pt x="167" y="401"/>
                  </a:cubicBezTo>
                  <a:lnTo>
                    <a:pt x="100" y="401"/>
                  </a:lnTo>
                  <a:lnTo>
                    <a:pt x="33" y="434"/>
                  </a:lnTo>
                  <a:cubicBezTo>
                    <a:pt x="33" y="434"/>
                    <a:pt x="33" y="434"/>
                    <a:pt x="33" y="468"/>
                  </a:cubicBezTo>
                  <a:cubicBezTo>
                    <a:pt x="0" y="468"/>
                    <a:pt x="0" y="501"/>
                    <a:pt x="33" y="534"/>
                  </a:cubicBezTo>
                  <a:lnTo>
                    <a:pt x="367" y="1568"/>
                  </a:lnTo>
                  <a:cubicBezTo>
                    <a:pt x="367" y="1568"/>
                    <a:pt x="367" y="1568"/>
                    <a:pt x="367" y="1602"/>
                  </a:cubicBezTo>
                  <a:lnTo>
                    <a:pt x="400" y="1602"/>
                  </a:lnTo>
                  <a:lnTo>
                    <a:pt x="434" y="1535"/>
                  </a:lnTo>
                  <a:cubicBezTo>
                    <a:pt x="467" y="1535"/>
                    <a:pt x="467" y="1502"/>
                    <a:pt x="467" y="1502"/>
                  </a:cubicBezTo>
                  <a:cubicBezTo>
                    <a:pt x="467" y="1468"/>
                    <a:pt x="467" y="1468"/>
                    <a:pt x="467" y="1435"/>
                  </a:cubicBezTo>
                  <a:lnTo>
                    <a:pt x="801" y="34"/>
                  </a:lnTo>
                  <a:cubicBezTo>
                    <a:pt x="801" y="1"/>
                    <a:pt x="834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3059025" y="3040125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472" y="242"/>
                  </a:moveTo>
                  <a:cubicBezTo>
                    <a:pt x="501" y="242"/>
                    <a:pt x="534" y="250"/>
                    <a:pt x="567" y="267"/>
                  </a:cubicBezTo>
                  <a:cubicBezTo>
                    <a:pt x="601" y="334"/>
                    <a:pt x="634" y="401"/>
                    <a:pt x="634" y="501"/>
                  </a:cubicBezTo>
                  <a:lnTo>
                    <a:pt x="134" y="767"/>
                  </a:lnTo>
                  <a:cubicBezTo>
                    <a:pt x="134" y="701"/>
                    <a:pt x="167" y="667"/>
                    <a:pt x="167" y="601"/>
                  </a:cubicBezTo>
                  <a:cubicBezTo>
                    <a:pt x="167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0"/>
                    <a:pt x="334" y="300"/>
                    <a:pt x="401" y="267"/>
                  </a:cubicBezTo>
                  <a:cubicBezTo>
                    <a:pt x="417" y="250"/>
                    <a:pt x="442" y="242"/>
                    <a:pt x="472" y="242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167" y="234"/>
                    <a:pt x="134" y="300"/>
                    <a:pt x="100" y="367"/>
                  </a:cubicBezTo>
                  <a:cubicBezTo>
                    <a:pt x="67" y="434"/>
                    <a:pt x="34" y="501"/>
                    <a:pt x="34" y="601"/>
                  </a:cubicBezTo>
                  <a:cubicBezTo>
                    <a:pt x="0" y="667"/>
                    <a:pt x="0" y="767"/>
                    <a:pt x="0" y="834"/>
                  </a:cubicBezTo>
                  <a:cubicBezTo>
                    <a:pt x="0" y="934"/>
                    <a:pt x="0" y="1001"/>
                    <a:pt x="0" y="1068"/>
                  </a:cubicBezTo>
                  <a:cubicBezTo>
                    <a:pt x="0" y="1134"/>
                    <a:pt x="0" y="1234"/>
                    <a:pt x="34" y="1301"/>
                  </a:cubicBezTo>
                  <a:cubicBezTo>
                    <a:pt x="34" y="1335"/>
                    <a:pt x="67" y="1401"/>
                    <a:pt x="134" y="1435"/>
                  </a:cubicBezTo>
                  <a:cubicBezTo>
                    <a:pt x="134" y="1468"/>
                    <a:pt x="201" y="1501"/>
                    <a:pt x="234" y="1501"/>
                  </a:cubicBezTo>
                  <a:cubicBezTo>
                    <a:pt x="301" y="1501"/>
                    <a:pt x="334" y="1468"/>
                    <a:pt x="401" y="1468"/>
                  </a:cubicBezTo>
                  <a:cubicBezTo>
                    <a:pt x="434" y="1435"/>
                    <a:pt x="501" y="1368"/>
                    <a:pt x="567" y="1335"/>
                  </a:cubicBezTo>
                  <a:cubicBezTo>
                    <a:pt x="601" y="1268"/>
                    <a:pt x="634" y="1234"/>
                    <a:pt x="668" y="1168"/>
                  </a:cubicBezTo>
                  <a:cubicBezTo>
                    <a:pt x="701" y="1134"/>
                    <a:pt x="701" y="1101"/>
                    <a:pt x="734" y="1034"/>
                  </a:cubicBezTo>
                  <a:cubicBezTo>
                    <a:pt x="734" y="1001"/>
                    <a:pt x="768" y="968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34"/>
                  </a:lnTo>
                  <a:lnTo>
                    <a:pt x="634" y="968"/>
                  </a:lnTo>
                  <a:cubicBezTo>
                    <a:pt x="601" y="1001"/>
                    <a:pt x="567" y="1068"/>
                    <a:pt x="534" y="1101"/>
                  </a:cubicBezTo>
                  <a:cubicBezTo>
                    <a:pt x="501" y="1168"/>
                    <a:pt x="467" y="1201"/>
                    <a:pt x="401" y="1234"/>
                  </a:cubicBezTo>
                  <a:cubicBezTo>
                    <a:pt x="384" y="1251"/>
                    <a:pt x="351" y="1259"/>
                    <a:pt x="317" y="1259"/>
                  </a:cubicBezTo>
                  <a:cubicBezTo>
                    <a:pt x="284" y="1259"/>
                    <a:pt x="251" y="1251"/>
                    <a:pt x="234" y="1234"/>
                  </a:cubicBezTo>
                  <a:cubicBezTo>
                    <a:pt x="167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768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768" y="401"/>
                    <a:pt x="768" y="300"/>
                    <a:pt x="768" y="200"/>
                  </a:cubicBezTo>
                  <a:cubicBezTo>
                    <a:pt x="734" y="167"/>
                    <a:pt x="701" y="100"/>
                    <a:pt x="668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084050" y="3026150"/>
              <a:ext cx="11700" cy="40675"/>
            </a:xfrm>
            <a:custGeom>
              <a:rect b="b" l="l" r="r" t="t"/>
              <a:pathLst>
                <a:path extrusionOk="0" h="1627" w="468">
                  <a:moveTo>
                    <a:pt x="463" y="0"/>
                  </a:moveTo>
                  <a:cubicBezTo>
                    <a:pt x="459" y="0"/>
                    <a:pt x="450" y="9"/>
                    <a:pt x="434" y="26"/>
                  </a:cubicBezTo>
                  <a:lnTo>
                    <a:pt x="367" y="26"/>
                  </a:lnTo>
                  <a:cubicBezTo>
                    <a:pt x="300" y="59"/>
                    <a:pt x="267" y="92"/>
                    <a:pt x="234" y="159"/>
                  </a:cubicBezTo>
                  <a:cubicBezTo>
                    <a:pt x="200" y="192"/>
                    <a:pt x="167" y="259"/>
                    <a:pt x="134" y="326"/>
                  </a:cubicBezTo>
                  <a:lnTo>
                    <a:pt x="134" y="226"/>
                  </a:lnTo>
                  <a:cubicBezTo>
                    <a:pt x="167" y="226"/>
                    <a:pt x="167" y="192"/>
                    <a:pt x="134" y="192"/>
                  </a:cubicBezTo>
                  <a:lnTo>
                    <a:pt x="67" y="226"/>
                  </a:lnTo>
                  <a:cubicBezTo>
                    <a:pt x="33" y="226"/>
                    <a:pt x="33" y="259"/>
                    <a:pt x="33" y="259"/>
                  </a:cubicBezTo>
                  <a:cubicBezTo>
                    <a:pt x="0" y="292"/>
                    <a:pt x="0" y="292"/>
                    <a:pt x="33" y="326"/>
                  </a:cubicBezTo>
                  <a:lnTo>
                    <a:pt x="33" y="1560"/>
                  </a:lnTo>
                  <a:cubicBezTo>
                    <a:pt x="0" y="1593"/>
                    <a:pt x="0" y="1593"/>
                    <a:pt x="33" y="1627"/>
                  </a:cubicBezTo>
                  <a:lnTo>
                    <a:pt x="67" y="1627"/>
                  </a:lnTo>
                  <a:lnTo>
                    <a:pt x="134" y="1593"/>
                  </a:lnTo>
                  <a:cubicBezTo>
                    <a:pt x="134" y="1560"/>
                    <a:pt x="134" y="1560"/>
                    <a:pt x="134" y="1527"/>
                  </a:cubicBezTo>
                  <a:cubicBezTo>
                    <a:pt x="167" y="1527"/>
                    <a:pt x="167" y="1493"/>
                    <a:pt x="134" y="1493"/>
                  </a:cubicBezTo>
                  <a:lnTo>
                    <a:pt x="134" y="726"/>
                  </a:lnTo>
                  <a:cubicBezTo>
                    <a:pt x="134" y="559"/>
                    <a:pt x="200" y="392"/>
                    <a:pt x="334" y="292"/>
                  </a:cubicBezTo>
                  <a:lnTo>
                    <a:pt x="434" y="226"/>
                  </a:lnTo>
                  <a:cubicBezTo>
                    <a:pt x="467" y="226"/>
                    <a:pt x="467" y="226"/>
                    <a:pt x="467" y="192"/>
                  </a:cubicBezTo>
                  <a:cubicBezTo>
                    <a:pt x="467" y="192"/>
                    <a:pt x="467" y="159"/>
                    <a:pt x="467" y="159"/>
                  </a:cubicBezTo>
                  <a:lnTo>
                    <a:pt x="467" y="59"/>
                  </a:lnTo>
                  <a:cubicBezTo>
                    <a:pt x="467" y="26"/>
                    <a:pt x="467" y="26"/>
                    <a:pt x="467" y="26"/>
                  </a:cubicBezTo>
                  <a:cubicBezTo>
                    <a:pt x="467" y="9"/>
                    <a:pt x="467" y="0"/>
                    <a:pt x="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2926425" y="3409550"/>
              <a:ext cx="24200" cy="50900"/>
            </a:xfrm>
            <a:custGeom>
              <a:rect b="b" l="l" r="r" t="t"/>
              <a:pathLst>
                <a:path extrusionOk="0" h="2036" w="968">
                  <a:moveTo>
                    <a:pt x="701" y="0"/>
                  </a:moveTo>
                  <a:cubicBezTo>
                    <a:pt x="634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167" y="367"/>
                    <a:pt x="134" y="467"/>
                  </a:cubicBezTo>
                  <a:cubicBezTo>
                    <a:pt x="101" y="568"/>
                    <a:pt x="67" y="668"/>
                    <a:pt x="34" y="734"/>
                  </a:cubicBezTo>
                  <a:cubicBezTo>
                    <a:pt x="1" y="868"/>
                    <a:pt x="1" y="968"/>
                    <a:pt x="1" y="1068"/>
                  </a:cubicBezTo>
                  <a:lnTo>
                    <a:pt x="1" y="1535"/>
                  </a:lnTo>
                  <a:cubicBezTo>
                    <a:pt x="1" y="1602"/>
                    <a:pt x="1" y="1702"/>
                    <a:pt x="34" y="1802"/>
                  </a:cubicBezTo>
                  <a:cubicBezTo>
                    <a:pt x="34" y="1868"/>
                    <a:pt x="67" y="1902"/>
                    <a:pt x="134" y="1969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68" y="2035"/>
                    <a:pt x="434" y="2002"/>
                    <a:pt x="468" y="1969"/>
                  </a:cubicBezTo>
                  <a:cubicBezTo>
                    <a:pt x="568" y="1902"/>
                    <a:pt x="634" y="1868"/>
                    <a:pt x="701" y="1768"/>
                  </a:cubicBezTo>
                  <a:cubicBezTo>
                    <a:pt x="768" y="1702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301"/>
                  </a:cubicBezTo>
                  <a:cubicBezTo>
                    <a:pt x="935" y="1235"/>
                    <a:pt x="968" y="1168"/>
                    <a:pt x="968" y="1101"/>
                  </a:cubicBezTo>
                  <a:cubicBezTo>
                    <a:pt x="968" y="1068"/>
                    <a:pt x="968" y="1068"/>
                    <a:pt x="968" y="1068"/>
                  </a:cubicBezTo>
                  <a:lnTo>
                    <a:pt x="935" y="1068"/>
                  </a:lnTo>
                  <a:lnTo>
                    <a:pt x="868" y="1101"/>
                  </a:lnTo>
                  <a:cubicBezTo>
                    <a:pt x="835" y="1101"/>
                    <a:pt x="835" y="1135"/>
                    <a:pt x="835" y="1135"/>
                  </a:cubicBezTo>
                  <a:cubicBezTo>
                    <a:pt x="835" y="1168"/>
                    <a:pt x="835" y="1168"/>
                    <a:pt x="835" y="1201"/>
                  </a:cubicBezTo>
                  <a:cubicBezTo>
                    <a:pt x="835" y="1235"/>
                    <a:pt x="801" y="1301"/>
                    <a:pt x="801" y="1335"/>
                  </a:cubicBezTo>
                  <a:cubicBezTo>
                    <a:pt x="768" y="1401"/>
                    <a:pt x="768" y="1435"/>
                    <a:pt x="734" y="1468"/>
                  </a:cubicBezTo>
                  <a:cubicBezTo>
                    <a:pt x="701" y="1535"/>
                    <a:pt x="668" y="1568"/>
                    <a:pt x="634" y="1635"/>
                  </a:cubicBezTo>
                  <a:cubicBezTo>
                    <a:pt x="601" y="1668"/>
                    <a:pt x="568" y="1702"/>
                    <a:pt x="501" y="1735"/>
                  </a:cubicBezTo>
                  <a:cubicBezTo>
                    <a:pt x="451" y="1768"/>
                    <a:pt x="409" y="1785"/>
                    <a:pt x="372" y="1785"/>
                  </a:cubicBezTo>
                  <a:cubicBezTo>
                    <a:pt x="334" y="1785"/>
                    <a:pt x="301" y="1768"/>
                    <a:pt x="267" y="1735"/>
                  </a:cubicBezTo>
                  <a:cubicBezTo>
                    <a:pt x="201" y="1635"/>
                    <a:pt x="167" y="1535"/>
                    <a:pt x="201" y="1435"/>
                  </a:cubicBezTo>
                  <a:lnTo>
                    <a:pt x="201" y="968"/>
                  </a:lnTo>
                  <a:cubicBezTo>
                    <a:pt x="201" y="834"/>
                    <a:pt x="201" y="701"/>
                    <a:pt x="267" y="568"/>
                  </a:cubicBezTo>
                  <a:cubicBezTo>
                    <a:pt x="334" y="467"/>
                    <a:pt x="401" y="367"/>
                    <a:pt x="501" y="301"/>
                  </a:cubicBezTo>
                  <a:cubicBezTo>
                    <a:pt x="534" y="267"/>
                    <a:pt x="601" y="234"/>
                    <a:pt x="634" y="234"/>
                  </a:cubicBezTo>
                  <a:cubicBezTo>
                    <a:pt x="668" y="234"/>
                    <a:pt x="701" y="267"/>
                    <a:pt x="734" y="267"/>
                  </a:cubicBezTo>
                  <a:cubicBezTo>
                    <a:pt x="768" y="301"/>
                    <a:pt x="801" y="334"/>
                    <a:pt x="801" y="367"/>
                  </a:cubicBezTo>
                  <a:cubicBezTo>
                    <a:pt x="801" y="401"/>
                    <a:pt x="835" y="434"/>
                    <a:pt x="835" y="467"/>
                  </a:cubicBezTo>
                  <a:lnTo>
                    <a:pt x="835" y="501"/>
                  </a:lnTo>
                  <a:lnTo>
                    <a:pt x="868" y="501"/>
                  </a:lnTo>
                  <a:lnTo>
                    <a:pt x="935" y="467"/>
                  </a:lnTo>
                  <a:cubicBezTo>
                    <a:pt x="935" y="467"/>
                    <a:pt x="968" y="434"/>
                    <a:pt x="968" y="434"/>
                  </a:cubicBezTo>
                  <a:cubicBezTo>
                    <a:pt x="968" y="401"/>
                    <a:pt x="968" y="401"/>
                    <a:pt x="968" y="367"/>
                  </a:cubicBezTo>
                  <a:cubicBezTo>
                    <a:pt x="968" y="334"/>
                    <a:pt x="935" y="267"/>
                    <a:pt x="935" y="201"/>
                  </a:cubicBezTo>
                  <a:cubicBezTo>
                    <a:pt x="901" y="167"/>
                    <a:pt x="868" y="101"/>
                    <a:pt x="835" y="67"/>
                  </a:cubicBezTo>
                  <a:cubicBezTo>
                    <a:pt x="801" y="34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2954775" y="3406225"/>
              <a:ext cx="20875" cy="38375"/>
            </a:xfrm>
            <a:custGeom>
              <a:rect b="b" l="l" r="r" t="t"/>
              <a:pathLst>
                <a:path extrusionOk="0" h="1535" w="835">
                  <a:moveTo>
                    <a:pt x="534" y="267"/>
                  </a:moveTo>
                  <a:cubicBezTo>
                    <a:pt x="534" y="267"/>
                    <a:pt x="568" y="267"/>
                    <a:pt x="601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68" y="434"/>
                    <a:pt x="668" y="467"/>
                    <a:pt x="668" y="534"/>
                  </a:cubicBezTo>
                  <a:cubicBezTo>
                    <a:pt x="668" y="567"/>
                    <a:pt x="668" y="600"/>
                    <a:pt x="668" y="634"/>
                  </a:cubicBezTo>
                  <a:cubicBezTo>
                    <a:pt x="668" y="667"/>
                    <a:pt x="668" y="701"/>
                    <a:pt x="668" y="734"/>
                  </a:cubicBezTo>
                  <a:cubicBezTo>
                    <a:pt x="668" y="801"/>
                    <a:pt x="668" y="867"/>
                    <a:pt x="635" y="901"/>
                  </a:cubicBezTo>
                  <a:cubicBezTo>
                    <a:pt x="635" y="967"/>
                    <a:pt x="601" y="1001"/>
                    <a:pt x="601" y="1067"/>
                  </a:cubicBezTo>
                  <a:cubicBezTo>
                    <a:pt x="568" y="1101"/>
                    <a:pt x="534" y="1134"/>
                    <a:pt x="534" y="1168"/>
                  </a:cubicBezTo>
                  <a:cubicBezTo>
                    <a:pt x="501" y="1201"/>
                    <a:pt x="468" y="1234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68" y="1301"/>
                    <a:pt x="234" y="1268"/>
                  </a:cubicBezTo>
                  <a:cubicBezTo>
                    <a:pt x="201" y="1234"/>
                    <a:pt x="201" y="1201"/>
                    <a:pt x="168" y="1168"/>
                  </a:cubicBezTo>
                  <a:cubicBezTo>
                    <a:pt x="168" y="1134"/>
                    <a:pt x="168" y="1067"/>
                    <a:pt x="168" y="1034"/>
                  </a:cubicBezTo>
                  <a:cubicBezTo>
                    <a:pt x="168" y="1001"/>
                    <a:pt x="168" y="967"/>
                    <a:pt x="168" y="934"/>
                  </a:cubicBezTo>
                  <a:cubicBezTo>
                    <a:pt x="168" y="901"/>
                    <a:pt x="168" y="867"/>
                    <a:pt x="168" y="801"/>
                  </a:cubicBezTo>
                  <a:cubicBezTo>
                    <a:pt x="168" y="767"/>
                    <a:pt x="168" y="701"/>
                    <a:pt x="168" y="667"/>
                  </a:cubicBezTo>
                  <a:cubicBezTo>
                    <a:pt x="201" y="600"/>
                    <a:pt x="201" y="567"/>
                    <a:pt x="234" y="500"/>
                  </a:cubicBezTo>
                  <a:cubicBezTo>
                    <a:pt x="268" y="467"/>
                    <a:pt x="268" y="434"/>
                    <a:pt x="301" y="400"/>
                  </a:cubicBezTo>
                  <a:cubicBezTo>
                    <a:pt x="334" y="334"/>
                    <a:pt x="368" y="300"/>
                    <a:pt x="401" y="300"/>
                  </a:cubicBezTo>
                  <a:cubicBezTo>
                    <a:pt x="434" y="267"/>
                    <a:pt x="468" y="267"/>
                    <a:pt x="534" y="267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3"/>
                    <a:pt x="401" y="67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68" y="334"/>
                    <a:pt x="134" y="400"/>
                  </a:cubicBezTo>
                  <a:cubicBezTo>
                    <a:pt x="101" y="467"/>
                    <a:pt x="67" y="534"/>
                    <a:pt x="34" y="634"/>
                  </a:cubicBezTo>
                  <a:cubicBezTo>
                    <a:pt x="34" y="701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01"/>
                    <a:pt x="34" y="1301"/>
                    <a:pt x="34" y="1368"/>
                  </a:cubicBezTo>
                  <a:cubicBezTo>
                    <a:pt x="67" y="1401"/>
                    <a:pt x="101" y="1468"/>
                    <a:pt x="134" y="1501"/>
                  </a:cubicBezTo>
                  <a:cubicBezTo>
                    <a:pt x="168" y="1534"/>
                    <a:pt x="201" y="1534"/>
                    <a:pt x="234" y="1534"/>
                  </a:cubicBezTo>
                  <a:cubicBezTo>
                    <a:pt x="301" y="1534"/>
                    <a:pt x="368" y="1534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5" y="1301"/>
                    <a:pt x="668" y="1234"/>
                    <a:pt x="701" y="1168"/>
                  </a:cubicBezTo>
                  <a:cubicBezTo>
                    <a:pt x="735" y="1101"/>
                    <a:pt x="768" y="1001"/>
                    <a:pt x="768" y="934"/>
                  </a:cubicBezTo>
                  <a:cubicBezTo>
                    <a:pt x="801" y="834"/>
                    <a:pt x="801" y="767"/>
                    <a:pt x="835" y="667"/>
                  </a:cubicBezTo>
                  <a:lnTo>
                    <a:pt x="835" y="434"/>
                  </a:lnTo>
                  <a:cubicBezTo>
                    <a:pt x="801" y="334"/>
                    <a:pt x="801" y="267"/>
                    <a:pt x="801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35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2978125" y="3389525"/>
              <a:ext cx="20050" cy="40075"/>
            </a:xfrm>
            <a:custGeom>
              <a:rect b="b" l="l" r="r" t="t"/>
              <a:pathLst>
                <a:path extrusionOk="0" h="1603" w="802">
                  <a:moveTo>
                    <a:pt x="768" y="1"/>
                  </a:moveTo>
                  <a:lnTo>
                    <a:pt x="701" y="68"/>
                  </a:lnTo>
                  <a:cubicBezTo>
                    <a:pt x="701" y="68"/>
                    <a:pt x="701" y="68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8"/>
                  </a:lnTo>
                  <a:cubicBezTo>
                    <a:pt x="134" y="435"/>
                    <a:pt x="134" y="435"/>
                    <a:pt x="134" y="435"/>
                  </a:cubicBezTo>
                  <a:lnTo>
                    <a:pt x="101" y="435"/>
                  </a:lnTo>
                  <a:lnTo>
                    <a:pt x="34" y="468"/>
                  </a:lnTo>
                  <a:cubicBezTo>
                    <a:pt x="34" y="468"/>
                    <a:pt x="34" y="468"/>
                    <a:pt x="1" y="501"/>
                  </a:cubicBezTo>
                  <a:cubicBezTo>
                    <a:pt x="1" y="501"/>
                    <a:pt x="1" y="535"/>
                    <a:pt x="1" y="535"/>
                  </a:cubicBezTo>
                  <a:lnTo>
                    <a:pt x="368" y="1569"/>
                  </a:lnTo>
                  <a:cubicBezTo>
                    <a:pt x="368" y="1602"/>
                    <a:pt x="368" y="1602"/>
                    <a:pt x="368" y="1602"/>
                  </a:cubicBezTo>
                  <a:lnTo>
                    <a:pt x="401" y="1602"/>
                  </a:lnTo>
                  <a:lnTo>
                    <a:pt x="434" y="1569"/>
                  </a:lnTo>
                  <a:cubicBezTo>
                    <a:pt x="468" y="1569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9"/>
                  </a:cubicBezTo>
                  <a:lnTo>
                    <a:pt x="801" y="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3002325" y="3379525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467" y="251"/>
                  </a:moveTo>
                  <a:cubicBezTo>
                    <a:pt x="500" y="251"/>
                    <a:pt x="534" y="267"/>
                    <a:pt x="567" y="301"/>
                  </a:cubicBezTo>
                  <a:cubicBezTo>
                    <a:pt x="601" y="334"/>
                    <a:pt x="634" y="434"/>
                    <a:pt x="634" y="501"/>
                  </a:cubicBezTo>
                  <a:lnTo>
                    <a:pt x="134" y="801"/>
                  </a:lnTo>
                  <a:lnTo>
                    <a:pt x="167" y="768"/>
                  </a:lnTo>
                  <a:cubicBezTo>
                    <a:pt x="167" y="734"/>
                    <a:pt x="167" y="668"/>
                    <a:pt x="167" y="634"/>
                  </a:cubicBezTo>
                  <a:cubicBezTo>
                    <a:pt x="167" y="568"/>
                    <a:pt x="200" y="534"/>
                    <a:pt x="200" y="468"/>
                  </a:cubicBezTo>
                  <a:cubicBezTo>
                    <a:pt x="234" y="434"/>
                    <a:pt x="267" y="401"/>
                    <a:pt x="300" y="368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00" y="267"/>
                    <a:pt x="434" y="251"/>
                    <a:pt x="467" y="251"/>
                  </a:cubicBez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367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cubicBezTo>
                    <a:pt x="0" y="935"/>
                    <a:pt x="0" y="1001"/>
                    <a:pt x="0" y="1101"/>
                  </a:cubicBezTo>
                  <a:cubicBezTo>
                    <a:pt x="0" y="1168"/>
                    <a:pt x="0" y="1235"/>
                    <a:pt x="33" y="1302"/>
                  </a:cubicBezTo>
                  <a:cubicBezTo>
                    <a:pt x="33" y="1368"/>
                    <a:pt x="67" y="1402"/>
                    <a:pt x="134" y="1435"/>
                  </a:cubicBezTo>
                  <a:cubicBezTo>
                    <a:pt x="134" y="1468"/>
                    <a:pt x="200" y="1502"/>
                    <a:pt x="234" y="1502"/>
                  </a:cubicBezTo>
                  <a:cubicBezTo>
                    <a:pt x="300" y="1502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67" y="1335"/>
                  </a:cubicBezTo>
                  <a:cubicBezTo>
                    <a:pt x="601" y="1302"/>
                    <a:pt x="634" y="1235"/>
                    <a:pt x="667" y="1201"/>
                  </a:cubicBezTo>
                  <a:cubicBezTo>
                    <a:pt x="701" y="1135"/>
                    <a:pt x="701" y="1101"/>
                    <a:pt x="734" y="1035"/>
                  </a:cubicBezTo>
                  <a:cubicBezTo>
                    <a:pt x="734" y="1001"/>
                    <a:pt x="767" y="968"/>
                    <a:pt x="767" y="935"/>
                  </a:cubicBezTo>
                  <a:cubicBezTo>
                    <a:pt x="767" y="901"/>
                    <a:pt x="767" y="901"/>
                    <a:pt x="767" y="868"/>
                  </a:cubicBezTo>
                  <a:lnTo>
                    <a:pt x="734" y="868"/>
                  </a:lnTo>
                  <a:lnTo>
                    <a:pt x="667" y="901"/>
                  </a:lnTo>
                  <a:cubicBezTo>
                    <a:pt x="667" y="901"/>
                    <a:pt x="634" y="935"/>
                    <a:pt x="634" y="935"/>
                  </a:cubicBezTo>
                  <a:cubicBezTo>
                    <a:pt x="634" y="935"/>
                    <a:pt x="634" y="968"/>
                    <a:pt x="634" y="968"/>
                  </a:cubicBezTo>
                  <a:cubicBezTo>
                    <a:pt x="601" y="1035"/>
                    <a:pt x="567" y="1068"/>
                    <a:pt x="534" y="1101"/>
                  </a:cubicBezTo>
                  <a:cubicBezTo>
                    <a:pt x="500" y="1168"/>
                    <a:pt x="467" y="1201"/>
                    <a:pt x="400" y="1235"/>
                  </a:cubicBezTo>
                  <a:cubicBezTo>
                    <a:pt x="367" y="1252"/>
                    <a:pt x="334" y="1260"/>
                    <a:pt x="304" y="1260"/>
                  </a:cubicBezTo>
                  <a:cubicBezTo>
                    <a:pt x="275" y="1260"/>
                    <a:pt x="250" y="1252"/>
                    <a:pt x="234" y="1235"/>
                  </a:cubicBezTo>
                  <a:cubicBezTo>
                    <a:pt x="167" y="1168"/>
                    <a:pt x="134" y="1101"/>
                    <a:pt x="167" y="1001"/>
                  </a:cubicBezTo>
                  <a:lnTo>
                    <a:pt x="734" y="668"/>
                  </a:lnTo>
                  <a:cubicBezTo>
                    <a:pt x="767" y="668"/>
                    <a:pt x="767" y="634"/>
                    <a:pt x="767" y="634"/>
                  </a:cubicBezTo>
                  <a:cubicBezTo>
                    <a:pt x="801" y="601"/>
                    <a:pt x="801" y="601"/>
                    <a:pt x="767" y="568"/>
                  </a:cubicBezTo>
                  <a:lnTo>
                    <a:pt x="767" y="501"/>
                  </a:lnTo>
                  <a:cubicBezTo>
                    <a:pt x="767" y="401"/>
                    <a:pt x="767" y="334"/>
                    <a:pt x="767" y="234"/>
                  </a:cubicBezTo>
                  <a:cubicBezTo>
                    <a:pt x="734" y="167"/>
                    <a:pt x="701" y="101"/>
                    <a:pt x="667" y="67"/>
                  </a:cubicBezTo>
                  <a:cubicBezTo>
                    <a:pt x="634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3027325" y="3366175"/>
              <a:ext cx="11700" cy="40700"/>
            </a:xfrm>
            <a:custGeom>
              <a:rect b="b" l="l" r="r" t="t"/>
              <a:pathLst>
                <a:path extrusionOk="0" h="1628" w="468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34" y="234"/>
                    <a:pt x="134" y="234"/>
                    <a:pt x="134" y="201"/>
                  </a:cubicBezTo>
                  <a:lnTo>
                    <a:pt x="101" y="201"/>
                  </a:lnTo>
                  <a:lnTo>
                    <a:pt x="68" y="234"/>
                  </a:lnTo>
                  <a:cubicBezTo>
                    <a:pt x="34" y="268"/>
                    <a:pt x="34" y="268"/>
                    <a:pt x="1" y="268"/>
                  </a:cubicBezTo>
                  <a:cubicBezTo>
                    <a:pt x="1" y="301"/>
                    <a:pt x="1" y="334"/>
                    <a:pt x="1" y="334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1" y="1602"/>
                  </a:cubicBezTo>
                  <a:cubicBezTo>
                    <a:pt x="17" y="1619"/>
                    <a:pt x="26" y="1627"/>
                    <a:pt x="34" y="1627"/>
                  </a:cubicBezTo>
                  <a:cubicBezTo>
                    <a:pt x="43" y="1627"/>
                    <a:pt x="51" y="1619"/>
                    <a:pt x="68" y="1602"/>
                  </a:cubicBezTo>
                  <a:lnTo>
                    <a:pt x="101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34" y="1535"/>
                    <a:pt x="134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368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34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3041500" y="3356175"/>
              <a:ext cx="19225" cy="40425"/>
            </a:xfrm>
            <a:custGeom>
              <a:rect b="b" l="l" r="r" t="t"/>
              <a:pathLst>
                <a:path extrusionOk="0" h="1617" w="769">
                  <a:moveTo>
                    <a:pt x="601" y="701"/>
                  </a:moveTo>
                  <a:lnTo>
                    <a:pt x="601" y="801"/>
                  </a:lnTo>
                  <a:cubicBezTo>
                    <a:pt x="568" y="835"/>
                    <a:pt x="568" y="901"/>
                    <a:pt x="568" y="935"/>
                  </a:cubicBezTo>
                  <a:cubicBezTo>
                    <a:pt x="568" y="1001"/>
                    <a:pt x="535" y="1068"/>
                    <a:pt x="501" y="1101"/>
                  </a:cubicBezTo>
                  <a:cubicBezTo>
                    <a:pt x="501" y="1135"/>
                    <a:pt x="468" y="1201"/>
                    <a:pt x="435" y="1235"/>
                  </a:cubicBezTo>
                  <a:cubicBezTo>
                    <a:pt x="401" y="1268"/>
                    <a:pt x="334" y="1302"/>
                    <a:pt x="301" y="1335"/>
                  </a:cubicBezTo>
                  <a:lnTo>
                    <a:pt x="234" y="1335"/>
                  </a:lnTo>
                  <a:cubicBezTo>
                    <a:pt x="218" y="1352"/>
                    <a:pt x="209" y="1360"/>
                    <a:pt x="201" y="1360"/>
                  </a:cubicBezTo>
                  <a:cubicBezTo>
                    <a:pt x="193" y="1360"/>
                    <a:pt x="184" y="1352"/>
                    <a:pt x="168" y="1335"/>
                  </a:cubicBezTo>
                  <a:cubicBezTo>
                    <a:pt x="168" y="1335"/>
                    <a:pt x="168" y="1335"/>
                    <a:pt x="134" y="1302"/>
                  </a:cubicBezTo>
                  <a:cubicBezTo>
                    <a:pt x="134" y="1302"/>
                    <a:pt x="134" y="1268"/>
                    <a:pt x="134" y="1268"/>
                  </a:cubicBezTo>
                  <a:cubicBezTo>
                    <a:pt x="134" y="1201"/>
                    <a:pt x="168" y="1135"/>
                    <a:pt x="201" y="1068"/>
                  </a:cubicBezTo>
                  <a:cubicBezTo>
                    <a:pt x="268" y="1001"/>
                    <a:pt x="301" y="935"/>
                    <a:pt x="368" y="868"/>
                  </a:cubicBezTo>
                  <a:lnTo>
                    <a:pt x="601" y="701"/>
                  </a:lnTo>
                  <a:close/>
                  <a:moveTo>
                    <a:pt x="535" y="1"/>
                  </a:moveTo>
                  <a:cubicBezTo>
                    <a:pt x="501" y="34"/>
                    <a:pt x="435" y="34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34" y="201"/>
                    <a:pt x="201" y="267"/>
                    <a:pt x="168" y="301"/>
                  </a:cubicBezTo>
                  <a:cubicBezTo>
                    <a:pt x="134" y="368"/>
                    <a:pt x="101" y="401"/>
                    <a:pt x="101" y="468"/>
                  </a:cubicBezTo>
                  <a:cubicBezTo>
                    <a:pt x="68" y="501"/>
                    <a:pt x="68" y="534"/>
                    <a:pt x="68" y="601"/>
                  </a:cubicBezTo>
                  <a:cubicBezTo>
                    <a:pt x="68" y="601"/>
                    <a:pt x="68" y="634"/>
                    <a:pt x="68" y="634"/>
                  </a:cubicBezTo>
                  <a:lnTo>
                    <a:pt x="101" y="634"/>
                  </a:lnTo>
                  <a:lnTo>
                    <a:pt x="134" y="601"/>
                  </a:lnTo>
                  <a:cubicBezTo>
                    <a:pt x="168" y="601"/>
                    <a:pt x="168" y="601"/>
                    <a:pt x="168" y="568"/>
                  </a:cubicBezTo>
                  <a:cubicBezTo>
                    <a:pt x="201" y="568"/>
                    <a:pt x="201" y="568"/>
                    <a:pt x="201" y="534"/>
                  </a:cubicBezTo>
                  <a:cubicBezTo>
                    <a:pt x="234" y="501"/>
                    <a:pt x="234" y="434"/>
                    <a:pt x="268" y="401"/>
                  </a:cubicBezTo>
                  <a:cubicBezTo>
                    <a:pt x="301" y="368"/>
                    <a:pt x="334" y="334"/>
                    <a:pt x="401" y="301"/>
                  </a:cubicBezTo>
                  <a:cubicBezTo>
                    <a:pt x="418" y="284"/>
                    <a:pt x="435" y="276"/>
                    <a:pt x="455" y="276"/>
                  </a:cubicBezTo>
                  <a:cubicBezTo>
                    <a:pt x="476" y="276"/>
                    <a:pt x="501" y="284"/>
                    <a:pt x="535" y="301"/>
                  </a:cubicBezTo>
                  <a:cubicBezTo>
                    <a:pt x="601" y="301"/>
                    <a:pt x="601" y="368"/>
                    <a:pt x="601" y="468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34"/>
                    <a:pt x="268" y="768"/>
                    <a:pt x="201" y="835"/>
                  </a:cubicBezTo>
                  <a:cubicBezTo>
                    <a:pt x="168" y="868"/>
                    <a:pt x="134" y="935"/>
                    <a:pt x="101" y="968"/>
                  </a:cubicBezTo>
                  <a:cubicBezTo>
                    <a:pt x="68" y="1035"/>
                    <a:pt x="34" y="1101"/>
                    <a:pt x="34" y="1168"/>
                  </a:cubicBezTo>
                  <a:cubicBezTo>
                    <a:pt x="1" y="1235"/>
                    <a:pt x="1" y="1302"/>
                    <a:pt x="1" y="1368"/>
                  </a:cubicBezTo>
                  <a:cubicBezTo>
                    <a:pt x="1" y="1435"/>
                    <a:pt x="34" y="1468"/>
                    <a:pt x="68" y="1502"/>
                  </a:cubicBezTo>
                  <a:cubicBezTo>
                    <a:pt x="68" y="1535"/>
                    <a:pt x="101" y="1568"/>
                    <a:pt x="101" y="1602"/>
                  </a:cubicBezTo>
                  <a:cubicBezTo>
                    <a:pt x="123" y="1602"/>
                    <a:pt x="145" y="1617"/>
                    <a:pt x="168" y="1617"/>
                  </a:cubicBezTo>
                  <a:cubicBezTo>
                    <a:pt x="179" y="1617"/>
                    <a:pt x="190" y="1613"/>
                    <a:pt x="201" y="1602"/>
                  </a:cubicBezTo>
                  <a:cubicBezTo>
                    <a:pt x="268" y="1602"/>
                    <a:pt x="301" y="1602"/>
                    <a:pt x="334" y="1568"/>
                  </a:cubicBezTo>
                  <a:lnTo>
                    <a:pt x="401" y="1502"/>
                  </a:lnTo>
                  <a:lnTo>
                    <a:pt x="501" y="1435"/>
                  </a:lnTo>
                  <a:lnTo>
                    <a:pt x="568" y="1302"/>
                  </a:lnTo>
                  <a:cubicBezTo>
                    <a:pt x="601" y="1268"/>
                    <a:pt x="601" y="1235"/>
                    <a:pt x="635" y="1201"/>
                  </a:cubicBezTo>
                  <a:lnTo>
                    <a:pt x="635" y="1302"/>
                  </a:lnTo>
                  <a:cubicBezTo>
                    <a:pt x="635" y="1302"/>
                    <a:pt x="635" y="1335"/>
                    <a:pt x="635" y="1335"/>
                  </a:cubicBezTo>
                  <a:lnTo>
                    <a:pt x="668" y="1335"/>
                  </a:lnTo>
                  <a:lnTo>
                    <a:pt x="735" y="1302"/>
                  </a:lnTo>
                  <a:cubicBezTo>
                    <a:pt x="735" y="1302"/>
                    <a:pt x="735" y="1268"/>
                    <a:pt x="768" y="1268"/>
                  </a:cubicBezTo>
                  <a:cubicBezTo>
                    <a:pt x="768" y="1235"/>
                    <a:pt x="768" y="1235"/>
                    <a:pt x="768" y="1201"/>
                  </a:cubicBezTo>
                  <a:lnTo>
                    <a:pt x="768" y="368"/>
                  </a:lnTo>
                  <a:cubicBezTo>
                    <a:pt x="768" y="301"/>
                    <a:pt x="735" y="234"/>
                    <a:pt x="735" y="167"/>
                  </a:cubicBezTo>
                  <a:cubicBezTo>
                    <a:pt x="701" y="134"/>
                    <a:pt x="701" y="67"/>
                    <a:pt x="668" y="34"/>
                  </a:cubicBezTo>
                  <a:cubicBezTo>
                    <a:pt x="635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3063200" y="3338875"/>
              <a:ext cx="21700" cy="56525"/>
            </a:xfrm>
            <a:custGeom>
              <a:rect b="b" l="l" r="r" t="t"/>
              <a:pathLst>
                <a:path extrusionOk="0" h="2261" w="868">
                  <a:moveTo>
                    <a:pt x="571" y="401"/>
                  </a:moveTo>
                  <a:cubicBezTo>
                    <a:pt x="601" y="401"/>
                    <a:pt x="634" y="409"/>
                    <a:pt x="667" y="426"/>
                  </a:cubicBezTo>
                  <a:cubicBezTo>
                    <a:pt x="734" y="492"/>
                    <a:pt x="734" y="593"/>
                    <a:pt x="734" y="659"/>
                  </a:cubicBezTo>
                  <a:lnTo>
                    <a:pt x="734" y="859"/>
                  </a:lnTo>
                  <a:cubicBezTo>
                    <a:pt x="734" y="959"/>
                    <a:pt x="701" y="1093"/>
                    <a:pt x="667" y="1193"/>
                  </a:cubicBezTo>
                  <a:cubicBezTo>
                    <a:pt x="634" y="1260"/>
                    <a:pt x="567" y="1326"/>
                    <a:pt x="501" y="1393"/>
                  </a:cubicBezTo>
                  <a:cubicBezTo>
                    <a:pt x="450" y="1410"/>
                    <a:pt x="417" y="1418"/>
                    <a:pt x="388" y="1418"/>
                  </a:cubicBezTo>
                  <a:cubicBezTo>
                    <a:pt x="359" y="1418"/>
                    <a:pt x="334" y="1410"/>
                    <a:pt x="300" y="1393"/>
                  </a:cubicBezTo>
                  <a:cubicBezTo>
                    <a:pt x="267" y="1326"/>
                    <a:pt x="234" y="1226"/>
                    <a:pt x="234" y="1126"/>
                  </a:cubicBezTo>
                  <a:lnTo>
                    <a:pt x="234" y="993"/>
                  </a:lnTo>
                  <a:cubicBezTo>
                    <a:pt x="234" y="859"/>
                    <a:pt x="267" y="759"/>
                    <a:pt x="300" y="626"/>
                  </a:cubicBezTo>
                  <a:cubicBezTo>
                    <a:pt x="334" y="559"/>
                    <a:pt x="400" y="459"/>
                    <a:pt x="501" y="426"/>
                  </a:cubicBezTo>
                  <a:cubicBezTo>
                    <a:pt x="517" y="409"/>
                    <a:pt x="542" y="401"/>
                    <a:pt x="571" y="401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67" y="59"/>
                  </a:lnTo>
                  <a:cubicBezTo>
                    <a:pt x="767" y="59"/>
                    <a:pt x="734" y="59"/>
                    <a:pt x="734" y="92"/>
                  </a:cubicBezTo>
                  <a:cubicBezTo>
                    <a:pt x="734" y="126"/>
                    <a:pt x="734" y="126"/>
                    <a:pt x="734" y="159"/>
                  </a:cubicBezTo>
                  <a:lnTo>
                    <a:pt x="734" y="226"/>
                  </a:lnTo>
                  <a:cubicBezTo>
                    <a:pt x="701" y="192"/>
                    <a:pt x="667" y="192"/>
                    <a:pt x="634" y="159"/>
                  </a:cubicBezTo>
                  <a:cubicBezTo>
                    <a:pt x="567" y="159"/>
                    <a:pt x="534" y="159"/>
                    <a:pt x="467" y="192"/>
                  </a:cubicBezTo>
                  <a:cubicBezTo>
                    <a:pt x="400" y="226"/>
                    <a:pt x="367" y="292"/>
                    <a:pt x="334" y="326"/>
                  </a:cubicBezTo>
                  <a:cubicBezTo>
                    <a:pt x="267" y="392"/>
                    <a:pt x="234" y="459"/>
                    <a:pt x="200" y="526"/>
                  </a:cubicBezTo>
                  <a:cubicBezTo>
                    <a:pt x="167" y="593"/>
                    <a:pt x="134" y="693"/>
                    <a:pt x="134" y="793"/>
                  </a:cubicBezTo>
                  <a:cubicBezTo>
                    <a:pt x="100" y="859"/>
                    <a:pt x="67" y="959"/>
                    <a:pt x="67" y="1060"/>
                  </a:cubicBezTo>
                  <a:lnTo>
                    <a:pt x="0" y="1060"/>
                  </a:lnTo>
                  <a:lnTo>
                    <a:pt x="0" y="1226"/>
                  </a:lnTo>
                  <a:cubicBezTo>
                    <a:pt x="0" y="1293"/>
                    <a:pt x="34" y="1393"/>
                    <a:pt x="34" y="1460"/>
                  </a:cubicBezTo>
                  <a:cubicBezTo>
                    <a:pt x="67" y="1527"/>
                    <a:pt x="100" y="1560"/>
                    <a:pt x="134" y="1627"/>
                  </a:cubicBezTo>
                  <a:cubicBezTo>
                    <a:pt x="167" y="1660"/>
                    <a:pt x="200" y="1660"/>
                    <a:pt x="234" y="1660"/>
                  </a:cubicBezTo>
                  <a:cubicBezTo>
                    <a:pt x="300" y="1660"/>
                    <a:pt x="367" y="1660"/>
                    <a:pt x="400" y="1627"/>
                  </a:cubicBezTo>
                  <a:cubicBezTo>
                    <a:pt x="467" y="1593"/>
                    <a:pt x="534" y="1527"/>
                    <a:pt x="567" y="1493"/>
                  </a:cubicBezTo>
                  <a:cubicBezTo>
                    <a:pt x="601" y="1426"/>
                    <a:pt x="634" y="1360"/>
                    <a:pt x="667" y="1293"/>
                  </a:cubicBezTo>
                  <a:lnTo>
                    <a:pt x="667" y="1460"/>
                  </a:lnTo>
                  <a:cubicBezTo>
                    <a:pt x="667" y="1527"/>
                    <a:pt x="667" y="1593"/>
                    <a:pt x="667" y="1627"/>
                  </a:cubicBezTo>
                  <a:cubicBezTo>
                    <a:pt x="667" y="1693"/>
                    <a:pt x="634" y="1727"/>
                    <a:pt x="601" y="1760"/>
                  </a:cubicBezTo>
                  <a:cubicBezTo>
                    <a:pt x="601" y="1827"/>
                    <a:pt x="567" y="1860"/>
                    <a:pt x="534" y="1893"/>
                  </a:cubicBezTo>
                  <a:cubicBezTo>
                    <a:pt x="501" y="1893"/>
                    <a:pt x="467" y="1927"/>
                    <a:pt x="434" y="1960"/>
                  </a:cubicBezTo>
                  <a:cubicBezTo>
                    <a:pt x="400" y="1960"/>
                    <a:pt x="334" y="1994"/>
                    <a:pt x="300" y="1994"/>
                  </a:cubicBezTo>
                  <a:lnTo>
                    <a:pt x="267" y="1994"/>
                  </a:lnTo>
                  <a:cubicBezTo>
                    <a:pt x="234" y="1994"/>
                    <a:pt x="234" y="1960"/>
                    <a:pt x="200" y="1960"/>
                  </a:cubicBezTo>
                  <a:lnTo>
                    <a:pt x="200" y="1927"/>
                  </a:lnTo>
                  <a:cubicBezTo>
                    <a:pt x="200" y="1927"/>
                    <a:pt x="200" y="1893"/>
                    <a:pt x="200" y="1893"/>
                  </a:cubicBezTo>
                  <a:lnTo>
                    <a:pt x="167" y="1893"/>
                  </a:lnTo>
                  <a:lnTo>
                    <a:pt x="100" y="1927"/>
                  </a:lnTo>
                  <a:cubicBezTo>
                    <a:pt x="100" y="1927"/>
                    <a:pt x="67" y="1927"/>
                    <a:pt x="67" y="1960"/>
                  </a:cubicBezTo>
                  <a:cubicBezTo>
                    <a:pt x="67" y="1960"/>
                    <a:pt x="67" y="1994"/>
                    <a:pt x="67" y="2027"/>
                  </a:cubicBezTo>
                  <a:cubicBezTo>
                    <a:pt x="67" y="2060"/>
                    <a:pt x="67" y="2094"/>
                    <a:pt x="100" y="2127"/>
                  </a:cubicBezTo>
                  <a:cubicBezTo>
                    <a:pt x="100" y="2160"/>
                    <a:pt x="134" y="2194"/>
                    <a:pt x="167" y="2227"/>
                  </a:cubicBezTo>
                  <a:cubicBezTo>
                    <a:pt x="200" y="2227"/>
                    <a:pt x="234" y="2260"/>
                    <a:pt x="300" y="2260"/>
                  </a:cubicBezTo>
                  <a:cubicBezTo>
                    <a:pt x="334" y="2227"/>
                    <a:pt x="400" y="2227"/>
                    <a:pt x="467" y="2194"/>
                  </a:cubicBezTo>
                  <a:cubicBezTo>
                    <a:pt x="601" y="2094"/>
                    <a:pt x="701" y="1994"/>
                    <a:pt x="767" y="1827"/>
                  </a:cubicBezTo>
                  <a:cubicBezTo>
                    <a:pt x="834" y="1693"/>
                    <a:pt x="867" y="1527"/>
                    <a:pt x="867" y="1360"/>
                  </a:cubicBezTo>
                  <a:lnTo>
                    <a:pt x="867" y="59"/>
                  </a:lnTo>
                  <a:cubicBezTo>
                    <a:pt x="867" y="59"/>
                    <a:pt x="867" y="25"/>
                    <a:pt x="867" y="25"/>
                  </a:cubicBez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3090700" y="3328650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4"/>
                    <a:pt x="668" y="401"/>
                    <a:pt x="635" y="501"/>
                  </a:cubicBezTo>
                  <a:lnTo>
                    <a:pt x="194" y="753"/>
                  </a:lnTo>
                  <a:lnTo>
                    <a:pt x="194" y="753"/>
                  </a:lnTo>
                  <a:cubicBezTo>
                    <a:pt x="168" y="696"/>
                    <a:pt x="170" y="663"/>
                    <a:pt x="201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4"/>
                    <a:pt x="268" y="368"/>
                    <a:pt x="301" y="334"/>
                  </a:cubicBezTo>
                  <a:cubicBezTo>
                    <a:pt x="335" y="301"/>
                    <a:pt x="368" y="301"/>
                    <a:pt x="401" y="268"/>
                  </a:cubicBezTo>
                  <a:cubicBezTo>
                    <a:pt x="435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5" y="68"/>
                    <a:pt x="301" y="101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4"/>
                    <a:pt x="68" y="501"/>
                    <a:pt x="34" y="601"/>
                  </a:cubicBezTo>
                  <a:cubicBezTo>
                    <a:pt x="34" y="668"/>
                    <a:pt x="1" y="768"/>
                    <a:pt x="1" y="835"/>
                  </a:cubicBezTo>
                  <a:cubicBezTo>
                    <a:pt x="1" y="935"/>
                    <a:pt x="1" y="1002"/>
                    <a:pt x="34" y="1068"/>
                  </a:cubicBezTo>
                  <a:cubicBezTo>
                    <a:pt x="34" y="1135"/>
                    <a:pt x="34" y="1235"/>
                    <a:pt x="68" y="1302"/>
                  </a:cubicBezTo>
                  <a:cubicBezTo>
                    <a:pt x="68" y="1335"/>
                    <a:pt x="101" y="1402"/>
                    <a:pt x="134" y="1435"/>
                  </a:cubicBezTo>
                  <a:cubicBezTo>
                    <a:pt x="168" y="1469"/>
                    <a:pt x="201" y="1469"/>
                    <a:pt x="268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02"/>
                    <a:pt x="535" y="1368"/>
                    <a:pt x="568" y="1335"/>
                  </a:cubicBezTo>
                  <a:cubicBezTo>
                    <a:pt x="601" y="1268"/>
                    <a:pt x="635" y="1235"/>
                    <a:pt x="701" y="1168"/>
                  </a:cubicBezTo>
                  <a:cubicBezTo>
                    <a:pt x="701" y="1135"/>
                    <a:pt x="735" y="1068"/>
                    <a:pt x="768" y="1035"/>
                  </a:cubicBezTo>
                  <a:cubicBezTo>
                    <a:pt x="768" y="1002"/>
                    <a:pt x="768" y="935"/>
                    <a:pt x="768" y="901"/>
                  </a:cubicBezTo>
                  <a:cubicBezTo>
                    <a:pt x="802" y="901"/>
                    <a:pt x="802" y="868"/>
                    <a:pt x="768" y="868"/>
                  </a:cubicBezTo>
                  <a:lnTo>
                    <a:pt x="735" y="868"/>
                  </a:lnTo>
                  <a:lnTo>
                    <a:pt x="701" y="901"/>
                  </a:lnTo>
                  <a:cubicBezTo>
                    <a:pt x="668" y="901"/>
                    <a:pt x="668" y="901"/>
                    <a:pt x="668" y="935"/>
                  </a:cubicBezTo>
                  <a:cubicBezTo>
                    <a:pt x="668" y="935"/>
                    <a:pt x="635" y="935"/>
                    <a:pt x="635" y="968"/>
                  </a:cubicBezTo>
                  <a:cubicBezTo>
                    <a:pt x="601" y="1002"/>
                    <a:pt x="601" y="1068"/>
                    <a:pt x="568" y="1102"/>
                  </a:cubicBezTo>
                  <a:cubicBezTo>
                    <a:pt x="535" y="1135"/>
                    <a:pt x="468" y="1202"/>
                    <a:pt x="435" y="1235"/>
                  </a:cubicBezTo>
                  <a:cubicBezTo>
                    <a:pt x="401" y="1252"/>
                    <a:pt x="368" y="1260"/>
                    <a:pt x="339" y="1260"/>
                  </a:cubicBezTo>
                  <a:cubicBezTo>
                    <a:pt x="310" y="1260"/>
                    <a:pt x="284" y="1252"/>
                    <a:pt x="268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35"/>
                  </a:lnTo>
                  <a:cubicBezTo>
                    <a:pt x="802" y="635"/>
                    <a:pt x="802" y="635"/>
                    <a:pt x="802" y="601"/>
                  </a:cubicBezTo>
                  <a:cubicBezTo>
                    <a:pt x="802" y="601"/>
                    <a:pt x="802" y="568"/>
                    <a:pt x="802" y="535"/>
                  </a:cubicBezTo>
                  <a:lnTo>
                    <a:pt x="802" y="468"/>
                  </a:lnTo>
                  <a:cubicBezTo>
                    <a:pt x="802" y="401"/>
                    <a:pt x="802" y="301"/>
                    <a:pt x="768" y="201"/>
                  </a:cubicBezTo>
                  <a:cubicBezTo>
                    <a:pt x="768" y="168"/>
                    <a:pt x="735" y="101"/>
                    <a:pt x="701" y="34"/>
                  </a:cubicBezTo>
                  <a:cubicBezTo>
                    <a:pt x="668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2925600" y="3564650"/>
              <a:ext cx="23375" cy="50075"/>
            </a:xfrm>
            <a:custGeom>
              <a:rect b="b" l="l" r="r" t="t"/>
              <a:pathLst>
                <a:path extrusionOk="0" h="2003" w="935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68"/>
                    <a:pt x="334" y="134"/>
                    <a:pt x="267" y="168"/>
                  </a:cubicBezTo>
                  <a:cubicBezTo>
                    <a:pt x="234" y="234"/>
                    <a:pt x="167" y="301"/>
                    <a:pt x="134" y="368"/>
                  </a:cubicBezTo>
                  <a:cubicBezTo>
                    <a:pt x="67" y="501"/>
                    <a:pt x="34" y="635"/>
                    <a:pt x="34" y="768"/>
                  </a:cubicBezTo>
                  <a:cubicBezTo>
                    <a:pt x="34" y="835"/>
                    <a:pt x="34" y="868"/>
                    <a:pt x="34" y="935"/>
                  </a:cubicBezTo>
                  <a:cubicBezTo>
                    <a:pt x="67" y="968"/>
                    <a:pt x="67" y="1002"/>
                    <a:pt x="100" y="1035"/>
                  </a:cubicBezTo>
                  <a:cubicBezTo>
                    <a:pt x="134" y="1068"/>
                    <a:pt x="167" y="1102"/>
                    <a:pt x="200" y="1102"/>
                  </a:cubicBezTo>
                  <a:lnTo>
                    <a:pt x="334" y="1102"/>
                  </a:lnTo>
                  <a:lnTo>
                    <a:pt x="501" y="1068"/>
                  </a:lnTo>
                  <a:lnTo>
                    <a:pt x="634" y="1068"/>
                  </a:lnTo>
                  <a:cubicBezTo>
                    <a:pt x="667" y="1068"/>
                    <a:pt x="701" y="1102"/>
                    <a:pt x="734" y="1102"/>
                  </a:cubicBezTo>
                  <a:cubicBezTo>
                    <a:pt x="734" y="1135"/>
                    <a:pt x="734" y="1168"/>
                    <a:pt x="734" y="1235"/>
                  </a:cubicBezTo>
                  <a:cubicBezTo>
                    <a:pt x="734" y="1268"/>
                    <a:pt x="734" y="1302"/>
                    <a:pt x="734" y="1369"/>
                  </a:cubicBezTo>
                  <a:cubicBezTo>
                    <a:pt x="701" y="1402"/>
                    <a:pt x="701" y="1435"/>
                    <a:pt x="667" y="1502"/>
                  </a:cubicBezTo>
                  <a:cubicBezTo>
                    <a:pt x="634" y="1535"/>
                    <a:pt x="601" y="1569"/>
                    <a:pt x="567" y="1602"/>
                  </a:cubicBezTo>
                  <a:lnTo>
                    <a:pt x="467" y="1702"/>
                  </a:lnTo>
                  <a:cubicBezTo>
                    <a:pt x="401" y="1702"/>
                    <a:pt x="367" y="1735"/>
                    <a:pt x="334" y="1735"/>
                  </a:cubicBezTo>
                  <a:lnTo>
                    <a:pt x="234" y="1735"/>
                  </a:lnTo>
                  <a:cubicBezTo>
                    <a:pt x="200" y="1735"/>
                    <a:pt x="200" y="1702"/>
                    <a:pt x="200" y="1702"/>
                  </a:cubicBezTo>
                  <a:cubicBezTo>
                    <a:pt x="167" y="1669"/>
                    <a:pt x="167" y="1635"/>
                    <a:pt x="167" y="1635"/>
                  </a:cubicBezTo>
                  <a:cubicBezTo>
                    <a:pt x="134" y="1602"/>
                    <a:pt x="134" y="1602"/>
                    <a:pt x="134" y="1602"/>
                  </a:cubicBezTo>
                  <a:lnTo>
                    <a:pt x="100" y="1602"/>
                  </a:lnTo>
                  <a:lnTo>
                    <a:pt x="34" y="1635"/>
                  </a:lnTo>
                  <a:cubicBezTo>
                    <a:pt x="0" y="1635"/>
                    <a:pt x="0" y="1635"/>
                    <a:pt x="0" y="1669"/>
                  </a:cubicBezTo>
                  <a:cubicBezTo>
                    <a:pt x="0" y="1669"/>
                    <a:pt x="0" y="1702"/>
                    <a:pt x="0" y="1702"/>
                  </a:cubicBezTo>
                  <a:cubicBezTo>
                    <a:pt x="0" y="1769"/>
                    <a:pt x="0" y="1802"/>
                    <a:pt x="34" y="1869"/>
                  </a:cubicBezTo>
                  <a:cubicBezTo>
                    <a:pt x="67" y="1902"/>
                    <a:pt x="100" y="1936"/>
                    <a:pt x="134" y="1969"/>
                  </a:cubicBezTo>
                  <a:cubicBezTo>
                    <a:pt x="167" y="2002"/>
                    <a:pt x="234" y="2002"/>
                    <a:pt x="267" y="2002"/>
                  </a:cubicBezTo>
                  <a:cubicBezTo>
                    <a:pt x="334" y="2002"/>
                    <a:pt x="401" y="1969"/>
                    <a:pt x="467" y="1936"/>
                  </a:cubicBezTo>
                  <a:cubicBezTo>
                    <a:pt x="534" y="1902"/>
                    <a:pt x="601" y="1836"/>
                    <a:pt x="667" y="1802"/>
                  </a:cubicBezTo>
                  <a:cubicBezTo>
                    <a:pt x="701" y="1735"/>
                    <a:pt x="767" y="1669"/>
                    <a:pt x="801" y="1602"/>
                  </a:cubicBezTo>
                  <a:cubicBezTo>
                    <a:pt x="834" y="1535"/>
                    <a:pt x="868" y="1435"/>
                    <a:pt x="901" y="1369"/>
                  </a:cubicBezTo>
                  <a:cubicBezTo>
                    <a:pt x="901" y="1302"/>
                    <a:pt x="934" y="1202"/>
                    <a:pt x="934" y="1135"/>
                  </a:cubicBezTo>
                  <a:cubicBezTo>
                    <a:pt x="934" y="1068"/>
                    <a:pt x="934" y="1035"/>
                    <a:pt x="934" y="968"/>
                  </a:cubicBezTo>
                  <a:cubicBezTo>
                    <a:pt x="901" y="935"/>
                    <a:pt x="901" y="902"/>
                    <a:pt x="868" y="868"/>
                  </a:cubicBezTo>
                  <a:cubicBezTo>
                    <a:pt x="834" y="835"/>
                    <a:pt x="801" y="835"/>
                    <a:pt x="734" y="835"/>
                  </a:cubicBezTo>
                  <a:cubicBezTo>
                    <a:pt x="717" y="818"/>
                    <a:pt x="692" y="810"/>
                    <a:pt x="663" y="810"/>
                  </a:cubicBezTo>
                  <a:cubicBezTo>
                    <a:pt x="634" y="810"/>
                    <a:pt x="601" y="818"/>
                    <a:pt x="567" y="835"/>
                  </a:cubicBezTo>
                  <a:lnTo>
                    <a:pt x="434" y="835"/>
                  </a:lnTo>
                  <a:cubicBezTo>
                    <a:pt x="401" y="852"/>
                    <a:pt x="376" y="860"/>
                    <a:pt x="355" y="860"/>
                  </a:cubicBezTo>
                  <a:cubicBezTo>
                    <a:pt x="334" y="860"/>
                    <a:pt x="317" y="852"/>
                    <a:pt x="300" y="835"/>
                  </a:cubicBezTo>
                  <a:cubicBezTo>
                    <a:pt x="267" y="835"/>
                    <a:pt x="267" y="835"/>
                    <a:pt x="234" y="801"/>
                  </a:cubicBezTo>
                  <a:cubicBezTo>
                    <a:pt x="234" y="768"/>
                    <a:pt x="234" y="735"/>
                    <a:pt x="234" y="701"/>
                  </a:cubicBezTo>
                  <a:cubicBezTo>
                    <a:pt x="234" y="635"/>
                    <a:pt x="234" y="601"/>
                    <a:pt x="234" y="568"/>
                  </a:cubicBezTo>
                  <a:cubicBezTo>
                    <a:pt x="267" y="535"/>
                    <a:pt x="267" y="468"/>
                    <a:pt x="300" y="435"/>
                  </a:cubicBezTo>
                  <a:cubicBezTo>
                    <a:pt x="334" y="401"/>
                    <a:pt x="334" y="368"/>
                    <a:pt x="367" y="334"/>
                  </a:cubicBezTo>
                  <a:cubicBezTo>
                    <a:pt x="401" y="334"/>
                    <a:pt x="434" y="301"/>
                    <a:pt x="467" y="268"/>
                  </a:cubicBezTo>
                  <a:cubicBezTo>
                    <a:pt x="501" y="268"/>
                    <a:pt x="534" y="234"/>
                    <a:pt x="567" y="234"/>
                  </a:cubicBezTo>
                  <a:cubicBezTo>
                    <a:pt x="601" y="234"/>
                    <a:pt x="634" y="234"/>
                    <a:pt x="667" y="268"/>
                  </a:cubicBez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cubicBezTo>
                    <a:pt x="734" y="368"/>
                    <a:pt x="767" y="401"/>
                    <a:pt x="767" y="401"/>
                  </a:cubicBezTo>
                  <a:lnTo>
                    <a:pt x="801" y="401"/>
                  </a:lnTo>
                  <a:lnTo>
                    <a:pt x="868" y="368"/>
                  </a:lnTo>
                  <a:cubicBezTo>
                    <a:pt x="868" y="334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168"/>
                    <a:pt x="868" y="134"/>
                  </a:cubicBezTo>
                  <a:cubicBezTo>
                    <a:pt x="834" y="101"/>
                    <a:pt x="801" y="68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2953950" y="3553825"/>
              <a:ext cx="4200" cy="48375"/>
            </a:xfrm>
            <a:custGeom>
              <a:rect b="b" l="l" r="r" t="t"/>
              <a:pathLst>
                <a:path extrusionOk="0" h="1935" w="168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0" y="100"/>
                    <a:pt x="0" y="100"/>
                  </a:cubicBezTo>
                  <a:cubicBezTo>
                    <a:pt x="0" y="134"/>
                    <a:pt x="0" y="134"/>
                    <a:pt x="0" y="167"/>
                  </a:cubicBezTo>
                  <a:lnTo>
                    <a:pt x="0" y="334"/>
                  </a:lnTo>
                  <a:cubicBezTo>
                    <a:pt x="0" y="334"/>
                    <a:pt x="0" y="334"/>
                    <a:pt x="0" y="367"/>
                  </a:cubicBezTo>
                  <a:lnTo>
                    <a:pt x="34" y="367"/>
                  </a:lnTo>
                  <a:lnTo>
                    <a:pt x="134" y="300"/>
                  </a:lnTo>
                  <a:cubicBezTo>
                    <a:pt x="167" y="300"/>
                    <a:pt x="167" y="267"/>
                    <a:pt x="167" y="267"/>
                  </a:cubicBezTo>
                  <a:cubicBezTo>
                    <a:pt x="167" y="234"/>
                    <a:pt x="167" y="234"/>
                    <a:pt x="167" y="200"/>
                  </a:cubicBezTo>
                  <a:lnTo>
                    <a:pt x="167" y="67"/>
                  </a:lnTo>
                  <a:cubicBezTo>
                    <a:pt x="167" y="34"/>
                    <a:pt x="167" y="34"/>
                    <a:pt x="167" y="0"/>
                  </a:cubicBezTo>
                  <a:close/>
                  <a:moveTo>
                    <a:pt x="134" y="534"/>
                  </a:moveTo>
                  <a:lnTo>
                    <a:pt x="67" y="567"/>
                  </a:lnTo>
                  <a:cubicBezTo>
                    <a:pt x="34" y="567"/>
                    <a:pt x="34" y="601"/>
                    <a:pt x="34" y="601"/>
                  </a:cubicBezTo>
                  <a:cubicBezTo>
                    <a:pt x="0" y="634"/>
                    <a:pt x="0" y="634"/>
                    <a:pt x="34" y="667"/>
                  </a:cubicBezTo>
                  <a:lnTo>
                    <a:pt x="34" y="1902"/>
                  </a:lnTo>
                  <a:cubicBezTo>
                    <a:pt x="0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902"/>
                    <a:pt x="134" y="1868"/>
                    <a:pt x="167" y="1868"/>
                  </a:cubicBezTo>
                  <a:cubicBezTo>
                    <a:pt x="167" y="1835"/>
                    <a:pt x="167" y="1835"/>
                    <a:pt x="167" y="1802"/>
                  </a:cubicBezTo>
                  <a:lnTo>
                    <a:pt x="167" y="567"/>
                  </a:lnTo>
                  <a:cubicBezTo>
                    <a:pt x="167" y="567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2961450" y="3547350"/>
              <a:ext cx="15050" cy="45275"/>
            </a:xfrm>
            <a:custGeom>
              <a:rect b="b" l="l" r="r" t="t"/>
              <a:pathLst>
                <a:path extrusionOk="0" h="1811" w="602">
                  <a:moveTo>
                    <a:pt x="297" y="1"/>
                  </a:moveTo>
                  <a:cubicBezTo>
                    <a:pt x="292" y="1"/>
                    <a:pt x="284" y="9"/>
                    <a:pt x="267" y="26"/>
                  </a:cubicBezTo>
                  <a:lnTo>
                    <a:pt x="201" y="59"/>
                  </a:lnTo>
                  <a:cubicBezTo>
                    <a:pt x="201" y="59"/>
                    <a:pt x="201" y="59"/>
                    <a:pt x="167" y="92"/>
                  </a:cubicBezTo>
                  <a:cubicBezTo>
                    <a:pt x="167" y="92"/>
                    <a:pt x="167" y="126"/>
                    <a:pt x="167" y="126"/>
                  </a:cubicBezTo>
                  <a:lnTo>
                    <a:pt x="167" y="559"/>
                  </a:lnTo>
                  <a:lnTo>
                    <a:pt x="67" y="626"/>
                  </a:lnTo>
                  <a:cubicBezTo>
                    <a:pt x="34" y="660"/>
                    <a:pt x="34" y="660"/>
                    <a:pt x="34" y="693"/>
                  </a:cubicBezTo>
                  <a:cubicBezTo>
                    <a:pt x="1" y="693"/>
                    <a:pt x="1" y="726"/>
                    <a:pt x="34" y="726"/>
                  </a:cubicBezTo>
                  <a:lnTo>
                    <a:pt x="34" y="826"/>
                  </a:lnTo>
                  <a:cubicBezTo>
                    <a:pt x="1" y="826"/>
                    <a:pt x="1" y="860"/>
                    <a:pt x="34" y="860"/>
                  </a:cubicBezTo>
                  <a:lnTo>
                    <a:pt x="67" y="860"/>
                  </a:lnTo>
                  <a:lnTo>
                    <a:pt x="167" y="793"/>
                  </a:lnTo>
                  <a:lnTo>
                    <a:pt x="167" y="1460"/>
                  </a:lnTo>
                  <a:cubicBezTo>
                    <a:pt x="167" y="1560"/>
                    <a:pt x="201" y="1694"/>
                    <a:pt x="234" y="1760"/>
                  </a:cubicBezTo>
                  <a:cubicBezTo>
                    <a:pt x="267" y="1794"/>
                    <a:pt x="301" y="1810"/>
                    <a:pt x="338" y="1810"/>
                  </a:cubicBezTo>
                  <a:cubicBezTo>
                    <a:pt x="376" y="1810"/>
                    <a:pt x="418" y="1794"/>
                    <a:pt x="468" y="1760"/>
                  </a:cubicBezTo>
                  <a:lnTo>
                    <a:pt x="568" y="1727"/>
                  </a:lnTo>
                  <a:cubicBezTo>
                    <a:pt x="601" y="1694"/>
                    <a:pt x="601" y="1694"/>
                    <a:pt x="601" y="1660"/>
                  </a:cubicBezTo>
                  <a:cubicBezTo>
                    <a:pt x="601" y="1660"/>
                    <a:pt x="601" y="1627"/>
                    <a:pt x="601" y="1627"/>
                  </a:cubicBezTo>
                  <a:lnTo>
                    <a:pt x="601" y="1527"/>
                  </a:lnTo>
                  <a:cubicBezTo>
                    <a:pt x="601" y="1527"/>
                    <a:pt x="601" y="1493"/>
                    <a:pt x="601" y="1493"/>
                  </a:cubicBezTo>
                  <a:lnTo>
                    <a:pt x="568" y="1493"/>
                  </a:lnTo>
                  <a:lnTo>
                    <a:pt x="468" y="1527"/>
                  </a:lnTo>
                  <a:cubicBezTo>
                    <a:pt x="468" y="1560"/>
                    <a:pt x="434" y="1560"/>
                    <a:pt x="401" y="1560"/>
                  </a:cubicBezTo>
                  <a:cubicBezTo>
                    <a:pt x="401" y="1560"/>
                    <a:pt x="368" y="1560"/>
                    <a:pt x="368" y="1527"/>
                  </a:cubicBezTo>
                  <a:cubicBezTo>
                    <a:pt x="334" y="1527"/>
                    <a:pt x="334" y="1493"/>
                    <a:pt x="334" y="1493"/>
                  </a:cubicBezTo>
                  <a:cubicBezTo>
                    <a:pt x="334" y="1460"/>
                    <a:pt x="334" y="1427"/>
                    <a:pt x="334" y="1393"/>
                  </a:cubicBezTo>
                  <a:lnTo>
                    <a:pt x="301" y="693"/>
                  </a:lnTo>
                  <a:lnTo>
                    <a:pt x="534" y="559"/>
                  </a:lnTo>
                  <a:cubicBezTo>
                    <a:pt x="534" y="559"/>
                    <a:pt x="568" y="559"/>
                    <a:pt x="568" y="526"/>
                  </a:cubicBezTo>
                  <a:cubicBezTo>
                    <a:pt x="568" y="526"/>
                    <a:pt x="568" y="493"/>
                    <a:pt x="568" y="459"/>
                  </a:cubicBezTo>
                  <a:lnTo>
                    <a:pt x="568" y="393"/>
                  </a:lnTo>
                  <a:cubicBezTo>
                    <a:pt x="568" y="359"/>
                    <a:pt x="568" y="359"/>
                    <a:pt x="568" y="359"/>
                  </a:cubicBezTo>
                  <a:lnTo>
                    <a:pt x="534" y="359"/>
                  </a:lnTo>
                  <a:lnTo>
                    <a:pt x="301" y="459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301" y="9"/>
                    <a:pt x="301" y="1"/>
                    <a:pt x="29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2980625" y="3545475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68" y="251"/>
                  </a:moveTo>
                  <a:cubicBezTo>
                    <a:pt x="501" y="251"/>
                    <a:pt x="535" y="268"/>
                    <a:pt x="568" y="301"/>
                  </a:cubicBezTo>
                  <a:cubicBezTo>
                    <a:pt x="601" y="368"/>
                    <a:pt x="635" y="434"/>
                    <a:pt x="635" y="501"/>
                  </a:cubicBezTo>
                  <a:lnTo>
                    <a:pt x="134" y="801"/>
                  </a:lnTo>
                  <a:lnTo>
                    <a:pt x="134" y="768"/>
                  </a:lnTo>
                  <a:cubicBezTo>
                    <a:pt x="134" y="735"/>
                    <a:pt x="134" y="668"/>
                    <a:pt x="168" y="634"/>
                  </a:cubicBezTo>
                  <a:cubicBezTo>
                    <a:pt x="168" y="568"/>
                    <a:pt x="201" y="534"/>
                    <a:pt x="201" y="501"/>
                  </a:cubicBezTo>
                  <a:cubicBezTo>
                    <a:pt x="234" y="434"/>
                    <a:pt x="268" y="401"/>
                    <a:pt x="301" y="368"/>
                  </a:cubicBezTo>
                  <a:cubicBezTo>
                    <a:pt x="301" y="334"/>
                    <a:pt x="334" y="301"/>
                    <a:pt x="368" y="301"/>
                  </a:cubicBezTo>
                  <a:cubicBezTo>
                    <a:pt x="401" y="268"/>
                    <a:pt x="434" y="251"/>
                    <a:pt x="468" y="251"/>
                  </a:cubicBezTo>
                  <a:close/>
                  <a:moveTo>
                    <a:pt x="535" y="1"/>
                  </a:moveTo>
                  <a:cubicBezTo>
                    <a:pt x="501" y="1"/>
                    <a:pt x="434" y="34"/>
                    <a:pt x="368" y="67"/>
                  </a:cubicBezTo>
                  <a:cubicBezTo>
                    <a:pt x="334" y="101"/>
                    <a:pt x="268" y="134"/>
                    <a:pt x="234" y="201"/>
                  </a:cubicBezTo>
                  <a:cubicBezTo>
                    <a:pt x="168" y="268"/>
                    <a:pt x="134" y="334"/>
                    <a:pt x="101" y="401"/>
                  </a:cubicBezTo>
                  <a:cubicBezTo>
                    <a:pt x="68" y="468"/>
                    <a:pt x="34" y="534"/>
                    <a:pt x="34" y="634"/>
                  </a:cubicBezTo>
                  <a:cubicBezTo>
                    <a:pt x="1" y="701"/>
                    <a:pt x="1" y="768"/>
                    <a:pt x="1" y="868"/>
                  </a:cubicBezTo>
                  <a:cubicBezTo>
                    <a:pt x="1" y="935"/>
                    <a:pt x="1" y="1001"/>
                    <a:pt x="1" y="1101"/>
                  </a:cubicBezTo>
                  <a:cubicBezTo>
                    <a:pt x="1" y="1168"/>
                    <a:pt x="1" y="1235"/>
                    <a:pt x="34" y="1302"/>
                  </a:cubicBezTo>
                  <a:cubicBezTo>
                    <a:pt x="34" y="1368"/>
                    <a:pt x="68" y="1402"/>
                    <a:pt x="101" y="1468"/>
                  </a:cubicBezTo>
                  <a:cubicBezTo>
                    <a:pt x="134" y="1468"/>
                    <a:pt x="201" y="1502"/>
                    <a:pt x="234" y="1502"/>
                  </a:cubicBezTo>
                  <a:cubicBezTo>
                    <a:pt x="301" y="1502"/>
                    <a:pt x="334" y="1502"/>
                    <a:pt x="401" y="1468"/>
                  </a:cubicBezTo>
                  <a:cubicBezTo>
                    <a:pt x="434" y="1435"/>
                    <a:pt x="501" y="1402"/>
                    <a:pt x="535" y="1335"/>
                  </a:cubicBezTo>
                  <a:cubicBezTo>
                    <a:pt x="601" y="1302"/>
                    <a:pt x="635" y="1235"/>
                    <a:pt x="668" y="1202"/>
                  </a:cubicBezTo>
                  <a:cubicBezTo>
                    <a:pt x="701" y="1135"/>
                    <a:pt x="701" y="1101"/>
                    <a:pt x="735" y="1035"/>
                  </a:cubicBezTo>
                  <a:cubicBezTo>
                    <a:pt x="735" y="1001"/>
                    <a:pt x="768" y="968"/>
                    <a:pt x="768" y="935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668" y="901"/>
                  </a:lnTo>
                  <a:cubicBezTo>
                    <a:pt x="668" y="935"/>
                    <a:pt x="635" y="935"/>
                    <a:pt x="635" y="935"/>
                  </a:cubicBezTo>
                  <a:lnTo>
                    <a:pt x="601" y="968"/>
                  </a:lnTo>
                  <a:cubicBezTo>
                    <a:pt x="601" y="1035"/>
                    <a:pt x="568" y="1068"/>
                    <a:pt x="535" y="1101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34" y="1260"/>
                    <a:pt x="305" y="1260"/>
                  </a:cubicBezTo>
                  <a:cubicBezTo>
                    <a:pt x="276" y="1260"/>
                    <a:pt x="251" y="1252"/>
                    <a:pt x="234" y="1235"/>
                  </a:cubicBezTo>
                  <a:cubicBezTo>
                    <a:pt x="168" y="1168"/>
                    <a:pt x="134" y="1101"/>
                    <a:pt x="168" y="1001"/>
                  </a:cubicBezTo>
                  <a:lnTo>
                    <a:pt x="735" y="668"/>
                  </a:lnTo>
                  <a:cubicBezTo>
                    <a:pt x="768" y="668"/>
                    <a:pt x="768" y="634"/>
                    <a:pt x="768" y="634"/>
                  </a:cubicBezTo>
                  <a:cubicBezTo>
                    <a:pt x="801" y="601"/>
                    <a:pt x="801" y="601"/>
                    <a:pt x="768" y="568"/>
                  </a:cubicBezTo>
                  <a:lnTo>
                    <a:pt x="768" y="501"/>
                  </a:lnTo>
                  <a:cubicBezTo>
                    <a:pt x="768" y="401"/>
                    <a:pt x="768" y="334"/>
                    <a:pt x="768" y="234"/>
                  </a:cubicBezTo>
                  <a:cubicBezTo>
                    <a:pt x="735" y="167"/>
                    <a:pt x="701" y="134"/>
                    <a:pt x="668" y="67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3007325" y="3523375"/>
              <a:ext cx="30050" cy="49650"/>
            </a:xfrm>
            <a:custGeom>
              <a:rect b="b" l="l" r="r" t="t"/>
              <a:pathLst>
                <a:path extrusionOk="0" h="1986" w="1202">
                  <a:moveTo>
                    <a:pt x="1013" y="1"/>
                  </a:moveTo>
                  <a:cubicBezTo>
                    <a:pt x="968" y="1"/>
                    <a:pt x="918" y="17"/>
                    <a:pt x="868" y="51"/>
                  </a:cubicBezTo>
                  <a:cubicBezTo>
                    <a:pt x="834" y="51"/>
                    <a:pt x="801" y="84"/>
                    <a:pt x="767" y="117"/>
                  </a:cubicBezTo>
                  <a:cubicBezTo>
                    <a:pt x="734" y="151"/>
                    <a:pt x="701" y="184"/>
                    <a:pt x="701" y="218"/>
                  </a:cubicBezTo>
                  <a:cubicBezTo>
                    <a:pt x="667" y="251"/>
                    <a:pt x="667" y="284"/>
                    <a:pt x="634" y="318"/>
                  </a:cubicBezTo>
                  <a:cubicBezTo>
                    <a:pt x="601" y="351"/>
                    <a:pt x="601" y="384"/>
                    <a:pt x="601" y="451"/>
                  </a:cubicBezTo>
                  <a:cubicBezTo>
                    <a:pt x="567" y="384"/>
                    <a:pt x="534" y="351"/>
                    <a:pt x="467" y="318"/>
                  </a:cubicBezTo>
                  <a:cubicBezTo>
                    <a:pt x="434" y="318"/>
                    <a:pt x="367" y="351"/>
                    <a:pt x="300" y="384"/>
                  </a:cubicBezTo>
                  <a:cubicBezTo>
                    <a:pt x="267" y="384"/>
                    <a:pt x="234" y="418"/>
                    <a:pt x="234" y="451"/>
                  </a:cubicBezTo>
                  <a:cubicBezTo>
                    <a:pt x="200" y="451"/>
                    <a:pt x="167" y="484"/>
                    <a:pt x="167" y="518"/>
                  </a:cubicBezTo>
                  <a:cubicBezTo>
                    <a:pt x="148" y="537"/>
                    <a:pt x="140" y="556"/>
                    <a:pt x="130" y="569"/>
                  </a:cubicBezTo>
                  <a:lnTo>
                    <a:pt x="130" y="569"/>
                  </a:lnTo>
                  <a:cubicBezTo>
                    <a:pt x="127" y="562"/>
                    <a:pt x="122" y="559"/>
                    <a:pt x="117" y="559"/>
                  </a:cubicBezTo>
                  <a:cubicBezTo>
                    <a:pt x="109" y="559"/>
                    <a:pt x="100" y="568"/>
                    <a:pt x="100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84"/>
                  </a:lnTo>
                  <a:lnTo>
                    <a:pt x="34" y="618"/>
                  </a:lnTo>
                  <a:cubicBezTo>
                    <a:pt x="34" y="618"/>
                    <a:pt x="0" y="618"/>
                    <a:pt x="0" y="651"/>
                  </a:cubicBezTo>
                  <a:cubicBezTo>
                    <a:pt x="0" y="651"/>
                    <a:pt x="0" y="685"/>
                    <a:pt x="0" y="718"/>
                  </a:cubicBezTo>
                  <a:lnTo>
                    <a:pt x="0" y="1952"/>
                  </a:lnTo>
                  <a:cubicBezTo>
                    <a:pt x="0" y="1952"/>
                    <a:pt x="0" y="1952"/>
                    <a:pt x="0" y="1985"/>
                  </a:cubicBezTo>
                  <a:lnTo>
                    <a:pt x="34" y="1985"/>
                  </a:lnTo>
                  <a:lnTo>
                    <a:pt x="100" y="1952"/>
                  </a:lnTo>
                  <a:cubicBezTo>
                    <a:pt x="100" y="1919"/>
                    <a:pt x="134" y="1919"/>
                    <a:pt x="134" y="1885"/>
                  </a:cubicBezTo>
                  <a:cubicBezTo>
                    <a:pt x="134" y="1885"/>
                    <a:pt x="134" y="1852"/>
                    <a:pt x="134" y="1852"/>
                  </a:cubicBezTo>
                  <a:lnTo>
                    <a:pt x="134" y="1118"/>
                  </a:lnTo>
                  <a:cubicBezTo>
                    <a:pt x="134" y="1018"/>
                    <a:pt x="134" y="918"/>
                    <a:pt x="167" y="818"/>
                  </a:cubicBezTo>
                  <a:cubicBezTo>
                    <a:pt x="200" y="718"/>
                    <a:pt x="267" y="651"/>
                    <a:pt x="334" y="618"/>
                  </a:cubicBezTo>
                  <a:cubicBezTo>
                    <a:pt x="350" y="601"/>
                    <a:pt x="376" y="593"/>
                    <a:pt x="401" y="593"/>
                  </a:cubicBezTo>
                  <a:cubicBezTo>
                    <a:pt x="426" y="593"/>
                    <a:pt x="451" y="601"/>
                    <a:pt x="467" y="618"/>
                  </a:cubicBezTo>
                  <a:cubicBezTo>
                    <a:pt x="534" y="718"/>
                    <a:pt x="534" y="785"/>
                    <a:pt x="534" y="885"/>
                  </a:cubicBezTo>
                  <a:lnTo>
                    <a:pt x="534" y="1619"/>
                  </a:lnTo>
                  <a:cubicBezTo>
                    <a:pt x="534" y="1619"/>
                    <a:pt x="534" y="1652"/>
                    <a:pt x="534" y="1652"/>
                  </a:cubicBezTo>
                  <a:lnTo>
                    <a:pt x="567" y="1652"/>
                  </a:lnTo>
                  <a:lnTo>
                    <a:pt x="634" y="1619"/>
                  </a:lnTo>
                  <a:cubicBezTo>
                    <a:pt x="634" y="1619"/>
                    <a:pt x="667" y="1585"/>
                    <a:pt x="667" y="1585"/>
                  </a:cubicBezTo>
                  <a:cubicBezTo>
                    <a:pt x="667" y="1552"/>
                    <a:pt x="667" y="1552"/>
                    <a:pt x="667" y="1518"/>
                  </a:cubicBezTo>
                  <a:lnTo>
                    <a:pt x="667" y="785"/>
                  </a:lnTo>
                  <a:cubicBezTo>
                    <a:pt x="667" y="685"/>
                    <a:pt x="667" y="584"/>
                    <a:pt x="701" y="484"/>
                  </a:cubicBezTo>
                  <a:cubicBezTo>
                    <a:pt x="734" y="418"/>
                    <a:pt x="801" y="351"/>
                    <a:pt x="868" y="318"/>
                  </a:cubicBezTo>
                  <a:cubicBezTo>
                    <a:pt x="901" y="284"/>
                    <a:pt x="926" y="268"/>
                    <a:pt x="947" y="268"/>
                  </a:cubicBezTo>
                  <a:cubicBezTo>
                    <a:pt x="968" y="268"/>
                    <a:pt x="984" y="284"/>
                    <a:pt x="1001" y="318"/>
                  </a:cubicBezTo>
                  <a:cubicBezTo>
                    <a:pt x="1068" y="384"/>
                    <a:pt x="1068" y="484"/>
                    <a:pt x="1068" y="584"/>
                  </a:cubicBezTo>
                  <a:lnTo>
                    <a:pt x="1068" y="1285"/>
                  </a:lnTo>
                  <a:cubicBezTo>
                    <a:pt x="1068" y="1285"/>
                    <a:pt x="1068" y="1318"/>
                    <a:pt x="1068" y="1318"/>
                  </a:cubicBezTo>
                  <a:lnTo>
                    <a:pt x="1101" y="1318"/>
                  </a:lnTo>
                  <a:lnTo>
                    <a:pt x="1168" y="1285"/>
                  </a:lnTo>
                  <a:cubicBezTo>
                    <a:pt x="1168" y="1285"/>
                    <a:pt x="1201" y="1252"/>
                    <a:pt x="1201" y="1252"/>
                  </a:cubicBezTo>
                  <a:cubicBezTo>
                    <a:pt x="1201" y="1218"/>
                    <a:pt x="1201" y="1218"/>
                    <a:pt x="1201" y="1185"/>
                  </a:cubicBezTo>
                  <a:lnTo>
                    <a:pt x="1201" y="451"/>
                  </a:lnTo>
                  <a:cubicBezTo>
                    <a:pt x="1201" y="318"/>
                    <a:pt x="1168" y="151"/>
                    <a:pt x="1134" y="51"/>
                  </a:cubicBezTo>
                  <a:cubicBezTo>
                    <a:pt x="1101" y="17"/>
                    <a:pt x="1059" y="1"/>
                    <a:pt x="10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3042350" y="3509625"/>
              <a:ext cx="19200" cy="39575"/>
            </a:xfrm>
            <a:custGeom>
              <a:rect b="b" l="l" r="r" t="t"/>
              <a:pathLst>
                <a:path extrusionOk="0" h="1583" w="768">
                  <a:moveTo>
                    <a:pt x="567" y="701"/>
                  </a:moveTo>
                  <a:lnTo>
                    <a:pt x="567" y="768"/>
                  </a:lnTo>
                  <a:cubicBezTo>
                    <a:pt x="567" y="834"/>
                    <a:pt x="567" y="868"/>
                    <a:pt x="567" y="934"/>
                  </a:cubicBezTo>
                  <a:cubicBezTo>
                    <a:pt x="534" y="1001"/>
                    <a:pt x="534" y="1034"/>
                    <a:pt x="501" y="1101"/>
                  </a:cubicBezTo>
                  <a:cubicBezTo>
                    <a:pt x="467" y="1134"/>
                    <a:pt x="434" y="1168"/>
                    <a:pt x="401" y="1235"/>
                  </a:cubicBezTo>
                  <a:cubicBezTo>
                    <a:pt x="367" y="1268"/>
                    <a:pt x="334" y="1301"/>
                    <a:pt x="300" y="1335"/>
                  </a:cubicBezTo>
                  <a:lnTo>
                    <a:pt x="167" y="1335"/>
                  </a:lnTo>
                  <a:cubicBezTo>
                    <a:pt x="167" y="1335"/>
                    <a:pt x="134" y="1301"/>
                    <a:pt x="134" y="1301"/>
                  </a:cubicBezTo>
                  <a:cubicBezTo>
                    <a:pt x="134" y="1268"/>
                    <a:pt x="134" y="1268"/>
                    <a:pt x="134" y="1235"/>
                  </a:cubicBezTo>
                  <a:cubicBezTo>
                    <a:pt x="134" y="1168"/>
                    <a:pt x="167" y="1101"/>
                    <a:pt x="200" y="1034"/>
                  </a:cubicBezTo>
                  <a:cubicBezTo>
                    <a:pt x="234" y="968"/>
                    <a:pt x="300" y="934"/>
                    <a:pt x="367" y="868"/>
                  </a:cubicBezTo>
                  <a:lnTo>
                    <a:pt x="567" y="701"/>
                  </a:ln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401" y="67"/>
                  </a:cubicBezTo>
                  <a:cubicBezTo>
                    <a:pt x="334" y="67"/>
                    <a:pt x="300" y="100"/>
                    <a:pt x="267" y="167"/>
                  </a:cubicBezTo>
                  <a:cubicBezTo>
                    <a:pt x="234" y="200"/>
                    <a:pt x="200" y="234"/>
                    <a:pt x="167" y="301"/>
                  </a:cubicBezTo>
                  <a:cubicBezTo>
                    <a:pt x="134" y="334"/>
                    <a:pt x="100" y="401"/>
                    <a:pt x="100" y="434"/>
                  </a:cubicBezTo>
                  <a:cubicBezTo>
                    <a:pt x="67" y="501"/>
                    <a:pt x="67" y="534"/>
                    <a:pt x="67" y="567"/>
                  </a:cubicBezTo>
                  <a:cubicBezTo>
                    <a:pt x="34" y="601"/>
                    <a:pt x="34" y="601"/>
                    <a:pt x="67" y="634"/>
                  </a:cubicBezTo>
                  <a:lnTo>
                    <a:pt x="100" y="634"/>
                  </a:lnTo>
                  <a:lnTo>
                    <a:pt x="134" y="601"/>
                  </a:lnTo>
                  <a:cubicBezTo>
                    <a:pt x="167" y="601"/>
                    <a:pt x="167" y="567"/>
                    <a:pt x="167" y="567"/>
                  </a:cubicBezTo>
                  <a:lnTo>
                    <a:pt x="200" y="534"/>
                  </a:lnTo>
                  <a:cubicBezTo>
                    <a:pt x="200" y="467"/>
                    <a:pt x="234" y="434"/>
                    <a:pt x="267" y="401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12" y="301"/>
                    <a:pt x="441" y="286"/>
                    <a:pt x="476" y="286"/>
                  </a:cubicBezTo>
                  <a:cubicBezTo>
                    <a:pt x="493" y="286"/>
                    <a:pt x="512" y="289"/>
                    <a:pt x="534" y="301"/>
                  </a:cubicBezTo>
                  <a:cubicBezTo>
                    <a:pt x="567" y="301"/>
                    <a:pt x="567" y="367"/>
                    <a:pt x="567" y="434"/>
                  </a:cubicBezTo>
                  <a:lnTo>
                    <a:pt x="567" y="501"/>
                  </a:lnTo>
                  <a:lnTo>
                    <a:pt x="334" y="701"/>
                  </a:lnTo>
                  <a:cubicBezTo>
                    <a:pt x="300" y="734"/>
                    <a:pt x="234" y="768"/>
                    <a:pt x="200" y="801"/>
                  </a:cubicBezTo>
                  <a:cubicBezTo>
                    <a:pt x="167" y="868"/>
                    <a:pt x="100" y="934"/>
                    <a:pt x="100" y="968"/>
                  </a:cubicBezTo>
                  <a:cubicBezTo>
                    <a:pt x="67" y="1034"/>
                    <a:pt x="34" y="1101"/>
                    <a:pt x="0" y="1134"/>
                  </a:cubicBezTo>
                  <a:cubicBezTo>
                    <a:pt x="0" y="1201"/>
                    <a:pt x="0" y="1268"/>
                    <a:pt x="0" y="1368"/>
                  </a:cubicBezTo>
                  <a:cubicBezTo>
                    <a:pt x="0" y="1401"/>
                    <a:pt x="34" y="1435"/>
                    <a:pt x="67" y="1468"/>
                  </a:cubicBezTo>
                  <a:cubicBezTo>
                    <a:pt x="67" y="1501"/>
                    <a:pt x="67" y="1535"/>
                    <a:pt x="100" y="1568"/>
                  </a:cubicBezTo>
                  <a:cubicBezTo>
                    <a:pt x="123" y="1568"/>
                    <a:pt x="145" y="1583"/>
                    <a:pt x="167" y="1583"/>
                  </a:cubicBezTo>
                  <a:cubicBezTo>
                    <a:pt x="178" y="1583"/>
                    <a:pt x="189" y="1579"/>
                    <a:pt x="200" y="1568"/>
                  </a:cubicBezTo>
                  <a:cubicBezTo>
                    <a:pt x="234" y="1568"/>
                    <a:pt x="300" y="1568"/>
                    <a:pt x="334" y="1535"/>
                  </a:cubicBezTo>
                  <a:cubicBezTo>
                    <a:pt x="367" y="1535"/>
                    <a:pt x="401" y="1501"/>
                    <a:pt x="401" y="1468"/>
                  </a:cubicBezTo>
                  <a:lnTo>
                    <a:pt x="501" y="1401"/>
                  </a:lnTo>
                  <a:cubicBezTo>
                    <a:pt x="534" y="1368"/>
                    <a:pt x="567" y="1335"/>
                    <a:pt x="567" y="1268"/>
                  </a:cubicBezTo>
                  <a:cubicBezTo>
                    <a:pt x="601" y="1235"/>
                    <a:pt x="601" y="1201"/>
                    <a:pt x="634" y="11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634" y="1301"/>
                  </a:cubicBezTo>
                  <a:lnTo>
                    <a:pt x="667" y="1301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34" y="1235"/>
                  </a:cubicBezTo>
                  <a:cubicBezTo>
                    <a:pt x="767" y="1201"/>
                    <a:pt x="767" y="1201"/>
                    <a:pt x="734" y="1168"/>
                  </a:cubicBezTo>
                  <a:lnTo>
                    <a:pt x="734" y="367"/>
                  </a:lnTo>
                  <a:cubicBezTo>
                    <a:pt x="734" y="301"/>
                    <a:pt x="734" y="234"/>
                    <a:pt x="734" y="167"/>
                  </a:cubicBezTo>
                  <a:cubicBezTo>
                    <a:pt x="701" y="100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3067350" y="3495450"/>
              <a:ext cx="20050" cy="54225"/>
            </a:xfrm>
            <a:custGeom>
              <a:rect b="b" l="l" r="r" t="t"/>
              <a:pathLst>
                <a:path extrusionOk="0" h="2169" w="802">
                  <a:moveTo>
                    <a:pt x="497" y="250"/>
                  </a:moveTo>
                  <a:cubicBezTo>
                    <a:pt x="526" y="250"/>
                    <a:pt x="551" y="267"/>
                    <a:pt x="568" y="300"/>
                  </a:cubicBezTo>
                  <a:cubicBezTo>
                    <a:pt x="635" y="367"/>
                    <a:pt x="635" y="467"/>
                    <a:pt x="635" y="534"/>
                  </a:cubicBezTo>
                  <a:lnTo>
                    <a:pt x="635" y="701"/>
                  </a:lnTo>
                  <a:cubicBezTo>
                    <a:pt x="635" y="801"/>
                    <a:pt x="601" y="934"/>
                    <a:pt x="568" y="1034"/>
                  </a:cubicBezTo>
                  <a:cubicBezTo>
                    <a:pt x="535" y="1134"/>
                    <a:pt x="468" y="1201"/>
                    <a:pt x="401" y="1268"/>
                  </a:cubicBezTo>
                  <a:cubicBezTo>
                    <a:pt x="368" y="1285"/>
                    <a:pt x="335" y="1293"/>
                    <a:pt x="301" y="1293"/>
                  </a:cubicBezTo>
                  <a:cubicBezTo>
                    <a:pt x="268" y="1293"/>
                    <a:pt x="234" y="1285"/>
                    <a:pt x="201" y="1268"/>
                  </a:cubicBezTo>
                  <a:cubicBezTo>
                    <a:pt x="168" y="1168"/>
                    <a:pt x="134" y="1101"/>
                    <a:pt x="134" y="1001"/>
                  </a:cubicBezTo>
                  <a:lnTo>
                    <a:pt x="134" y="801"/>
                  </a:lnTo>
                  <a:cubicBezTo>
                    <a:pt x="134" y="701"/>
                    <a:pt x="168" y="601"/>
                    <a:pt x="201" y="501"/>
                  </a:cubicBezTo>
                  <a:cubicBezTo>
                    <a:pt x="234" y="401"/>
                    <a:pt x="301" y="334"/>
                    <a:pt x="401" y="300"/>
                  </a:cubicBezTo>
                  <a:cubicBezTo>
                    <a:pt x="435" y="267"/>
                    <a:pt x="468" y="250"/>
                    <a:pt x="497" y="250"/>
                  </a:cubicBezTo>
                  <a:close/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0"/>
                  </a:cubicBezTo>
                  <a:cubicBezTo>
                    <a:pt x="201" y="267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67"/>
                  </a:cubicBezTo>
                  <a:cubicBezTo>
                    <a:pt x="134" y="250"/>
                    <a:pt x="126" y="242"/>
                    <a:pt x="118" y="242"/>
                  </a:cubicBezTo>
                  <a:cubicBezTo>
                    <a:pt x="109" y="242"/>
                    <a:pt x="101" y="250"/>
                    <a:pt x="101" y="267"/>
                  </a:cubicBezTo>
                  <a:lnTo>
                    <a:pt x="34" y="300"/>
                  </a:lnTo>
                  <a:cubicBezTo>
                    <a:pt x="34" y="300"/>
                    <a:pt x="1" y="300"/>
                    <a:pt x="1" y="334"/>
                  </a:cubicBezTo>
                  <a:cubicBezTo>
                    <a:pt x="1" y="334"/>
                    <a:pt x="1" y="367"/>
                    <a:pt x="1" y="367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1" y="2168"/>
                  </a:cubicBezTo>
                  <a:lnTo>
                    <a:pt x="34" y="2168"/>
                  </a:lnTo>
                  <a:lnTo>
                    <a:pt x="101" y="2135"/>
                  </a:lnTo>
                  <a:cubicBezTo>
                    <a:pt x="134" y="2102"/>
                    <a:pt x="134" y="2102"/>
                    <a:pt x="134" y="2102"/>
                  </a:cubicBezTo>
                  <a:cubicBezTo>
                    <a:pt x="134" y="2068"/>
                    <a:pt x="134" y="2035"/>
                    <a:pt x="134" y="2035"/>
                  </a:cubicBezTo>
                  <a:lnTo>
                    <a:pt x="134" y="1435"/>
                  </a:lnTo>
                  <a:cubicBezTo>
                    <a:pt x="168" y="1468"/>
                    <a:pt x="201" y="1501"/>
                    <a:pt x="234" y="1501"/>
                  </a:cubicBezTo>
                  <a:cubicBezTo>
                    <a:pt x="301" y="1501"/>
                    <a:pt x="368" y="1501"/>
                    <a:pt x="401" y="1468"/>
                  </a:cubicBezTo>
                  <a:cubicBezTo>
                    <a:pt x="468" y="1435"/>
                    <a:pt x="501" y="1401"/>
                    <a:pt x="568" y="1368"/>
                  </a:cubicBezTo>
                  <a:cubicBezTo>
                    <a:pt x="601" y="1301"/>
                    <a:pt x="635" y="1234"/>
                    <a:pt x="668" y="1168"/>
                  </a:cubicBezTo>
                  <a:cubicBezTo>
                    <a:pt x="701" y="1101"/>
                    <a:pt x="735" y="1001"/>
                    <a:pt x="768" y="934"/>
                  </a:cubicBezTo>
                  <a:cubicBezTo>
                    <a:pt x="768" y="834"/>
                    <a:pt x="802" y="734"/>
                    <a:pt x="802" y="634"/>
                  </a:cubicBezTo>
                  <a:lnTo>
                    <a:pt x="802" y="434"/>
                  </a:lnTo>
                  <a:cubicBezTo>
                    <a:pt x="802" y="367"/>
                    <a:pt x="768" y="267"/>
                    <a:pt x="768" y="200"/>
                  </a:cubicBezTo>
                  <a:cubicBezTo>
                    <a:pt x="735" y="134"/>
                    <a:pt x="701" y="100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3090700" y="3481475"/>
              <a:ext cx="18375" cy="39000"/>
            </a:xfrm>
            <a:custGeom>
              <a:rect b="b" l="l" r="r" t="t"/>
              <a:pathLst>
                <a:path extrusionOk="0" h="1560" w="735">
                  <a:moveTo>
                    <a:pt x="585" y="1"/>
                  </a:moveTo>
                  <a:cubicBezTo>
                    <a:pt x="568" y="1"/>
                    <a:pt x="551" y="9"/>
                    <a:pt x="535" y="26"/>
                  </a:cubicBezTo>
                  <a:cubicBezTo>
                    <a:pt x="468" y="26"/>
                    <a:pt x="435" y="59"/>
                    <a:pt x="368" y="59"/>
                  </a:cubicBezTo>
                  <a:cubicBezTo>
                    <a:pt x="335" y="92"/>
                    <a:pt x="268" y="159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59"/>
                    <a:pt x="68" y="493"/>
                  </a:cubicBezTo>
                  <a:cubicBezTo>
                    <a:pt x="68" y="559"/>
                    <a:pt x="68" y="626"/>
                    <a:pt x="68" y="659"/>
                  </a:cubicBezTo>
                  <a:cubicBezTo>
                    <a:pt x="68" y="726"/>
                    <a:pt x="68" y="826"/>
                    <a:pt x="101" y="893"/>
                  </a:cubicBezTo>
                  <a:cubicBezTo>
                    <a:pt x="168" y="926"/>
                    <a:pt x="201" y="926"/>
                    <a:pt x="301" y="926"/>
                  </a:cubicBezTo>
                  <a:lnTo>
                    <a:pt x="435" y="893"/>
                  </a:lnTo>
                  <a:lnTo>
                    <a:pt x="601" y="893"/>
                  </a:lnTo>
                  <a:cubicBezTo>
                    <a:pt x="601" y="926"/>
                    <a:pt x="601" y="960"/>
                    <a:pt x="601" y="993"/>
                  </a:cubicBezTo>
                  <a:cubicBezTo>
                    <a:pt x="568" y="1026"/>
                    <a:pt x="568" y="1060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93"/>
                    <a:pt x="435" y="1193"/>
                    <a:pt x="435" y="1226"/>
                  </a:cubicBezTo>
                  <a:cubicBezTo>
                    <a:pt x="401" y="1260"/>
                    <a:pt x="368" y="1260"/>
                    <a:pt x="368" y="1293"/>
                  </a:cubicBezTo>
                  <a:cubicBezTo>
                    <a:pt x="301" y="1326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93"/>
                  </a:cubicBezTo>
                  <a:lnTo>
                    <a:pt x="101" y="1293"/>
                  </a:lnTo>
                  <a:lnTo>
                    <a:pt x="34" y="1326"/>
                  </a:lnTo>
                  <a:cubicBezTo>
                    <a:pt x="34" y="1326"/>
                    <a:pt x="1" y="1326"/>
                    <a:pt x="1" y="1360"/>
                  </a:cubicBezTo>
                  <a:cubicBezTo>
                    <a:pt x="1" y="1393"/>
                    <a:pt x="1" y="1393"/>
                    <a:pt x="1" y="1427"/>
                  </a:cubicBezTo>
                  <a:cubicBezTo>
                    <a:pt x="1" y="1460"/>
                    <a:pt x="34" y="1460"/>
                    <a:pt x="34" y="1493"/>
                  </a:cubicBezTo>
                  <a:cubicBezTo>
                    <a:pt x="34" y="1527"/>
                    <a:pt x="68" y="1560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5" y="1527"/>
                    <a:pt x="368" y="1493"/>
                  </a:cubicBezTo>
                  <a:cubicBezTo>
                    <a:pt x="435" y="1460"/>
                    <a:pt x="468" y="1427"/>
                    <a:pt x="535" y="1393"/>
                  </a:cubicBezTo>
                  <a:cubicBezTo>
                    <a:pt x="568" y="1326"/>
                    <a:pt x="601" y="1293"/>
                    <a:pt x="635" y="1226"/>
                  </a:cubicBezTo>
                  <a:cubicBezTo>
                    <a:pt x="668" y="1160"/>
                    <a:pt x="668" y="1126"/>
                    <a:pt x="701" y="1060"/>
                  </a:cubicBezTo>
                  <a:cubicBezTo>
                    <a:pt x="701" y="993"/>
                    <a:pt x="735" y="960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668" y="693"/>
                  </a:cubicBezTo>
                  <a:cubicBezTo>
                    <a:pt x="668" y="659"/>
                    <a:pt x="635" y="659"/>
                    <a:pt x="601" y="626"/>
                  </a:cubicBezTo>
                  <a:lnTo>
                    <a:pt x="468" y="626"/>
                  </a:lnTo>
                  <a:lnTo>
                    <a:pt x="335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526"/>
                    <a:pt x="234" y="459"/>
                    <a:pt x="268" y="426"/>
                  </a:cubicBezTo>
                  <a:cubicBezTo>
                    <a:pt x="301" y="359"/>
                    <a:pt x="335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668" y="259"/>
                  </a:lnTo>
                  <a:cubicBezTo>
                    <a:pt x="701" y="259"/>
                    <a:pt x="701" y="226"/>
                    <a:pt x="701" y="226"/>
                  </a:cubicBezTo>
                  <a:cubicBezTo>
                    <a:pt x="735" y="192"/>
                    <a:pt x="735" y="192"/>
                    <a:pt x="701" y="159"/>
                  </a:cubicBezTo>
                  <a:cubicBezTo>
                    <a:pt x="701" y="126"/>
                    <a:pt x="701" y="92"/>
                    <a:pt x="701" y="92"/>
                  </a:cubicBezTo>
                  <a:cubicBezTo>
                    <a:pt x="668" y="59"/>
                    <a:pt x="668" y="26"/>
                    <a:pt x="635" y="26"/>
                  </a:cubicBezTo>
                  <a:cubicBezTo>
                    <a:pt x="618" y="9"/>
                    <a:pt x="601" y="1"/>
                    <a:pt x="5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3393425" y="1921825"/>
              <a:ext cx="35050" cy="36700"/>
            </a:xfrm>
            <a:custGeom>
              <a:rect b="b" l="l" r="r" t="t"/>
              <a:pathLst>
                <a:path extrusionOk="0" h="1468" w="1402">
                  <a:moveTo>
                    <a:pt x="1402" y="0"/>
                  </a:moveTo>
                  <a:lnTo>
                    <a:pt x="1" y="801"/>
                  </a:lnTo>
                  <a:lnTo>
                    <a:pt x="701" y="1468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2727125" y="1078675"/>
              <a:ext cx="2393400" cy="1385225"/>
            </a:xfrm>
            <a:custGeom>
              <a:rect b="b" l="l" r="r" t="t"/>
              <a:pathLst>
                <a:path extrusionOk="0" h="55409" w="95736">
                  <a:moveTo>
                    <a:pt x="95516" y="1"/>
                  </a:moveTo>
                  <a:cubicBezTo>
                    <a:pt x="95477" y="1"/>
                    <a:pt x="95437" y="12"/>
                    <a:pt x="95402" y="35"/>
                  </a:cubicBezTo>
                  <a:lnTo>
                    <a:pt x="134" y="55008"/>
                  </a:lnTo>
                  <a:cubicBezTo>
                    <a:pt x="34" y="55075"/>
                    <a:pt x="0" y="55208"/>
                    <a:pt x="67" y="55308"/>
                  </a:cubicBezTo>
                  <a:cubicBezTo>
                    <a:pt x="100" y="55375"/>
                    <a:pt x="200" y="55408"/>
                    <a:pt x="267" y="55408"/>
                  </a:cubicBezTo>
                  <a:cubicBezTo>
                    <a:pt x="300" y="55408"/>
                    <a:pt x="334" y="55408"/>
                    <a:pt x="367" y="55375"/>
                  </a:cubicBezTo>
                  <a:lnTo>
                    <a:pt x="95602" y="402"/>
                  </a:lnTo>
                  <a:cubicBezTo>
                    <a:pt x="95702" y="336"/>
                    <a:pt x="95735" y="202"/>
                    <a:pt x="95702" y="102"/>
                  </a:cubicBezTo>
                  <a:cubicBezTo>
                    <a:pt x="95659" y="38"/>
                    <a:pt x="95588" y="1"/>
                    <a:pt x="955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2801350" y="2519750"/>
              <a:ext cx="66725" cy="90925"/>
            </a:xfrm>
            <a:custGeom>
              <a:rect b="b" l="l" r="r" t="t"/>
              <a:pathLst>
                <a:path extrusionOk="0" h="3637" w="2669">
                  <a:moveTo>
                    <a:pt x="1334" y="0"/>
                  </a:moveTo>
                  <a:lnTo>
                    <a:pt x="0" y="2435"/>
                  </a:lnTo>
                  <a:lnTo>
                    <a:pt x="367" y="2235"/>
                  </a:lnTo>
                  <a:lnTo>
                    <a:pt x="367" y="3636"/>
                  </a:lnTo>
                  <a:lnTo>
                    <a:pt x="967" y="3303"/>
                  </a:lnTo>
                  <a:lnTo>
                    <a:pt x="967" y="1968"/>
                  </a:lnTo>
                  <a:lnTo>
                    <a:pt x="1701" y="1535"/>
                  </a:lnTo>
                  <a:lnTo>
                    <a:pt x="1701" y="2869"/>
                  </a:lnTo>
                  <a:lnTo>
                    <a:pt x="2335" y="2502"/>
                  </a:lnTo>
                  <a:lnTo>
                    <a:pt x="2335" y="1101"/>
                  </a:lnTo>
                  <a:lnTo>
                    <a:pt x="2669" y="8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2807175" y="2681425"/>
              <a:ext cx="55075" cy="61850"/>
            </a:xfrm>
            <a:custGeom>
              <a:rect b="b" l="l" r="r" t="t"/>
              <a:pathLst>
                <a:path extrusionOk="0" h="2474" w="2203">
                  <a:moveTo>
                    <a:pt x="1235" y="338"/>
                  </a:moveTo>
                  <a:cubicBezTo>
                    <a:pt x="1268" y="338"/>
                    <a:pt x="1301" y="338"/>
                    <a:pt x="1335" y="372"/>
                  </a:cubicBezTo>
                  <a:cubicBezTo>
                    <a:pt x="1468" y="472"/>
                    <a:pt x="1535" y="638"/>
                    <a:pt x="1502" y="805"/>
                  </a:cubicBezTo>
                  <a:cubicBezTo>
                    <a:pt x="1468" y="1306"/>
                    <a:pt x="1235" y="1739"/>
                    <a:pt x="834" y="2039"/>
                  </a:cubicBezTo>
                  <a:lnTo>
                    <a:pt x="834" y="2073"/>
                  </a:lnTo>
                  <a:cubicBezTo>
                    <a:pt x="795" y="2112"/>
                    <a:pt x="733" y="2128"/>
                    <a:pt x="669" y="2128"/>
                  </a:cubicBezTo>
                  <a:cubicBezTo>
                    <a:pt x="623" y="2128"/>
                    <a:pt x="576" y="2120"/>
                    <a:pt x="534" y="2106"/>
                  </a:cubicBezTo>
                  <a:cubicBezTo>
                    <a:pt x="401" y="1973"/>
                    <a:pt x="334" y="1806"/>
                    <a:pt x="367" y="1639"/>
                  </a:cubicBezTo>
                  <a:cubicBezTo>
                    <a:pt x="367" y="1139"/>
                    <a:pt x="601" y="705"/>
                    <a:pt x="1001" y="405"/>
                  </a:cubicBezTo>
                  <a:cubicBezTo>
                    <a:pt x="1068" y="372"/>
                    <a:pt x="1135" y="338"/>
                    <a:pt x="1235" y="338"/>
                  </a:cubicBezTo>
                  <a:close/>
                  <a:moveTo>
                    <a:pt x="1193" y="0"/>
                  </a:moveTo>
                  <a:cubicBezTo>
                    <a:pt x="1068" y="0"/>
                    <a:pt x="942" y="33"/>
                    <a:pt x="834" y="105"/>
                  </a:cubicBezTo>
                  <a:cubicBezTo>
                    <a:pt x="334" y="438"/>
                    <a:pt x="34" y="1039"/>
                    <a:pt x="1" y="1639"/>
                  </a:cubicBezTo>
                  <a:cubicBezTo>
                    <a:pt x="1" y="1939"/>
                    <a:pt x="134" y="2206"/>
                    <a:pt x="334" y="2373"/>
                  </a:cubicBezTo>
                  <a:cubicBezTo>
                    <a:pt x="434" y="2440"/>
                    <a:pt x="534" y="2440"/>
                    <a:pt x="634" y="2473"/>
                  </a:cubicBezTo>
                  <a:cubicBezTo>
                    <a:pt x="768" y="2440"/>
                    <a:pt x="868" y="2406"/>
                    <a:pt x="1001" y="2340"/>
                  </a:cubicBezTo>
                  <a:cubicBezTo>
                    <a:pt x="1201" y="2240"/>
                    <a:pt x="1368" y="2073"/>
                    <a:pt x="1468" y="1873"/>
                  </a:cubicBezTo>
                  <a:lnTo>
                    <a:pt x="1902" y="2173"/>
                  </a:lnTo>
                  <a:cubicBezTo>
                    <a:pt x="1935" y="2206"/>
                    <a:pt x="1969" y="2206"/>
                    <a:pt x="2002" y="2206"/>
                  </a:cubicBezTo>
                  <a:cubicBezTo>
                    <a:pt x="2035" y="2206"/>
                    <a:pt x="2102" y="2206"/>
                    <a:pt x="2135" y="2139"/>
                  </a:cubicBezTo>
                  <a:cubicBezTo>
                    <a:pt x="2202" y="2073"/>
                    <a:pt x="2169" y="1973"/>
                    <a:pt x="2135" y="1939"/>
                  </a:cubicBezTo>
                  <a:lnTo>
                    <a:pt x="1668" y="1572"/>
                  </a:lnTo>
                  <a:cubicBezTo>
                    <a:pt x="1768" y="1339"/>
                    <a:pt x="1835" y="1072"/>
                    <a:pt x="1835" y="805"/>
                  </a:cubicBezTo>
                  <a:cubicBezTo>
                    <a:pt x="1869" y="505"/>
                    <a:pt x="1735" y="238"/>
                    <a:pt x="1502" y="71"/>
                  </a:cubicBezTo>
                  <a:cubicBezTo>
                    <a:pt x="1409" y="25"/>
                    <a:pt x="1301" y="0"/>
                    <a:pt x="11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2813850" y="2995925"/>
              <a:ext cx="42550" cy="63400"/>
            </a:xfrm>
            <a:custGeom>
              <a:rect b="b" l="l" r="r" t="t"/>
              <a:pathLst>
                <a:path extrusionOk="0" h="2536" w="1702">
                  <a:moveTo>
                    <a:pt x="1235" y="0"/>
                  </a:moveTo>
                  <a:cubicBezTo>
                    <a:pt x="1068" y="0"/>
                    <a:pt x="901" y="67"/>
                    <a:pt x="768" y="167"/>
                  </a:cubicBezTo>
                  <a:cubicBezTo>
                    <a:pt x="634" y="301"/>
                    <a:pt x="501" y="434"/>
                    <a:pt x="401" y="567"/>
                  </a:cubicBezTo>
                  <a:cubicBezTo>
                    <a:pt x="301" y="734"/>
                    <a:pt x="201" y="901"/>
                    <a:pt x="134" y="1068"/>
                  </a:cubicBezTo>
                  <a:cubicBezTo>
                    <a:pt x="134" y="1101"/>
                    <a:pt x="134" y="1168"/>
                    <a:pt x="100" y="1201"/>
                  </a:cubicBezTo>
                  <a:cubicBezTo>
                    <a:pt x="67" y="1301"/>
                    <a:pt x="34" y="1401"/>
                    <a:pt x="34" y="1501"/>
                  </a:cubicBezTo>
                  <a:cubicBezTo>
                    <a:pt x="0" y="1601"/>
                    <a:pt x="0" y="1735"/>
                    <a:pt x="0" y="1868"/>
                  </a:cubicBezTo>
                  <a:cubicBezTo>
                    <a:pt x="34" y="1968"/>
                    <a:pt x="34" y="2068"/>
                    <a:pt x="67" y="2202"/>
                  </a:cubicBezTo>
                  <a:lnTo>
                    <a:pt x="67" y="2235"/>
                  </a:lnTo>
                  <a:cubicBezTo>
                    <a:pt x="100" y="2235"/>
                    <a:pt x="100" y="2269"/>
                    <a:pt x="100" y="2269"/>
                  </a:cubicBezTo>
                  <a:cubicBezTo>
                    <a:pt x="167" y="2402"/>
                    <a:pt x="301" y="2502"/>
                    <a:pt x="467" y="2535"/>
                  </a:cubicBezTo>
                  <a:cubicBezTo>
                    <a:pt x="634" y="2535"/>
                    <a:pt x="801" y="2502"/>
                    <a:pt x="934" y="2369"/>
                  </a:cubicBezTo>
                  <a:cubicBezTo>
                    <a:pt x="1068" y="2302"/>
                    <a:pt x="1168" y="2202"/>
                    <a:pt x="1268" y="2068"/>
                  </a:cubicBezTo>
                  <a:cubicBezTo>
                    <a:pt x="1335" y="2002"/>
                    <a:pt x="1401" y="1902"/>
                    <a:pt x="1435" y="1802"/>
                  </a:cubicBezTo>
                  <a:cubicBezTo>
                    <a:pt x="1501" y="1702"/>
                    <a:pt x="1568" y="1568"/>
                    <a:pt x="1602" y="1435"/>
                  </a:cubicBezTo>
                  <a:cubicBezTo>
                    <a:pt x="1635" y="1268"/>
                    <a:pt x="1668" y="1134"/>
                    <a:pt x="1702" y="968"/>
                  </a:cubicBezTo>
                  <a:cubicBezTo>
                    <a:pt x="1702" y="834"/>
                    <a:pt x="1702" y="734"/>
                    <a:pt x="1702" y="601"/>
                  </a:cubicBezTo>
                  <a:lnTo>
                    <a:pt x="1668" y="601"/>
                  </a:lnTo>
                  <a:lnTo>
                    <a:pt x="901" y="1034"/>
                  </a:lnTo>
                  <a:lnTo>
                    <a:pt x="901" y="1068"/>
                  </a:lnTo>
                  <a:lnTo>
                    <a:pt x="901" y="1501"/>
                  </a:lnTo>
                  <a:lnTo>
                    <a:pt x="1368" y="1235"/>
                  </a:lnTo>
                  <a:lnTo>
                    <a:pt x="1368" y="1235"/>
                  </a:lnTo>
                  <a:cubicBezTo>
                    <a:pt x="1335" y="1335"/>
                    <a:pt x="1301" y="1435"/>
                    <a:pt x="1268" y="1535"/>
                  </a:cubicBezTo>
                  <a:cubicBezTo>
                    <a:pt x="1235" y="1568"/>
                    <a:pt x="1201" y="1635"/>
                    <a:pt x="1201" y="1668"/>
                  </a:cubicBezTo>
                  <a:cubicBezTo>
                    <a:pt x="1101" y="1835"/>
                    <a:pt x="934" y="1935"/>
                    <a:pt x="768" y="2002"/>
                  </a:cubicBezTo>
                  <a:cubicBezTo>
                    <a:pt x="745" y="2007"/>
                    <a:pt x="722" y="2010"/>
                    <a:pt x="699" y="2010"/>
                  </a:cubicBezTo>
                  <a:cubicBezTo>
                    <a:pt x="590" y="2010"/>
                    <a:pt x="489" y="1945"/>
                    <a:pt x="434" y="1835"/>
                  </a:cubicBezTo>
                  <a:lnTo>
                    <a:pt x="401" y="1735"/>
                  </a:lnTo>
                  <a:lnTo>
                    <a:pt x="401" y="1635"/>
                  </a:lnTo>
                  <a:cubicBezTo>
                    <a:pt x="401" y="1568"/>
                    <a:pt x="401" y="1468"/>
                    <a:pt x="401" y="1401"/>
                  </a:cubicBezTo>
                  <a:lnTo>
                    <a:pt x="401" y="1301"/>
                  </a:lnTo>
                  <a:cubicBezTo>
                    <a:pt x="434" y="1168"/>
                    <a:pt x="501" y="1034"/>
                    <a:pt x="567" y="901"/>
                  </a:cubicBezTo>
                  <a:cubicBezTo>
                    <a:pt x="634" y="734"/>
                    <a:pt x="801" y="601"/>
                    <a:pt x="968" y="501"/>
                  </a:cubicBezTo>
                  <a:cubicBezTo>
                    <a:pt x="1018" y="484"/>
                    <a:pt x="1068" y="476"/>
                    <a:pt x="1114" y="476"/>
                  </a:cubicBezTo>
                  <a:cubicBezTo>
                    <a:pt x="1160" y="476"/>
                    <a:pt x="1201" y="484"/>
                    <a:pt x="1235" y="501"/>
                  </a:cubicBezTo>
                  <a:lnTo>
                    <a:pt x="1468" y="67"/>
                  </a:lnTo>
                  <a:cubicBezTo>
                    <a:pt x="1401" y="34"/>
                    <a:pt x="1335" y="0"/>
                    <a:pt x="12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2808850" y="3144950"/>
              <a:ext cx="51725" cy="65325"/>
            </a:xfrm>
            <a:custGeom>
              <a:rect b="b" l="l" r="r" t="t"/>
              <a:pathLst>
                <a:path extrusionOk="0" h="2613" w="2069">
                  <a:moveTo>
                    <a:pt x="1658" y="0"/>
                  </a:moveTo>
                  <a:cubicBezTo>
                    <a:pt x="1614" y="0"/>
                    <a:pt x="1567" y="23"/>
                    <a:pt x="1535" y="77"/>
                  </a:cubicBezTo>
                  <a:lnTo>
                    <a:pt x="1201" y="744"/>
                  </a:lnTo>
                  <a:lnTo>
                    <a:pt x="1201" y="177"/>
                  </a:lnTo>
                  <a:cubicBezTo>
                    <a:pt x="1201" y="77"/>
                    <a:pt x="1126" y="27"/>
                    <a:pt x="1051" y="27"/>
                  </a:cubicBezTo>
                  <a:cubicBezTo>
                    <a:pt x="976" y="27"/>
                    <a:pt x="901" y="77"/>
                    <a:pt x="901" y="177"/>
                  </a:cubicBezTo>
                  <a:lnTo>
                    <a:pt x="901" y="1044"/>
                  </a:lnTo>
                  <a:lnTo>
                    <a:pt x="501" y="744"/>
                  </a:lnTo>
                  <a:cubicBezTo>
                    <a:pt x="487" y="730"/>
                    <a:pt x="462" y="722"/>
                    <a:pt x="434" y="722"/>
                  </a:cubicBezTo>
                  <a:cubicBezTo>
                    <a:pt x="396" y="722"/>
                    <a:pt x="353" y="738"/>
                    <a:pt x="334" y="777"/>
                  </a:cubicBezTo>
                  <a:cubicBezTo>
                    <a:pt x="267" y="844"/>
                    <a:pt x="300" y="911"/>
                    <a:pt x="334" y="978"/>
                  </a:cubicBezTo>
                  <a:lnTo>
                    <a:pt x="801" y="1311"/>
                  </a:lnTo>
                  <a:lnTo>
                    <a:pt x="100" y="1711"/>
                  </a:lnTo>
                  <a:cubicBezTo>
                    <a:pt x="34" y="1745"/>
                    <a:pt x="0" y="1812"/>
                    <a:pt x="67" y="1878"/>
                  </a:cubicBezTo>
                  <a:cubicBezTo>
                    <a:pt x="67" y="1945"/>
                    <a:pt x="134" y="1945"/>
                    <a:pt x="167" y="1978"/>
                  </a:cubicBezTo>
                  <a:cubicBezTo>
                    <a:pt x="200" y="1945"/>
                    <a:pt x="234" y="1945"/>
                    <a:pt x="234" y="1945"/>
                  </a:cubicBezTo>
                  <a:lnTo>
                    <a:pt x="701" y="1678"/>
                  </a:lnTo>
                  <a:lnTo>
                    <a:pt x="300" y="2412"/>
                  </a:lnTo>
                  <a:cubicBezTo>
                    <a:pt x="267" y="2479"/>
                    <a:pt x="300" y="2579"/>
                    <a:pt x="367" y="2612"/>
                  </a:cubicBezTo>
                  <a:lnTo>
                    <a:pt x="434" y="2612"/>
                  </a:lnTo>
                  <a:cubicBezTo>
                    <a:pt x="467" y="2612"/>
                    <a:pt x="534" y="2579"/>
                    <a:pt x="567" y="2545"/>
                  </a:cubicBezTo>
                  <a:lnTo>
                    <a:pt x="901" y="1878"/>
                  </a:lnTo>
                  <a:lnTo>
                    <a:pt x="901" y="2479"/>
                  </a:lnTo>
                  <a:cubicBezTo>
                    <a:pt x="901" y="2562"/>
                    <a:pt x="968" y="2604"/>
                    <a:pt x="1034" y="2604"/>
                  </a:cubicBezTo>
                  <a:cubicBezTo>
                    <a:pt x="1101" y="2604"/>
                    <a:pt x="1168" y="2562"/>
                    <a:pt x="1168" y="2479"/>
                  </a:cubicBezTo>
                  <a:lnTo>
                    <a:pt x="1168" y="1611"/>
                  </a:lnTo>
                  <a:lnTo>
                    <a:pt x="1568" y="1878"/>
                  </a:lnTo>
                  <a:cubicBezTo>
                    <a:pt x="1601" y="1912"/>
                    <a:pt x="1635" y="1912"/>
                    <a:pt x="1668" y="1912"/>
                  </a:cubicBezTo>
                  <a:cubicBezTo>
                    <a:pt x="1701" y="1912"/>
                    <a:pt x="1735" y="1912"/>
                    <a:pt x="1768" y="1878"/>
                  </a:cubicBezTo>
                  <a:cubicBezTo>
                    <a:pt x="1802" y="1812"/>
                    <a:pt x="1802" y="1711"/>
                    <a:pt x="1735" y="1678"/>
                  </a:cubicBezTo>
                  <a:lnTo>
                    <a:pt x="1301" y="1345"/>
                  </a:lnTo>
                  <a:lnTo>
                    <a:pt x="1968" y="944"/>
                  </a:lnTo>
                  <a:cubicBezTo>
                    <a:pt x="2035" y="911"/>
                    <a:pt x="2068" y="811"/>
                    <a:pt x="2035" y="744"/>
                  </a:cubicBezTo>
                  <a:cubicBezTo>
                    <a:pt x="2014" y="703"/>
                    <a:pt x="1968" y="674"/>
                    <a:pt x="1920" y="674"/>
                  </a:cubicBezTo>
                  <a:cubicBezTo>
                    <a:pt x="1891" y="674"/>
                    <a:pt x="1860" y="685"/>
                    <a:pt x="1835" y="711"/>
                  </a:cubicBezTo>
                  <a:lnTo>
                    <a:pt x="1401" y="944"/>
                  </a:lnTo>
                  <a:lnTo>
                    <a:pt x="1401" y="944"/>
                  </a:lnTo>
                  <a:lnTo>
                    <a:pt x="1768" y="210"/>
                  </a:lnTo>
                  <a:cubicBezTo>
                    <a:pt x="1836" y="98"/>
                    <a:pt x="1751" y="0"/>
                    <a:pt x="1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2820525" y="3451700"/>
              <a:ext cx="40875" cy="72125"/>
            </a:xfrm>
            <a:custGeom>
              <a:rect b="b" l="l" r="r" t="t"/>
              <a:pathLst>
                <a:path extrusionOk="0" h="2885" w="1635">
                  <a:moveTo>
                    <a:pt x="915" y="0"/>
                  </a:moveTo>
                  <a:cubicBezTo>
                    <a:pt x="900" y="0"/>
                    <a:pt x="884" y="5"/>
                    <a:pt x="868" y="16"/>
                  </a:cubicBezTo>
                  <a:lnTo>
                    <a:pt x="67" y="449"/>
                  </a:lnTo>
                  <a:cubicBezTo>
                    <a:pt x="34" y="483"/>
                    <a:pt x="0" y="516"/>
                    <a:pt x="34" y="549"/>
                  </a:cubicBezTo>
                  <a:lnTo>
                    <a:pt x="34" y="2784"/>
                  </a:lnTo>
                  <a:cubicBezTo>
                    <a:pt x="34" y="2851"/>
                    <a:pt x="34" y="2884"/>
                    <a:pt x="67" y="2884"/>
                  </a:cubicBezTo>
                  <a:lnTo>
                    <a:pt x="167" y="2884"/>
                  </a:lnTo>
                  <a:lnTo>
                    <a:pt x="1568" y="2050"/>
                  </a:lnTo>
                  <a:cubicBezTo>
                    <a:pt x="1601" y="2050"/>
                    <a:pt x="1635" y="2017"/>
                    <a:pt x="1635" y="1984"/>
                  </a:cubicBezTo>
                  <a:lnTo>
                    <a:pt x="1635" y="549"/>
                  </a:lnTo>
                  <a:cubicBezTo>
                    <a:pt x="1618" y="499"/>
                    <a:pt x="1568" y="474"/>
                    <a:pt x="1522" y="474"/>
                  </a:cubicBezTo>
                  <a:cubicBezTo>
                    <a:pt x="1476" y="474"/>
                    <a:pt x="1435" y="499"/>
                    <a:pt x="1435" y="549"/>
                  </a:cubicBezTo>
                  <a:lnTo>
                    <a:pt x="1435" y="1917"/>
                  </a:lnTo>
                  <a:lnTo>
                    <a:pt x="234" y="2618"/>
                  </a:lnTo>
                  <a:lnTo>
                    <a:pt x="234" y="583"/>
                  </a:lnTo>
                  <a:lnTo>
                    <a:pt x="968" y="182"/>
                  </a:lnTo>
                  <a:cubicBezTo>
                    <a:pt x="1052" y="127"/>
                    <a:pt x="995" y="0"/>
                    <a:pt x="9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2808000" y="3433400"/>
              <a:ext cx="40900" cy="82075"/>
            </a:xfrm>
            <a:custGeom>
              <a:rect b="b" l="l" r="r" t="t"/>
              <a:pathLst>
                <a:path extrusionOk="0" h="3283" w="1636">
                  <a:moveTo>
                    <a:pt x="1526" y="0"/>
                  </a:moveTo>
                  <a:cubicBezTo>
                    <a:pt x="1508" y="0"/>
                    <a:pt x="1488" y="4"/>
                    <a:pt x="1469" y="14"/>
                  </a:cubicBezTo>
                  <a:lnTo>
                    <a:pt x="68" y="814"/>
                  </a:lnTo>
                  <a:cubicBezTo>
                    <a:pt x="34" y="848"/>
                    <a:pt x="1" y="881"/>
                    <a:pt x="1" y="914"/>
                  </a:cubicBezTo>
                  <a:lnTo>
                    <a:pt x="1" y="3149"/>
                  </a:lnTo>
                  <a:cubicBezTo>
                    <a:pt x="1" y="3216"/>
                    <a:pt x="68" y="3283"/>
                    <a:pt x="101" y="3283"/>
                  </a:cubicBezTo>
                  <a:cubicBezTo>
                    <a:pt x="168" y="3283"/>
                    <a:pt x="234" y="3216"/>
                    <a:pt x="234" y="3149"/>
                  </a:cubicBezTo>
                  <a:lnTo>
                    <a:pt x="234" y="981"/>
                  </a:lnTo>
                  <a:lnTo>
                    <a:pt x="1569" y="181"/>
                  </a:lnTo>
                  <a:cubicBezTo>
                    <a:pt x="1635" y="147"/>
                    <a:pt x="1635" y="114"/>
                    <a:pt x="1602" y="47"/>
                  </a:cubicBezTo>
                  <a:cubicBezTo>
                    <a:pt x="1602" y="24"/>
                    <a:pt x="1569" y="0"/>
                    <a:pt x="15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2840525" y="3451400"/>
              <a:ext cx="20875" cy="25725"/>
            </a:xfrm>
            <a:custGeom>
              <a:rect b="b" l="l" r="r" t="t"/>
              <a:pathLst>
                <a:path extrusionOk="0" h="1029" w="835">
                  <a:moveTo>
                    <a:pt x="201" y="295"/>
                  </a:moveTo>
                  <a:lnTo>
                    <a:pt x="535" y="528"/>
                  </a:lnTo>
                  <a:lnTo>
                    <a:pt x="201" y="728"/>
                  </a:lnTo>
                  <a:lnTo>
                    <a:pt x="201" y="295"/>
                  </a:lnTo>
                  <a:close/>
                  <a:moveTo>
                    <a:pt x="104" y="0"/>
                  </a:moveTo>
                  <a:cubicBezTo>
                    <a:pt x="51" y="0"/>
                    <a:pt x="1" y="47"/>
                    <a:pt x="1" y="94"/>
                  </a:cubicBezTo>
                  <a:lnTo>
                    <a:pt x="1" y="928"/>
                  </a:lnTo>
                  <a:cubicBezTo>
                    <a:pt x="1" y="962"/>
                    <a:pt x="34" y="1028"/>
                    <a:pt x="68" y="1028"/>
                  </a:cubicBezTo>
                  <a:lnTo>
                    <a:pt x="168" y="1028"/>
                  </a:lnTo>
                  <a:lnTo>
                    <a:pt x="801" y="661"/>
                  </a:lnTo>
                  <a:cubicBezTo>
                    <a:pt x="801" y="661"/>
                    <a:pt x="835" y="628"/>
                    <a:pt x="835" y="595"/>
                  </a:cubicBezTo>
                  <a:cubicBezTo>
                    <a:pt x="835" y="561"/>
                    <a:pt x="835" y="528"/>
                    <a:pt x="801" y="495"/>
                  </a:cubicBezTo>
                  <a:lnTo>
                    <a:pt x="168" y="28"/>
                  </a:ln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2809675" y="3593225"/>
              <a:ext cx="22550" cy="36500"/>
            </a:xfrm>
            <a:custGeom>
              <a:rect b="b" l="l" r="r" t="t"/>
              <a:pathLst>
                <a:path extrusionOk="0" h="1460" w="902">
                  <a:moveTo>
                    <a:pt x="734" y="226"/>
                  </a:moveTo>
                  <a:lnTo>
                    <a:pt x="734" y="926"/>
                  </a:lnTo>
                  <a:lnTo>
                    <a:pt x="167" y="1226"/>
                  </a:lnTo>
                  <a:lnTo>
                    <a:pt x="167" y="559"/>
                  </a:lnTo>
                  <a:lnTo>
                    <a:pt x="734" y="226"/>
                  </a:lnTo>
                  <a:close/>
                  <a:moveTo>
                    <a:pt x="814" y="0"/>
                  </a:moveTo>
                  <a:cubicBezTo>
                    <a:pt x="801" y="0"/>
                    <a:pt x="784" y="9"/>
                    <a:pt x="768" y="25"/>
                  </a:cubicBezTo>
                  <a:lnTo>
                    <a:pt x="34" y="426"/>
                  </a:lnTo>
                  <a:cubicBezTo>
                    <a:pt x="1" y="459"/>
                    <a:pt x="1" y="492"/>
                    <a:pt x="1" y="526"/>
                  </a:cubicBezTo>
                  <a:lnTo>
                    <a:pt x="1" y="1393"/>
                  </a:lnTo>
                  <a:cubicBezTo>
                    <a:pt x="1" y="1426"/>
                    <a:pt x="1" y="1460"/>
                    <a:pt x="34" y="1460"/>
                  </a:cubicBezTo>
                  <a:lnTo>
                    <a:pt x="101" y="1460"/>
                  </a:lnTo>
                  <a:lnTo>
                    <a:pt x="835" y="1059"/>
                  </a:lnTo>
                  <a:cubicBezTo>
                    <a:pt x="868" y="1026"/>
                    <a:pt x="901" y="993"/>
                    <a:pt x="901" y="959"/>
                  </a:cubicBezTo>
                  <a:lnTo>
                    <a:pt x="901" y="92"/>
                  </a:lnTo>
                  <a:cubicBezTo>
                    <a:pt x="901" y="59"/>
                    <a:pt x="868" y="25"/>
                    <a:pt x="835" y="25"/>
                  </a:cubicBezTo>
                  <a:cubicBezTo>
                    <a:pt x="835" y="9"/>
                    <a:pt x="826" y="0"/>
                    <a:pt x="81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2838025" y="3601350"/>
              <a:ext cx="22550" cy="36725"/>
            </a:xfrm>
            <a:custGeom>
              <a:rect b="b" l="l" r="r" t="t"/>
              <a:pathLst>
                <a:path extrusionOk="0" h="1469" w="902">
                  <a:moveTo>
                    <a:pt x="735" y="201"/>
                  </a:moveTo>
                  <a:lnTo>
                    <a:pt x="735" y="901"/>
                  </a:lnTo>
                  <a:lnTo>
                    <a:pt x="168" y="1235"/>
                  </a:lnTo>
                  <a:lnTo>
                    <a:pt x="168" y="534"/>
                  </a:lnTo>
                  <a:lnTo>
                    <a:pt x="735" y="201"/>
                  </a:lnTo>
                  <a:close/>
                  <a:moveTo>
                    <a:pt x="768" y="1"/>
                  </a:moveTo>
                  <a:lnTo>
                    <a:pt x="34" y="434"/>
                  </a:lnTo>
                  <a:cubicBezTo>
                    <a:pt x="1" y="434"/>
                    <a:pt x="1" y="468"/>
                    <a:pt x="1" y="501"/>
                  </a:cubicBezTo>
                  <a:lnTo>
                    <a:pt x="1" y="1368"/>
                  </a:lnTo>
                  <a:cubicBezTo>
                    <a:pt x="1" y="1402"/>
                    <a:pt x="1" y="1435"/>
                    <a:pt x="34" y="1435"/>
                  </a:cubicBezTo>
                  <a:cubicBezTo>
                    <a:pt x="51" y="1452"/>
                    <a:pt x="59" y="1460"/>
                    <a:pt x="63" y="1460"/>
                  </a:cubicBezTo>
                  <a:cubicBezTo>
                    <a:pt x="67" y="1460"/>
                    <a:pt x="67" y="1452"/>
                    <a:pt x="67" y="1435"/>
                  </a:cubicBezTo>
                  <a:cubicBezTo>
                    <a:pt x="101" y="1468"/>
                    <a:pt x="101" y="1468"/>
                    <a:pt x="134" y="1468"/>
                  </a:cubicBezTo>
                  <a:lnTo>
                    <a:pt x="868" y="1035"/>
                  </a:lnTo>
                  <a:cubicBezTo>
                    <a:pt x="868" y="1035"/>
                    <a:pt x="901" y="1001"/>
                    <a:pt x="901" y="968"/>
                  </a:cubicBezTo>
                  <a:lnTo>
                    <a:pt x="901" y="101"/>
                  </a:lnTo>
                  <a:cubicBezTo>
                    <a:pt x="901" y="67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2838025" y="3631575"/>
              <a:ext cx="22550" cy="36525"/>
            </a:xfrm>
            <a:custGeom>
              <a:rect b="b" l="l" r="r" t="t"/>
              <a:pathLst>
                <a:path extrusionOk="0" h="1461" w="902">
                  <a:moveTo>
                    <a:pt x="735" y="193"/>
                  </a:moveTo>
                  <a:lnTo>
                    <a:pt x="735" y="893"/>
                  </a:lnTo>
                  <a:lnTo>
                    <a:pt x="168" y="1227"/>
                  </a:lnTo>
                  <a:lnTo>
                    <a:pt x="168" y="526"/>
                  </a:lnTo>
                  <a:lnTo>
                    <a:pt x="735" y="193"/>
                  </a:lnTo>
                  <a:close/>
                  <a:moveTo>
                    <a:pt x="818" y="1"/>
                  </a:moveTo>
                  <a:cubicBezTo>
                    <a:pt x="801" y="1"/>
                    <a:pt x="785" y="9"/>
                    <a:pt x="768" y="26"/>
                  </a:cubicBezTo>
                  <a:lnTo>
                    <a:pt x="34" y="426"/>
                  </a:lnTo>
                  <a:cubicBezTo>
                    <a:pt x="1" y="460"/>
                    <a:pt x="1" y="460"/>
                    <a:pt x="1" y="493"/>
                  </a:cubicBezTo>
                  <a:lnTo>
                    <a:pt x="1" y="1394"/>
                  </a:lnTo>
                  <a:cubicBezTo>
                    <a:pt x="1" y="1394"/>
                    <a:pt x="1" y="1427"/>
                    <a:pt x="34" y="1460"/>
                  </a:cubicBezTo>
                  <a:lnTo>
                    <a:pt x="134" y="1460"/>
                  </a:lnTo>
                  <a:lnTo>
                    <a:pt x="868" y="1027"/>
                  </a:lnTo>
                  <a:cubicBezTo>
                    <a:pt x="868" y="1027"/>
                    <a:pt x="901" y="993"/>
                    <a:pt x="901" y="960"/>
                  </a:cubicBezTo>
                  <a:lnTo>
                    <a:pt x="901" y="93"/>
                  </a:lnTo>
                  <a:cubicBezTo>
                    <a:pt x="901" y="59"/>
                    <a:pt x="868" y="26"/>
                    <a:pt x="868" y="26"/>
                  </a:cubicBezTo>
                  <a:cubicBezTo>
                    <a:pt x="851" y="9"/>
                    <a:pt x="835" y="1"/>
                    <a:pt x="8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2818425" y="3620325"/>
              <a:ext cx="23800" cy="47775"/>
            </a:xfrm>
            <a:custGeom>
              <a:rect b="b" l="l" r="r" t="t"/>
              <a:pathLst>
                <a:path extrusionOk="0" h="1911" w="952">
                  <a:moveTo>
                    <a:pt x="88" y="1"/>
                  </a:moveTo>
                  <a:cubicBezTo>
                    <a:pt x="43" y="1"/>
                    <a:pt x="1" y="26"/>
                    <a:pt x="18" y="76"/>
                  </a:cubicBezTo>
                  <a:lnTo>
                    <a:pt x="18" y="1844"/>
                  </a:lnTo>
                  <a:cubicBezTo>
                    <a:pt x="18" y="1844"/>
                    <a:pt x="18" y="1877"/>
                    <a:pt x="51" y="1910"/>
                  </a:cubicBezTo>
                  <a:lnTo>
                    <a:pt x="118" y="1910"/>
                  </a:lnTo>
                  <a:lnTo>
                    <a:pt x="885" y="1443"/>
                  </a:lnTo>
                  <a:cubicBezTo>
                    <a:pt x="952" y="1443"/>
                    <a:pt x="952" y="1377"/>
                    <a:pt x="918" y="1343"/>
                  </a:cubicBezTo>
                  <a:cubicBezTo>
                    <a:pt x="918" y="1320"/>
                    <a:pt x="885" y="1296"/>
                    <a:pt x="853" y="1296"/>
                  </a:cubicBezTo>
                  <a:cubicBezTo>
                    <a:pt x="840" y="1296"/>
                    <a:pt x="828" y="1300"/>
                    <a:pt x="818" y="1310"/>
                  </a:cubicBezTo>
                  <a:lnTo>
                    <a:pt x="184" y="1677"/>
                  </a:lnTo>
                  <a:lnTo>
                    <a:pt x="184" y="76"/>
                  </a:lnTo>
                  <a:cubicBezTo>
                    <a:pt x="184" y="26"/>
                    <a:pt x="134" y="1"/>
                    <a:pt x="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2818025" y="3622575"/>
              <a:ext cx="24550" cy="15500"/>
            </a:xfrm>
            <a:custGeom>
              <a:rect b="b" l="l" r="r" t="t"/>
              <a:pathLst>
                <a:path extrusionOk="0" h="620" w="982">
                  <a:moveTo>
                    <a:pt x="887" y="1"/>
                  </a:moveTo>
                  <a:cubicBezTo>
                    <a:pt x="871" y="1"/>
                    <a:pt x="853" y="6"/>
                    <a:pt x="834" y="19"/>
                  </a:cubicBezTo>
                  <a:lnTo>
                    <a:pt x="67" y="453"/>
                  </a:lnTo>
                  <a:cubicBezTo>
                    <a:pt x="34" y="486"/>
                    <a:pt x="0" y="519"/>
                    <a:pt x="34" y="553"/>
                  </a:cubicBezTo>
                  <a:cubicBezTo>
                    <a:pt x="67" y="586"/>
                    <a:pt x="67" y="619"/>
                    <a:pt x="100" y="619"/>
                  </a:cubicBezTo>
                  <a:cubicBezTo>
                    <a:pt x="134" y="619"/>
                    <a:pt x="134" y="619"/>
                    <a:pt x="134" y="586"/>
                  </a:cubicBezTo>
                  <a:lnTo>
                    <a:pt x="901" y="152"/>
                  </a:lnTo>
                  <a:cubicBezTo>
                    <a:pt x="982" y="98"/>
                    <a:pt x="954" y="1"/>
                    <a:pt x="88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3390925" y="2534750"/>
              <a:ext cx="40050" cy="42550"/>
            </a:xfrm>
            <a:custGeom>
              <a:rect b="b" l="l" r="r" t="t"/>
              <a:pathLst>
                <a:path extrusionOk="0" h="1702" w="1602">
                  <a:moveTo>
                    <a:pt x="768" y="1"/>
                  </a:moveTo>
                  <a:cubicBezTo>
                    <a:pt x="734" y="1"/>
                    <a:pt x="734" y="34"/>
                    <a:pt x="701" y="67"/>
                  </a:cubicBezTo>
                  <a:lnTo>
                    <a:pt x="1" y="1535"/>
                  </a:lnTo>
                  <a:cubicBezTo>
                    <a:pt x="1" y="1602"/>
                    <a:pt x="1" y="1669"/>
                    <a:pt x="67" y="1702"/>
                  </a:cubicBezTo>
                  <a:lnTo>
                    <a:pt x="101" y="1702"/>
                  </a:lnTo>
                  <a:cubicBezTo>
                    <a:pt x="167" y="1702"/>
                    <a:pt x="201" y="1669"/>
                    <a:pt x="201" y="1635"/>
                  </a:cubicBezTo>
                  <a:lnTo>
                    <a:pt x="834" y="301"/>
                  </a:lnTo>
                  <a:lnTo>
                    <a:pt x="1435" y="868"/>
                  </a:lnTo>
                  <a:cubicBezTo>
                    <a:pt x="1452" y="885"/>
                    <a:pt x="1477" y="893"/>
                    <a:pt x="1502" y="893"/>
                  </a:cubicBezTo>
                  <a:cubicBezTo>
                    <a:pt x="1527" y="893"/>
                    <a:pt x="1552" y="885"/>
                    <a:pt x="1568" y="868"/>
                  </a:cubicBezTo>
                  <a:cubicBezTo>
                    <a:pt x="1602" y="801"/>
                    <a:pt x="1602" y="735"/>
                    <a:pt x="1568" y="701"/>
                  </a:cubicBezTo>
                  <a:lnTo>
                    <a:pt x="868" y="34"/>
                  </a:lnTo>
                  <a:cubicBezTo>
                    <a:pt x="868" y="1"/>
                    <a:pt x="834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3390925" y="2995575"/>
              <a:ext cx="40050" cy="42075"/>
            </a:xfrm>
            <a:custGeom>
              <a:rect b="b" l="l" r="r" t="t"/>
              <a:pathLst>
                <a:path extrusionOk="0" h="1683" w="1602">
                  <a:moveTo>
                    <a:pt x="818" y="0"/>
                  </a:moveTo>
                  <a:cubicBezTo>
                    <a:pt x="804" y="0"/>
                    <a:pt x="787" y="5"/>
                    <a:pt x="768" y="14"/>
                  </a:cubicBezTo>
                  <a:cubicBezTo>
                    <a:pt x="734" y="14"/>
                    <a:pt x="734" y="48"/>
                    <a:pt x="701" y="81"/>
                  </a:cubicBezTo>
                  <a:lnTo>
                    <a:pt x="1" y="1549"/>
                  </a:lnTo>
                  <a:cubicBezTo>
                    <a:pt x="1" y="1582"/>
                    <a:pt x="1" y="1649"/>
                    <a:pt x="67" y="1682"/>
                  </a:cubicBezTo>
                  <a:lnTo>
                    <a:pt x="101" y="1682"/>
                  </a:lnTo>
                  <a:cubicBezTo>
                    <a:pt x="167" y="1682"/>
                    <a:pt x="201" y="1649"/>
                    <a:pt x="201" y="1615"/>
                  </a:cubicBezTo>
                  <a:lnTo>
                    <a:pt x="834" y="281"/>
                  </a:lnTo>
                  <a:lnTo>
                    <a:pt x="1435" y="848"/>
                  </a:lnTo>
                  <a:cubicBezTo>
                    <a:pt x="1452" y="865"/>
                    <a:pt x="1477" y="873"/>
                    <a:pt x="1502" y="873"/>
                  </a:cubicBezTo>
                  <a:cubicBezTo>
                    <a:pt x="1527" y="873"/>
                    <a:pt x="1552" y="865"/>
                    <a:pt x="1568" y="848"/>
                  </a:cubicBezTo>
                  <a:cubicBezTo>
                    <a:pt x="1602" y="815"/>
                    <a:pt x="1602" y="748"/>
                    <a:pt x="1568" y="715"/>
                  </a:cubicBezTo>
                  <a:lnTo>
                    <a:pt x="868" y="48"/>
                  </a:lnTo>
                  <a:cubicBezTo>
                    <a:pt x="868" y="24"/>
                    <a:pt x="851" y="0"/>
                    <a:pt x="8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2728775" y="615050"/>
              <a:ext cx="2391750" cy="3309050"/>
            </a:xfrm>
            <a:custGeom>
              <a:rect b="b" l="l" r="r" t="t"/>
              <a:pathLst>
                <a:path extrusionOk="0" h="132362" w="95670">
                  <a:moveTo>
                    <a:pt x="94869" y="0"/>
                  </a:moveTo>
                  <a:cubicBezTo>
                    <a:pt x="94874" y="0"/>
                    <a:pt x="94879" y="1"/>
                    <a:pt x="94884" y="1"/>
                  </a:cubicBezTo>
                  <a:lnTo>
                    <a:pt x="94884" y="1"/>
                  </a:lnTo>
                  <a:cubicBezTo>
                    <a:pt x="94890" y="1"/>
                    <a:pt x="94896" y="0"/>
                    <a:pt x="94902" y="0"/>
                  </a:cubicBezTo>
                  <a:close/>
                  <a:moveTo>
                    <a:pt x="94880" y="468"/>
                  </a:moveTo>
                  <a:lnTo>
                    <a:pt x="94880" y="468"/>
                  </a:lnTo>
                  <a:cubicBezTo>
                    <a:pt x="95137" y="477"/>
                    <a:pt x="95202" y="804"/>
                    <a:pt x="95202" y="1001"/>
                  </a:cubicBezTo>
                  <a:lnTo>
                    <a:pt x="95202" y="76088"/>
                  </a:lnTo>
                  <a:cubicBezTo>
                    <a:pt x="95136" y="76922"/>
                    <a:pt x="94702" y="77689"/>
                    <a:pt x="94001" y="78156"/>
                  </a:cubicBezTo>
                  <a:lnTo>
                    <a:pt x="1168" y="131795"/>
                  </a:lnTo>
                  <a:cubicBezTo>
                    <a:pt x="1102" y="131828"/>
                    <a:pt x="1002" y="131862"/>
                    <a:pt x="935" y="131862"/>
                  </a:cubicBezTo>
                  <a:cubicBezTo>
                    <a:pt x="668" y="131862"/>
                    <a:pt x="435" y="131461"/>
                    <a:pt x="435" y="131028"/>
                  </a:cubicBezTo>
                  <a:lnTo>
                    <a:pt x="435" y="56274"/>
                  </a:lnTo>
                  <a:cubicBezTo>
                    <a:pt x="501" y="55440"/>
                    <a:pt x="935" y="54673"/>
                    <a:pt x="1635" y="54206"/>
                  </a:cubicBezTo>
                  <a:lnTo>
                    <a:pt x="94468" y="601"/>
                  </a:lnTo>
                  <a:cubicBezTo>
                    <a:pt x="94596" y="505"/>
                    <a:pt x="94723" y="471"/>
                    <a:pt x="94880" y="468"/>
                  </a:cubicBezTo>
                  <a:close/>
                  <a:moveTo>
                    <a:pt x="94884" y="1"/>
                  </a:moveTo>
                  <a:lnTo>
                    <a:pt x="94884" y="1"/>
                  </a:lnTo>
                  <a:cubicBezTo>
                    <a:pt x="94657" y="4"/>
                    <a:pt x="94431" y="70"/>
                    <a:pt x="94268" y="167"/>
                  </a:cubicBezTo>
                  <a:lnTo>
                    <a:pt x="1435" y="53806"/>
                  </a:lnTo>
                  <a:cubicBezTo>
                    <a:pt x="568" y="54339"/>
                    <a:pt x="34" y="55273"/>
                    <a:pt x="1" y="56307"/>
                  </a:cubicBezTo>
                  <a:lnTo>
                    <a:pt x="1" y="130994"/>
                  </a:lnTo>
                  <a:cubicBezTo>
                    <a:pt x="1" y="131728"/>
                    <a:pt x="401" y="132362"/>
                    <a:pt x="935" y="132362"/>
                  </a:cubicBezTo>
                  <a:cubicBezTo>
                    <a:pt x="1102" y="132329"/>
                    <a:pt x="1269" y="132295"/>
                    <a:pt x="1435" y="132195"/>
                  </a:cubicBezTo>
                  <a:lnTo>
                    <a:pt x="94235" y="78557"/>
                  </a:lnTo>
                  <a:cubicBezTo>
                    <a:pt x="95102" y="78023"/>
                    <a:pt x="95636" y="77089"/>
                    <a:pt x="95669" y="76055"/>
                  </a:cubicBezTo>
                  <a:lnTo>
                    <a:pt x="95669" y="1001"/>
                  </a:lnTo>
                  <a:cubicBezTo>
                    <a:pt x="95669" y="374"/>
                    <a:pt x="95343" y="9"/>
                    <a:pt x="948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2682075" y="589025"/>
              <a:ext cx="2438450" cy="1623025"/>
            </a:xfrm>
            <a:custGeom>
              <a:rect b="b" l="l" r="r" t="t"/>
              <a:pathLst>
                <a:path extrusionOk="0" h="64921" w="97538">
                  <a:moveTo>
                    <a:pt x="94846" y="1"/>
                  </a:moveTo>
                  <a:cubicBezTo>
                    <a:pt x="94641" y="1"/>
                    <a:pt x="94439" y="61"/>
                    <a:pt x="94268" y="174"/>
                  </a:cubicBezTo>
                  <a:lnTo>
                    <a:pt x="1435" y="53813"/>
                  </a:lnTo>
                  <a:cubicBezTo>
                    <a:pt x="1002" y="54046"/>
                    <a:pt x="668" y="54413"/>
                    <a:pt x="435" y="54847"/>
                  </a:cubicBezTo>
                  <a:cubicBezTo>
                    <a:pt x="168" y="55280"/>
                    <a:pt x="1" y="55781"/>
                    <a:pt x="1" y="56281"/>
                  </a:cubicBezTo>
                  <a:lnTo>
                    <a:pt x="1" y="63853"/>
                  </a:lnTo>
                  <a:lnTo>
                    <a:pt x="1836" y="64921"/>
                  </a:lnTo>
                  <a:lnTo>
                    <a:pt x="97537" y="9648"/>
                  </a:lnTo>
                  <a:lnTo>
                    <a:pt x="97537" y="2009"/>
                  </a:lnTo>
                  <a:cubicBezTo>
                    <a:pt x="97537" y="1942"/>
                    <a:pt x="97537" y="1875"/>
                    <a:pt x="97537" y="1809"/>
                  </a:cubicBezTo>
                  <a:cubicBezTo>
                    <a:pt x="97504" y="1742"/>
                    <a:pt x="97504" y="1675"/>
                    <a:pt x="97471" y="1609"/>
                  </a:cubicBezTo>
                  <a:cubicBezTo>
                    <a:pt x="97471" y="1542"/>
                    <a:pt x="97437" y="1508"/>
                    <a:pt x="97404" y="1442"/>
                  </a:cubicBezTo>
                  <a:cubicBezTo>
                    <a:pt x="97370" y="1375"/>
                    <a:pt x="97337" y="1342"/>
                    <a:pt x="97304" y="1308"/>
                  </a:cubicBezTo>
                  <a:cubicBezTo>
                    <a:pt x="97270" y="1242"/>
                    <a:pt x="97237" y="1208"/>
                    <a:pt x="97204" y="1175"/>
                  </a:cubicBezTo>
                  <a:cubicBezTo>
                    <a:pt x="97170" y="1142"/>
                    <a:pt x="97137" y="1108"/>
                    <a:pt x="97104" y="1108"/>
                  </a:cubicBezTo>
                  <a:cubicBezTo>
                    <a:pt x="96837" y="975"/>
                    <a:pt x="95569" y="274"/>
                    <a:pt x="95302" y="107"/>
                  </a:cubicBezTo>
                  <a:cubicBezTo>
                    <a:pt x="95158" y="35"/>
                    <a:pt x="95002" y="1"/>
                    <a:pt x="94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2727950" y="613525"/>
              <a:ext cx="2392575" cy="1598525"/>
            </a:xfrm>
            <a:custGeom>
              <a:rect b="b" l="l" r="r" t="t"/>
              <a:pathLst>
                <a:path extrusionOk="0" h="63941" w="95703">
                  <a:moveTo>
                    <a:pt x="94821" y="1"/>
                  </a:moveTo>
                  <a:cubicBezTo>
                    <a:pt x="94619" y="1"/>
                    <a:pt x="94420" y="77"/>
                    <a:pt x="94268" y="228"/>
                  </a:cubicBezTo>
                  <a:lnTo>
                    <a:pt x="1435" y="53867"/>
                  </a:lnTo>
                  <a:cubicBezTo>
                    <a:pt x="1001" y="54100"/>
                    <a:pt x="668" y="54467"/>
                    <a:pt x="434" y="54901"/>
                  </a:cubicBezTo>
                  <a:cubicBezTo>
                    <a:pt x="368" y="55034"/>
                    <a:pt x="301" y="55168"/>
                    <a:pt x="234" y="55301"/>
                  </a:cubicBezTo>
                  <a:cubicBezTo>
                    <a:pt x="201" y="55334"/>
                    <a:pt x="201" y="55401"/>
                    <a:pt x="167" y="55468"/>
                  </a:cubicBezTo>
                  <a:cubicBezTo>
                    <a:pt x="67" y="55735"/>
                    <a:pt x="1" y="56035"/>
                    <a:pt x="1" y="56335"/>
                  </a:cubicBezTo>
                  <a:lnTo>
                    <a:pt x="1" y="63941"/>
                  </a:lnTo>
                  <a:lnTo>
                    <a:pt x="95702" y="8668"/>
                  </a:lnTo>
                  <a:lnTo>
                    <a:pt x="95702" y="1029"/>
                  </a:lnTo>
                  <a:cubicBezTo>
                    <a:pt x="95702" y="962"/>
                    <a:pt x="95702" y="895"/>
                    <a:pt x="95702" y="829"/>
                  </a:cubicBezTo>
                  <a:cubicBezTo>
                    <a:pt x="95669" y="762"/>
                    <a:pt x="95669" y="695"/>
                    <a:pt x="95636" y="629"/>
                  </a:cubicBezTo>
                  <a:cubicBezTo>
                    <a:pt x="95636" y="562"/>
                    <a:pt x="95602" y="528"/>
                    <a:pt x="95569" y="462"/>
                  </a:cubicBezTo>
                  <a:cubicBezTo>
                    <a:pt x="95535" y="395"/>
                    <a:pt x="95502" y="362"/>
                    <a:pt x="95469" y="328"/>
                  </a:cubicBezTo>
                  <a:cubicBezTo>
                    <a:pt x="95305" y="110"/>
                    <a:pt x="95062" y="1"/>
                    <a:pt x="94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2692925" y="589025"/>
              <a:ext cx="2415925" cy="1397875"/>
            </a:xfrm>
            <a:custGeom>
              <a:rect b="b" l="l" r="r" t="t"/>
              <a:pathLst>
                <a:path extrusionOk="0" h="55915" w="96637">
                  <a:moveTo>
                    <a:pt x="94412" y="1"/>
                  </a:moveTo>
                  <a:cubicBezTo>
                    <a:pt x="94207" y="1"/>
                    <a:pt x="94005" y="61"/>
                    <a:pt x="93834" y="174"/>
                  </a:cubicBezTo>
                  <a:lnTo>
                    <a:pt x="1001" y="53813"/>
                  </a:lnTo>
                  <a:cubicBezTo>
                    <a:pt x="601" y="54046"/>
                    <a:pt x="267" y="54413"/>
                    <a:pt x="1" y="54847"/>
                  </a:cubicBezTo>
                  <a:lnTo>
                    <a:pt x="1835" y="55914"/>
                  </a:lnTo>
                  <a:cubicBezTo>
                    <a:pt x="2069" y="55480"/>
                    <a:pt x="2436" y="55114"/>
                    <a:pt x="2869" y="54847"/>
                  </a:cubicBezTo>
                  <a:lnTo>
                    <a:pt x="95669" y="1208"/>
                  </a:lnTo>
                  <a:cubicBezTo>
                    <a:pt x="95829" y="1088"/>
                    <a:pt x="96025" y="1028"/>
                    <a:pt x="96229" y="1028"/>
                  </a:cubicBezTo>
                  <a:cubicBezTo>
                    <a:pt x="96364" y="1028"/>
                    <a:pt x="96503" y="1055"/>
                    <a:pt x="96636" y="1108"/>
                  </a:cubicBezTo>
                  <a:cubicBezTo>
                    <a:pt x="96336" y="941"/>
                    <a:pt x="95135" y="241"/>
                    <a:pt x="94868" y="107"/>
                  </a:cubicBezTo>
                  <a:cubicBezTo>
                    <a:pt x="94724" y="35"/>
                    <a:pt x="94568" y="1"/>
                    <a:pt x="9441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2786325" y="1988200"/>
              <a:ext cx="73425" cy="45400"/>
            </a:xfrm>
            <a:custGeom>
              <a:rect b="b" l="l" r="r" t="t"/>
              <a:pathLst>
                <a:path extrusionOk="0" h="1816" w="2937">
                  <a:moveTo>
                    <a:pt x="2748" y="1"/>
                  </a:moveTo>
                  <a:cubicBezTo>
                    <a:pt x="2723" y="1"/>
                    <a:pt x="2696" y="5"/>
                    <a:pt x="2669" y="14"/>
                  </a:cubicBezTo>
                  <a:lnTo>
                    <a:pt x="101" y="1515"/>
                  </a:lnTo>
                  <a:cubicBezTo>
                    <a:pt x="1" y="1582"/>
                    <a:pt x="1" y="1682"/>
                    <a:pt x="34" y="1748"/>
                  </a:cubicBezTo>
                  <a:cubicBezTo>
                    <a:pt x="67" y="1782"/>
                    <a:pt x="101" y="1815"/>
                    <a:pt x="167" y="1815"/>
                  </a:cubicBezTo>
                  <a:lnTo>
                    <a:pt x="267" y="1815"/>
                  </a:lnTo>
                  <a:lnTo>
                    <a:pt x="2836" y="314"/>
                  </a:lnTo>
                  <a:cubicBezTo>
                    <a:pt x="2936" y="247"/>
                    <a:pt x="2936" y="147"/>
                    <a:pt x="2903" y="81"/>
                  </a:cubicBezTo>
                  <a:cubicBezTo>
                    <a:pt x="2878" y="32"/>
                    <a:pt x="2818" y="1"/>
                    <a:pt x="27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2786325" y="2018000"/>
              <a:ext cx="74450" cy="45600"/>
            </a:xfrm>
            <a:custGeom>
              <a:rect b="b" l="l" r="r" t="t"/>
              <a:pathLst>
                <a:path extrusionOk="0" h="1824" w="2978">
                  <a:moveTo>
                    <a:pt x="2756" y="1"/>
                  </a:moveTo>
                  <a:cubicBezTo>
                    <a:pt x="2729" y="1"/>
                    <a:pt x="2700" y="7"/>
                    <a:pt x="2669" y="23"/>
                  </a:cubicBezTo>
                  <a:lnTo>
                    <a:pt x="101" y="1524"/>
                  </a:lnTo>
                  <a:cubicBezTo>
                    <a:pt x="1" y="1557"/>
                    <a:pt x="1" y="1657"/>
                    <a:pt x="34" y="1724"/>
                  </a:cubicBezTo>
                  <a:cubicBezTo>
                    <a:pt x="67" y="1791"/>
                    <a:pt x="101" y="1824"/>
                    <a:pt x="167" y="1824"/>
                  </a:cubicBezTo>
                  <a:cubicBezTo>
                    <a:pt x="201" y="1791"/>
                    <a:pt x="234" y="1791"/>
                    <a:pt x="267" y="1791"/>
                  </a:cubicBezTo>
                  <a:lnTo>
                    <a:pt x="2836" y="290"/>
                  </a:lnTo>
                  <a:cubicBezTo>
                    <a:pt x="2977" y="205"/>
                    <a:pt x="2903" y="1"/>
                    <a:pt x="27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2785500" y="2047250"/>
              <a:ext cx="74250" cy="45550"/>
            </a:xfrm>
            <a:custGeom>
              <a:rect b="b" l="l" r="r" t="t"/>
              <a:pathLst>
                <a:path extrusionOk="0" h="1822" w="2970">
                  <a:moveTo>
                    <a:pt x="2817" y="0"/>
                  </a:moveTo>
                  <a:cubicBezTo>
                    <a:pt x="2789" y="0"/>
                    <a:pt x="2760" y="8"/>
                    <a:pt x="2736" y="20"/>
                  </a:cubicBezTo>
                  <a:lnTo>
                    <a:pt x="134" y="1521"/>
                  </a:lnTo>
                  <a:cubicBezTo>
                    <a:pt x="0" y="1588"/>
                    <a:pt x="34" y="1821"/>
                    <a:pt x="200" y="1821"/>
                  </a:cubicBezTo>
                  <a:cubicBezTo>
                    <a:pt x="234" y="1821"/>
                    <a:pt x="267" y="1821"/>
                    <a:pt x="300" y="1788"/>
                  </a:cubicBezTo>
                  <a:lnTo>
                    <a:pt x="2869" y="287"/>
                  </a:lnTo>
                  <a:cubicBezTo>
                    <a:pt x="2969" y="254"/>
                    <a:pt x="2969" y="154"/>
                    <a:pt x="2936" y="87"/>
                  </a:cubicBezTo>
                  <a:cubicBezTo>
                    <a:pt x="2915" y="23"/>
                    <a:pt x="2867" y="0"/>
                    <a:pt x="2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2893900" y="1942675"/>
              <a:ext cx="43400" cy="85900"/>
            </a:xfrm>
            <a:custGeom>
              <a:rect b="b" l="l" r="r" t="t"/>
              <a:pathLst>
                <a:path extrusionOk="0" h="3436" w="1736">
                  <a:moveTo>
                    <a:pt x="1302" y="0"/>
                  </a:moveTo>
                  <a:cubicBezTo>
                    <a:pt x="1135" y="34"/>
                    <a:pt x="1001" y="67"/>
                    <a:pt x="868" y="167"/>
                  </a:cubicBezTo>
                  <a:cubicBezTo>
                    <a:pt x="735" y="234"/>
                    <a:pt x="601" y="334"/>
                    <a:pt x="501" y="434"/>
                  </a:cubicBezTo>
                  <a:cubicBezTo>
                    <a:pt x="401" y="567"/>
                    <a:pt x="301" y="701"/>
                    <a:pt x="234" y="834"/>
                  </a:cubicBezTo>
                  <a:cubicBezTo>
                    <a:pt x="167" y="1001"/>
                    <a:pt x="101" y="1134"/>
                    <a:pt x="67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868"/>
                    <a:pt x="1" y="1935"/>
                    <a:pt x="34" y="2002"/>
                  </a:cubicBezTo>
                  <a:lnTo>
                    <a:pt x="34" y="2435"/>
                  </a:lnTo>
                  <a:lnTo>
                    <a:pt x="34" y="2602"/>
                  </a:lnTo>
                  <a:cubicBezTo>
                    <a:pt x="34" y="2769"/>
                    <a:pt x="34" y="2902"/>
                    <a:pt x="101" y="3069"/>
                  </a:cubicBezTo>
                  <a:cubicBezTo>
                    <a:pt x="101" y="3169"/>
                    <a:pt x="167" y="3269"/>
                    <a:pt x="234" y="3336"/>
                  </a:cubicBezTo>
                  <a:cubicBezTo>
                    <a:pt x="301" y="3403"/>
                    <a:pt x="401" y="3436"/>
                    <a:pt x="501" y="3436"/>
                  </a:cubicBezTo>
                  <a:cubicBezTo>
                    <a:pt x="634" y="3436"/>
                    <a:pt x="768" y="3369"/>
                    <a:pt x="901" y="3303"/>
                  </a:cubicBezTo>
                  <a:cubicBezTo>
                    <a:pt x="1035" y="3236"/>
                    <a:pt x="1168" y="3136"/>
                    <a:pt x="1268" y="3002"/>
                  </a:cubicBezTo>
                  <a:cubicBezTo>
                    <a:pt x="1368" y="2869"/>
                    <a:pt x="1468" y="2735"/>
                    <a:pt x="1535" y="2569"/>
                  </a:cubicBezTo>
                  <a:cubicBezTo>
                    <a:pt x="1602" y="2435"/>
                    <a:pt x="1669" y="2268"/>
                    <a:pt x="1702" y="2102"/>
                  </a:cubicBezTo>
                  <a:cubicBezTo>
                    <a:pt x="1735" y="1935"/>
                    <a:pt x="1735" y="1768"/>
                    <a:pt x="1735" y="1601"/>
                  </a:cubicBezTo>
                  <a:lnTo>
                    <a:pt x="1735" y="1101"/>
                  </a:lnTo>
                  <a:cubicBezTo>
                    <a:pt x="1735" y="1101"/>
                    <a:pt x="1735" y="1068"/>
                    <a:pt x="1735" y="1034"/>
                  </a:cubicBezTo>
                  <a:lnTo>
                    <a:pt x="1669" y="1034"/>
                  </a:lnTo>
                  <a:lnTo>
                    <a:pt x="1035" y="1435"/>
                  </a:lnTo>
                  <a:cubicBezTo>
                    <a:pt x="1001" y="1435"/>
                    <a:pt x="968" y="1468"/>
                    <a:pt x="968" y="1501"/>
                  </a:cubicBezTo>
                  <a:cubicBezTo>
                    <a:pt x="968" y="1501"/>
                    <a:pt x="968" y="1535"/>
                    <a:pt x="968" y="1568"/>
                  </a:cubicBezTo>
                  <a:lnTo>
                    <a:pt x="968" y="1902"/>
                  </a:lnTo>
                  <a:cubicBezTo>
                    <a:pt x="968" y="1902"/>
                    <a:pt x="968" y="1935"/>
                    <a:pt x="968" y="1968"/>
                  </a:cubicBezTo>
                  <a:lnTo>
                    <a:pt x="1035" y="1968"/>
                  </a:lnTo>
                  <a:lnTo>
                    <a:pt x="1368" y="1768"/>
                  </a:lnTo>
                  <a:lnTo>
                    <a:pt x="1368" y="1801"/>
                  </a:lnTo>
                  <a:cubicBezTo>
                    <a:pt x="1368" y="1902"/>
                    <a:pt x="1368" y="2035"/>
                    <a:pt x="1335" y="2135"/>
                  </a:cubicBezTo>
                  <a:cubicBezTo>
                    <a:pt x="1302" y="2235"/>
                    <a:pt x="1268" y="2302"/>
                    <a:pt x="1235" y="2402"/>
                  </a:cubicBezTo>
                  <a:cubicBezTo>
                    <a:pt x="1202" y="2469"/>
                    <a:pt x="1135" y="2535"/>
                    <a:pt x="1068" y="2602"/>
                  </a:cubicBezTo>
                  <a:cubicBezTo>
                    <a:pt x="1035" y="2669"/>
                    <a:pt x="968" y="2702"/>
                    <a:pt x="868" y="2735"/>
                  </a:cubicBezTo>
                  <a:cubicBezTo>
                    <a:pt x="831" y="2791"/>
                    <a:pt x="774" y="2815"/>
                    <a:pt x="708" y="2815"/>
                  </a:cubicBezTo>
                  <a:cubicBezTo>
                    <a:pt x="654" y="2815"/>
                    <a:pt x="594" y="2799"/>
                    <a:pt x="534" y="2769"/>
                  </a:cubicBezTo>
                  <a:cubicBezTo>
                    <a:pt x="434" y="2735"/>
                    <a:pt x="401" y="2569"/>
                    <a:pt x="401" y="2335"/>
                  </a:cubicBezTo>
                  <a:lnTo>
                    <a:pt x="401" y="1968"/>
                  </a:lnTo>
                  <a:lnTo>
                    <a:pt x="401" y="1601"/>
                  </a:lnTo>
                  <a:cubicBezTo>
                    <a:pt x="401" y="1435"/>
                    <a:pt x="468" y="1234"/>
                    <a:pt x="534" y="1068"/>
                  </a:cubicBezTo>
                  <a:cubicBezTo>
                    <a:pt x="601" y="901"/>
                    <a:pt x="735" y="767"/>
                    <a:pt x="868" y="701"/>
                  </a:cubicBezTo>
                  <a:cubicBezTo>
                    <a:pt x="935" y="634"/>
                    <a:pt x="1035" y="634"/>
                    <a:pt x="1101" y="601"/>
                  </a:cubicBezTo>
                  <a:cubicBezTo>
                    <a:pt x="1135" y="601"/>
                    <a:pt x="1202" y="634"/>
                    <a:pt x="1235" y="667"/>
                  </a:cubicBezTo>
                  <a:cubicBezTo>
                    <a:pt x="1268" y="667"/>
                    <a:pt x="1302" y="701"/>
                    <a:pt x="1302" y="734"/>
                  </a:cubicBezTo>
                  <a:cubicBezTo>
                    <a:pt x="1335" y="767"/>
                    <a:pt x="1335" y="801"/>
                    <a:pt x="1335" y="801"/>
                  </a:cubicBezTo>
                  <a:cubicBezTo>
                    <a:pt x="1335" y="801"/>
                    <a:pt x="1368" y="834"/>
                    <a:pt x="1368" y="834"/>
                  </a:cubicBezTo>
                  <a:lnTo>
                    <a:pt x="1435" y="834"/>
                  </a:lnTo>
                  <a:lnTo>
                    <a:pt x="1635" y="701"/>
                  </a:lnTo>
                  <a:cubicBezTo>
                    <a:pt x="1669" y="667"/>
                    <a:pt x="1702" y="667"/>
                    <a:pt x="1702" y="634"/>
                  </a:cubicBezTo>
                  <a:cubicBezTo>
                    <a:pt x="1702" y="601"/>
                    <a:pt x="1735" y="567"/>
                    <a:pt x="1735" y="534"/>
                  </a:cubicBezTo>
                  <a:cubicBezTo>
                    <a:pt x="1735" y="467"/>
                    <a:pt x="1702" y="367"/>
                    <a:pt x="1669" y="300"/>
                  </a:cubicBezTo>
                  <a:cubicBezTo>
                    <a:pt x="1669" y="234"/>
                    <a:pt x="1602" y="167"/>
                    <a:pt x="1535" y="100"/>
                  </a:cubicBezTo>
                  <a:cubicBezTo>
                    <a:pt x="1468" y="34"/>
                    <a:pt x="1402" y="0"/>
                    <a:pt x="13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2944775" y="1937325"/>
              <a:ext cx="35050" cy="63750"/>
            </a:xfrm>
            <a:custGeom>
              <a:rect b="b" l="l" r="r" t="t"/>
              <a:pathLst>
                <a:path extrusionOk="0" h="2550" w="1402">
                  <a:moveTo>
                    <a:pt x="884" y="556"/>
                  </a:moveTo>
                  <a:cubicBezTo>
                    <a:pt x="901" y="556"/>
                    <a:pt x="918" y="564"/>
                    <a:pt x="934" y="581"/>
                  </a:cubicBezTo>
                  <a:cubicBezTo>
                    <a:pt x="968" y="581"/>
                    <a:pt x="1001" y="614"/>
                    <a:pt x="1001" y="681"/>
                  </a:cubicBezTo>
                  <a:cubicBezTo>
                    <a:pt x="1035" y="748"/>
                    <a:pt x="1035" y="815"/>
                    <a:pt x="1035" y="881"/>
                  </a:cubicBezTo>
                  <a:cubicBezTo>
                    <a:pt x="1035" y="881"/>
                    <a:pt x="1035" y="915"/>
                    <a:pt x="1035" y="948"/>
                  </a:cubicBezTo>
                  <a:lnTo>
                    <a:pt x="1035" y="1182"/>
                  </a:lnTo>
                  <a:cubicBezTo>
                    <a:pt x="1035" y="1215"/>
                    <a:pt x="1035" y="1248"/>
                    <a:pt x="1035" y="1282"/>
                  </a:cubicBezTo>
                  <a:cubicBezTo>
                    <a:pt x="1035" y="1348"/>
                    <a:pt x="1035" y="1448"/>
                    <a:pt x="1001" y="1515"/>
                  </a:cubicBezTo>
                  <a:cubicBezTo>
                    <a:pt x="968" y="1582"/>
                    <a:pt x="968" y="1649"/>
                    <a:pt x="934" y="1715"/>
                  </a:cubicBezTo>
                  <a:cubicBezTo>
                    <a:pt x="901" y="1749"/>
                    <a:pt x="868" y="1782"/>
                    <a:pt x="834" y="1849"/>
                  </a:cubicBezTo>
                  <a:cubicBezTo>
                    <a:pt x="768" y="1882"/>
                    <a:pt x="734" y="1882"/>
                    <a:pt x="701" y="1915"/>
                  </a:cubicBezTo>
                  <a:cubicBezTo>
                    <a:pt x="668" y="1949"/>
                    <a:pt x="634" y="1949"/>
                    <a:pt x="601" y="1982"/>
                  </a:cubicBezTo>
                  <a:lnTo>
                    <a:pt x="467" y="1982"/>
                  </a:lnTo>
                  <a:cubicBezTo>
                    <a:pt x="434" y="1949"/>
                    <a:pt x="401" y="1915"/>
                    <a:pt x="401" y="1882"/>
                  </a:cubicBezTo>
                  <a:cubicBezTo>
                    <a:pt x="367" y="1815"/>
                    <a:pt x="367" y="1749"/>
                    <a:pt x="367" y="1682"/>
                  </a:cubicBezTo>
                  <a:cubicBezTo>
                    <a:pt x="367" y="1649"/>
                    <a:pt x="367" y="1615"/>
                    <a:pt x="367" y="1582"/>
                  </a:cubicBezTo>
                  <a:lnTo>
                    <a:pt x="367" y="1382"/>
                  </a:lnTo>
                  <a:cubicBezTo>
                    <a:pt x="367" y="1348"/>
                    <a:pt x="367" y="1315"/>
                    <a:pt x="367" y="1282"/>
                  </a:cubicBezTo>
                  <a:cubicBezTo>
                    <a:pt x="367" y="1182"/>
                    <a:pt x="367" y="1115"/>
                    <a:pt x="401" y="1048"/>
                  </a:cubicBezTo>
                  <a:cubicBezTo>
                    <a:pt x="401" y="981"/>
                    <a:pt x="434" y="915"/>
                    <a:pt x="467" y="848"/>
                  </a:cubicBezTo>
                  <a:cubicBezTo>
                    <a:pt x="501" y="781"/>
                    <a:pt x="534" y="748"/>
                    <a:pt x="601" y="715"/>
                  </a:cubicBezTo>
                  <a:cubicBezTo>
                    <a:pt x="634" y="681"/>
                    <a:pt x="668" y="648"/>
                    <a:pt x="701" y="614"/>
                  </a:cubicBezTo>
                  <a:cubicBezTo>
                    <a:pt x="734" y="614"/>
                    <a:pt x="768" y="581"/>
                    <a:pt x="834" y="581"/>
                  </a:cubicBezTo>
                  <a:cubicBezTo>
                    <a:pt x="851" y="564"/>
                    <a:pt x="868" y="556"/>
                    <a:pt x="884" y="556"/>
                  </a:cubicBezTo>
                  <a:close/>
                  <a:moveTo>
                    <a:pt x="1055" y="1"/>
                  </a:moveTo>
                  <a:cubicBezTo>
                    <a:pt x="1037" y="1"/>
                    <a:pt x="1019" y="5"/>
                    <a:pt x="1001" y="14"/>
                  </a:cubicBezTo>
                  <a:cubicBezTo>
                    <a:pt x="868" y="14"/>
                    <a:pt x="801" y="14"/>
                    <a:pt x="701" y="81"/>
                  </a:cubicBezTo>
                  <a:cubicBezTo>
                    <a:pt x="601" y="147"/>
                    <a:pt x="501" y="214"/>
                    <a:pt x="434" y="314"/>
                  </a:cubicBezTo>
                  <a:cubicBezTo>
                    <a:pt x="334" y="414"/>
                    <a:pt x="267" y="548"/>
                    <a:pt x="201" y="648"/>
                  </a:cubicBezTo>
                  <a:cubicBezTo>
                    <a:pt x="134" y="781"/>
                    <a:pt x="101" y="915"/>
                    <a:pt x="67" y="1048"/>
                  </a:cubicBezTo>
                  <a:cubicBezTo>
                    <a:pt x="0" y="1182"/>
                    <a:pt x="0" y="1315"/>
                    <a:pt x="0" y="1482"/>
                  </a:cubicBezTo>
                  <a:cubicBezTo>
                    <a:pt x="0" y="1482"/>
                    <a:pt x="0" y="1548"/>
                    <a:pt x="0" y="1582"/>
                  </a:cubicBezTo>
                  <a:lnTo>
                    <a:pt x="0" y="1682"/>
                  </a:lnTo>
                  <a:lnTo>
                    <a:pt x="0" y="1815"/>
                  </a:lnTo>
                  <a:cubicBezTo>
                    <a:pt x="0" y="1849"/>
                    <a:pt x="0" y="1882"/>
                    <a:pt x="0" y="1915"/>
                  </a:cubicBezTo>
                  <a:cubicBezTo>
                    <a:pt x="0" y="2015"/>
                    <a:pt x="0" y="2149"/>
                    <a:pt x="67" y="2249"/>
                  </a:cubicBezTo>
                  <a:cubicBezTo>
                    <a:pt x="67" y="2316"/>
                    <a:pt x="134" y="2416"/>
                    <a:pt x="201" y="2449"/>
                  </a:cubicBezTo>
                  <a:cubicBezTo>
                    <a:pt x="267" y="2516"/>
                    <a:pt x="334" y="2549"/>
                    <a:pt x="434" y="2549"/>
                  </a:cubicBezTo>
                  <a:cubicBezTo>
                    <a:pt x="534" y="2549"/>
                    <a:pt x="601" y="2516"/>
                    <a:pt x="701" y="2449"/>
                  </a:cubicBezTo>
                  <a:cubicBezTo>
                    <a:pt x="801" y="2382"/>
                    <a:pt x="901" y="2316"/>
                    <a:pt x="1001" y="2216"/>
                  </a:cubicBezTo>
                  <a:cubicBezTo>
                    <a:pt x="1068" y="2116"/>
                    <a:pt x="1135" y="2015"/>
                    <a:pt x="1201" y="1882"/>
                  </a:cubicBezTo>
                  <a:cubicBezTo>
                    <a:pt x="1268" y="1749"/>
                    <a:pt x="1301" y="1615"/>
                    <a:pt x="1335" y="1482"/>
                  </a:cubicBezTo>
                  <a:cubicBezTo>
                    <a:pt x="1368" y="1348"/>
                    <a:pt x="1401" y="1215"/>
                    <a:pt x="1401" y="1081"/>
                  </a:cubicBezTo>
                  <a:lnTo>
                    <a:pt x="1401" y="981"/>
                  </a:lnTo>
                  <a:lnTo>
                    <a:pt x="1401" y="748"/>
                  </a:lnTo>
                  <a:lnTo>
                    <a:pt x="1401" y="648"/>
                  </a:lnTo>
                  <a:cubicBezTo>
                    <a:pt x="1401" y="514"/>
                    <a:pt x="1401" y="414"/>
                    <a:pt x="1368" y="314"/>
                  </a:cubicBezTo>
                  <a:cubicBezTo>
                    <a:pt x="1335" y="214"/>
                    <a:pt x="1268" y="147"/>
                    <a:pt x="1201" y="81"/>
                  </a:cubicBezTo>
                  <a:cubicBezTo>
                    <a:pt x="1152" y="32"/>
                    <a:pt x="1104" y="1"/>
                    <a:pt x="10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2986475" y="1912650"/>
              <a:ext cx="35875" cy="64225"/>
            </a:xfrm>
            <a:custGeom>
              <a:rect b="b" l="l" r="r" t="t"/>
              <a:pathLst>
                <a:path extrusionOk="0" h="2569" w="1435">
                  <a:moveTo>
                    <a:pt x="884" y="576"/>
                  </a:moveTo>
                  <a:cubicBezTo>
                    <a:pt x="901" y="576"/>
                    <a:pt x="918" y="584"/>
                    <a:pt x="934" y="601"/>
                  </a:cubicBezTo>
                  <a:cubicBezTo>
                    <a:pt x="968" y="601"/>
                    <a:pt x="1001" y="634"/>
                    <a:pt x="1001" y="667"/>
                  </a:cubicBezTo>
                  <a:cubicBezTo>
                    <a:pt x="1034" y="734"/>
                    <a:pt x="1034" y="801"/>
                    <a:pt x="1034" y="868"/>
                  </a:cubicBezTo>
                  <a:lnTo>
                    <a:pt x="1068" y="868"/>
                  </a:lnTo>
                  <a:cubicBezTo>
                    <a:pt x="1068" y="901"/>
                    <a:pt x="1068" y="934"/>
                    <a:pt x="1034" y="1001"/>
                  </a:cubicBezTo>
                  <a:lnTo>
                    <a:pt x="1034" y="1201"/>
                  </a:lnTo>
                  <a:lnTo>
                    <a:pt x="1034" y="1268"/>
                  </a:lnTo>
                  <a:cubicBezTo>
                    <a:pt x="1034" y="1368"/>
                    <a:pt x="1034" y="1435"/>
                    <a:pt x="1001" y="1535"/>
                  </a:cubicBezTo>
                  <a:cubicBezTo>
                    <a:pt x="1001" y="1601"/>
                    <a:pt x="968" y="1668"/>
                    <a:pt x="934" y="1702"/>
                  </a:cubicBezTo>
                  <a:cubicBezTo>
                    <a:pt x="901" y="1768"/>
                    <a:pt x="868" y="1802"/>
                    <a:pt x="834" y="1835"/>
                  </a:cubicBezTo>
                  <a:cubicBezTo>
                    <a:pt x="768" y="1868"/>
                    <a:pt x="734" y="1902"/>
                    <a:pt x="701" y="1935"/>
                  </a:cubicBezTo>
                  <a:cubicBezTo>
                    <a:pt x="667" y="1968"/>
                    <a:pt x="634" y="1968"/>
                    <a:pt x="601" y="1968"/>
                  </a:cubicBezTo>
                  <a:cubicBezTo>
                    <a:pt x="567" y="1985"/>
                    <a:pt x="542" y="1993"/>
                    <a:pt x="522" y="1993"/>
                  </a:cubicBezTo>
                  <a:cubicBezTo>
                    <a:pt x="501" y="1993"/>
                    <a:pt x="484" y="1985"/>
                    <a:pt x="467" y="1968"/>
                  </a:cubicBezTo>
                  <a:cubicBezTo>
                    <a:pt x="434" y="1968"/>
                    <a:pt x="401" y="1935"/>
                    <a:pt x="401" y="1902"/>
                  </a:cubicBezTo>
                  <a:cubicBezTo>
                    <a:pt x="367" y="1835"/>
                    <a:pt x="367" y="1768"/>
                    <a:pt x="367" y="1702"/>
                  </a:cubicBezTo>
                  <a:lnTo>
                    <a:pt x="367" y="1601"/>
                  </a:lnTo>
                  <a:lnTo>
                    <a:pt x="367" y="1501"/>
                  </a:lnTo>
                  <a:lnTo>
                    <a:pt x="367" y="1368"/>
                  </a:lnTo>
                  <a:lnTo>
                    <a:pt x="367" y="1301"/>
                  </a:lnTo>
                  <a:cubicBezTo>
                    <a:pt x="367" y="1201"/>
                    <a:pt x="367" y="1134"/>
                    <a:pt x="401" y="1034"/>
                  </a:cubicBezTo>
                  <a:cubicBezTo>
                    <a:pt x="434" y="968"/>
                    <a:pt x="434" y="901"/>
                    <a:pt x="467" y="868"/>
                  </a:cubicBezTo>
                  <a:cubicBezTo>
                    <a:pt x="501" y="801"/>
                    <a:pt x="534" y="767"/>
                    <a:pt x="601" y="734"/>
                  </a:cubicBezTo>
                  <a:cubicBezTo>
                    <a:pt x="634" y="701"/>
                    <a:pt x="667" y="667"/>
                    <a:pt x="701" y="634"/>
                  </a:cubicBezTo>
                  <a:cubicBezTo>
                    <a:pt x="734" y="601"/>
                    <a:pt x="768" y="601"/>
                    <a:pt x="834" y="601"/>
                  </a:cubicBezTo>
                  <a:cubicBezTo>
                    <a:pt x="851" y="584"/>
                    <a:pt x="868" y="576"/>
                    <a:pt x="884" y="576"/>
                  </a:cubicBezTo>
                  <a:close/>
                  <a:moveTo>
                    <a:pt x="1001" y="0"/>
                  </a:moveTo>
                  <a:cubicBezTo>
                    <a:pt x="868" y="0"/>
                    <a:pt x="801" y="34"/>
                    <a:pt x="701" y="100"/>
                  </a:cubicBezTo>
                  <a:cubicBezTo>
                    <a:pt x="601" y="167"/>
                    <a:pt x="501" y="234"/>
                    <a:pt x="434" y="334"/>
                  </a:cubicBezTo>
                  <a:cubicBezTo>
                    <a:pt x="334" y="434"/>
                    <a:pt x="267" y="534"/>
                    <a:pt x="200" y="667"/>
                  </a:cubicBezTo>
                  <a:cubicBezTo>
                    <a:pt x="134" y="801"/>
                    <a:pt x="100" y="934"/>
                    <a:pt x="67" y="1068"/>
                  </a:cubicBezTo>
                  <a:cubicBezTo>
                    <a:pt x="34" y="1201"/>
                    <a:pt x="0" y="1335"/>
                    <a:pt x="0" y="1468"/>
                  </a:cubicBezTo>
                  <a:cubicBezTo>
                    <a:pt x="0" y="1501"/>
                    <a:pt x="0" y="1535"/>
                    <a:pt x="0" y="1568"/>
                  </a:cubicBezTo>
                  <a:lnTo>
                    <a:pt x="0" y="1835"/>
                  </a:lnTo>
                  <a:cubicBezTo>
                    <a:pt x="0" y="1835"/>
                    <a:pt x="0" y="1868"/>
                    <a:pt x="0" y="1902"/>
                  </a:cubicBezTo>
                  <a:cubicBezTo>
                    <a:pt x="0" y="2035"/>
                    <a:pt x="0" y="2135"/>
                    <a:pt x="67" y="2269"/>
                  </a:cubicBezTo>
                  <a:cubicBezTo>
                    <a:pt x="67" y="2335"/>
                    <a:pt x="134" y="2402"/>
                    <a:pt x="200" y="2469"/>
                  </a:cubicBezTo>
                  <a:cubicBezTo>
                    <a:pt x="267" y="2535"/>
                    <a:pt x="334" y="2535"/>
                    <a:pt x="434" y="2569"/>
                  </a:cubicBezTo>
                  <a:cubicBezTo>
                    <a:pt x="534" y="2535"/>
                    <a:pt x="634" y="2502"/>
                    <a:pt x="701" y="2469"/>
                  </a:cubicBezTo>
                  <a:cubicBezTo>
                    <a:pt x="801" y="2402"/>
                    <a:pt x="901" y="2335"/>
                    <a:pt x="1001" y="2235"/>
                  </a:cubicBezTo>
                  <a:cubicBezTo>
                    <a:pt x="1068" y="2135"/>
                    <a:pt x="1134" y="2002"/>
                    <a:pt x="1201" y="1902"/>
                  </a:cubicBezTo>
                  <a:cubicBezTo>
                    <a:pt x="1268" y="1768"/>
                    <a:pt x="1301" y="1635"/>
                    <a:pt x="1368" y="1501"/>
                  </a:cubicBezTo>
                  <a:cubicBezTo>
                    <a:pt x="1401" y="1368"/>
                    <a:pt x="1401" y="1235"/>
                    <a:pt x="1435" y="1101"/>
                  </a:cubicBezTo>
                  <a:lnTo>
                    <a:pt x="1435" y="634"/>
                  </a:lnTo>
                  <a:cubicBezTo>
                    <a:pt x="1401" y="534"/>
                    <a:pt x="1401" y="401"/>
                    <a:pt x="1368" y="300"/>
                  </a:cubicBezTo>
                  <a:cubicBezTo>
                    <a:pt x="1335" y="234"/>
                    <a:pt x="1268" y="134"/>
                    <a:pt x="1201" y="100"/>
                  </a:cubicBezTo>
                  <a:cubicBezTo>
                    <a:pt x="1134" y="34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3029000" y="1881800"/>
              <a:ext cx="35875" cy="92925"/>
            </a:xfrm>
            <a:custGeom>
              <a:rect b="b" l="l" r="r" t="t"/>
              <a:pathLst>
                <a:path extrusionOk="0" h="3717" w="1435">
                  <a:moveTo>
                    <a:pt x="818" y="851"/>
                  </a:moveTo>
                  <a:cubicBezTo>
                    <a:pt x="859" y="851"/>
                    <a:pt x="901" y="867"/>
                    <a:pt x="935" y="901"/>
                  </a:cubicBezTo>
                  <a:cubicBezTo>
                    <a:pt x="1001" y="967"/>
                    <a:pt x="1035" y="1067"/>
                    <a:pt x="1035" y="1201"/>
                  </a:cubicBezTo>
                  <a:lnTo>
                    <a:pt x="1035" y="1368"/>
                  </a:lnTo>
                  <a:lnTo>
                    <a:pt x="1035" y="1534"/>
                  </a:lnTo>
                  <a:cubicBezTo>
                    <a:pt x="1035" y="1668"/>
                    <a:pt x="1001" y="1801"/>
                    <a:pt x="935" y="1935"/>
                  </a:cubicBezTo>
                  <a:cubicBezTo>
                    <a:pt x="901" y="2035"/>
                    <a:pt x="801" y="2135"/>
                    <a:pt x="701" y="2202"/>
                  </a:cubicBezTo>
                  <a:cubicBezTo>
                    <a:pt x="668" y="2218"/>
                    <a:pt x="626" y="2227"/>
                    <a:pt x="584" y="2227"/>
                  </a:cubicBezTo>
                  <a:cubicBezTo>
                    <a:pt x="543" y="2227"/>
                    <a:pt x="501" y="2218"/>
                    <a:pt x="468" y="2202"/>
                  </a:cubicBezTo>
                  <a:cubicBezTo>
                    <a:pt x="401" y="2102"/>
                    <a:pt x="334" y="1968"/>
                    <a:pt x="367" y="1868"/>
                  </a:cubicBezTo>
                  <a:cubicBezTo>
                    <a:pt x="334" y="1768"/>
                    <a:pt x="334" y="1701"/>
                    <a:pt x="367" y="1601"/>
                  </a:cubicBezTo>
                  <a:cubicBezTo>
                    <a:pt x="367" y="1468"/>
                    <a:pt x="401" y="1301"/>
                    <a:pt x="468" y="1168"/>
                  </a:cubicBezTo>
                  <a:cubicBezTo>
                    <a:pt x="534" y="1034"/>
                    <a:pt x="601" y="967"/>
                    <a:pt x="701" y="901"/>
                  </a:cubicBezTo>
                  <a:cubicBezTo>
                    <a:pt x="734" y="867"/>
                    <a:pt x="776" y="851"/>
                    <a:pt x="818" y="851"/>
                  </a:cubicBezTo>
                  <a:close/>
                  <a:moveTo>
                    <a:pt x="1335" y="0"/>
                  </a:moveTo>
                  <a:lnTo>
                    <a:pt x="1135" y="133"/>
                  </a:lnTo>
                  <a:cubicBezTo>
                    <a:pt x="1101" y="167"/>
                    <a:pt x="1068" y="167"/>
                    <a:pt x="1068" y="200"/>
                  </a:cubicBezTo>
                  <a:cubicBezTo>
                    <a:pt x="1068" y="234"/>
                    <a:pt x="1035" y="267"/>
                    <a:pt x="1035" y="300"/>
                  </a:cubicBezTo>
                  <a:lnTo>
                    <a:pt x="1035" y="400"/>
                  </a:lnTo>
                  <a:cubicBezTo>
                    <a:pt x="1035" y="367"/>
                    <a:pt x="1001" y="367"/>
                    <a:pt x="1001" y="367"/>
                  </a:cubicBezTo>
                  <a:cubicBezTo>
                    <a:pt x="968" y="334"/>
                    <a:pt x="935" y="334"/>
                    <a:pt x="901" y="334"/>
                  </a:cubicBezTo>
                  <a:cubicBezTo>
                    <a:pt x="884" y="317"/>
                    <a:pt x="859" y="309"/>
                    <a:pt x="834" y="309"/>
                  </a:cubicBezTo>
                  <a:cubicBezTo>
                    <a:pt x="809" y="309"/>
                    <a:pt x="784" y="317"/>
                    <a:pt x="768" y="334"/>
                  </a:cubicBezTo>
                  <a:cubicBezTo>
                    <a:pt x="734" y="334"/>
                    <a:pt x="668" y="367"/>
                    <a:pt x="634" y="400"/>
                  </a:cubicBezTo>
                  <a:cubicBezTo>
                    <a:pt x="501" y="434"/>
                    <a:pt x="434" y="534"/>
                    <a:pt x="367" y="634"/>
                  </a:cubicBezTo>
                  <a:cubicBezTo>
                    <a:pt x="267" y="734"/>
                    <a:pt x="201" y="834"/>
                    <a:pt x="167" y="967"/>
                  </a:cubicBezTo>
                  <a:cubicBezTo>
                    <a:pt x="101" y="1101"/>
                    <a:pt x="67" y="1234"/>
                    <a:pt x="34" y="1368"/>
                  </a:cubicBezTo>
                  <a:cubicBezTo>
                    <a:pt x="1" y="1501"/>
                    <a:pt x="1" y="1668"/>
                    <a:pt x="1" y="1801"/>
                  </a:cubicBezTo>
                  <a:lnTo>
                    <a:pt x="1" y="1935"/>
                  </a:lnTo>
                  <a:lnTo>
                    <a:pt x="1" y="2102"/>
                  </a:lnTo>
                  <a:cubicBezTo>
                    <a:pt x="1" y="2235"/>
                    <a:pt x="1" y="2335"/>
                    <a:pt x="34" y="2469"/>
                  </a:cubicBezTo>
                  <a:cubicBezTo>
                    <a:pt x="67" y="2535"/>
                    <a:pt x="101" y="2635"/>
                    <a:pt x="167" y="2702"/>
                  </a:cubicBezTo>
                  <a:cubicBezTo>
                    <a:pt x="201" y="2769"/>
                    <a:pt x="267" y="2802"/>
                    <a:pt x="367" y="2835"/>
                  </a:cubicBezTo>
                  <a:cubicBezTo>
                    <a:pt x="434" y="2835"/>
                    <a:pt x="534" y="2802"/>
                    <a:pt x="634" y="2769"/>
                  </a:cubicBezTo>
                  <a:cubicBezTo>
                    <a:pt x="668" y="2735"/>
                    <a:pt x="734" y="2702"/>
                    <a:pt x="768" y="2635"/>
                  </a:cubicBezTo>
                  <a:cubicBezTo>
                    <a:pt x="834" y="2602"/>
                    <a:pt x="868" y="2569"/>
                    <a:pt x="901" y="2502"/>
                  </a:cubicBezTo>
                  <a:cubicBezTo>
                    <a:pt x="935" y="2469"/>
                    <a:pt x="968" y="2435"/>
                    <a:pt x="1001" y="2368"/>
                  </a:cubicBezTo>
                  <a:cubicBezTo>
                    <a:pt x="1001" y="2335"/>
                    <a:pt x="1035" y="2302"/>
                    <a:pt x="1035" y="2268"/>
                  </a:cubicBezTo>
                  <a:lnTo>
                    <a:pt x="1035" y="2402"/>
                  </a:lnTo>
                  <a:cubicBezTo>
                    <a:pt x="1035" y="2502"/>
                    <a:pt x="1035" y="2569"/>
                    <a:pt x="1001" y="2669"/>
                  </a:cubicBezTo>
                  <a:cubicBezTo>
                    <a:pt x="1001" y="2735"/>
                    <a:pt x="968" y="2802"/>
                    <a:pt x="935" y="2869"/>
                  </a:cubicBezTo>
                  <a:cubicBezTo>
                    <a:pt x="901" y="2902"/>
                    <a:pt x="868" y="2969"/>
                    <a:pt x="834" y="3002"/>
                  </a:cubicBezTo>
                  <a:cubicBezTo>
                    <a:pt x="768" y="3036"/>
                    <a:pt x="734" y="3069"/>
                    <a:pt x="701" y="3102"/>
                  </a:cubicBezTo>
                  <a:cubicBezTo>
                    <a:pt x="634" y="3136"/>
                    <a:pt x="568" y="3169"/>
                    <a:pt x="501" y="3169"/>
                  </a:cubicBezTo>
                  <a:cubicBezTo>
                    <a:pt x="468" y="3136"/>
                    <a:pt x="401" y="3136"/>
                    <a:pt x="401" y="3102"/>
                  </a:cubicBezTo>
                  <a:lnTo>
                    <a:pt x="334" y="3036"/>
                  </a:lnTo>
                  <a:lnTo>
                    <a:pt x="267" y="3036"/>
                  </a:lnTo>
                  <a:lnTo>
                    <a:pt x="101" y="3169"/>
                  </a:lnTo>
                  <a:cubicBezTo>
                    <a:pt x="67" y="3169"/>
                    <a:pt x="34" y="3202"/>
                    <a:pt x="34" y="3236"/>
                  </a:cubicBezTo>
                  <a:cubicBezTo>
                    <a:pt x="1" y="3236"/>
                    <a:pt x="1" y="3302"/>
                    <a:pt x="1" y="3336"/>
                  </a:cubicBezTo>
                  <a:cubicBezTo>
                    <a:pt x="1" y="3403"/>
                    <a:pt x="34" y="3469"/>
                    <a:pt x="67" y="3536"/>
                  </a:cubicBezTo>
                  <a:cubicBezTo>
                    <a:pt x="101" y="3603"/>
                    <a:pt x="167" y="3636"/>
                    <a:pt x="201" y="3669"/>
                  </a:cubicBezTo>
                  <a:cubicBezTo>
                    <a:pt x="248" y="3693"/>
                    <a:pt x="312" y="3717"/>
                    <a:pt x="369" y="3717"/>
                  </a:cubicBezTo>
                  <a:cubicBezTo>
                    <a:pt x="392" y="3717"/>
                    <a:pt x="415" y="3712"/>
                    <a:pt x="434" y="3703"/>
                  </a:cubicBezTo>
                  <a:cubicBezTo>
                    <a:pt x="534" y="3703"/>
                    <a:pt x="601" y="3669"/>
                    <a:pt x="701" y="3603"/>
                  </a:cubicBezTo>
                  <a:cubicBezTo>
                    <a:pt x="935" y="3469"/>
                    <a:pt x="1101" y="3269"/>
                    <a:pt x="1235" y="3036"/>
                  </a:cubicBezTo>
                  <a:cubicBezTo>
                    <a:pt x="1368" y="2769"/>
                    <a:pt x="1435" y="2435"/>
                    <a:pt x="1435" y="2135"/>
                  </a:cubicBezTo>
                  <a:lnTo>
                    <a:pt x="1435" y="67"/>
                  </a:lnTo>
                  <a:cubicBezTo>
                    <a:pt x="1435" y="67"/>
                    <a:pt x="1402" y="33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3074875" y="1850300"/>
              <a:ext cx="8350" cy="81550"/>
            </a:xfrm>
            <a:custGeom>
              <a:rect b="b" l="l" r="r" t="t"/>
              <a:pathLst>
                <a:path extrusionOk="0" h="3262" w="334">
                  <a:moveTo>
                    <a:pt x="288" y="1"/>
                  </a:moveTo>
                  <a:cubicBezTo>
                    <a:pt x="275" y="1"/>
                    <a:pt x="267" y="9"/>
                    <a:pt x="267" y="26"/>
                  </a:cubicBezTo>
                  <a:lnTo>
                    <a:pt x="67" y="159"/>
                  </a:lnTo>
                  <a:cubicBezTo>
                    <a:pt x="34" y="159"/>
                    <a:pt x="0" y="193"/>
                    <a:pt x="0" y="226"/>
                  </a:cubicBezTo>
                  <a:cubicBezTo>
                    <a:pt x="0" y="259"/>
                    <a:pt x="0" y="293"/>
                    <a:pt x="0" y="326"/>
                  </a:cubicBezTo>
                  <a:lnTo>
                    <a:pt x="0" y="3195"/>
                  </a:lnTo>
                  <a:cubicBezTo>
                    <a:pt x="0" y="3195"/>
                    <a:pt x="0" y="3228"/>
                    <a:pt x="0" y="3261"/>
                  </a:cubicBezTo>
                  <a:lnTo>
                    <a:pt x="67" y="3261"/>
                  </a:lnTo>
                  <a:lnTo>
                    <a:pt x="267" y="3128"/>
                  </a:lnTo>
                  <a:cubicBezTo>
                    <a:pt x="300" y="3095"/>
                    <a:pt x="300" y="3095"/>
                    <a:pt x="334" y="3061"/>
                  </a:cubicBezTo>
                  <a:cubicBezTo>
                    <a:pt x="334" y="3028"/>
                    <a:pt x="334" y="2995"/>
                    <a:pt x="334" y="2961"/>
                  </a:cubicBezTo>
                  <a:lnTo>
                    <a:pt x="334" y="93"/>
                  </a:lnTo>
                  <a:cubicBezTo>
                    <a:pt x="334" y="59"/>
                    <a:pt x="334" y="26"/>
                    <a:pt x="334" y="26"/>
                  </a:cubicBezTo>
                  <a:cubicBezTo>
                    <a:pt x="317" y="9"/>
                    <a:pt x="300" y="1"/>
                    <a:pt x="2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3091550" y="1852600"/>
              <a:ext cx="35050" cy="63400"/>
            </a:xfrm>
            <a:custGeom>
              <a:rect b="b" l="l" r="r" t="t"/>
              <a:pathLst>
                <a:path extrusionOk="0" h="2536" w="1402">
                  <a:moveTo>
                    <a:pt x="834" y="568"/>
                  </a:moveTo>
                  <a:cubicBezTo>
                    <a:pt x="868" y="568"/>
                    <a:pt x="901" y="568"/>
                    <a:pt x="934" y="601"/>
                  </a:cubicBezTo>
                  <a:cubicBezTo>
                    <a:pt x="968" y="634"/>
                    <a:pt x="968" y="668"/>
                    <a:pt x="968" y="701"/>
                  </a:cubicBezTo>
                  <a:cubicBezTo>
                    <a:pt x="1001" y="734"/>
                    <a:pt x="1001" y="768"/>
                    <a:pt x="1001" y="834"/>
                  </a:cubicBezTo>
                  <a:lnTo>
                    <a:pt x="367" y="1201"/>
                  </a:lnTo>
                  <a:cubicBezTo>
                    <a:pt x="367" y="1135"/>
                    <a:pt x="367" y="1101"/>
                    <a:pt x="401" y="1035"/>
                  </a:cubicBezTo>
                  <a:cubicBezTo>
                    <a:pt x="401" y="1001"/>
                    <a:pt x="434" y="935"/>
                    <a:pt x="434" y="868"/>
                  </a:cubicBezTo>
                  <a:cubicBezTo>
                    <a:pt x="467" y="834"/>
                    <a:pt x="501" y="768"/>
                    <a:pt x="534" y="734"/>
                  </a:cubicBezTo>
                  <a:cubicBezTo>
                    <a:pt x="601" y="668"/>
                    <a:pt x="634" y="634"/>
                    <a:pt x="701" y="601"/>
                  </a:cubicBezTo>
                  <a:cubicBezTo>
                    <a:pt x="734" y="568"/>
                    <a:pt x="801" y="568"/>
                    <a:pt x="834" y="568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101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01" y="468"/>
                    <a:pt x="234" y="568"/>
                    <a:pt x="200" y="734"/>
                  </a:cubicBezTo>
                  <a:cubicBezTo>
                    <a:pt x="134" y="868"/>
                    <a:pt x="67" y="1035"/>
                    <a:pt x="34" y="1168"/>
                  </a:cubicBezTo>
                  <a:cubicBezTo>
                    <a:pt x="0" y="1335"/>
                    <a:pt x="0" y="1502"/>
                    <a:pt x="0" y="1668"/>
                  </a:cubicBezTo>
                  <a:cubicBezTo>
                    <a:pt x="0" y="1802"/>
                    <a:pt x="0" y="1969"/>
                    <a:pt x="34" y="2102"/>
                  </a:cubicBezTo>
                  <a:cubicBezTo>
                    <a:pt x="67" y="2235"/>
                    <a:pt x="100" y="2336"/>
                    <a:pt x="167" y="2402"/>
                  </a:cubicBezTo>
                  <a:cubicBezTo>
                    <a:pt x="234" y="2469"/>
                    <a:pt x="301" y="2536"/>
                    <a:pt x="401" y="2536"/>
                  </a:cubicBezTo>
                  <a:cubicBezTo>
                    <a:pt x="501" y="2536"/>
                    <a:pt x="601" y="2502"/>
                    <a:pt x="701" y="2436"/>
                  </a:cubicBezTo>
                  <a:cubicBezTo>
                    <a:pt x="801" y="2369"/>
                    <a:pt x="901" y="2302"/>
                    <a:pt x="968" y="2202"/>
                  </a:cubicBezTo>
                  <a:cubicBezTo>
                    <a:pt x="1034" y="2135"/>
                    <a:pt x="1101" y="2035"/>
                    <a:pt x="1168" y="1935"/>
                  </a:cubicBezTo>
                  <a:cubicBezTo>
                    <a:pt x="1235" y="1869"/>
                    <a:pt x="1268" y="1768"/>
                    <a:pt x="1301" y="1668"/>
                  </a:cubicBezTo>
                  <a:cubicBezTo>
                    <a:pt x="1335" y="1635"/>
                    <a:pt x="1335" y="1568"/>
                    <a:pt x="1335" y="1502"/>
                  </a:cubicBezTo>
                  <a:cubicBezTo>
                    <a:pt x="1335" y="1468"/>
                    <a:pt x="1335" y="1435"/>
                    <a:pt x="1335" y="1435"/>
                  </a:cubicBezTo>
                  <a:cubicBezTo>
                    <a:pt x="1318" y="1418"/>
                    <a:pt x="1301" y="1410"/>
                    <a:pt x="1289" y="1410"/>
                  </a:cubicBezTo>
                  <a:cubicBezTo>
                    <a:pt x="1276" y="1410"/>
                    <a:pt x="1268" y="1418"/>
                    <a:pt x="1268" y="1435"/>
                  </a:cubicBezTo>
                  <a:lnTo>
                    <a:pt x="1034" y="1568"/>
                  </a:lnTo>
                  <a:cubicBezTo>
                    <a:pt x="1034" y="1568"/>
                    <a:pt x="1001" y="1602"/>
                    <a:pt x="1001" y="1602"/>
                  </a:cubicBezTo>
                  <a:cubicBezTo>
                    <a:pt x="968" y="1635"/>
                    <a:pt x="934" y="1668"/>
                    <a:pt x="934" y="1668"/>
                  </a:cubicBezTo>
                  <a:cubicBezTo>
                    <a:pt x="901" y="1735"/>
                    <a:pt x="868" y="1768"/>
                    <a:pt x="834" y="1802"/>
                  </a:cubicBezTo>
                  <a:cubicBezTo>
                    <a:pt x="801" y="1869"/>
                    <a:pt x="734" y="1902"/>
                    <a:pt x="701" y="1935"/>
                  </a:cubicBezTo>
                  <a:cubicBezTo>
                    <a:pt x="667" y="1935"/>
                    <a:pt x="601" y="1969"/>
                    <a:pt x="567" y="1969"/>
                  </a:cubicBezTo>
                  <a:lnTo>
                    <a:pt x="467" y="1969"/>
                  </a:lnTo>
                  <a:cubicBezTo>
                    <a:pt x="434" y="1935"/>
                    <a:pt x="401" y="1902"/>
                    <a:pt x="401" y="1869"/>
                  </a:cubicBezTo>
                  <a:cubicBezTo>
                    <a:pt x="367" y="1835"/>
                    <a:pt x="367" y="1768"/>
                    <a:pt x="367" y="1735"/>
                  </a:cubicBezTo>
                  <a:lnTo>
                    <a:pt x="1335" y="1168"/>
                  </a:lnTo>
                  <a:cubicBezTo>
                    <a:pt x="1368" y="1168"/>
                    <a:pt x="1368" y="1135"/>
                    <a:pt x="1401" y="1101"/>
                  </a:cubicBezTo>
                  <a:cubicBezTo>
                    <a:pt x="1401" y="1068"/>
                    <a:pt x="1401" y="1035"/>
                    <a:pt x="1401" y="1001"/>
                  </a:cubicBezTo>
                  <a:lnTo>
                    <a:pt x="1401" y="801"/>
                  </a:lnTo>
                  <a:cubicBezTo>
                    <a:pt x="1401" y="668"/>
                    <a:pt x="1368" y="534"/>
                    <a:pt x="1335" y="401"/>
                  </a:cubicBezTo>
                  <a:cubicBezTo>
                    <a:pt x="1301" y="301"/>
                    <a:pt x="1268" y="201"/>
                    <a:pt x="1201" y="134"/>
                  </a:cubicBezTo>
                  <a:cubicBezTo>
                    <a:pt x="1134" y="67"/>
                    <a:pt x="1068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3148250" y="1799225"/>
              <a:ext cx="38400" cy="83425"/>
            </a:xfrm>
            <a:custGeom>
              <a:rect b="b" l="l" r="r" t="t"/>
              <a:pathLst>
                <a:path extrusionOk="0" h="3337" w="1536">
                  <a:moveTo>
                    <a:pt x="1035" y="1"/>
                  </a:moveTo>
                  <a:cubicBezTo>
                    <a:pt x="935" y="1"/>
                    <a:pt x="835" y="34"/>
                    <a:pt x="734" y="101"/>
                  </a:cubicBezTo>
                  <a:cubicBezTo>
                    <a:pt x="634" y="167"/>
                    <a:pt x="534" y="268"/>
                    <a:pt x="434" y="368"/>
                  </a:cubicBezTo>
                  <a:cubicBezTo>
                    <a:pt x="368" y="468"/>
                    <a:pt x="301" y="568"/>
                    <a:pt x="234" y="668"/>
                  </a:cubicBezTo>
                  <a:cubicBezTo>
                    <a:pt x="167" y="768"/>
                    <a:pt x="134" y="901"/>
                    <a:pt x="101" y="1001"/>
                  </a:cubicBezTo>
                  <a:cubicBezTo>
                    <a:pt x="67" y="1135"/>
                    <a:pt x="67" y="1235"/>
                    <a:pt x="67" y="1368"/>
                  </a:cubicBezTo>
                  <a:cubicBezTo>
                    <a:pt x="67" y="1435"/>
                    <a:pt x="67" y="1535"/>
                    <a:pt x="101" y="1602"/>
                  </a:cubicBezTo>
                  <a:cubicBezTo>
                    <a:pt x="101" y="1669"/>
                    <a:pt x="134" y="1735"/>
                    <a:pt x="167" y="1769"/>
                  </a:cubicBezTo>
                  <a:cubicBezTo>
                    <a:pt x="234" y="1835"/>
                    <a:pt x="267" y="1869"/>
                    <a:pt x="334" y="1869"/>
                  </a:cubicBezTo>
                  <a:cubicBezTo>
                    <a:pt x="384" y="1885"/>
                    <a:pt x="426" y="1894"/>
                    <a:pt x="463" y="1894"/>
                  </a:cubicBezTo>
                  <a:cubicBezTo>
                    <a:pt x="501" y="1894"/>
                    <a:pt x="534" y="1885"/>
                    <a:pt x="568" y="1869"/>
                  </a:cubicBezTo>
                  <a:lnTo>
                    <a:pt x="868" y="1835"/>
                  </a:lnTo>
                  <a:cubicBezTo>
                    <a:pt x="901" y="1819"/>
                    <a:pt x="935" y="1810"/>
                    <a:pt x="968" y="1810"/>
                  </a:cubicBezTo>
                  <a:cubicBezTo>
                    <a:pt x="1001" y="1810"/>
                    <a:pt x="1035" y="1819"/>
                    <a:pt x="1068" y="1835"/>
                  </a:cubicBezTo>
                  <a:cubicBezTo>
                    <a:pt x="1135" y="1835"/>
                    <a:pt x="1168" y="1869"/>
                    <a:pt x="1201" y="1902"/>
                  </a:cubicBezTo>
                  <a:cubicBezTo>
                    <a:pt x="1235" y="1935"/>
                    <a:pt x="1268" y="2002"/>
                    <a:pt x="1235" y="2069"/>
                  </a:cubicBezTo>
                  <a:cubicBezTo>
                    <a:pt x="1235" y="2136"/>
                    <a:pt x="1235" y="2236"/>
                    <a:pt x="1201" y="2302"/>
                  </a:cubicBezTo>
                  <a:cubicBezTo>
                    <a:pt x="1168" y="2369"/>
                    <a:pt x="1135" y="2436"/>
                    <a:pt x="1101" y="2502"/>
                  </a:cubicBezTo>
                  <a:cubicBezTo>
                    <a:pt x="1068" y="2603"/>
                    <a:pt x="1001" y="2636"/>
                    <a:pt x="935" y="2703"/>
                  </a:cubicBezTo>
                  <a:cubicBezTo>
                    <a:pt x="868" y="2769"/>
                    <a:pt x="835" y="2803"/>
                    <a:pt x="768" y="2869"/>
                  </a:cubicBezTo>
                  <a:cubicBezTo>
                    <a:pt x="701" y="2903"/>
                    <a:pt x="634" y="2903"/>
                    <a:pt x="568" y="2936"/>
                  </a:cubicBezTo>
                  <a:cubicBezTo>
                    <a:pt x="501" y="2936"/>
                    <a:pt x="468" y="2936"/>
                    <a:pt x="401" y="2903"/>
                  </a:cubicBezTo>
                  <a:cubicBezTo>
                    <a:pt x="368" y="2869"/>
                    <a:pt x="334" y="2869"/>
                    <a:pt x="301" y="2836"/>
                  </a:cubicBezTo>
                  <a:cubicBezTo>
                    <a:pt x="301" y="2803"/>
                    <a:pt x="267" y="2769"/>
                    <a:pt x="267" y="2736"/>
                  </a:cubicBezTo>
                  <a:cubicBezTo>
                    <a:pt x="234" y="2703"/>
                    <a:pt x="234" y="2669"/>
                    <a:pt x="234" y="2669"/>
                  </a:cubicBezTo>
                  <a:lnTo>
                    <a:pt x="167" y="2669"/>
                  </a:lnTo>
                  <a:lnTo>
                    <a:pt x="67" y="2736"/>
                  </a:lnTo>
                  <a:cubicBezTo>
                    <a:pt x="34" y="2736"/>
                    <a:pt x="34" y="2769"/>
                    <a:pt x="1" y="2769"/>
                  </a:cubicBezTo>
                  <a:cubicBezTo>
                    <a:pt x="1" y="2803"/>
                    <a:pt x="1" y="2836"/>
                    <a:pt x="1" y="2869"/>
                  </a:cubicBezTo>
                  <a:cubicBezTo>
                    <a:pt x="1" y="2936"/>
                    <a:pt x="34" y="3036"/>
                    <a:pt x="67" y="3103"/>
                  </a:cubicBezTo>
                  <a:cubicBezTo>
                    <a:pt x="101" y="3170"/>
                    <a:pt x="167" y="3236"/>
                    <a:pt x="234" y="3270"/>
                  </a:cubicBezTo>
                  <a:cubicBezTo>
                    <a:pt x="301" y="3336"/>
                    <a:pt x="368" y="3336"/>
                    <a:pt x="468" y="3336"/>
                  </a:cubicBezTo>
                  <a:cubicBezTo>
                    <a:pt x="568" y="3336"/>
                    <a:pt x="668" y="3303"/>
                    <a:pt x="768" y="3236"/>
                  </a:cubicBezTo>
                  <a:cubicBezTo>
                    <a:pt x="901" y="3170"/>
                    <a:pt x="1001" y="3070"/>
                    <a:pt x="1068" y="2969"/>
                  </a:cubicBezTo>
                  <a:cubicBezTo>
                    <a:pt x="1168" y="2903"/>
                    <a:pt x="1268" y="2769"/>
                    <a:pt x="1335" y="2669"/>
                  </a:cubicBezTo>
                  <a:cubicBezTo>
                    <a:pt x="1402" y="2536"/>
                    <a:pt x="1435" y="2436"/>
                    <a:pt x="1468" y="2302"/>
                  </a:cubicBezTo>
                  <a:cubicBezTo>
                    <a:pt x="1502" y="2169"/>
                    <a:pt x="1535" y="2035"/>
                    <a:pt x="1535" y="1902"/>
                  </a:cubicBezTo>
                  <a:cubicBezTo>
                    <a:pt x="1535" y="1802"/>
                    <a:pt x="1535" y="1702"/>
                    <a:pt x="1502" y="1635"/>
                  </a:cubicBezTo>
                  <a:cubicBezTo>
                    <a:pt x="1468" y="1568"/>
                    <a:pt x="1435" y="1502"/>
                    <a:pt x="1402" y="1468"/>
                  </a:cubicBezTo>
                  <a:cubicBezTo>
                    <a:pt x="1335" y="1435"/>
                    <a:pt x="1268" y="1402"/>
                    <a:pt x="1201" y="1402"/>
                  </a:cubicBezTo>
                  <a:cubicBezTo>
                    <a:pt x="1168" y="1385"/>
                    <a:pt x="1126" y="1377"/>
                    <a:pt x="1081" y="1377"/>
                  </a:cubicBezTo>
                  <a:cubicBezTo>
                    <a:pt x="1035" y="1377"/>
                    <a:pt x="985" y="1385"/>
                    <a:pt x="935" y="1402"/>
                  </a:cubicBezTo>
                  <a:cubicBezTo>
                    <a:pt x="835" y="1402"/>
                    <a:pt x="768" y="1435"/>
                    <a:pt x="668" y="1435"/>
                  </a:cubicBezTo>
                  <a:lnTo>
                    <a:pt x="501" y="1435"/>
                  </a:lnTo>
                  <a:cubicBezTo>
                    <a:pt x="434" y="1402"/>
                    <a:pt x="401" y="1368"/>
                    <a:pt x="368" y="1335"/>
                  </a:cubicBezTo>
                  <a:cubicBezTo>
                    <a:pt x="368" y="1302"/>
                    <a:pt x="334" y="1235"/>
                    <a:pt x="334" y="1168"/>
                  </a:cubicBezTo>
                  <a:cubicBezTo>
                    <a:pt x="334" y="1101"/>
                    <a:pt x="368" y="1035"/>
                    <a:pt x="368" y="968"/>
                  </a:cubicBezTo>
                  <a:cubicBezTo>
                    <a:pt x="401" y="868"/>
                    <a:pt x="434" y="835"/>
                    <a:pt x="468" y="768"/>
                  </a:cubicBezTo>
                  <a:cubicBezTo>
                    <a:pt x="501" y="701"/>
                    <a:pt x="568" y="634"/>
                    <a:pt x="601" y="601"/>
                  </a:cubicBezTo>
                  <a:cubicBezTo>
                    <a:pt x="634" y="568"/>
                    <a:pt x="701" y="501"/>
                    <a:pt x="768" y="468"/>
                  </a:cubicBezTo>
                  <a:cubicBezTo>
                    <a:pt x="801" y="434"/>
                    <a:pt x="868" y="434"/>
                    <a:pt x="935" y="434"/>
                  </a:cubicBezTo>
                  <a:cubicBezTo>
                    <a:pt x="1001" y="434"/>
                    <a:pt x="1035" y="434"/>
                    <a:pt x="1068" y="468"/>
                  </a:cubicBezTo>
                  <a:cubicBezTo>
                    <a:pt x="1101" y="468"/>
                    <a:pt x="1135" y="501"/>
                    <a:pt x="1168" y="534"/>
                  </a:cubicBezTo>
                  <a:cubicBezTo>
                    <a:pt x="1168" y="568"/>
                    <a:pt x="1201" y="601"/>
                    <a:pt x="1201" y="634"/>
                  </a:cubicBezTo>
                  <a:cubicBezTo>
                    <a:pt x="1201" y="634"/>
                    <a:pt x="1235" y="668"/>
                    <a:pt x="1235" y="668"/>
                  </a:cubicBezTo>
                  <a:lnTo>
                    <a:pt x="1302" y="668"/>
                  </a:lnTo>
                  <a:lnTo>
                    <a:pt x="1402" y="601"/>
                  </a:lnTo>
                  <a:cubicBezTo>
                    <a:pt x="1435" y="601"/>
                    <a:pt x="1435" y="568"/>
                    <a:pt x="1468" y="568"/>
                  </a:cubicBezTo>
                  <a:cubicBezTo>
                    <a:pt x="1468" y="534"/>
                    <a:pt x="1468" y="501"/>
                    <a:pt x="1468" y="468"/>
                  </a:cubicBezTo>
                  <a:cubicBezTo>
                    <a:pt x="1468" y="401"/>
                    <a:pt x="1435" y="334"/>
                    <a:pt x="1402" y="268"/>
                  </a:cubicBezTo>
                  <a:cubicBezTo>
                    <a:pt x="1335" y="101"/>
                    <a:pt x="1201" y="1"/>
                    <a:pt x="10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3192450" y="1794225"/>
              <a:ext cx="33375" cy="63400"/>
            </a:xfrm>
            <a:custGeom>
              <a:rect b="b" l="l" r="r" t="t"/>
              <a:pathLst>
                <a:path extrusionOk="0" h="2536" w="1335">
                  <a:moveTo>
                    <a:pt x="818" y="418"/>
                  </a:moveTo>
                  <a:cubicBezTo>
                    <a:pt x="868" y="418"/>
                    <a:pt x="918" y="434"/>
                    <a:pt x="968" y="468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7" y="1301"/>
                  </a:lnTo>
                  <a:cubicBezTo>
                    <a:pt x="267" y="1201"/>
                    <a:pt x="267" y="1135"/>
                    <a:pt x="301" y="1035"/>
                  </a:cubicBezTo>
                  <a:cubicBezTo>
                    <a:pt x="334" y="968"/>
                    <a:pt x="367" y="868"/>
                    <a:pt x="401" y="801"/>
                  </a:cubicBezTo>
                  <a:cubicBezTo>
                    <a:pt x="434" y="734"/>
                    <a:pt x="468" y="668"/>
                    <a:pt x="501" y="601"/>
                  </a:cubicBezTo>
                  <a:cubicBezTo>
                    <a:pt x="568" y="568"/>
                    <a:pt x="601" y="501"/>
                    <a:pt x="668" y="468"/>
                  </a:cubicBezTo>
                  <a:cubicBezTo>
                    <a:pt x="718" y="434"/>
                    <a:pt x="768" y="418"/>
                    <a:pt x="818" y="418"/>
                  </a:cubicBezTo>
                  <a:close/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68" y="167"/>
                    <a:pt x="468" y="234"/>
                    <a:pt x="401" y="334"/>
                  </a:cubicBezTo>
                  <a:cubicBezTo>
                    <a:pt x="334" y="401"/>
                    <a:pt x="267" y="534"/>
                    <a:pt x="201" y="634"/>
                  </a:cubicBezTo>
                  <a:cubicBezTo>
                    <a:pt x="167" y="768"/>
                    <a:pt x="101" y="901"/>
                    <a:pt x="67" y="1035"/>
                  </a:cubicBezTo>
                  <a:cubicBezTo>
                    <a:pt x="34" y="1168"/>
                    <a:pt x="34" y="1301"/>
                    <a:pt x="34" y="1435"/>
                  </a:cubicBezTo>
                  <a:cubicBezTo>
                    <a:pt x="1" y="1568"/>
                    <a:pt x="1" y="1702"/>
                    <a:pt x="34" y="1835"/>
                  </a:cubicBezTo>
                  <a:cubicBezTo>
                    <a:pt x="34" y="1935"/>
                    <a:pt x="34" y="2069"/>
                    <a:pt x="67" y="2202"/>
                  </a:cubicBezTo>
                  <a:cubicBezTo>
                    <a:pt x="101" y="2269"/>
                    <a:pt x="167" y="2369"/>
                    <a:pt x="201" y="2436"/>
                  </a:cubicBezTo>
                  <a:cubicBezTo>
                    <a:pt x="267" y="2469"/>
                    <a:pt x="334" y="2502"/>
                    <a:pt x="401" y="2536"/>
                  </a:cubicBezTo>
                  <a:cubicBezTo>
                    <a:pt x="501" y="2536"/>
                    <a:pt x="601" y="2502"/>
                    <a:pt x="668" y="2469"/>
                  </a:cubicBezTo>
                  <a:cubicBezTo>
                    <a:pt x="768" y="2402"/>
                    <a:pt x="868" y="2336"/>
                    <a:pt x="935" y="2235"/>
                  </a:cubicBezTo>
                  <a:cubicBezTo>
                    <a:pt x="1068" y="2102"/>
                    <a:pt x="1168" y="1935"/>
                    <a:pt x="1235" y="1768"/>
                  </a:cubicBezTo>
                  <a:cubicBezTo>
                    <a:pt x="1268" y="1702"/>
                    <a:pt x="1268" y="1635"/>
                    <a:pt x="1268" y="1568"/>
                  </a:cubicBezTo>
                  <a:cubicBezTo>
                    <a:pt x="1301" y="1535"/>
                    <a:pt x="1268" y="1502"/>
                    <a:pt x="1268" y="1502"/>
                  </a:cubicBezTo>
                  <a:cubicBezTo>
                    <a:pt x="1251" y="1485"/>
                    <a:pt x="1243" y="1477"/>
                    <a:pt x="1235" y="1477"/>
                  </a:cubicBezTo>
                  <a:cubicBezTo>
                    <a:pt x="1226" y="1477"/>
                    <a:pt x="1218" y="1485"/>
                    <a:pt x="1201" y="1502"/>
                  </a:cubicBezTo>
                  <a:lnTo>
                    <a:pt x="1135" y="1535"/>
                  </a:lnTo>
                  <a:cubicBezTo>
                    <a:pt x="1101" y="1535"/>
                    <a:pt x="1068" y="1568"/>
                    <a:pt x="1068" y="1568"/>
                  </a:cubicBezTo>
                  <a:cubicBezTo>
                    <a:pt x="1035" y="1602"/>
                    <a:pt x="1035" y="1635"/>
                    <a:pt x="1035" y="1635"/>
                  </a:cubicBezTo>
                  <a:cubicBezTo>
                    <a:pt x="1001" y="1735"/>
                    <a:pt x="968" y="1802"/>
                    <a:pt x="901" y="1869"/>
                  </a:cubicBezTo>
                  <a:cubicBezTo>
                    <a:pt x="834" y="1969"/>
                    <a:pt x="768" y="2035"/>
                    <a:pt x="668" y="2069"/>
                  </a:cubicBezTo>
                  <a:cubicBezTo>
                    <a:pt x="634" y="2102"/>
                    <a:pt x="584" y="2119"/>
                    <a:pt x="534" y="2119"/>
                  </a:cubicBezTo>
                  <a:cubicBezTo>
                    <a:pt x="484" y="2119"/>
                    <a:pt x="434" y="2102"/>
                    <a:pt x="401" y="2069"/>
                  </a:cubicBezTo>
                  <a:cubicBezTo>
                    <a:pt x="301" y="1969"/>
                    <a:pt x="267" y="1835"/>
                    <a:pt x="267" y="1668"/>
                  </a:cubicBezTo>
                  <a:lnTo>
                    <a:pt x="1235" y="1101"/>
                  </a:lnTo>
                  <a:cubicBezTo>
                    <a:pt x="1268" y="1068"/>
                    <a:pt x="1301" y="1068"/>
                    <a:pt x="1301" y="1035"/>
                  </a:cubicBezTo>
                  <a:cubicBezTo>
                    <a:pt x="1301" y="1001"/>
                    <a:pt x="1335" y="968"/>
                    <a:pt x="1335" y="935"/>
                  </a:cubicBezTo>
                  <a:lnTo>
                    <a:pt x="1335" y="801"/>
                  </a:lnTo>
                  <a:cubicBezTo>
                    <a:pt x="1335" y="668"/>
                    <a:pt x="1301" y="534"/>
                    <a:pt x="1268" y="401"/>
                  </a:cubicBezTo>
                  <a:cubicBezTo>
                    <a:pt x="1268" y="301"/>
                    <a:pt x="1201" y="201"/>
                    <a:pt x="1135" y="134"/>
                  </a:cubicBezTo>
                  <a:cubicBezTo>
                    <a:pt x="1101" y="67"/>
                    <a:pt x="1035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3231650" y="1772550"/>
              <a:ext cx="31700" cy="65075"/>
            </a:xfrm>
            <a:custGeom>
              <a:rect b="b" l="l" r="r" t="t"/>
              <a:pathLst>
                <a:path extrusionOk="0" h="2603" w="1268">
                  <a:moveTo>
                    <a:pt x="968" y="1101"/>
                  </a:moveTo>
                  <a:lnTo>
                    <a:pt x="968" y="1234"/>
                  </a:lnTo>
                  <a:cubicBezTo>
                    <a:pt x="968" y="1301"/>
                    <a:pt x="968" y="1401"/>
                    <a:pt x="934" y="1501"/>
                  </a:cubicBezTo>
                  <a:cubicBezTo>
                    <a:pt x="934" y="1601"/>
                    <a:pt x="901" y="1668"/>
                    <a:pt x="868" y="1768"/>
                  </a:cubicBezTo>
                  <a:cubicBezTo>
                    <a:pt x="801" y="1835"/>
                    <a:pt x="768" y="1902"/>
                    <a:pt x="701" y="1968"/>
                  </a:cubicBezTo>
                  <a:cubicBezTo>
                    <a:pt x="634" y="2035"/>
                    <a:pt x="601" y="2102"/>
                    <a:pt x="534" y="2135"/>
                  </a:cubicBezTo>
                  <a:cubicBezTo>
                    <a:pt x="467" y="2168"/>
                    <a:pt x="434" y="2168"/>
                    <a:pt x="367" y="2168"/>
                  </a:cubicBezTo>
                  <a:lnTo>
                    <a:pt x="301" y="2168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34" y="2068"/>
                    <a:pt x="234" y="2035"/>
                    <a:pt x="267" y="2002"/>
                  </a:cubicBezTo>
                  <a:cubicBezTo>
                    <a:pt x="267" y="1902"/>
                    <a:pt x="301" y="1768"/>
                    <a:pt x="367" y="1701"/>
                  </a:cubicBezTo>
                  <a:cubicBezTo>
                    <a:pt x="434" y="1568"/>
                    <a:pt x="534" y="1468"/>
                    <a:pt x="634" y="1401"/>
                  </a:cubicBezTo>
                  <a:lnTo>
                    <a:pt x="968" y="1101"/>
                  </a:lnTo>
                  <a:close/>
                  <a:moveTo>
                    <a:pt x="901" y="0"/>
                  </a:moveTo>
                  <a:cubicBezTo>
                    <a:pt x="801" y="0"/>
                    <a:pt x="734" y="34"/>
                    <a:pt x="667" y="67"/>
                  </a:cubicBezTo>
                  <a:cubicBezTo>
                    <a:pt x="601" y="134"/>
                    <a:pt x="501" y="167"/>
                    <a:pt x="467" y="267"/>
                  </a:cubicBezTo>
                  <a:cubicBezTo>
                    <a:pt x="401" y="334"/>
                    <a:pt x="334" y="401"/>
                    <a:pt x="267" y="467"/>
                  </a:cubicBezTo>
                  <a:cubicBezTo>
                    <a:pt x="234" y="567"/>
                    <a:pt x="200" y="634"/>
                    <a:pt x="167" y="734"/>
                  </a:cubicBezTo>
                  <a:cubicBezTo>
                    <a:pt x="134" y="801"/>
                    <a:pt x="100" y="868"/>
                    <a:pt x="100" y="968"/>
                  </a:cubicBezTo>
                  <a:cubicBezTo>
                    <a:pt x="100" y="968"/>
                    <a:pt x="100" y="1001"/>
                    <a:pt x="134" y="1034"/>
                  </a:cubicBezTo>
                  <a:lnTo>
                    <a:pt x="200" y="1034"/>
                  </a:lnTo>
                  <a:lnTo>
                    <a:pt x="267" y="968"/>
                  </a:lnTo>
                  <a:cubicBezTo>
                    <a:pt x="301" y="968"/>
                    <a:pt x="301" y="934"/>
                    <a:pt x="334" y="934"/>
                  </a:cubicBezTo>
                  <a:cubicBezTo>
                    <a:pt x="334" y="901"/>
                    <a:pt x="367" y="868"/>
                    <a:pt x="367" y="868"/>
                  </a:cubicBezTo>
                  <a:cubicBezTo>
                    <a:pt x="401" y="767"/>
                    <a:pt x="434" y="701"/>
                    <a:pt x="467" y="634"/>
                  </a:cubicBezTo>
                  <a:cubicBezTo>
                    <a:pt x="534" y="567"/>
                    <a:pt x="601" y="501"/>
                    <a:pt x="667" y="467"/>
                  </a:cubicBezTo>
                  <a:cubicBezTo>
                    <a:pt x="707" y="428"/>
                    <a:pt x="757" y="412"/>
                    <a:pt x="806" y="412"/>
                  </a:cubicBezTo>
                  <a:cubicBezTo>
                    <a:pt x="840" y="412"/>
                    <a:pt x="873" y="420"/>
                    <a:pt x="901" y="434"/>
                  </a:cubicBezTo>
                  <a:cubicBezTo>
                    <a:pt x="968" y="467"/>
                    <a:pt x="1001" y="567"/>
                    <a:pt x="1001" y="701"/>
                  </a:cubicBezTo>
                  <a:lnTo>
                    <a:pt x="1001" y="767"/>
                  </a:lnTo>
                  <a:lnTo>
                    <a:pt x="567" y="1101"/>
                  </a:lnTo>
                  <a:cubicBezTo>
                    <a:pt x="501" y="1168"/>
                    <a:pt x="434" y="1234"/>
                    <a:pt x="367" y="1301"/>
                  </a:cubicBezTo>
                  <a:cubicBezTo>
                    <a:pt x="267" y="1401"/>
                    <a:pt x="234" y="1468"/>
                    <a:pt x="167" y="1568"/>
                  </a:cubicBezTo>
                  <a:cubicBezTo>
                    <a:pt x="100" y="1668"/>
                    <a:pt x="67" y="1768"/>
                    <a:pt x="34" y="1868"/>
                  </a:cubicBezTo>
                  <a:cubicBezTo>
                    <a:pt x="0" y="1968"/>
                    <a:pt x="0" y="2068"/>
                    <a:pt x="0" y="2202"/>
                  </a:cubicBezTo>
                  <a:cubicBezTo>
                    <a:pt x="0" y="2269"/>
                    <a:pt x="0" y="2369"/>
                    <a:pt x="34" y="2435"/>
                  </a:cubicBezTo>
                  <a:cubicBezTo>
                    <a:pt x="67" y="2469"/>
                    <a:pt x="100" y="2535"/>
                    <a:pt x="134" y="2569"/>
                  </a:cubicBezTo>
                  <a:cubicBezTo>
                    <a:pt x="200" y="2602"/>
                    <a:pt x="234" y="2602"/>
                    <a:pt x="301" y="2602"/>
                  </a:cubicBezTo>
                  <a:cubicBezTo>
                    <a:pt x="367" y="2602"/>
                    <a:pt x="434" y="2569"/>
                    <a:pt x="501" y="2535"/>
                  </a:cubicBezTo>
                  <a:cubicBezTo>
                    <a:pt x="567" y="2502"/>
                    <a:pt x="601" y="2469"/>
                    <a:pt x="634" y="2435"/>
                  </a:cubicBezTo>
                  <a:cubicBezTo>
                    <a:pt x="701" y="2402"/>
                    <a:pt x="734" y="2335"/>
                    <a:pt x="801" y="2302"/>
                  </a:cubicBezTo>
                  <a:cubicBezTo>
                    <a:pt x="834" y="2235"/>
                    <a:pt x="868" y="2168"/>
                    <a:pt x="901" y="2102"/>
                  </a:cubicBezTo>
                  <a:cubicBezTo>
                    <a:pt x="934" y="2035"/>
                    <a:pt x="968" y="1968"/>
                    <a:pt x="1001" y="1902"/>
                  </a:cubicBezTo>
                  <a:lnTo>
                    <a:pt x="1001" y="2102"/>
                  </a:lnTo>
                  <a:cubicBezTo>
                    <a:pt x="1001" y="2102"/>
                    <a:pt x="1001" y="2135"/>
                    <a:pt x="1034" y="2168"/>
                  </a:cubicBezTo>
                  <a:lnTo>
                    <a:pt x="1068" y="2168"/>
                  </a:lnTo>
                  <a:lnTo>
                    <a:pt x="1168" y="2102"/>
                  </a:lnTo>
                  <a:cubicBezTo>
                    <a:pt x="1201" y="2102"/>
                    <a:pt x="1235" y="2068"/>
                    <a:pt x="1235" y="2035"/>
                  </a:cubicBezTo>
                  <a:cubicBezTo>
                    <a:pt x="1235" y="2002"/>
                    <a:pt x="1268" y="1968"/>
                    <a:pt x="1268" y="1935"/>
                  </a:cubicBezTo>
                  <a:lnTo>
                    <a:pt x="1268" y="601"/>
                  </a:lnTo>
                  <a:cubicBezTo>
                    <a:pt x="1268" y="501"/>
                    <a:pt x="1235" y="367"/>
                    <a:pt x="1201" y="267"/>
                  </a:cubicBezTo>
                  <a:cubicBezTo>
                    <a:pt x="1201" y="167"/>
                    <a:pt x="1134" y="100"/>
                    <a:pt x="1101" y="67"/>
                  </a:cubicBezTo>
                  <a:cubicBezTo>
                    <a:pt x="1034" y="0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3274175" y="1750025"/>
              <a:ext cx="19200" cy="66750"/>
            </a:xfrm>
            <a:custGeom>
              <a:rect b="b" l="l" r="r" t="t"/>
              <a:pathLst>
                <a:path extrusionOk="0" h="2670" w="768">
                  <a:moveTo>
                    <a:pt x="701" y="1"/>
                  </a:moveTo>
                  <a:lnTo>
                    <a:pt x="534" y="101"/>
                  </a:lnTo>
                  <a:cubicBezTo>
                    <a:pt x="468" y="134"/>
                    <a:pt x="401" y="201"/>
                    <a:pt x="334" y="267"/>
                  </a:cubicBezTo>
                  <a:cubicBezTo>
                    <a:pt x="267" y="368"/>
                    <a:pt x="234" y="434"/>
                    <a:pt x="201" y="534"/>
                  </a:cubicBezTo>
                  <a:lnTo>
                    <a:pt x="201" y="401"/>
                  </a:lnTo>
                  <a:cubicBezTo>
                    <a:pt x="201" y="401"/>
                    <a:pt x="201" y="368"/>
                    <a:pt x="201" y="334"/>
                  </a:cubicBezTo>
                  <a:lnTo>
                    <a:pt x="134" y="334"/>
                  </a:lnTo>
                  <a:lnTo>
                    <a:pt x="34" y="401"/>
                  </a:lnTo>
                  <a:cubicBezTo>
                    <a:pt x="1" y="401"/>
                    <a:pt x="1" y="434"/>
                    <a:pt x="1" y="468"/>
                  </a:cubicBezTo>
                  <a:cubicBezTo>
                    <a:pt x="1" y="501"/>
                    <a:pt x="1" y="534"/>
                    <a:pt x="1" y="568"/>
                  </a:cubicBezTo>
                  <a:lnTo>
                    <a:pt x="1" y="2602"/>
                  </a:lnTo>
                  <a:cubicBezTo>
                    <a:pt x="1" y="2602"/>
                    <a:pt x="1" y="2636"/>
                    <a:pt x="1" y="2669"/>
                  </a:cubicBezTo>
                  <a:lnTo>
                    <a:pt x="34" y="2669"/>
                  </a:lnTo>
                  <a:lnTo>
                    <a:pt x="167" y="2602"/>
                  </a:lnTo>
                  <a:cubicBezTo>
                    <a:pt x="167" y="2602"/>
                    <a:pt x="201" y="2569"/>
                    <a:pt x="201" y="2536"/>
                  </a:cubicBezTo>
                  <a:cubicBezTo>
                    <a:pt x="201" y="2502"/>
                    <a:pt x="201" y="2469"/>
                    <a:pt x="201" y="2436"/>
                  </a:cubicBezTo>
                  <a:lnTo>
                    <a:pt x="201" y="1168"/>
                  </a:lnTo>
                  <a:cubicBezTo>
                    <a:pt x="167" y="901"/>
                    <a:pt x="301" y="634"/>
                    <a:pt x="534" y="468"/>
                  </a:cubicBezTo>
                  <a:lnTo>
                    <a:pt x="701" y="368"/>
                  </a:lnTo>
                  <a:cubicBezTo>
                    <a:pt x="734" y="368"/>
                    <a:pt x="734" y="334"/>
                    <a:pt x="768" y="301"/>
                  </a:cubicBezTo>
                  <a:cubicBezTo>
                    <a:pt x="768" y="267"/>
                    <a:pt x="768" y="234"/>
                    <a:pt x="768" y="201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3297525" y="1734175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34" y="168"/>
                    <a:pt x="468" y="234"/>
                    <a:pt x="367" y="334"/>
                  </a:cubicBezTo>
                  <a:cubicBezTo>
                    <a:pt x="301" y="434"/>
                    <a:pt x="234" y="535"/>
                    <a:pt x="167" y="668"/>
                  </a:cubicBezTo>
                  <a:cubicBezTo>
                    <a:pt x="134" y="768"/>
                    <a:pt x="67" y="901"/>
                    <a:pt x="67" y="1068"/>
                  </a:cubicBezTo>
                  <a:cubicBezTo>
                    <a:pt x="34" y="1202"/>
                    <a:pt x="1" y="1335"/>
                    <a:pt x="1" y="1469"/>
                  </a:cubicBezTo>
                  <a:cubicBezTo>
                    <a:pt x="1" y="1535"/>
                    <a:pt x="1" y="1602"/>
                    <a:pt x="1" y="1635"/>
                  </a:cubicBezTo>
                  <a:lnTo>
                    <a:pt x="1" y="1835"/>
                  </a:lnTo>
                  <a:cubicBezTo>
                    <a:pt x="1" y="1936"/>
                    <a:pt x="1" y="2069"/>
                    <a:pt x="34" y="2169"/>
                  </a:cubicBezTo>
                  <a:cubicBezTo>
                    <a:pt x="67" y="2269"/>
                    <a:pt x="101" y="2369"/>
                    <a:pt x="167" y="2436"/>
                  </a:cubicBezTo>
                  <a:cubicBezTo>
                    <a:pt x="234" y="2469"/>
                    <a:pt x="301" y="2503"/>
                    <a:pt x="367" y="2536"/>
                  </a:cubicBezTo>
                  <a:cubicBezTo>
                    <a:pt x="468" y="2536"/>
                    <a:pt x="568" y="2503"/>
                    <a:pt x="668" y="2436"/>
                  </a:cubicBezTo>
                  <a:cubicBezTo>
                    <a:pt x="768" y="2369"/>
                    <a:pt x="868" y="2302"/>
                    <a:pt x="935" y="2202"/>
                  </a:cubicBezTo>
                  <a:cubicBezTo>
                    <a:pt x="1001" y="2102"/>
                    <a:pt x="1068" y="2002"/>
                    <a:pt x="1135" y="1902"/>
                  </a:cubicBezTo>
                  <a:cubicBezTo>
                    <a:pt x="1168" y="1802"/>
                    <a:pt x="1235" y="1702"/>
                    <a:pt x="1268" y="1602"/>
                  </a:cubicBezTo>
                  <a:cubicBezTo>
                    <a:pt x="1268" y="1535"/>
                    <a:pt x="1301" y="1435"/>
                    <a:pt x="1301" y="1368"/>
                  </a:cubicBezTo>
                  <a:cubicBezTo>
                    <a:pt x="1301" y="1335"/>
                    <a:pt x="1301" y="1302"/>
                    <a:pt x="1268" y="1302"/>
                  </a:cubicBezTo>
                  <a:cubicBezTo>
                    <a:pt x="1268" y="1285"/>
                    <a:pt x="1260" y="1277"/>
                    <a:pt x="1251" y="1277"/>
                  </a:cubicBezTo>
                  <a:cubicBezTo>
                    <a:pt x="1243" y="1277"/>
                    <a:pt x="1235" y="1285"/>
                    <a:pt x="1235" y="1302"/>
                  </a:cubicBezTo>
                  <a:lnTo>
                    <a:pt x="1135" y="1335"/>
                  </a:lnTo>
                  <a:cubicBezTo>
                    <a:pt x="1101" y="1335"/>
                    <a:pt x="1101" y="1368"/>
                    <a:pt x="1068" y="1402"/>
                  </a:cubicBezTo>
                  <a:cubicBezTo>
                    <a:pt x="1068" y="1435"/>
                    <a:pt x="1035" y="1469"/>
                    <a:pt x="1035" y="1502"/>
                  </a:cubicBezTo>
                  <a:cubicBezTo>
                    <a:pt x="1001" y="1635"/>
                    <a:pt x="968" y="1735"/>
                    <a:pt x="901" y="1869"/>
                  </a:cubicBezTo>
                  <a:cubicBezTo>
                    <a:pt x="834" y="1936"/>
                    <a:pt x="734" y="2002"/>
                    <a:pt x="668" y="2069"/>
                  </a:cubicBezTo>
                  <a:cubicBezTo>
                    <a:pt x="601" y="2102"/>
                    <a:pt x="568" y="2102"/>
                    <a:pt x="534" y="2102"/>
                  </a:cubicBezTo>
                  <a:cubicBezTo>
                    <a:pt x="468" y="2102"/>
                    <a:pt x="434" y="2102"/>
                    <a:pt x="401" y="2069"/>
                  </a:cubicBezTo>
                  <a:cubicBezTo>
                    <a:pt x="334" y="2036"/>
                    <a:pt x="334" y="1969"/>
                    <a:pt x="301" y="1902"/>
                  </a:cubicBezTo>
                  <a:cubicBezTo>
                    <a:pt x="267" y="1835"/>
                    <a:pt x="267" y="1735"/>
                    <a:pt x="267" y="1635"/>
                  </a:cubicBezTo>
                  <a:cubicBezTo>
                    <a:pt x="234" y="1535"/>
                    <a:pt x="234" y="1435"/>
                    <a:pt x="234" y="1335"/>
                  </a:cubicBezTo>
                  <a:cubicBezTo>
                    <a:pt x="267" y="1235"/>
                    <a:pt x="267" y="1135"/>
                    <a:pt x="301" y="1035"/>
                  </a:cubicBezTo>
                  <a:cubicBezTo>
                    <a:pt x="334" y="935"/>
                    <a:pt x="334" y="835"/>
                    <a:pt x="401" y="768"/>
                  </a:cubicBezTo>
                  <a:cubicBezTo>
                    <a:pt x="434" y="701"/>
                    <a:pt x="468" y="635"/>
                    <a:pt x="501" y="568"/>
                  </a:cubicBezTo>
                  <a:cubicBezTo>
                    <a:pt x="568" y="535"/>
                    <a:pt x="601" y="501"/>
                    <a:pt x="668" y="468"/>
                  </a:cubicBezTo>
                  <a:cubicBezTo>
                    <a:pt x="734" y="401"/>
                    <a:pt x="801" y="401"/>
                    <a:pt x="901" y="401"/>
                  </a:cubicBezTo>
                  <a:cubicBezTo>
                    <a:pt x="968" y="434"/>
                    <a:pt x="1035" y="501"/>
                    <a:pt x="1035" y="568"/>
                  </a:cubicBezTo>
                  <a:cubicBezTo>
                    <a:pt x="1035" y="601"/>
                    <a:pt x="1068" y="635"/>
                    <a:pt x="1068" y="635"/>
                  </a:cubicBezTo>
                  <a:cubicBezTo>
                    <a:pt x="1085" y="651"/>
                    <a:pt x="1101" y="660"/>
                    <a:pt x="1114" y="660"/>
                  </a:cubicBezTo>
                  <a:cubicBezTo>
                    <a:pt x="1126" y="660"/>
                    <a:pt x="1135" y="651"/>
                    <a:pt x="1135" y="635"/>
                  </a:cubicBezTo>
                  <a:lnTo>
                    <a:pt x="1235" y="601"/>
                  </a:lnTo>
                  <a:cubicBezTo>
                    <a:pt x="1235" y="601"/>
                    <a:pt x="1268" y="568"/>
                    <a:pt x="1268" y="535"/>
                  </a:cubicBezTo>
                  <a:cubicBezTo>
                    <a:pt x="1301" y="501"/>
                    <a:pt x="1301" y="468"/>
                    <a:pt x="1301" y="434"/>
                  </a:cubicBezTo>
                  <a:cubicBezTo>
                    <a:pt x="1301" y="368"/>
                    <a:pt x="1268" y="301"/>
                    <a:pt x="1235" y="234"/>
                  </a:cubicBezTo>
                  <a:cubicBezTo>
                    <a:pt x="1235" y="168"/>
                    <a:pt x="1168" y="101"/>
                    <a:pt x="1135" y="68"/>
                  </a:cubicBezTo>
                  <a:cubicBezTo>
                    <a:pt x="1068" y="34"/>
                    <a:pt x="1001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3339225" y="1700000"/>
              <a:ext cx="32550" cy="79250"/>
            </a:xfrm>
            <a:custGeom>
              <a:rect b="b" l="l" r="r" t="t"/>
              <a:pathLst>
                <a:path extrusionOk="0" h="3170" w="1302">
                  <a:moveTo>
                    <a:pt x="201" y="0"/>
                  </a:moveTo>
                  <a:lnTo>
                    <a:pt x="100" y="67"/>
                  </a:lnTo>
                  <a:cubicBezTo>
                    <a:pt x="67" y="67"/>
                    <a:pt x="34" y="100"/>
                    <a:pt x="34" y="134"/>
                  </a:cubicBezTo>
                  <a:cubicBezTo>
                    <a:pt x="34" y="167"/>
                    <a:pt x="0" y="200"/>
                    <a:pt x="0" y="234"/>
                  </a:cubicBezTo>
                  <a:lnTo>
                    <a:pt x="0" y="3102"/>
                  </a:lnTo>
                  <a:cubicBezTo>
                    <a:pt x="0" y="3102"/>
                    <a:pt x="0" y="3136"/>
                    <a:pt x="34" y="3169"/>
                  </a:cubicBezTo>
                  <a:lnTo>
                    <a:pt x="100" y="3169"/>
                  </a:lnTo>
                  <a:lnTo>
                    <a:pt x="201" y="3102"/>
                  </a:lnTo>
                  <a:cubicBezTo>
                    <a:pt x="201" y="3102"/>
                    <a:pt x="234" y="3069"/>
                    <a:pt x="234" y="3036"/>
                  </a:cubicBezTo>
                  <a:cubicBezTo>
                    <a:pt x="267" y="3002"/>
                    <a:pt x="267" y="2969"/>
                    <a:pt x="234" y="2936"/>
                  </a:cubicBezTo>
                  <a:lnTo>
                    <a:pt x="234" y="1768"/>
                  </a:lnTo>
                  <a:cubicBezTo>
                    <a:pt x="234" y="1601"/>
                    <a:pt x="267" y="1401"/>
                    <a:pt x="367" y="1201"/>
                  </a:cubicBezTo>
                  <a:cubicBezTo>
                    <a:pt x="434" y="1068"/>
                    <a:pt x="534" y="968"/>
                    <a:pt x="634" y="867"/>
                  </a:cubicBezTo>
                  <a:cubicBezTo>
                    <a:pt x="701" y="834"/>
                    <a:pt x="759" y="817"/>
                    <a:pt x="809" y="817"/>
                  </a:cubicBezTo>
                  <a:cubicBezTo>
                    <a:pt x="859" y="817"/>
                    <a:pt x="901" y="834"/>
                    <a:pt x="934" y="867"/>
                  </a:cubicBezTo>
                  <a:cubicBezTo>
                    <a:pt x="1034" y="1001"/>
                    <a:pt x="1068" y="1168"/>
                    <a:pt x="1034" y="1334"/>
                  </a:cubicBezTo>
                  <a:lnTo>
                    <a:pt x="1034" y="2469"/>
                  </a:lnTo>
                  <a:cubicBezTo>
                    <a:pt x="1034" y="2502"/>
                    <a:pt x="1034" y="2535"/>
                    <a:pt x="1068" y="2535"/>
                  </a:cubicBezTo>
                  <a:cubicBezTo>
                    <a:pt x="1068" y="2552"/>
                    <a:pt x="1076" y="2560"/>
                    <a:pt x="1089" y="2560"/>
                  </a:cubicBezTo>
                  <a:cubicBezTo>
                    <a:pt x="1101" y="2560"/>
                    <a:pt x="1118" y="2552"/>
                    <a:pt x="1135" y="2535"/>
                  </a:cubicBezTo>
                  <a:lnTo>
                    <a:pt x="1235" y="2502"/>
                  </a:lnTo>
                  <a:cubicBezTo>
                    <a:pt x="1235" y="2469"/>
                    <a:pt x="1268" y="2435"/>
                    <a:pt x="1268" y="2435"/>
                  </a:cubicBezTo>
                  <a:cubicBezTo>
                    <a:pt x="1301" y="2402"/>
                    <a:pt x="1301" y="2369"/>
                    <a:pt x="1268" y="2335"/>
                  </a:cubicBezTo>
                  <a:lnTo>
                    <a:pt x="1301" y="1101"/>
                  </a:lnTo>
                  <a:cubicBezTo>
                    <a:pt x="1301" y="968"/>
                    <a:pt x="1301" y="867"/>
                    <a:pt x="1268" y="734"/>
                  </a:cubicBezTo>
                  <a:cubicBezTo>
                    <a:pt x="1235" y="634"/>
                    <a:pt x="1201" y="567"/>
                    <a:pt x="1135" y="501"/>
                  </a:cubicBezTo>
                  <a:cubicBezTo>
                    <a:pt x="1068" y="434"/>
                    <a:pt x="1001" y="400"/>
                    <a:pt x="934" y="400"/>
                  </a:cubicBezTo>
                  <a:cubicBezTo>
                    <a:pt x="834" y="400"/>
                    <a:pt x="768" y="434"/>
                    <a:pt x="701" y="467"/>
                  </a:cubicBezTo>
                  <a:cubicBezTo>
                    <a:pt x="567" y="534"/>
                    <a:pt x="467" y="634"/>
                    <a:pt x="401" y="734"/>
                  </a:cubicBezTo>
                  <a:cubicBezTo>
                    <a:pt x="334" y="834"/>
                    <a:pt x="301" y="934"/>
                    <a:pt x="234" y="1034"/>
                  </a:cubicBezTo>
                  <a:lnTo>
                    <a:pt x="234" y="67"/>
                  </a:lnTo>
                  <a:cubicBezTo>
                    <a:pt x="267" y="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3397600" y="1654125"/>
              <a:ext cx="40050" cy="84250"/>
            </a:xfrm>
            <a:custGeom>
              <a:rect b="b" l="l" r="r" t="t"/>
              <a:pathLst>
                <a:path extrusionOk="0" h="3370" w="1602">
                  <a:moveTo>
                    <a:pt x="1168" y="1"/>
                  </a:moveTo>
                  <a:cubicBezTo>
                    <a:pt x="1034" y="1"/>
                    <a:pt x="901" y="34"/>
                    <a:pt x="801" y="101"/>
                  </a:cubicBezTo>
                  <a:cubicBezTo>
                    <a:pt x="668" y="167"/>
                    <a:pt x="567" y="267"/>
                    <a:pt x="467" y="401"/>
                  </a:cubicBezTo>
                  <a:cubicBezTo>
                    <a:pt x="367" y="501"/>
                    <a:pt x="267" y="634"/>
                    <a:pt x="234" y="768"/>
                  </a:cubicBezTo>
                  <a:cubicBezTo>
                    <a:pt x="134" y="935"/>
                    <a:pt x="100" y="1101"/>
                    <a:pt x="67" y="1235"/>
                  </a:cubicBezTo>
                  <a:cubicBezTo>
                    <a:pt x="34" y="1402"/>
                    <a:pt x="0" y="1568"/>
                    <a:pt x="0" y="1768"/>
                  </a:cubicBezTo>
                  <a:lnTo>
                    <a:pt x="0" y="2536"/>
                  </a:lnTo>
                  <a:cubicBezTo>
                    <a:pt x="0" y="2669"/>
                    <a:pt x="0" y="2836"/>
                    <a:pt x="67" y="2969"/>
                  </a:cubicBezTo>
                  <a:cubicBezTo>
                    <a:pt x="67" y="3069"/>
                    <a:pt x="134" y="3169"/>
                    <a:pt x="234" y="3270"/>
                  </a:cubicBezTo>
                  <a:cubicBezTo>
                    <a:pt x="267" y="3336"/>
                    <a:pt x="367" y="3370"/>
                    <a:pt x="467" y="3370"/>
                  </a:cubicBezTo>
                  <a:cubicBezTo>
                    <a:pt x="567" y="3370"/>
                    <a:pt x="701" y="3336"/>
                    <a:pt x="801" y="3270"/>
                  </a:cubicBezTo>
                  <a:cubicBezTo>
                    <a:pt x="934" y="3169"/>
                    <a:pt x="1068" y="3069"/>
                    <a:pt x="1168" y="2936"/>
                  </a:cubicBezTo>
                  <a:cubicBezTo>
                    <a:pt x="1268" y="2836"/>
                    <a:pt x="1335" y="2702"/>
                    <a:pt x="1401" y="2569"/>
                  </a:cubicBezTo>
                  <a:cubicBezTo>
                    <a:pt x="1468" y="2436"/>
                    <a:pt x="1501" y="2269"/>
                    <a:pt x="1535" y="2135"/>
                  </a:cubicBezTo>
                  <a:cubicBezTo>
                    <a:pt x="1568" y="2035"/>
                    <a:pt x="1602" y="1902"/>
                    <a:pt x="1602" y="1802"/>
                  </a:cubicBezTo>
                  <a:cubicBezTo>
                    <a:pt x="1602" y="1768"/>
                    <a:pt x="1602" y="1768"/>
                    <a:pt x="1602" y="1735"/>
                  </a:cubicBezTo>
                  <a:lnTo>
                    <a:pt x="1535" y="1735"/>
                  </a:lnTo>
                  <a:lnTo>
                    <a:pt x="1401" y="1802"/>
                  </a:lnTo>
                  <a:cubicBezTo>
                    <a:pt x="1401" y="1835"/>
                    <a:pt x="1368" y="1835"/>
                    <a:pt x="1368" y="1869"/>
                  </a:cubicBezTo>
                  <a:cubicBezTo>
                    <a:pt x="1368" y="1902"/>
                    <a:pt x="1335" y="1935"/>
                    <a:pt x="1335" y="1935"/>
                  </a:cubicBezTo>
                  <a:cubicBezTo>
                    <a:pt x="1335" y="2035"/>
                    <a:pt x="1301" y="2102"/>
                    <a:pt x="1301" y="2202"/>
                  </a:cubicBezTo>
                  <a:cubicBezTo>
                    <a:pt x="1268" y="2269"/>
                    <a:pt x="1235" y="2369"/>
                    <a:pt x="1201" y="2436"/>
                  </a:cubicBezTo>
                  <a:cubicBezTo>
                    <a:pt x="1168" y="2536"/>
                    <a:pt x="1101" y="2602"/>
                    <a:pt x="1034" y="2669"/>
                  </a:cubicBezTo>
                  <a:cubicBezTo>
                    <a:pt x="968" y="2736"/>
                    <a:pt x="901" y="2803"/>
                    <a:pt x="801" y="2836"/>
                  </a:cubicBezTo>
                  <a:cubicBezTo>
                    <a:pt x="718" y="2886"/>
                    <a:pt x="643" y="2911"/>
                    <a:pt x="580" y="2911"/>
                  </a:cubicBezTo>
                  <a:cubicBezTo>
                    <a:pt x="517" y="2911"/>
                    <a:pt x="467" y="2886"/>
                    <a:pt x="434" y="2836"/>
                  </a:cubicBezTo>
                  <a:cubicBezTo>
                    <a:pt x="301" y="2702"/>
                    <a:pt x="267" y="2536"/>
                    <a:pt x="267" y="2336"/>
                  </a:cubicBezTo>
                  <a:lnTo>
                    <a:pt x="267" y="1969"/>
                  </a:lnTo>
                  <a:lnTo>
                    <a:pt x="267" y="1602"/>
                  </a:lnTo>
                  <a:cubicBezTo>
                    <a:pt x="301" y="1368"/>
                    <a:pt x="334" y="1168"/>
                    <a:pt x="434" y="935"/>
                  </a:cubicBezTo>
                  <a:cubicBezTo>
                    <a:pt x="501" y="768"/>
                    <a:pt x="634" y="601"/>
                    <a:pt x="801" y="501"/>
                  </a:cubicBezTo>
                  <a:cubicBezTo>
                    <a:pt x="868" y="468"/>
                    <a:pt x="968" y="434"/>
                    <a:pt x="1034" y="434"/>
                  </a:cubicBezTo>
                  <a:cubicBezTo>
                    <a:pt x="1101" y="434"/>
                    <a:pt x="1168" y="434"/>
                    <a:pt x="1201" y="468"/>
                  </a:cubicBezTo>
                  <a:cubicBezTo>
                    <a:pt x="1235" y="501"/>
                    <a:pt x="1268" y="568"/>
                    <a:pt x="1301" y="601"/>
                  </a:cubicBezTo>
                  <a:cubicBezTo>
                    <a:pt x="1301" y="668"/>
                    <a:pt x="1335" y="734"/>
                    <a:pt x="1335" y="801"/>
                  </a:cubicBezTo>
                  <a:cubicBezTo>
                    <a:pt x="1335" y="834"/>
                    <a:pt x="1368" y="834"/>
                    <a:pt x="1368" y="834"/>
                  </a:cubicBezTo>
                  <a:cubicBezTo>
                    <a:pt x="1368" y="851"/>
                    <a:pt x="1376" y="859"/>
                    <a:pt x="1385" y="859"/>
                  </a:cubicBezTo>
                  <a:cubicBezTo>
                    <a:pt x="1393" y="859"/>
                    <a:pt x="1401" y="851"/>
                    <a:pt x="1401" y="834"/>
                  </a:cubicBezTo>
                  <a:lnTo>
                    <a:pt x="1535" y="768"/>
                  </a:lnTo>
                  <a:cubicBezTo>
                    <a:pt x="1568" y="768"/>
                    <a:pt x="1568" y="734"/>
                    <a:pt x="1602" y="701"/>
                  </a:cubicBezTo>
                  <a:cubicBezTo>
                    <a:pt x="1602" y="701"/>
                    <a:pt x="1602" y="668"/>
                    <a:pt x="1602" y="634"/>
                  </a:cubicBezTo>
                  <a:cubicBezTo>
                    <a:pt x="1602" y="534"/>
                    <a:pt x="1568" y="434"/>
                    <a:pt x="1535" y="334"/>
                  </a:cubicBezTo>
                  <a:cubicBezTo>
                    <a:pt x="1501" y="267"/>
                    <a:pt x="1468" y="167"/>
                    <a:pt x="1401" y="101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3444300" y="1649125"/>
              <a:ext cx="34225" cy="62575"/>
            </a:xfrm>
            <a:custGeom>
              <a:rect b="b" l="l" r="r" t="t"/>
              <a:pathLst>
                <a:path extrusionOk="0" h="2503" w="1369">
                  <a:moveTo>
                    <a:pt x="868" y="401"/>
                  </a:moveTo>
                  <a:cubicBezTo>
                    <a:pt x="901" y="401"/>
                    <a:pt x="968" y="434"/>
                    <a:pt x="1001" y="467"/>
                  </a:cubicBezTo>
                  <a:cubicBezTo>
                    <a:pt x="1034" y="501"/>
                    <a:pt x="1068" y="567"/>
                    <a:pt x="1068" y="601"/>
                  </a:cubicBezTo>
                  <a:cubicBezTo>
                    <a:pt x="1101" y="701"/>
                    <a:pt x="1101" y="768"/>
                    <a:pt x="1101" y="834"/>
                  </a:cubicBezTo>
                  <a:cubicBezTo>
                    <a:pt x="1101" y="901"/>
                    <a:pt x="1101" y="968"/>
                    <a:pt x="1101" y="1034"/>
                  </a:cubicBezTo>
                  <a:cubicBezTo>
                    <a:pt x="1101" y="1068"/>
                    <a:pt x="1101" y="1135"/>
                    <a:pt x="1101" y="1201"/>
                  </a:cubicBezTo>
                  <a:cubicBezTo>
                    <a:pt x="1101" y="1301"/>
                    <a:pt x="1068" y="1368"/>
                    <a:pt x="1068" y="1468"/>
                  </a:cubicBezTo>
                  <a:cubicBezTo>
                    <a:pt x="1034" y="1568"/>
                    <a:pt x="1034" y="1635"/>
                    <a:pt x="1001" y="1702"/>
                  </a:cubicBezTo>
                  <a:cubicBezTo>
                    <a:pt x="968" y="1802"/>
                    <a:pt x="901" y="1868"/>
                    <a:pt x="868" y="1935"/>
                  </a:cubicBezTo>
                  <a:cubicBezTo>
                    <a:pt x="801" y="1968"/>
                    <a:pt x="768" y="2035"/>
                    <a:pt x="701" y="2069"/>
                  </a:cubicBezTo>
                  <a:cubicBezTo>
                    <a:pt x="634" y="2102"/>
                    <a:pt x="567" y="2102"/>
                    <a:pt x="534" y="2135"/>
                  </a:cubicBezTo>
                  <a:cubicBezTo>
                    <a:pt x="467" y="2102"/>
                    <a:pt x="434" y="2102"/>
                    <a:pt x="401" y="2069"/>
                  </a:cubicBezTo>
                  <a:cubicBezTo>
                    <a:pt x="334" y="2002"/>
                    <a:pt x="334" y="1968"/>
                    <a:pt x="301" y="1902"/>
                  </a:cubicBezTo>
                  <a:cubicBezTo>
                    <a:pt x="301" y="1835"/>
                    <a:pt x="267" y="1768"/>
                    <a:pt x="267" y="1702"/>
                  </a:cubicBezTo>
                  <a:lnTo>
                    <a:pt x="267" y="1501"/>
                  </a:lnTo>
                  <a:lnTo>
                    <a:pt x="267" y="1301"/>
                  </a:lnTo>
                  <a:cubicBezTo>
                    <a:pt x="267" y="1235"/>
                    <a:pt x="301" y="1135"/>
                    <a:pt x="301" y="1068"/>
                  </a:cubicBezTo>
                  <a:cubicBezTo>
                    <a:pt x="334" y="968"/>
                    <a:pt x="367" y="901"/>
                    <a:pt x="401" y="801"/>
                  </a:cubicBezTo>
                  <a:cubicBezTo>
                    <a:pt x="434" y="734"/>
                    <a:pt x="467" y="668"/>
                    <a:pt x="534" y="601"/>
                  </a:cubicBezTo>
                  <a:cubicBezTo>
                    <a:pt x="567" y="534"/>
                    <a:pt x="634" y="501"/>
                    <a:pt x="701" y="467"/>
                  </a:cubicBezTo>
                  <a:cubicBezTo>
                    <a:pt x="734" y="434"/>
                    <a:pt x="801" y="401"/>
                    <a:pt x="868" y="401"/>
                  </a:cubicBezTo>
                  <a:close/>
                  <a:moveTo>
                    <a:pt x="968" y="0"/>
                  </a:moveTo>
                  <a:cubicBezTo>
                    <a:pt x="868" y="0"/>
                    <a:pt x="768" y="34"/>
                    <a:pt x="701" y="67"/>
                  </a:cubicBezTo>
                  <a:cubicBezTo>
                    <a:pt x="567" y="134"/>
                    <a:pt x="501" y="234"/>
                    <a:pt x="401" y="301"/>
                  </a:cubicBezTo>
                  <a:cubicBezTo>
                    <a:pt x="334" y="401"/>
                    <a:pt x="267" y="501"/>
                    <a:pt x="201" y="634"/>
                  </a:cubicBezTo>
                  <a:cubicBezTo>
                    <a:pt x="134" y="768"/>
                    <a:pt x="100" y="868"/>
                    <a:pt x="67" y="1001"/>
                  </a:cubicBezTo>
                  <a:cubicBezTo>
                    <a:pt x="34" y="1135"/>
                    <a:pt x="34" y="1301"/>
                    <a:pt x="0" y="1435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02"/>
                    <a:pt x="0" y="1635"/>
                  </a:cubicBezTo>
                  <a:cubicBezTo>
                    <a:pt x="0" y="1668"/>
                    <a:pt x="0" y="1735"/>
                    <a:pt x="0" y="1768"/>
                  </a:cubicBezTo>
                  <a:cubicBezTo>
                    <a:pt x="0" y="1768"/>
                    <a:pt x="0" y="1802"/>
                    <a:pt x="0" y="1835"/>
                  </a:cubicBezTo>
                  <a:cubicBezTo>
                    <a:pt x="0" y="1968"/>
                    <a:pt x="34" y="2102"/>
                    <a:pt x="67" y="2202"/>
                  </a:cubicBezTo>
                  <a:cubicBezTo>
                    <a:pt x="100" y="2302"/>
                    <a:pt x="134" y="2369"/>
                    <a:pt x="201" y="2435"/>
                  </a:cubicBezTo>
                  <a:cubicBezTo>
                    <a:pt x="267" y="2469"/>
                    <a:pt x="334" y="2502"/>
                    <a:pt x="401" y="2502"/>
                  </a:cubicBezTo>
                  <a:cubicBezTo>
                    <a:pt x="501" y="2502"/>
                    <a:pt x="601" y="2469"/>
                    <a:pt x="701" y="2435"/>
                  </a:cubicBezTo>
                  <a:cubicBezTo>
                    <a:pt x="801" y="2369"/>
                    <a:pt x="868" y="2302"/>
                    <a:pt x="968" y="2202"/>
                  </a:cubicBezTo>
                  <a:cubicBezTo>
                    <a:pt x="1034" y="2102"/>
                    <a:pt x="1101" y="2002"/>
                    <a:pt x="1168" y="1868"/>
                  </a:cubicBezTo>
                  <a:cubicBezTo>
                    <a:pt x="1235" y="1768"/>
                    <a:pt x="1268" y="1635"/>
                    <a:pt x="1301" y="1501"/>
                  </a:cubicBezTo>
                  <a:cubicBezTo>
                    <a:pt x="1335" y="1368"/>
                    <a:pt x="1335" y="1235"/>
                    <a:pt x="1368" y="1068"/>
                  </a:cubicBezTo>
                  <a:lnTo>
                    <a:pt x="1368" y="668"/>
                  </a:lnTo>
                  <a:cubicBezTo>
                    <a:pt x="1368" y="534"/>
                    <a:pt x="1335" y="434"/>
                    <a:pt x="1301" y="301"/>
                  </a:cubicBezTo>
                  <a:cubicBezTo>
                    <a:pt x="1268" y="234"/>
                    <a:pt x="1235" y="134"/>
                    <a:pt x="1168" y="67"/>
                  </a:cubicBezTo>
                  <a:cubicBezTo>
                    <a:pt x="1101" y="34"/>
                    <a:pt x="1034" y="0"/>
                    <a:pt x="9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3488500" y="1624100"/>
              <a:ext cx="32550" cy="69025"/>
            </a:xfrm>
            <a:custGeom>
              <a:rect b="b" l="l" r="r" t="t"/>
              <a:pathLst>
                <a:path extrusionOk="0" h="2761" w="1302">
                  <a:moveTo>
                    <a:pt x="934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34" y="434"/>
                    <a:pt x="267" y="534"/>
                    <a:pt x="234" y="634"/>
                  </a:cubicBezTo>
                  <a:lnTo>
                    <a:pt x="234" y="501"/>
                  </a:lnTo>
                  <a:cubicBezTo>
                    <a:pt x="234" y="468"/>
                    <a:pt x="234" y="434"/>
                    <a:pt x="234" y="434"/>
                  </a:cubicBezTo>
                  <a:cubicBezTo>
                    <a:pt x="217" y="418"/>
                    <a:pt x="209" y="409"/>
                    <a:pt x="200" y="409"/>
                  </a:cubicBezTo>
                  <a:cubicBezTo>
                    <a:pt x="192" y="409"/>
                    <a:pt x="184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34"/>
                    <a:pt x="34" y="534"/>
                  </a:cubicBezTo>
                  <a:cubicBezTo>
                    <a:pt x="0" y="568"/>
                    <a:pt x="0" y="601"/>
                    <a:pt x="0" y="634"/>
                  </a:cubicBezTo>
                  <a:lnTo>
                    <a:pt x="0" y="2669"/>
                  </a:lnTo>
                  <a:cubicBezTo>
                    <a:pt x="0" y="2703"/>
                    <a:pt x="0" y="2736"/>
                    <a:pt x="34" y="2736"/>
                  </a:cubicBezTo>
                  <a:cubicBezTo>
                    <a:pt x="34" y="2753"/>
                    <a:pt x="42" y="2761"/>
                    <a:pt x="50" y="2761"/>
                  </a:cubicBezTo>
                  <a:cubicBezTo>
                    <a:pt x="59" y="2761"/>
                    <a:pt x="67" y="2753"/>
                    <a:pt x="67" y="2736"/>
                  </a:cubicBezTo>
                  <a:lnTo>
                    <a:pt x="167" y="2669"/>
                  </a:lnTo>
                  <a:cubicBezTo>
                    <a:pt x="200" y="2669"/>
                    <a:pt x="234" y="2636"/>
                    <a:pt x="234" y="2636"/>
                  </a:cubicBezTo>
                  <a:cubicBezTo>
                    <a:pt x="234" y="2603"/>
                    <a:pt x="234" y="2536"/>
                    <a:pt x="234" y="2536"/>
                  </a:cubicBezTo>
                  <a:lnTo>
                    <a:pt x="234" y="1368"/>
                  </a:lnTo>
                  <a:cubicBezTo>
                    <a:pt x="234" y="1168"/>
                    <a:pt x="267" y="1001"/>
                    <a:pt x="334" y="801"/>
                  </a:cubicBezTo>
                  <a:cubicBezTo>
                    <a:pt x="401" y="668"/>
                    <a:pt x="501" y="568"/>
                    <a:pt x="634" y="468"/>
                  </a:cubicBezTo>
                  <a:cubicBezTo>
                    <a:pt x="701" y="434"/>
                    <a:pt x="759" y="418"/>
                    <a:pt x="809" y="418"/>
                  </a:cubicBezTo>
                  <a:cubicBezTo>
                    <a:pt x="859" y="418"/>
                    <a:pt x="901" y="434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2069"/>
                  </a:lnTo>
                  <a:cubicBezTo>
                    <a:pt x="1034" y="2102"/>
                    <a:pt x="1034" y="2136"/>
                    <a:pt x="1068" y="2136"/>
                  </a:cubicBezTo>
                  <a:lnTo>
                    <a:pt x="1101" y="2136"/>
                  </a:lnTo>
                  <a:lnTo>
                    <a:pt x="1201" y="2069"/>
                  </a:lnTo>
                  <a:cubicBezTo>
                    <a:pt x="1235" y="2069"/>
                    <a:pt x="1268" y="2035"/>
                    <a:pt x="1268" y="2002"/>
                  </a:cubicBezTo>
                  <a:cubicBezTo>
                    <a:pt x="1268" y="2002"/>
                    <a:pt x="1268" y="1969"/>
                    <a:pt x="1268" y="1935"/>
                  </a:cubicBezTo>
                  <a:lnTo>
                    <a:pt x="1301" y="701"/>
                  </a:lnTo>
                  <a:cubicBezTo>
                    <a:pt x="1301" y="568"/>
                    <a:pt x="1268" y="434"/>
                    <a:pt x="1235" y="301"/>
                  </a:cubicBezTo>
                  <a:cubicBezTo>
                    <a:pt x="1235" y="234"/>
                    <a:pt x="1168" y="134"/>
                    <a:pt x="1101" y="67"/>
                  </a:cubicBezTo>
                  <a:cubicBezTo>
                    <a:pt x="1068" y="34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3528525" y="1601600"/>
              <a:ext cx="29200" cy="63400"/>
            </a:xfrm>
            <a:custGeom>
              <a:rect b="b" l="l" r="r" t="t"/>
              <a:pathLst>
                <a:path extrusionOk="0" h="2536" w="1168">
                  <a:moveTo>
                    <a:pt x="801" y="0"/>
                  </a:moveTo>
                  <a:cubicBezTo>
                    <a:pt x="734" y="0"/>
                    <a:pt x="634" y="33"/>
                    <a:pt x="568" y="100"/>
                  </a:cubicBezTo>
                  <a:cubicBezTo>
                    <a:pt x="467" y="133"/>
                    <a:pt x="401" y="200"/>
                    <a:pt x="334" y="300"/>
                  </a:cubicBezTo>
                  <a:cubicBezTo>
                    <a:pt x="267" y="367"/>
                    <a:pt x="201" y="434"/>
                    <a:pt x="134" y="534"/>
                  </a:cubicBezTo>
                  <a:cubicBezTo>
                    <a:pt x="101" y="600"/>
                    <a:pt x="67" y="701"/>
                    <a:pt x="34" y="801"/>
                  </a:cubicBezTo>
                  <a:cubicBezTo>
                    <a:pt x="34" y="867"/>
                    <a:pt x="0" y="967"/>
                    <a:pt x="0" y="1067"/>
                  </a:cubicBezTo>
                  <a:cubicBezTo>
                    <a:pt x="0" y="1201"/>
                    <a:pt x="34" y="1301"/>
                    <a:pt x="101" y="1401"/>
                  </a:cubicBezTo>
                  <a:cubicBezTo>
                    <a:pt x="149" y="1450"/>
                    <a:pt x="216" y="1481"/>
                    <a:pt x="314" y="1481"/>
                  </a:cubicBezTo>
                  <a:cubicBezTo>
                    <a:pt x="350" y="1481"/>
                    <a:pt x="389" y="1477"/>
                    <a:pt x="434" y="1468"/>
                  </a:cubicBezTo>
                  <a:lnTo>
                    <a:pt x="634" y="1434"/>
                  </a:lnTo>
                  <a:lnTo>
                    <a:pt x="801" y="1434"/>
                  </a:lnTo>
                  <a:cubicBezTo>
                    <a:pt x="834" y="1434"/>
                    <a:pt x="868" y="1434"/>
                    <a:pt x="901" y="1468"/>
                  </a:cubicBezTo>
                  <a:cubicBezTo>
                    <a:pt x="901" y="1501"/>
                    <a:pt x="934" y="1534"/>
                    <a:pt x="934" y="1601"/>
                  </a:cubicBezTo>
                  <a:cubicBezTo>
                    <a:pt x="901" y="1635"/>
                    <a:pt x="901" y="1701"/>
                    <a:pt x="901" y="1735"/>
                  </a:cubicBezTo>
                  <a:cubicBezTo>
                    <a:pt x="868" y="1801"/>
                    <a:pt x="834" y="1835"/>
                    <a:pt x="801" y="1868"/>
                  </a:cubicBezTo>
                  <a:cubicBezTo>
                    <a:pt x="768" y="1935"/>
                    <a:pt x="734" y="1968"/>
                    <a:pt x="701" y="2001"/>
                  </a:cubicBezTo>
                  <a:cubicBezTo>
                    <a:pt x="668" y="2035"/>
                    <a:pt x="634" y="2068"/>
                    <a:pt x="568" y="2102"/>
                  </a:cubicBezTo>
                  <a:cubicBezTo>
                    <a:pt x="534" y="2135"/>
                    <a:pt x="434" y="2168"/>
                    <a:pt x="367" y="2168"/>
                  </a:cubicBezTo>
                  <a:cubicBezTo>
                    <a:pt x="334" y="2168"/>
                    <a:pt x="267" y="2135"/>
                    <a:pt x="234" y="2068"/>
                  </a:cubicBezTo>
                  <a:lnTo>
                    <a:pt x="167" y="2068"/>
                  </a:lnTo>
                  <a:lnTo>
                    <a:pt x="67" y="2102"/>
                  </a:lnTo>
                  <a:cubicBezTo>
                    <a:pt x="34" y="2135"/>
                    <a:pt x="34" y="2168"/>
                    <a:pt x="0" y="2168"/>
                  </a:cubicBezTo>
                  <a:cubicBezTo>
                    <a:pt x="0" y="2202"/>
                    <a:pt x="0" y="2235"/>
                    <a:pt x="0" y="2268"/>
                  </a:cubicBezTo>
                  <a:cubicBezTo>
                    <a:pt x="0" y="2335"/>
                    <a:pt x="0" y="2368"/>
                    <a:pt x="34" y="2435"/>
                  </a:cubicBezTo>
                  <a:cubicBezTo>
                    <a:pt x="67" y="2468"/>
                    <a:pt x="101" y="2502"/>
                    <a:pt x="167" y="2502"/>
                  </a:cubicBezTo>
                  <a:cubicBezTo>
                    <a:pt x="201" y="2535"/>
                    <a:pt x="267" y="2535"/>
                    <a:pt x="334" y="2535"/>
                  </a:cubicBezTo>
                  <a:cubicBezTo>
                    <a:pt x="434" y="2535"/>
                    <a:pt x="501" y="2502"/>
                    <a:pt x="568" y="2435"/>
                  </a:cubicBezTo>
                  <a:cubicBezTo>
                    <a:pt x="668" y="2402"/>
                    <a:pt x="768" y="2335"/>
                    <a:pt x="834" y="2235"/>
                  </a:cubicBezTo>
                  <a:cubicBezTo>
                    <a:pt x="901" y="2168"/>
                    <a:pt x="968" y="2102"/>
                    <a:pt x="1001" y="2001"/>
                  </a:cubicBezTo>
                  <a:cubicBezTo>
                    <a:pt x="1068" y="1901"/>
                    <a:pt x="1101" y="1801"/>
                    <a:pt x="1135" y="1701"/>
                  </a:cubicBezTo>
                  <a:cubicBezTo>
                    <a:pt x="1168" y="1635"/>
                    <a:pt x="1168" y="1534"/>
                    <a:pt x="1168" y="1434"/>
                  </a:cubicBezTo>
                  <a:cubicBezTo>
                    <a:pt x="1168" y="1368"/>
                    <a:pt x="1168" y="1301"/>
                    <a:pt x="1168" y="1234"/>
                  </a:cubicBezTo>
                  <a:cubicBezTo>
                    <a:pt x="1135" y="1168"/>
                    <a:pt x="1101" y="1134"/>
                    <a:pt x="1068" y="1101"/>
                  </a:cubicBezTo>
                  <a:cubicBezTo>
                    <a:pt x="1035" y="1067"/>
                    <a:pt x="1001" y="1034"/>
                    <a:pt x="934" y="1001"/>
                  </a:cubicBezTo>
                  <a:lnTo>
                    <a:pt x="701" y="1001"/>
                  </a:lnTo>
                  <a:lnTo>
                    <a:pt x="501" y="1067"/>
                  </a:lnTo>
                  <a:lnTo>
                    <a:pt x="367" y="1067"/>
                  </a:lnTo>
                  <a:cubicBezTo>
                    <a:pt x="334" y="1067"/>
                    <a:pt x="301" y="1034"/>
                    <a:pt x="301" y="1034"/>
                  </a:cubicBezTo>
                  <a:cubicBezTo>
                    <a:pt x="267" y="967"/>
                    <a:pt x="267" y="934"/>
                    <a:pt x="267" y="901"/>
                  </a:cubicBezTo>
                  <a:cubicBezTo>
                    <a:pt x="267" y="801"/>
                    <a:pt x="301" y="734"/>
                    <a:pt x="367" y="634"/>
                  </a:cubicBezTo>
                  <a:cubicBezTo>
                    <a:pt x="401" y="567"/>
                    <a:pt x="467" y="500"/>
                    <a:pt x="568" y="467"/>
                  </a:cubicBezTo>
                  <a:cubicBezTo>
                    <a:pt x="634" y="400"/>
                    <a:pt x="701" y="400"/>
                    <a:pt x="768" y="400"/>
                  </a:cubicBezTo>
                  <a:cubicBezTo>
                    <a:pt x="801" y="400"/>
                    <a:pt x="868" y="400"/>
                    <a:pt x="868" y="467"/>
                  </a:cubicBezTo>
                  <a:lnTo>
                    <a:pt x="968" y="467"/>
                  </a:lnTo>
                  <a:lnTo>
                    <a:pt x="1068" y="434"/>
                  </a:lnTo>
                  <a:cubicBezTo>
                    <a:pt x="1068" y="400"/>
                    <a:pt x="1101" y="367"/>
                    <a:pt x="1101" y="367"/>
                  </a:cubicBezTo>
                  <a:cubicBezTo>
                    <a:pt x="1135" y="334"/>
                    <a:pt x="1135" y="300"/>
                    <a:pt x="1135" y="267"/>
                  </a:cubicBezTo>
                  <a:cubicBezTo>
                    <a:pt x="1135" y="200"/>
                    <a:pt x="1135" y="167"/>
                    <a:pt x="1101" y="133"/>
                  </a:cubicBezTo>
                  <a:cubicBezTo>
                    <a:pt x="1068" y="67"/>
                    <a:pt x="1035" y="33"/>
                    <a:pt x="968" y="33"/>
                  </a:cubicBezTo>
                  <a:cubicBezTo>
                    <a:pt x="934" y="0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3564375" y="1579900"/>
              <a:ext cx="34225" cy="62575"/>
            </a:xfrm>
            <a:custGeom>
              <a:rect b="b" l="l" r="r" t="t"/>
              <a:pathLst>
                <a:path extrusionOk="0" h="2503" w="1369">
                  <a:moveTo>
                    <a:pt x="868" y="401"/>
                  </a:moveTo>
                  <a:cubicBezTo>
                    <a:pt x="901" y="401"/>
                    <a:pt x="968" y="434"/>
                    <a:pt x="1002" y="468"/>
                  </a:cubicBezTo>
                  <a:cubicBezTo>
                    <a:pt x="1035" y="501"/>
                    <a:pt x="1068" y="568"/>
                    <a:pt x="1068" y="601"/>
                  </a:cubicBezTo>
                  <a:cubicBezTo>
                    <a:pt x="1102" y="668"/>
                    <a:pt x="1102" y="768"/>
                    <a:pt x="1102" y="835"/>
                  </a:cubicBezTo>
                  <a:lnTo>
                    <a:pt x="1102" y="1001"/>
                  </a:lnTo>
                  <a:lnTo>
                    <a:pt x="1102" y="1202"/>
                  </a:lnTo>
                  <a:cubicBezTo>
                    <a:pt x="1102" y="1302"/>
                    <a:pt x="1068" y="1368"/>
                    <a:pt x="1068" y="1468"/>
                  </a:cubicBezTo>
                  <a:cubicBezTo>
                    <a:pt x="1035" y="1535"/>
                    <a:pt x="1035" y="1635"/>
                    <a:pt x="1002" y="1702"/>
                  </a:cubicBezTo>
                  <a:cubicBezTo>
                    <a:pt x="968" y="1769"/>
                    <a:pt x="901" y="1835"/>
                    <a:pt x="868" y="1902"/>
                  </a:cubicBezTo>
                  <a:cubicBezTo>
                    <a:pt x="801" y="1969"/>
                    <a:pt x="768" y="2036"/>
                    <a:pt x="701" y="2069"/>
                  </a:cubicBezTo>
                  <a:cubicBezTo>
                    <a:pt x="635" y="2102"/>
                    <a:pt x="568" y="2102"/>
                    <a:pt x="501" y="2102"/>
                  </a:cubicBezTo>
                  <a:cubicBezTo>
                    <a:pt x="468" y="2102"/>
                    <a:pt x="434" y="2102"/>
                    <a:pt x="401" y="2036"/>
                  </a:cubicBezTo>
                  <a:cubicBezTo>
                    <a:pt x="334" y="2002"/>
                    <a:pt x="334" y="1969"/>
                    <a:pt x="301" y="1902"/>
                  </a:cubicBezTo>
                  <a:cubicBezTo>
                    <a:pt x="301" y="1835"/>
                    <a:pt x="268" y="1769"/>
                    <a:pt x="268" y="1669"/>
                  </a:cubicBezTo>
                  <a:lnTo>
                    <a:pt x="268" y="1502"/>
                  </a:lnTo>
                  <a:cubicBezTo>
                    <a:pt x="268" y="1435"/>
                    <a:pt x="268" y="1402"/>
                    <a:pt x="268" y="1302"/>
                  </a:cubicBezTo>
                  <a:cubicBezTo>
                    <a:pt x="268" y="1202"/>
                    <a:pt x="301" y="1135"/>
                    <a:pt x="301" y="1035"/>
                  </a:cubicBezTo>
                  <a:cubicBezTo>
                    <a:pt x="334" y="968"/>
                    <a:pt x="368" y="868"/>
                    <a:pt x="401" y="801"/>
                  </a:cubicBezTo>
                  <a:cubicBezTo>
                    <a:pt x="434" y="735"/>
                    <a:pt x="468" y="668"/>
                    <a:pt x="501" y="601"/>
                  </a:cubicBezTo>
                  <a:cubicBezTo>
                    <a:pt x="568" y="534"/>
                    <a:pt x="635" y="501"/>
                    <a:pt x="701" y="434"/>
                  </a:cubicBezTo>
                  <a:cubicBezTo>
                    <a:pt x="735" y="434"/>
                    <a:pt x="801" y="401"/>
                    <a:pt x="868" y="401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67"/>
                  </a:cubicBezTo>
                  <a:cubicBezTo>
                    <a:pt x="568" y="134"/>
                    <a:pt x="501" y="201"/>
                    <a:pt x="401" y="301"/>
                  </a:cubicBezTo>
                  <a:cubicBezTo>
                    <a:pt x="334" y="401"/>
                    <a:pt x="268" y="501"/>
                    <a:pt x="201" y="635"/>
                  </a:cubicBezTo>
                  <a:cubicBezTo>
                    <a:pt x="134" y="735"/>
                    <a:pt x="101" y="868"/>
                    <a:pt x="68" y="1001"/>
                  </a:cubicBezTo>
                  <a:cubicBezTo>
                    <a:pt x="34" y="1135"/>
                    <a:pt x="34" y="1268"/>
                    <a:pt x="1" y="1435"/>
                  </a:cubicBezTo>
                  <a:cubicBezTo>
                    <a:pt x="1" y="1468"/>
                    <a:pt x="1" y="1502"/>
                    <a:pt x="1" y="1535"/>
                  </a:cubicBezTo>
                  <a:lnTo>
                    <a:pt x="1" y="1735"/>
                  </a:lnTo>
                  <a:cubicBezTo>
                    <a:pt x="1" y="1769"/>
                    <a:pt x="1" y="1802"/>
                    <a:pt x="1" y="1835"/>
                  </a:cubicBezTo>
                  <a:cubicBezTo>
                    <a:pt x="1" y="1969"/>
                    <a:pt x="34" y="2069"/>
                    <a:pt x="68" y="2202"/>
                  </a:cubicBezTo>
                  <a:cubicBezTo>
                    <a:pt x="101" y="2269"/>
                    <a:pt x="134" y="2369"/>
                    <a:pt x="201" y="2436"/>
                  </a:cubicBezTo>
                  <a:cubicBezTo>
                    <a:pt x="268" y="2469"/>
                    <a:pt x="334" y="2503"/>
                    <a:pt x="401" y="2503"/>
                  </a:cubicBezTo>
                  <a:cubicBezTo>
                    <a:pt x="501" y="2503"/>
                    <a:pt x="601" y="2469"/>
                    <a:pt x="701" y="2436"/>
                  </a:cubicBezTo>
                  <a:cubicBezTo>
                    <a:pt x="801" y="2369"/>
                    <a:pt x="868" y="2269"/>
                    <a:pt x="968" y="2202"/>
                  </a:cubicBezTo>
                  <a:cubicBezTo>
                    <a:pt x="1035" y="2102"/>
                    <a:pt x="1102" y="2002"/>
                    <a:pt x="1168" y="1869"/>
                  </a:cubicBezTo>
                  <a:cubicBezTo>
                    <a:pt x="1235" y="1735"/>
                    <a:pt x="1268" y="1635"/>
                    <a:pt x="1302" y="1502"/>
                  </a:cubicBezTo>
                  <a:cubicBezTo>
                    <a:pt x="1335" y="1368"/>
                    <a:pt x="1335" y="1202"/>
                    <a:pt x="1368" y="1068"/>
                  </a:cubicBezTo>
                  <a:cubicBezTo>
                    <a:pt x="1368" y="1035"/>
                    <a:pt x="1368" y="1001"/>
                    <a:pt x="1368" y="968"/>
                  </a:cubicBezTo>
                  <a:lnTo>
                    <a:pt x="1368" y="768"/>
                  </a:lnTo>
                  <a:cubicBezTo>
                    <a:pt x="1368" y="735"/>
                    <a:pt x="1368" y="701"/>
                    <a:pt x="1368" y="668"/>
                  </a:cubicBezTo>
                  <a:cubicBezTo>
                    <a:pt x="1368" y="534"/>
                    <a:pt x="1335" y="401"/>
                    <a:pt x="1302" y="301"/>
                  </a:cubicBezTo>
                  <a:cubicBezTo>
                    <a:pt x="1268" y="201"/>
                    <a:pt x="1235" y="134"/>
                    <a:pt x="1168" y="67"/>
                  </a:cubicBezTo>
                  <a:cubicBezTo>
                    <a:pt x="1102" y="34"/>
                    <a:pt x="1035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3606925" y="1544250"/>
              <a:ext cx="6675" cy="79675"/>
            </a:xfrm>
            <a:custGeom>
              <a:rect b="b" l="l" r="r" t="t"/>
              <a:pathLst>
                <a:path extrusionOk="0" h="3187" w="267">
                  <a:moveTo>
                    <a:pt x="221" y="1"/>
                  </a:moveTo>
                  <a:cubicBezTo>
                    <a:pt x="209" y="1"/>
                    <a:pt x="200" y="9"/>
                    <a:pt x="200" y="26"/>
                  </a:cubicBezTo>
                  <a:lnTo>
                    <a:pt x="100" y="92"/>
                  </a:lnTo>
                  <a:cubicBezTo>
                    <a:pt x="67" y="92"/>
                    <a:pt x="33" y="126"/>
                    <a:pt x="33" y="159"/>
                  </a:cubicBezTo>
                  <a:cubicBezTo>
                    <a:pt x="33" y="159"/>
                    <a:pt x="33" y="193"/>
                    <a:pt x="33" y="226"/>
                  </a:cubicBezTo>
                  <a:lnTo>
                    <a:pt x="33" y="3095"/>
                  </a:lnTo>
                  <a:cubicBezTo>
                    <a:pt x="0" y="3128"/>
                    <a:pt x="33" y="3161"/>
                    <a:pt x="33" y="3161"/>
                  </a:cubicBezTo>
                  <a:cubicBezTo>
                    <a:pt x="50" y="3178"/>
                    <a:pt x="58" y="3186"/>
                    <a:pt x="67" y="3186"/>
                  </a:cubicBezTo>
                  <a:cubicBezTo>
                    <a:pt x="75" y="3186"/>
                    <a:pt x="83" y="3178"/>
                    <a:pt x="100" y="3161"/>
                  </a:cubicBezTo>
                  <a:lnTo>
                    <a:pt x="200" y="3128"/>
                  </a:lnTo>
                  <a:cubicBezTo>
                    <a:pt x="234" y="3095"/>
                    <a:pt x="234" y="3095"/>
                    <a:pt x="267" y="3061"/>
                  </a:cubicBezTo>
                  <a:cubicBezTo>
                    <a:pt x="267" y="3028"/>
                    <a:pt x="267" y="2995"/>
                    <a:pt x="267" y="2961"/>
                  </a:cubicBezTo>
                  <a:lnTo>
                    <a:pt x="267" y="92"/>
                  </a:lnTo>
                  <a:cubicBezTo>
                    <a:pt x="267" y="59"/>
                    <a:pt x="267" y="26"/>
                    <a:pt x="267" y="26"/>
                  </a:cubicBezTo>
                  <a:cubicBezTo>
                    <a:pt x="250" y="9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3622750" y="1546550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801" y="417"/>
                  </a:moveTo>
                  <a:cubicBezTo>
                    <a:pt x="851" y="417"/>
                    <a:pt x="901" y="434"/>
                    <a:pt x="935" y="467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8" y="1301"/>
                  </a:lnTo>
                  <a:lnTo>
                    <a:pt x="268" y="1268"/>
                  </a:lnTo>
                  <a:cubicBezTo>
                    <a:pt x="268" y="1201"/>
                    <a:pt x="268" y="1101"/>
                    <a:pt x="301" y="1001"/>
                  </a:cubicBezTo>
                  <a:cubicBezTo>
                    <a:pt x="301" y="934"/>
                    <a:pt x="334" y="868"/>
                    <a:pt x="368" y="768"/>
                  </a:cubicBezTo>
                  <a:cubicBezTo>
                    <a:pt x="401" y="701"/>
                    <a:pt x="434" y="634"/>
                    <a:pt x="501" y="601"/>
                  </a:cubicBezTo>
                  <a:cubicBezTo>
                    <a:pt x="535" y="534"/>
                    <a:pt x="601" y="501"/>
                    <a:pt x="668" y="467"/>
                  </a:cubicBezTo>
                  <a:cubicBezTo>
                    <a:pt x="701" y="434"/>
                    <a:pt x="751" y="417"/>
                    <a:pt x="801" y="417"/>
                  </a:cubicBezTo>
                  <a:close/>
                  <a:moveTo>
                    <a:pt x="935" y="0"/>
                  </a:moveTo>
                  <a:cubicBezTo>
                    <a:pt x="835" y="0"/>
                    <a:pt x="735" y="34"/>
                    <a:pt x="668" y="67"/>
                  </a:cubicBezTo>
                  <a:cubicBezTo>
                    <a:pt x="568" y="134"/>
                    <a:pt x="468" y="201"/>
                    <a:pt x="401" y="301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34"/>
                    <a:pt x="101" y="868"/>
                    <a:pt x="68" y="1001"/>
                  </a:cubicBezTo>
                  <a:cubicBezTo>
                    <a:pt x="34" y="1135"/>
                    <a:pt x="1" y="1268"/>
                    <a:pt x="1" y="1401"/>
                  </a:cubicBezTo>
                  <a:cubicBezTo>
                    <a:pt x="1" y="1568"/>
                    <a:pt x="1" y="1702"/>
                    <a:pt x="1" y="1835"/>
                  </a:cubicBezTo>
                  <a:cubicBezTo>
                    <a:pt x="1" y="1935"/>
                    <a:pt x="34" y="2069"/>
                    <a:pt x="68" y="2202"/>
                  </a:cubicBezTo>
                  <a:cubicBezTo>
                    <a:pt x="68" y="2269"/>
                    <a:pt x="134" y="2369"/>
                    <a:pt x="201" y="2436"/>
                  </a:cubicBezTo>
                  <a:cubicBezTo>
                    <a:pt x="234" y="2469"/>
                    <a:pt x="301" y="2502"/>
                    <a:pt x="401" y="2536"/>
                  </a:cubicBezTo>
                  <a:cubicBezTo>
                    <a:pt x="468" y="2536"/>
                    <a:pt x="568" y="2502"/>
                    <a:pt x="635" y="2436"/>
                  </a:cubicBezTo>
                  <a:cubicBezTo>
                    <a:pt x="735" y="2402"/>
                    <a:pt x="835" y="2335"/>
                    <a:pt x="901" y="2235"/>
                  </a:cubicBezTo>
                  <a:cubicBezTo>
                    <a:pt x="1035" y="2102"/>
                    <a:pt x="1135" y="1935"/>
                    <a:pt x="1202" y="1768"/>
                  </a:cubicBezTo>
                  <a:cubicBezTo>
                    <a:pt x="1235" y="1702"/>
                    <a:pt x="1235" y="1635"/>
                    <a:pt x="1268" y="1568"/>
                  </a:cubicBezTo>
                  <a:cubicBezTo>
                    <a:pt x="1268" y="1535"/>
                    <a:pt x="1268" y="1502"/>
                    <a:pt x="1268" y="1468"/>
                  </a:cubicBezTo>
                  <a:lnTo>
                    <a:pt x="1202" y="1468"/>
                  </a:lnTo>
                  <a:lnTo>
                    <a:pt x="1102" y="1535"/>
                  </a:lnTo>
                  <a:cubicBezTo>
                    <a:pt x="1102" y="1535"/>
                    <a:pt x="1068" y="1568"/>
                    <a:pt x="1068" y="1568"/>
                  </a:cubicBezTo>
                  <a:cubicBezTo>
                    <a:pt x="1035" y="1602"/>
                    <a:pt x="1035" y="1602"/>
                    <a:pt x="1035" y="1635"/>
                  </a:cubicBezTo>
                  <a:cubicBezTo>
                    <a:pt x="1002" y="1735"/>
                    <a:pt x="935" y="1802"/>
                    <a:pt x="901" y="1868"/>
                  </a:cubicBezTo>
                  <a:cubicBezTo>
                    <a:pt x="835" y="1969"/>
                    <a:pt x="768" y="2035"/>
                    <a:pt x="668" y="2069"/>
                  </a:cubicBezTo>
                  <a:cubicBezTo>
                    <a:pt x="618" y="2102"/>
                    <a:pt x="568" y="2119"/>
                    <a:pt x="522" y="2119"/>
                  </a:cubicBezTo>
                  <a:cubicBezTo>
                    <a:pt x="476" y="2119"/>
                    <a:pt x="434" y="2102"/>
                    <a:pt x="401" y="2069"/>
                  </a:cubicBezTo>
                  <a:cubicBezTo>
                    <a:pt x="301" y="1969"/>
                    <a:pt x="234" y="1802"/>
                    <a:pt x="268" y="1668"/>
                  </a:cubicBezTo>
                  <a:lnTo>
                    <a:pt x="268" y="1635"/>
                  </a:lnTo>
                  <a:lnTo>
                    <a:pt x="1235" y="1068"/>
                  </a:lnTo>
                  <a:cubicBezTo>
                    <a:pt x="1268" y="1068"/>
                    <a:pt x="1268" y="1035"/>
                    <a:pt x="1302" y="1001"/>
                  </a:cubicBezTo>
                  <a:cubicBezTo>
                    <a:pt x="1302" y="968"/>
                    <a:pt x="1302" y="934"/>
                    <a:pt x="1302" y="901"/>
                  </a:cubicBezTo>
                  <a:lnTo>
                    <a:pt x="1302" y="801"/>
                  </a:lnTo>
                  <a:cubicBezTo>
                    <a:pt x="1302" y="634"/>
                    <a:pt x="1302" y="501"/>
                    <a:pt x="1268" y="367"/>
                  </a:cubicBezTo>
                  <a:cubicBezTo>
                    <a:pt x="1235" y="267"/>
                    <a:pt x="1202" y="167"/>
                    <a:pt x="1135" y="101"/>
                  </a:cubicBezTo>
                  <a:cubicBezTo>
                    <a:pt x="1068" y="34"/>
                    <a:pt x="1002" y="0"/>
                    <a:pt x="93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3721150" y="939625"/>
              <a:ext cx="930700" cy="627075"/>
            </a:xfrm>
            <a:custGeom>
              <a:rect b="b" l="l" r="r" t="t"/>
              <a:pathLst>
                <a:path extrusionOk="0" h="25083" w="37228">
                  <a:moveTo>
                    <a:pt x="36942" y="1"/>
                  </a:moveTo>
                  <a:cubicBezTo>
                    <a:pt x="36861" y="1"/>
                    <a:pt x="36766" y="30"/>
                    <a:pt x="36660" y="93"/>
                  </a:cubicBezTo>
                  <a:lnTo>
                    <a:pt x="568" y="20942"/>
                  </a:lnTo>
                  <a:cubicBezTo>
                    <a:pt x="234" y="21142"/>
                    <a:pt x="34" y="21509"/>
                    <a:pt x="1" y="21909"/>
                  </a:cubicBezTo>
                  <a:lnTo>
                    <a:pt x="1" y="24678"/>
                  </a:lnTo>
                  <a:cubicBezTo>
                    <a:pt x="1" y="24939"/>
                    <a:pt x="137" y="25082"/>
                    <a:pt x="323" y="25082"/>
                  </a:cubicBezTo>
                  <a:cubicBezTo>
                    <a:pt x="399" y="25082"/>
                    <a:pt x="482" y="25059"/>
                    <a:pt x="568" y="25011"/>
                  </a:cubicBezTo>
                  <a:lnTo>
                    <a:pt x="36660" y="4163"/>
                  </a:lnTo>
                  <a:cubicBezTo>
                    <a:pt x="36994" y="3930"/>
                    <a:pt x="37228" y="3563"/>
                    <a:pt x="37228" y="3196"/>
                  </a:cubicBezTo>
                  <a:lnTo>
                    <a:pt x="37228" y="394"/>
                  </a:lnTo>
                  <a:cubicBezTo>
                    <a:pt x="37228" y="142"/>
                    <a:pt x="37118" y="1"/>
                    <a:pt x="36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3752025" y="1456025"/>
              <a:ext cx="54225" cy="61350"/>
            </a:xfrm>
            <a:custGeom>
              <a:rect b="b" l="l" r="r" t="t"/>
              <a:pathLst>
                <a:path extrusionOk="0" h="2454" w="2169">
                  <a:moveTo>
                    <a:pt x="1258" y="338"/>
                  </a:moveTo>
                  <a:cubicBezTo>
                    <a:pt x="1290" y="338"/>
                    <a:pt x="1312" y="352"/>
                    <a:pt x="1334" y="352"/>
                  </a:cubicBezTo>
                  <a:cubicBezTo>
                    <a:pt x="1435" y="486"/>
                    <a:pt x="1501" y="653"/>
                    <a:pt x="1501" y="819"/>
                  </a:cubicBezTo>
                  <a:cubicBezTo>
                    <a:pt x="1468" y="1320"/>
                    <a:pt x="1234" y="1787"/>
                    <a:pt x="834" y="2087"/>
                  </a:cubicBezTo>
                  <a:cubicBezTo>
                    <a:pt x="763" y="2111"/>
                    <a:pt x="693" y="2134"/>
                    <a:pt x="622" y="2134"/>
                  </a:cubicBezTo>
                  <a:cubicBezTo>
                    <a:pt x="593" y="2134"/>
                    <a:pt x="563" y="2130"/>
                    <a:pt x="534" y="2120"/>
                  </a:cubicBezTo>
                  <a:cubicBezTo>
                    <a:pt x="400" y="1987"/>
                    <a:pt x="334" y="1820"/>
                    <a:pt x="367" y="1653"/>
                  </a:cubicBezTo>
                  <a:cubicBezTo>
                    <a:pt x="367" y="1153"/>
                    <a:pt x="601" y="686"/>
                    <a:pt x="1001" y="419"/>
                  </a:cubicBezTo>
                  <a:cubicBezTo>
                    <a:pt x="1068" y="352"/>
                    <a:pt x="1134" y="352"/>
                    <a:pt x="1201" y="352"/>
                  </a:cubicBezTo>
                  <a:cubicBezTo>
                    <a:pt x="1223" y="341"/>
                    <a:pt x="1242" y="338"/>
                    <a:pt x="1258" y="338"/>
                  </a:cubicBezTo>
                  <a:close/>
                  <a:moveTo>
                    <a:pt x="1197" y="1"/>
                  </a:moveTo>
                  <a:cubicBezTo>
                    <a:pt x="1069" y="1"/>
                    <a:pt x="947" y="44"/>
                    <a:pt x="834" y="119"/>
                  </a:cubicBezTo>
                  <a:cubicBezTo>
                    <a:pt x="334" y="453"/>
                    <a:pt x="34" y="1020"/>
                    <a:pt x="0" y="1653"/>
                  </a:cubicBezTo>
                  <a:cubicBezTo>
                    <a:pt x="0" y="1954"/>
                    <a:pt x="100" y="2220"/>
                    <a:pt x="334" y="2387"/>
                  </a:cubicBezTo>
                  <a:cubicBezTo>
                    <a:pt x="434" y="2454"/>
                    <a:pt x="534" y="2454"/>
                    <a:pt x="601" y="2454"/>
                  </a:cubicBezTo>
                  <a:cubicBezTo>
                    <a:pt x="734" y="2454"/>
                    <a:pt x="867" y="2421"/>
                    <a:pt x="1001" y="2354"/>
                  </a:cubicBezTo>
                  <a:cubicBezTo>
                    <a:pt x="1168" y="2220"/>
                    <a:pt x="1334" y="2054"/>
                    <a:pt x="1468" y="1854"/>
                  </a:cubicBezTo>
                  <a:lnTo>
                    <a:pt x="1902" y="2187"/>
                  </a:lnTo>
                  <a:cubicBezTo>
                    <a:pt x="1902" y="2220"/>
                    <a:pt x="1935" y="2220"/>
                    <a:pt x="2002" y="2220"/>
                  </a:cubicBezTo>
                  <a:cubicBezTo>
                    <a:pt x="2035" y="2220"/>
                    <a:pt x="2102" y="2187"/>
                    <a:pt x="2135" y="2154"/>
                  </a:cubicBezTo>
                  <a:cubicBezTo>
                    <a:pt x="2168" y="2087"/>
                    <a:pt x="2168" y="1987"/>
                    <a:pt x="2102" y="1920"/>
                  </a:cubicBezTo>
                  <a:lnTo>
                    <a:pt x="1635" y="1587"/>
                  </a:lnTo>
                  <a:cubicBezTo>
                    <a:pt x="1768" y="1320"/>
                    <a:pt x="1801" y="1086"/>
                    <a:pt x="1835" y="819"/>
                  </a:cubicBezTo>
                  <a:cubicBezTo>
                    <a:pt x="1835" y="519"/>
                    <a:pt x="1701" y="252"/>
                    <a:pt x="1501" y="86"/>
                  </a:cubicBezTo>
                  <a:cubicBezTo>
                    <a:pt x="1399" y="27"/>
                    <a:pt x="1297" y="1"/>
                    <a:pt x="11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3842925" y="1431675"/>
              <a:ext cx="3350" cy="39850"/>
            </a:xfrm>
            <a:custGeom>
              <a:rect b="b" l="l" r="r" t="t"/>
              <a:pathLst>
                <a:path extrusionOk="0" h="1594" w="134">
                  <a:moveTo>
                    <a:pt x="104" y="1"/>
                  </a:moveTo>
                  <a:cubicBezTo>
                    <a:pt x="100" y="1"/>
                    <a:pt x="100" y="9"/>
                    <a:pt x="100" y="26"/>
                  </a:cubicBezTo>
                  <a:lnTo>
                    <a:pt x="33" y="59"/>
                  </a:lnTo>
                  <a:cubicBezTo>
                    <a:pt x="0" y="59"/>
                    <a:pt x="0" y="59"/>
                    <a:pt x="0" y="92"/>
                  </a:cubicBezTo>
                  <a:cubicBezTo>
                    <a:pt x="0" y="92"/>
                    <a:pt x="0" y="126"/>
                    <a:pt x="0" y="126"/>
                  </a:cubicBezTo>
                  <a:lnTo>
                    <a:pt x="0" y="1560"/>
                  </a:lnTo>
                  <a:cubicBezTo>
                    <a:pt x="0" y="1593"/>
                    <a:pt x="0" y="1593"/>
                    <a:pt x="0" y="1593"/>
                  </a:cubicBezTo>
                  <a:lnTo>
                    <a:pt x="33" y="1593"/>
                  </a:lnTo>
                  <a:lnTo>
                    <a:pt x="100" y="1560"/>
                  </a:lnTo>
                  <a:cubicBezTo>
                    <a:pt x="100" y="1527"/>
                    <a:pt x="100" y="1527"/>
                    <a:pt x="134" y="1527"/>
                  </a:cubicBezTo>
                  <a:cubicBezTo>
                    <a:pt x="134" y="1493"/>
                    <a:pt x="134" y="1460"/>
                    <a:pt x="134" y="1460"/>
                  </a:cubicBezTo>
                  <a:lnTo>
                    <a:pt x="134" y="59"/>
                  </a:lnTo>
                  <a:lnTo>
                    <a:pt x="134" y="26"/>
                  </a:lnTo>
                  <a:cubicBezTo>
                    <a:pt x="117" y="9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3853750" y="1428975"/>
              <a:ext cx="19200" cy="35875"/>
            </a:xfrm>
            <a:custGeom>
              <a:rect b="b" l="l" r="r" t="t"/>
              <a:pathLst>
                <a:path extrusionOk="0" h="1435" w="768">
                  <a:moveTo>
                    <a:pt x="534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201" y="234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68" y="267"/>
                    <a:pt x="134" y="267"/>
                  </a:cubicBezTo>
                  <a:lnTo>
                    <a:pt x="101" y="267"/>
                  </a:lnTo>
                  <a:lnTo>
                    <a:pt x="67" y="300"/>
                  </a:lnTo>
                  <a:cubicBezTo>
                    <a:pt x="34" y="300"/>
                    <a:pt x="34" y="300"/>
                    <a:pt x="34" y="334"/>
                  </a:cubicBezTo>
                  <a:cubicBezTo>
                    <a:pt x="34" y="334"/>
                    <a:pt x="34" y="367"/>
                    <a:pt x="34" y="367"/>
                  </a:cubicBezTo>
                  <a:lnTo>
                    <a:pt x="34" y="1401"/>
                  </a:lnTo>
                  <a:cubicBezTo>
                    <a:pt x="1" y="1401"/>
                    <a:pt x="1" y="1401"/>
                    <a:pt x="34" y="1434"/>
                  </a:cubicBezTo>
                  <a:lnTo>
                    <a:pt x="67" y="1434"/>
                  </a:lnTo>
                  <a:lnTo>
                    <a:pt x="101" y="1401"/>
                  </a:lnTo>
                  <a:cubicBezTo>
                    <a:pt x="134" y="1401"/>
                    <a:pt x="134" y="1368"/>
                    <a:pt x="134" y="1368"/>
                  </a:cubicBezTo>
                  <a:cubicBezTo>
                    <a:pt x="134" y="1334"/>
                    <a:pt x="134" y="1334"/>
                    <a:pt x="134" y="1301"/>
                  </a:cubicBezTo>
                  <a:lnTo>
                    <a:pt x="134" y="734"/>
                  </a:lnTo>
                  <a:cubicBezTo>
                    <a:pt x="134" y="634"/>
                    <a:pt x="168" y="534"/>
                    <a:pt x="201" y="434"/>
                  </a:cubicBezTo>
                  <a:cubicBezTo>
                    <a:pt x="234" y="367"/>
                    <a:pt x="301" y="300"/>
                    <a:pt x="368" y="267"/>
                  </a:cubicBezTo>
                  <a:cubicBezTo>
                    <a:pt x="401" y="250"/>
                    <a:pt x="434" y="242"/>
                    <a:pt x="464" y="242"/>
                  </a:cubicBezTo>
                  <a:cubicBezTo>
                    <a:pt x="493" y="242"/>
                    <a:pt x="518" y="250"/>
                    <a:pt x="534" y="267"/>
                  </a:cubicBezTo>
                  <a:cubicBezTo>
                    <a:pt x="601" y="334"/>
                    <a:pt x="601" y="400"/>
                    <a:pt x="601" y="467"/>
                  </a:cubicBezTo>
                  <a:lnTo>
                    <a:pt x="601" y="1068"/>
                  </a:lnTo>
                  <a:cubicBezTo>
                    <a:pt x="601" y="1068"/>
                    <a:pt x="601" y="1068"/>
                    <a:pt x="601" y="1101"/>
                  </a:cubicBezTo>
                  <a:lnTo>
                    <a:pt x="635" y="1101"/>
                  </a:lnTo>
                  <a:lnTo>
                    <a:pt x="701" y="1068"/>
                  </a:lnTo>
                  <a:cubicBezTo>
                    <a:pt x="701" y="1034"/>
                    <a:pt x="735" y="1034"/>
                    <a:pt x="735" y="1034"/>
                  </a:cubicBezTo>
                  <a:cubicBezTo>
                    <a:pt x="735" y="1001"/>
                    <a:pt x="735" y="1001"/>
                    <a:pt x="735" y="967"/>
                  </a:cubicBez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701" y="67"/>
                    <a:pt x="668" y="33"/>
                  </a:cubicBezTo>
                  <a:cubicBezTo>
                    <a:pt x="635" y="0"/>
                    <a:pt x="568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3876275" y="1417300"/>
              <a:ext cx="17525" cy="33175"/>
            </a:xfrm>
            <a:custGeom>
              <a:rect b="b" l="l" r="r" t="t"/>
              <a:pathLst>
                <a:path extrusionOk="0" h="1327" w="701">
                  <a:moveTo>
                    <a:pt x="501" y="0"/>
                  </a:moveTo>
                  <a:cubicBezTo>
                    <a:pt x="434" y="33"/>
                    <a:pt x="401" y="33"/>
                    <a:pt x="334" y="67"/>
                  </a:cubicBezTo>
                  <a:cubicBezTo>
                    <a:pt x="301" y="100"/>
                    <a:pt x="234" y="134"/>
                    <a:pt x="201" y="167"/>
                  </a:cubicBezTo>
                  <a:cubicBezTo>
                    <a:pt x="167" y="200"/>
                    <a:pt x="134" y="267"/>
                    <a:pt x="100" y="300"/>
                  </a:cubicBezTo>
                  <a:cubicBezTo>
                    <a:pt x="67" y="367"/>
                    <a:pt x="67" y="400"/>
                    <a:pt x="34" y="434"/>
                  </a:cubicBezTo>
                  <a:cubicBezTo>
                    <a:pt x="34" y="500"/>
                    <a:pt x="34" y="534"/>
                    <a:pt x="34" y="601"/>
                  </a:cubicBezTo>
                  <a:cubicBezTo>
                    <a:pt x="34" y="634"/>
                    <a:pt x="67" y="701"/>
                    <a:pt x="100" y="767"/>
                  </a:cubicBezTo>
                  <a:lnTo>
                    <a:pt x="301" y="767"/>
                  </a:lnTo>
                  <a:lnTo>
                    <a:pt x="401" y="734"/>
                  </a:lnTo>
                  <a:cubicBezTo>
                    <a:pt x="417" y="717"/>
                    <a:pt x="434" y="709"/>
                    <a:pt x="451" y="709"/>
                  </a:cubicBezTo>
                  <a:cubicBezTo>
                    <a:pt x="467" y="709"/>
                    <a:pt x="484" y="717"/>
                    <a:pt x="501" y="734"/>
                  </a:cubicBezTo>
                  <a:cubicBezTo>
                    <a:pt x="501" y="717"/>
                    <a:pt x="509" y="709"/>
                    <a:pt x="522" y="709"/>
                  </a:cubicBezTo>
                  <a:cubicBezTo>
                    <a:pt x="534" y="709"/>
                    <a:pt x="551" y="717"/>
                    <a:pt x="567" y="734"/>
                  </a:cubicBezTo>
                  <a:cubicBezTo>
                    <a:pt x="567" y="734"/>
                    <a:pt x="567" y="767"/>
                    <a:pt x="567" y="801"/>
                  </a:cubicBezTo>
                  <a:cubicBezTo>
                    <a:pt x="534" y="834"/>
                    <a:pt x="534" y="867"/>
                    <a:pt x="501" y="867"/>
                  </a:cubicBezTo>
                  <a:cubicBezTo>
                    <a:pt x="501" y="901"/>
                    <a:pt x="467" y="934"/>
                    <a:pt x="467" y="967"/>
                  </a:cubicBezTo>
                  <a:cubicBezTo>
                    <a:pt x="434" y="967"/>
                    <a:pt x="434" y="1001"/>
                    <a:pt x="401" y="1034"/>
                  </a:cubicBezTo>
                  <a:cubicBezTo>
                    <a:pt x="367" y="1034"/>
                    <a:pt x="367" y="1068"/>
                    <a:pt x="334" y="1068"/>
                  </a:cubicBezTo>
                  <a:cubicBezTo>
                    <a:pt x="301" y="1101"/>
                    <a:pt x="267" y="1101"/>
                    <a:pt x="201" y="1134"/>
                  </a:cubicBezTo>
                  <a:cubicBezTo>
                    <a:pt x="167" y="1134"/>
                    <a:pt x="167" y="1101"/>
                    <a:pt x="134" y="1101"/>
                  </a:cubicBezTo>
                  <a:lnTo>
                    <a:pt x="100" y="1101"/>
                  </a:lnTo>
                  <a:lnTo>
                    <a:pt x="34" y="1134"/>
                  </a:lnTo>
                  <a:cubicBezTo>
                    <a:pt x="0" y="1134"/>
                    <a:pt x="0" y="1134"/>
                    <a:pt x="0" y="1168"/>
                  </a:cubicBezTo>
                  <a:cubicBezTo>
                    <a:pt x="0" y="1168"/>
                    <a:pt x="0" y="1201"/>
                    <a:pt x="0" y="1201"/>
                  </a:cubicBezTo>
                  <a:cubicBezTo>
                    <a:pt x="0" y="1234"/>
                    <a:pt x="0" y="1268"/>
                    <a:pt x="34" y="1268"/>
                  </a:cubicBezTo>
                  <a:cubicBezTo>
                    <a:pt x="34" y="1301"/>
                    <a:pt x="67" y="1301"/>
                    <a:pt x="100" y="1301"/>
                  </a:cubicBezTo>
                  <a:cubicBezTo>
                    <a:pt x="117" y="1318"/>
                    <a:pt x="134" y="1326"/>
                    <a:pt x="151" y="1326"/>
                  </a:cubicBezTo>
                  <a:cubicBezTo>
                    <a:pt x="167" y="1326"/>
                    <a:pt x="184" y="1318"/>
                    <a:pt x="201" y="1301"/>
                  </a:cubicBezTo>
                  <a:cubicBezTo>
                    <a:pt x="267" y="1301"/>
                    <a:pt x="301" y="1268"/>
                    <a:pt x="334" y="1268"/>
                  </a:cubicBezTo>
                  <a:cubicBezTo>
                    <a:pt x="401" y="1234"/>
                    <a:pt x="434" y="1201"/>
                    <a:pt x="501" y="1134"/>
                  </a:cubicBezTo>
                  <a:cubicBezTo>
                    <a:pt x="534" y="1101"/>
                    <a:pt x="567" y="1068"/>
                    <a:pt x="601" y="1001"/>
                  </a:cubicBezTo>
                  <a:cubicBezTo>
                    <a:pt x="634" y="967"/>
                    <a:pt x="634" y="901"/>
                    <a:pt x="668" y="867"/>
                  </a:cubicBezTo>
                  <a:cubicBezTo>
                    <a:pt x="668" y="834"/>
                    <a:pt x="701" y="767"/>
                    <a:pt x="701" y="734"/>
                  </a:cubicBezTo>
                  <a:cubicBezTo>
                    <a:pt x="701" y="701"/>
                    <a:pt x="701" y="667"/>
                    <a:pt x="701" y="634"/>
                  </a:cubicBezTo>
                  <a:cubicBezTo>
                    <a:pt x="668" y="601"/>
                    <a:pt x="668" y="567"/>
                    <a:pt x="634" y="567"/>
                  </a:cubicBezTo>
                  <a:cubicBezTo>
                    <a:pt x="634" y="534"/>
                    <a:pt x="601" y="534"/>
                    <a:pt x="567" y="534"/>
                  </a:cubicBezTo>
                  <a:cubicBezTo>
                    <a:pt x="551" y="517"/>
                    <a:pt x="526" y="509"/>
                    <a:pt x="501" y="509"/>
                  </a:cubicBezTo>
                  <a:cubicBezTo>
                    <a:pt x="476" y="509"/>
                    <a:pt x="451" y="517"/>
                    <a:pt x="434" y="534"/>
                  </a:cubicBezTo>
                  <a:lnTo>
                    <a:pt x="301" y="567"/>
                  </a:lnTo>
                  <a:lnTo>
                    <a:pt x="201" y="567"/>
                  </a:lnTo>
                  <a:cubicBezTo>
                    <a:pt x="201" y="534"/>
                    <a:pt x="201" y="500"/>
                    <a:pt x="201" y="500"/>
                  </a:cubicBezTo>
                  <a:cubicBezTo>
                    <a:pt x="201" y="434"/>
                    <a:pt x="201" y="400"/>
                    <a:pt x="234" y="367"/>
                  </a:cubicBezTo>
                  <a:cubicBezTo>
                    <a:pt x="267" y="334"/>
                    <a:pt x="301" y="300"/>
                    <a:pt x="367" y="267"/>
                  </a:cubicBezTo>
                  <a:cubicBezTo>
                    <a:pt x="401" y="234"/>
                    <a:pt x="434" y="234"/>
                    <a:pt x="467" y="234"/>
                  </a:cubicBezTo>
                  <a:cubicBezTo>
                    <a:pt x="479" y="222"/>
                    <a:pt x="490" y="219"/>
                    <a:pt x="500" y="219"/>
                  </a:cubicBezTo>
                  <a:cubicBezTo>
                    <a:pt x="519" y="219"/>
                    <a:pt x="534" y="234"/>
                    <a:pt x="534" y="234"/>
                  </a:cubicBezTo>
                  <a:lnTo>
                    <a:pt x="601" y="234"/>
                  </a:lnTo>
                  <a:lnTo>
                    <a:pt x="634" y="200"/>
                  </a:lnTo>
                  <a:cubicBezTo>
                    <a:pt x="668" y="200"/>
                    <a:pt x="668" y="200"/>
                    <a:pt x="668" y="167"/>
                  </a:cubicBezTo>
                  <a:cubicBezTo>
                    <a:pt x="668" y="167"/>
                    <a:pt x="668" y="134"/>
                    <a:pt x="668" y="134"/>
                  </a:cubicBezTo>
                  <a:cubicBezTo>
                    <a:pt x="668" y="100"/>
                    <a:pt x="668" y="67"/>
                    <a:pt x="634" y="67"/>
                  </a:cubicBezTo>
                  <a:cubicBezTo>
                    <a:pt x="634" y="33"/>
                    <a:pt x="601" y="33"/>
                    <a:pt x="6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3899625" y="1403125"/>
              <a:ext cx="18375" cy="45875"/>
            </a:xfrm>
            <a:custGeom>
              <a:rect b="b" l="l" r="r" t="t"/>
              <a:pathLst>
                <a:path extrusionOk="0" h="1835" w="735">
                  <a:moveTo>
                    <a:pt x="451" y="242"/>
                  </a:moveTo>
                  <a:cubicBezTo>
                    <a:pt x="476" y="242"/>
                    <a:pt x="501" y="250"/>
                    <a:pt x="534" y="267"/>
                  </a:cubicBezTo>
                  <a:cubicBezTo>
                    <a:pt x="567" y="300"/>
                    <a:pt x="601" y="400"/>
                    <a:pt x="601" y="467"/>
                  </a:cubicBezTo>
                  <a:cubicBezTo>
                    <a:pt x="601" y="500"/>
                    <a:pt x="601" y="534"/>
                    <a:pt x="601" y="600"/>
                  </a:cubicBezTo>
                  <a:cubicBezTo>
                    <a:pt x="601" y="701"/>
                    <a:pt x="567" y="801"/>
                    <a:pt x="534" y="867"/>
                  </a:cubicBezTo>
                  <a:cubicBezTo>
                    <a:pt x="501" y="967"/>
                    <a:pt x="434" y="1034"/>
                    <a:pt x="367" y="1067"/>
                  </a:cubicBezTo>
                  <a:cubicBezTo>
                    <a:pt x="334" y="1084"/>
                    <a:pt x="301" y="1092"/>
                    <a:pt x="267" y="1092"/>
                  </a:cubicBezTo>
                  <a:cubicBezTo>
                    <a:pt x="234" y="1092"/>
                    <a:pt x="201" y="1084"/>
                    <a:pt x="167" y="1067"/>
                  </a:cubicBezTo>
                  <a:cubicBezTo>
                    <a:pt x="134" y="1034"/>
                    <a:pt x="100" y="934"/>
                    <a:pt x="100" y="867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7"/>
                    <a:pt x="100" y="734"/>
                    <a:pt x="100" y="701"/>
                  </a:cubicBezTo>
                  <a:cubicBezTo>
                    <a:pt x="100" y="600"/>
                    <a:pt x="134" y="534"/>
                    <a:pt x="201" y="434"/>
                  </a:cubicBezTo>
                  <a:cubicBezTo>
                    <a:pt x="234" y="367"/>
                    <a:pt x="267" y="300"/>
                    <a:pt x="367" y="267"/>
                  </a:cubicBezTo>
                  <a:cubicBezTo>
                    <a:pt x="401" y="250"/>
                    <a:pt x="426" y="242"/>
                    <a:pt x="451" y="242"/>
                  </a:cubicBezTo>
                  <a:close/>
                  <a:moveTo>
                    <a:pt x="501" y="0"/>
                  </a:moveTo>
                  <a:cubicBezTo>
                    <a:pt x="467" y="0"/>
                    <a:pt x="401" y="33"/>
                    <a:pt x="367" y="67"/>
                  </a:cubicBezTo>
                  <a:cubicBezTo>
                    <a:pt x="301" y="100"/>
                    <a:pt x="234" y="133"/>
                    <a:pt x="201" y="200"/>
                  </a:cubicBezTo>
                  <a:cubicBezTo>
                    <a:pt x="167" y="234"/>
                    <a:pt x="134" y="300"/>
                    <a:pt x="100" y="334"/>
                  </a:cubicBezTo>
                  <a:lnTo>
                    <a:pt x="100" y="267"/>
                  </a:lnTo>
                  <a:cubicBezTo>
                    <a:pt x="134" y="267"/>
                    <a:pt x="134" y="267"/>
                    <a:pt x="100" y="234"/>
                  </a:cubicBezTo>
                  <a:lnTo>
                    <a:pt x="34" y="267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1"/>
                  </a:lnTo>
                  <a:cubicBezTo>
                    <a:pt x="0" y="1801"/>
                    <a:pt x="0" y="1835"/>
                    <a:pt x="0" y="1835"/>
                  </a:cubicBezTo>
                  <a:lnTo>
                    <a:pt x="34" y="1835"/>
                  </a:lnTo>
                  <a:lnTo>
                    <a:pt x="100" y="1801"/>
                  </a:lnTo>
                  <a:cubicBezTo>
                    <a:pt x="100" y="1801"/>
                    <a:pt x="100" y="1768"/>
                    <a:pt x="100" y="1768"/>
                  </a:cubicBezTo>
                  <a:cubicBezTo>
                    <a:pt x="134" y="1768"/>
                    <a:pt x="134" y="1735"/>
                    <a:pt x="100" y="1735"/>
                  </a:cubicBezTo>
                  <a:lnTo>
                    <a:pt x="100" y="1234"/>
                  </a:lnTo>
                  <a:cubicBezTo>
                    <a:pt x="134" y="1268"/>
                    <a:pt x="167" y="1268"/>
                    <a:pt x="201" y="1301"/>
                  </a:cubicBezTo>
                  <a:cubicBezTo>
                    <a:pt x="267" y="1301"/>
                    <a:pt x="334" y="1268"/>
                    <a:pt x="367" y="1234"/>
                  </a:cubicBezTo>
                  <a:cubicBezTo>
                    <a:pt x="434" y="1201"/>
                    <a:pt x="467" y="1168"/>
                    <a:pt x="501" y="1101"/>
                  </a:cubicBezTo>
                  <a:cubicBezTo>
                    <a:pt x="567" y="1067"/>
                    <a:pt x="601" y="1001"/>
                    <a:pt x="634" y="934"/>
                  </a:cubicBezTo>
                  <a:cubicBezTo>
                    <a:pt x="668" y="867"/>
                    <a:pt x="701" y="801"/>
                    <a:pt x="701" y="734"/>
                  </a:cubicBezTo>
                  <a:cubicBezTo>
                    <a:pt x="734" y="667"/>
                    <a:pt x="734" y="567"/>
                    <a:pt x="734" y="500"/>
                  </a:cubicBezTo>
                  <a:cubicBezTo>
                    <a:pt x="734" y="434"/>
                    <a:pt x="734" y="400"/>
                    <a:pt x="734" y="367"/>
                  </a:cubicBezTo>
                  <a:cubicBezTo>
                    <a:pt x="734" y="300"/>
                    <a:pt x="734" y="234"/>
                    <a:pt x="701" y="167"/>
                  </a:cubicBezTo>
                  <a:cubicBezTo>
                    <a:pt x="701" y="100"/>
                    <a:pt x="668" y="67"/>
                    <a:pt x="634" y="33"/>
                  </a:cubicBezTo>
                  <a:cubicBezTo>
                    <a:pt x="601" y="0"/>
                    <a:pt x="567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3922150" y="13897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467" y="209"/>
                  </a:moveTo>
                  <a:cubicBezTo>
                    <a:pt x="500" y="209"/>
                    <a:pt x="534" y="217"/>
                    <a:pt x="567" y="234"/>
                  </a:cubicBezTo>
                  <a:cubicBezTo>
                    <a:pt x="600" y="267"/>
                    <a:pt x="634" y="334"/>
                    <a:pt x="600" y="401"/>
                  </a:cubicBezTo>
                  <a:lnTo>
                    <a:pt x="167" y="667"/>
                  </a:lnTo>
                  <a:cubicBezTo>
                    <a:pt x="167" y="634"/>
                    <a:pt x="167" y="567"/>
                    <a:pt x="167" y="534"/>
                  </a:cubicBezTo>
                  <a:cubicBezTo>
                    <a:pt x="167" y="501"/>
                    <a:pt x="200" y="467"/>
                    <a:pt x="234" y="401"/>
                  </a:cubicBezTo>
                  <a:cubicBezTo>
                    <a:pt x="234" y="367"/>
                    <a:pt x="267" y="334"/>
                    <a:pt x="300" y="301"/>
                  </a:cubicBezTo>
                  <a:cubicBezTo>
                    <a:pt x="334" y="267"/>
                    <a:pt x="334" y="267"/>
                    <a:pt x="367" y="234"/>
                  </a:cubicBezTo>
                  <a:cubicBezTo>
                    <a:pt x="400" y="217"/>
                    <a:pt x="434" y="209"/>
                    <a:pt x="467" y="209"/>
                  </a:cubicBezTo>
                  <a:close/>
                  <a:moveTo>
                    <a:pt x="534" y="0"/>
                  </a:moveTo>
                  <a:cubicBezTo>
                    <a:pt x="500" y="0"/>
                    <a:pt x="434" y="34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0" y="234"/>
                    <a:pt x="133" y="301"/>
                    <a:pt x="100" y="367"/>
                  </a:cubicBezTo>
                  <a:cubicBezTo>
                    <a:pt x="100" y="401"/>
                    <a:pt x="67" y="467"/>
                    <a:pt x="33" y="534"/>
                  </a:cubicBezTo>
                  <a:cubicBezTo>
                    <a:pt x="33" y="601"/>
                    <a:pt x="0" y="701"/>
                    <a:pt x="0" y="768"/>
                  </a:cubicBezTo>
                  <a:cubicBezTo>
                    <a:pt x="0" y="834"/>
                    <a:pt x="0" y="901"/>
                    <a:pt x="0" y="968"/>
                  </a:cubicBezTo>
                  <a:cubicBezTo>
                    <a:pt x="0" y="1034"/>
                    <a:pt x="33" y="1101"/>
                    <a:pt x="33" y="1168"/>
                  </a:cubicBezTo>
                  <a:cubicBezTo>
                    <a:pt x="67" y="1201"/>
                    <a:pt x="100" y="1235"/>
                    <a:pt x="133" y="1268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300" y="1301"/>
                    <a:pt x="334" y="1301"/>
                    <a:pt x="367" y="1268"/>
                  </a:cubicBezTo>
                  <a:cubicBezTo>
                    <a:pt x="434" y="1235"/>
                    <a:pt x="500" y="1201"/>
                    <a:pt x="534" y="1134"/>
                  </a:cubicBezTo>
                  <a:cubicBezTo>
                    <a:pt x="567" y="1101"/>
                    <a:pt x="600" y="1068"/>
                    <a:pt x="634" y="1001"/>
                  </a:cubicBezTo>
                  <a:cubicBezTo>
                    <a:pt x="667" y="968"/>
                    <a:pt x="701" y="934"/>
                    <a:pt x="701" y="901"/>
                  </a:cubicBezTo>
                  <a:cubicBezTo>
                    <a:pt x="734" y="868"/>
                    <a:pt x="734" y="834"/>
                    <a:pt x="734" y="801"/>
                  </a:cubicBezTo>
                  <a:lnTo>
                    <a:pt x="734" y="768"/>
                  </a:lnTo>
                  <a:cubicBezTo>
                    <a:pt x="734" y="751"/>
                    <a:pt x="734" y="743"/>
                    <a:pt x="730" y="743"/>
                  </a:cubicBezTo>
                  <a:cubicBezTo>
                    <a:pt x="726" y="743"/>
                    <a:pt x="717" y="751"/>
                    <a:pt x="701" y="768"/>
                  </a:cubicBezTo>
                  <a:lnTo>
                    <a:pt x="634" y="768"/>
                  </a:lnTo>
                  <a:lnTo>
                    <a:pt x="600" y="834"/>
                  </a:lnTo>
                  <a:cubicBezTo>
                    <a:pt x="600" y="868"/>
                    <a:pt x="567" y="901"/>
                    <a:pt x="534" y="934"/>
                  </a:cubicBezTo>
                  <a:cubicBezTo>
                    <a:pt x="500" y="1001"/>
                    <a:pt x="434" y="1034"/>
                    <a:pt x="400" y="1068"/>
                  </a:cubicBezTo>
                  <a:cubicBezTo>
                    <a:pt x="367" y="1084"/>
                    <a:pt x="342" y="1093"/>
                    <a:pt x="317" y="1093"/>
                  </a:cubicBezTo>
                  <a:cubicBezTo>
                    <a:pt x="292" y="1093"/>
                    <a:pt x="267" y="1084"/>
                    <a:pt x="234" y="1068"/>
                  </a:cubicBezTo>
                  <a:cubicBezTo>
                    <a:pt x="200" y="1034"/>
                    <a:pt x="167" y="968"/>
                    <a:pt x="167" y="868"/>
                  </a:cubicBezTo>
                  <a:lnTo>
                    <a:pt x="734" y="534"/>
                  </a:lnTo>
                  <a:cubicBezTo>
                    <a:pt x="734" y="534"/>
                    <a:pt x="767" y="501"/>
                    <a:pt x="767" y="501"/>
                  </a:cubicBezTo>
                  <a:cubicBezTo>
                    <a:pt x="767" y="501"/>
                    <a:pt x="767" y="467"/>
                    <a:pt x="767" y="467"/>
                  </a:cubicBezTo>
                  <a:lnTo>
                    <a:pt x="767" y="401"/>
                  </a:lnTo>
                  <a:cubicBezTo>
                    <a:pt x="767" y="334"/>
                    <a:pt x="767" y="234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34"/>
                    <a:pt x="600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3944650" y="1376050"/>
              <a:ext cx="19200" cy="32100"/>
            </a:xfrm>
            <a:custGeom>
              <a:rect b="b" l="l" r="r" t="t"/>
              <a:pathLst>
                <a:path extrusionOk="0" h="1284" w="768">
                  <a:moveTo>
                    <a:pt x="591" y="1"/>
                  </a:moveTo>
                  <a:cubicBezTo>
                    <a:pt x="575" y="1"/>
                    <a:pt x="557" y="4"/>
                    <a:pt x="534" y="16"/>
                  </a:cubicBezTo>
                  <a:cubicBezTo>
                    <a:pt x="501" y="16"/>
                    <a:pt x="434" y="16"/>
                    <a:pt x="401" y="49"/>
                  </a:cubicBezTo>
                  <a:cubicBezTo>
                    <a:pt x="334" y="82"/>
                    <a:pt x="268" y="149"/>
                    <a:pt x="234" y="182"/>
                  </a:cubicBezTo>
                  <a:cubicBezTo>
                    <a:pt x="201" y="249"/>
                    <a:pt x="134" y="316"/>
                    <a:pt x="134" y="349"/>
                  </a:cubicBezTo>
                  <a:cubicBezTo>
                    <a:pt x="101" y="416"/>
                    <a:pt x="67" y="483"/>
                    <a:pt x="34" y="549"/>
                  </a:cubicBezTo>
                  <a:cubicBezTo>
                    <a:pt x="34" y="649"/>
                    <a:pt x="1" y="716"/>
                    <a:pt x="1" y="783"/>
                  </a:cubicBezTo>
                  <a:cubicBezTo>
                    <a:pt x="1" y="816"/>
                    <a:pt x="1" y="850"/>
                    <a:pt x="1" y="883"/>
                  </a:cubicBezTo>
                  <a:lnTo>
                    <a:pt x="1" y="950"/>
                  </a:lnTo>
                  <a:cubicBezTo>
                    <a:pt x="1" y="1016"/>
                    <a:pt x="34" y="1083"/>
                    <a:pt x="34" y="1150"/>
                  </a:cubicBezTo>
                  <a:cubicBezTo>
                    <a:pt x="67" y="1183"/>
                    <a:pt x="67" y="1216"/>
                    <a:pt x="101" y="1250"/>
                  </a:cubicBezTo>
                  <a:cubicBezTo>
                    <a:pt x="134" y="1283"/>
                    <a:pt x="201" y="1283"/>
                    <a:pt x="234" y="1283"/>
                  </a:cubicBezTo>
                  <a:cubicBezTo>
                    <a:pt x="301" y="1283"/>
                    <a:pt x="334" y="1283"/>
                    <a:pt x="401" y="1250"/>
                  </a:cubicBezTo>
                  <a:cubicBezTo>
                    <a:pt x="468" y="1216"/>
                    <a:pt x="501" y="1150"/>
                    <a:pt x="568" y="1116"/>
                  </a:cubicBezTo>
                  <a:cubicBezTo>
                    <a:pt x="601" y="1050"/>
                    <a:pt x="634" y="1016"/>
                    <a:pt x="668" y="950"/>
                  </a:cubicBezTo>
                  <a:cubicBezTo>
                    <a:pt x="701" y="916"/>
                    <a:pt x="735" y="850"/>
                    <a:pt x="735" y="783"/>
                  </a:cubicBezTo>
                  <a:cubicBezTo>
                    <a:pt x="768" y="749"/>
                    <a:pt x="768" y="716"/>
                    <a:pt x="768" y="683"/>
                  </a:cubicBezTo>
                  <a:cubicBezTo>
                    <a:pt x="768" y="649"/>
                    <a:pt x="768" y="649"/>
                    <a:pt x="768" y="649"/>
                  </a:cubicBezTo>
                  <a:lnTo>
                    <a:pt x="701" y="649"/>
                  </a:lnTo>
                  <a:cubicBezTo>
                    <a:pt x="668" y="683"/>
                    <a:pt x="668" y="683"/>
                    <a:pt x="668" y="683"/>
                  </a:cubicBezTo>
                  <a:cubicBezTo>
                    <a:pt x="634" y="716"/>
                    <a:pt x="634" y="716"/>
                    <a:pt x="634" y="749"/>
                  </a:cubicBezTo>
                  <a:cubicBezTo>
                    <a:pt x="601" y="883"/>
                    <a:pt x="501" y="983"/>
                    <a:pt x="401" y="1050"/>
                  </a:cubicBezTo>
                  <a:cubicBezTo>
                    <a:pt x="368" y="1083"/>
                    <a:pt x="368" y="1083"/>
                    <a:pt x="334" y="1083"/>
                  </a:cubicBezTo>
                  <a:lnTo>
                    <a:pt x="268" y="1083"/>
                  </a:lnTo>
                  <a:cubicBezTo>
                    <a:pt x="234" y="1050"/>
                    <a:pt x="201" y="1050"/>
                    <a:pt x="201" y="1016"/>
                  </a:cubicBezTo>
                  <a:cubicBezTo>
                    <a:pt x="167" y="983"/>
                    <a:pt x="167" y="916"/>
                    <a:pt x="167" y="883"/>
                  </a:cubicBezTo>
                  <a:cubicBezTo>
                    <a:pt x="167" y="816"/>
                    <a:pt x="167" y="749"/>
                    <a:pt x="167" y="716"/>
                  </a:cubicBezTo>
                  <a:cubicBezTo>
                    <a:pt x="167" y="649"/>
                    <a:pt x="167" y="583"/>
                    <a:pt x="201" y="549"/>
                  </a:cubicBezTo>
                  <a:cubicBezTo>
                    <a:pt x="201" y="483"/>
                    <a:pt x="234" y="449"/>
                    <a:pt x="234" y="416"/>
                  </a:cubicBezTo>
                  <a:cubicBezTo>
                    <a:pt x="268" y="383"/>
                    <a:pt x="301" y="349"/>
                    <a:pt x="334" y="316"/>
                  </a:cubicBezTo>
                  <a:cubicBezTo>
                    <a:pt x="334" y="282"/>
                    <a:pt x="368" y="249"/>
                    <a:pt x="401" y="249"/>
                  </a:cubicBezTo>
                  <a:cubicBezTo>
                    <a:pt x="434" y="216"/>
                    <a:pt x="501" y="216"/>
                    <a:pt x="534" y="216"/>
                  </a:cubicBezTo>
                  <a:cubicBezTo>
                    <a:pt x="601" y="216"/>
                    <a:pt x="634" y="249"/>
                    <a:pt x="634" y="282"/>
                  </a:cubicBezTo>
                  <a:cubicBezTo>
                    <a:pt x="634" y="282"/>
                    <a:pt x="634" y="316"/>
                    <a:pt x="634" y="316"/>
                  </a:cubicBezTo>
                  <a:lnTo>
                    <a:pt x="668" y="316"/>
                  </a:lnTo>
                  <a:lnTo>
                    <a:pt x="735" y="282"/>
                  </a:lnTo>
                  <a:cubicBezTo>
                    <a:pt x="735" y="282"/>
                    <a:pt x="768" y="282"/>
                    <a:pt x="768" y="249"/>
                  </a:cubicBezTo>
                  <a:cubicBezTo>
                    <a:pt x="768" y="249"/>
                    <a:pt x="768" y="216"/>
                    <a:pt x="768" y="216"/>
                  </a:cubicBezTo>
                  <a:cubicBezTo>
                    <a:pt x="768" y="182"/>
                    <a:pt x="768" y="149"/>
                    <a:pt x="735" y="116"/>
                  </a:cubicBezTo>
                  <a:cubicBezTo>
                    <a:pt x="735" y="82"/>
                    <a:pt x="701" y="49"/>
                    <a:pt x="668" y="16"/>
                  </a:cubicBezTo>
                  <a:cubicBezTo>
                    <a:pt x="646" y="16"/>
                    <a:pt x="623" y="1"/>
                    <a:pt x="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3967175" y="1357450"/>
              <a:ext cx="14200" cy="36925"/>
            </a:xfrm>
            <a:custGeom>
              <a:rect b="b" l="l" r="r" t="t"/>
              <a:pathLst>
                <a:path extrusionOk="0" h="1477" w="568">
                  <a:moveTo>
                    <a:pt x="251" y="1"/>
                  </a:moveTo>
                  <a:cubicBezTo>
                    <a:pt x="242" y="1"/>
                    <a:pt x="234" y="9"/>
                    <a:pt x="234" y="26"/>
                  </a:cubicBezTo>
                  <a:lnTo>
                    <a:pt x="167" y="59"/>
                  </a:lnTo>
                  <a:cubicBezTo>
                    <a:pt x="167" y="59"/>
                    <a:pt x="134" y="59"/>
                    <a:pt x="134" y="92"/>
                  </a:cubicBezTo>
                  <a:cubicBezTo>
                    <a:pt x="134" y="92"/>
                    <a:pt x="134" y="126"/>
                    <a:pt x="134" y="126"/>
                  </a:cubicBezTo>
                  <a:lnTo>
                    <a:pt x="134" y="493"/>
                  </a:lnTo>
                  <a:lnTo>
                    <a:pt x="34" y="559"/>
                  </a:lnTo>
                  <a:cubicBezTo>
                    <a:pt x="0" y="559"/>
                    <a:pt x="0" y="593"/>
                    <a:pt x="0" y="593"/>
                  </a:cubicBezTo>
                  <a:cubicBezTo>
                    <a:pt x="0" y="626"/>
                    <a:pt x="0" y="626"/>
                    <a:pt x="0" y="660"/>
                  </a:cubicBezTo>
                  <a:lnTo>
                    <a:pt x="0" y="726"/>
                  </a:lnTo>
                  <a:lnTo>
                    <a:pt x="0" y="760"/>
                  </a:lnTo>
                  <a:lnTo>
                    <a:pt x="34" y="760"/>
                  </a:lnTo>
                  <a:lnTo>
                    <a:pt x="134" y="693"/>
                  </a:lnTo>
                  <a:lnTo>
                    <a:pt x="134" y="1193"/>
                  </a:lnTo>
                  <a:cubicBezTo>
                    <a:pt x="134" y="1293"/>
                    <a:pt x="167" y="1360"/>
                    <a:pt x="200" y="1427"/>
                  </a:cubicBezTo>
                  <a:cubicBezTo>
                    <a:pt x="234" y="1460"/>
                    <a:pt x="267" y="1477"/>
                    <a:pt x="301" y="1477"/>
                  </a:cubicBezTo>
                  <a:cubicBezTo>
                    <a:pt x="334" y="1477"/>
                    <a:pt x="367" y="1460"/>
                    <a:pt x="401" y="1427"/>
                  </a:cubicBezTo>
                  <a:lnTo>
                    <a:pt x="534" y="1393"/>
                  </a:lnTo>
                  <a:cubicBezTo>
                    <a:pt x="534" y="1360"/>
                    <a:pt x="534" y="1360"/>
                    <a:pt x="567" y="1327"/>
                  </a:cubicBezTo>
                  <a:cubicBezTo>
                    <a:pt x="567" y="1327"/>
                    <a:pt x="567" y="1293"/>
                    <a:pt x="567" y="1293"/>
                  </a:cubicBezTo>
                  <a:lnTo>
                    <a:pt x="567" y="1227"/>
                  </a:lnTo>
                  <a:lnTo>
                    <a:pt x="567" y="1193"/>
                  </a:lnTo>
                  <a:lnTo>
                    <a:pt x="534" y="1193"/>
                  </a:lnTo>
                  <a:lnTo>
                    <a:pt x="434" y="1227"/>
                  </a:lnTo>
                  <a:cubicBezTo>
                    <a:pt x="401" y="1260"/>
                    <a:pt x="401" y="1260"/>
                    <a:pt x="367" y="1260"/>
                  </a:cubicBezTo>
                  <a:lnTo>
                    <a:pt x="334" y="1260"/>
                  </a:lnTo>
                  <a:cubicBezTo>
                    <a:pt x="301" y="1260"/>
                    <a:pt x="301" y="1227"/>
                    <a:pt x="301" y="1227"/>
                  </a:cubicBezTo>
                  <a:cubicBezTo>
                    <a:pt x="301" y="1193"/>
                    <a:pt x="301" y="1160"/>
                    <a:pt x="301" y="1127"/>
                  </a:cubicBezTo>
                  <a:lnTo>
                    <a:pt x="267" y="593"/>
                  </a:lnTo>
                  <a:lnTo>
                    <a:pt x="467" y="493"/>
                  </a:lnTo>
                  <a:cubicBezTo>
                    <a:pt x="501" y="459"/>
                    <a:pt x="501" y="459"/>
                    <a:pt x="501" y="426"/>
                  </a:cubicBezTo>
                  <a:cubicBezTo>
                    <a:pt x="501" y="426"/>
                    <a:pt x="501" y="393"/>
                    <a:pt x="501" y="393"/>
                  </a:cubicBezTo>
                  <a:lnTo>
                    <a:pt x="501" y="326"/>
                  </a:lnTo>
                  <a:cubicBezTo>
                    <a:pt x="501" y="326"/>
                    <a:pt x="501" y="293"/>
                    <a:pt x="501" y="293"/>
                  </a:cubicBezTo>
                  <a:lnTo>
                    <a:pt x="467" y="293"/>
                  </a:lnTo>
                  <a:lnTo>
                    <a:pt x="267" y="393"/>
                  </a:lnTo>
                  <a:lnTo>
                    <a:pt x="267" y="59"/>
                  </a:lnTo>
                  <a:lnTo>
                    <a:pt x="267" y="26"/>
                  </a:lnTo>
                  <a:cubicBezTo>
                    <a:pt x="267" y="9"/>
                    <a:pt x="259" y="1"/>
                    <a:pt x="2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3993850" y="134827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568" y="560"/>
                  </a:moveTo>
                  <a:lnTo>
                    <a:pt x="568" y="626"/>
                  </a:lnTo>
                  <a:cubicBezTo>
                    <a:pt x="568" y="660"/>
                    <a:pt x="568" y="726"/>
                    <a:pt x="568" y="760"/>
                  </a:cubicBezTo>
                  <a:cubicBezTo>
                    <a:pt x="568" y="826"/>
                    <a:pt x="534" y="860"/>
                    <a:pt x="501" y="893"/>
                  </a:cubicBezTo>
                  <a:cubicBezTo>
                    <a:pt x="501" y="926"/>
                    <a:pt x="468" y="993"/>
                    <a:pt x="434" y="1027"/>
                  </a:cubicBezTo>
                  <a:cubicBezTo>
                    <a:pt x="401" y="1060"/>
                    <a:pt x="368" y="1093"/>
                    <a:pt x="334" y="1093"/>
                  </a:cubicBezTo>
                  <a:lnTo>
                    <a:pt x="301" y="1093"/>
                  </a:lnTo>
                  <a:cubicBezTo>
                    <a:pt x="268" y="1127"/>
                    <a:pt x="234" y="1127"/>
                    <a:pt x="234" y="1127"/>
                  </a:cubicBezTo>
                  <a:lnTo>
                    <a:pt x="168" y="1127"/>
                  </a:lnTo>
                  <a:cubicBezTo>
                    <a:pt x="168" y="1127"/>
                    <a:pt x="168" y="1093"/>
                    <a:pt x="168" y="1093"/>
                  </a:cubicBezTo>
                  <a:cubicBezTo>
                    <a:pt x="134" y="1060"/>
                    <a:pt x="134" y="1060"/>
                    <a:pt x="168" y="1060"/>
                  </a:cubicBezTo>
                  <a:cubicBezTo>
                    <a:pt x="168" y="993"/>
                    <a:pt x="168" y="926"/>
                    <a:pt x="201" y="893"/>
                  </a:cubicBezTo>
                  <a:cubicBezTo>
                    <a:pt x="268" y="826"/>
                    <a:pt x="301" y="760"/>
                    <a:pt x="368" y="726"/>
                  </a:cubicBezTo>
                  <a:lnTo>
                    <a:pt x="568" y="560"/>
                  </a:lnTo>
                  <a:close/>
                  <a:moveTo>
                    <a:pt x="618" y="1"/>
                  </a:moveTo>
                  <a:cubicBezTo>
                    <a:pt x="601" y="1"/>
                    <a:pt x="585" y="9"/>
                    <a:pt x="568" y="26"/>
                  </a:cubicBezTo>
                  <a:cubicBezTo>
                    <a:pt x="501" y="26"/>
                    <a:pt x="468" y="26"/>
                    <a:pt x="434" y="59"/>
                  </a:cubicBezTo>
                  <a:cubicBezTo>
                    <a:pt x="368" y="93"/>
                    <a:pt x="334" y="126"/>
                    <a:pt x="301" y="159"/>
                  </a:cubicBezTo>
                  <a:cubicBezTo>
                    <a:pt x="268" y="193"/>
                    <a:pt x="234" y="226"/>
                    <a:pt x="201" y="293"/>
                  </a:cubicBezTo>
                  <a:cubicBezTo>
                    <a:pt x="168" y="326"/>
                    <a:pt x="168" y="359"/>
                    <a:pt x="134" y="426"/>
                  </a:cubicBezTo>
                  <a:cubicBezTo>
                    <a:pt x="134" y="459"/>
                    <a:pt x="101" y="493"/>
                    <a:pt x="101" y="526"/>
                  </a:cubicBezTo>
                  <a:cubicBezTo>
                    <a:pt x="101" y="560"/>
                    <a:pt x="67" y="560"/>
                    <a:pt x="101" y="560"/>
                  </a:cubicBezTo>
                  <a:lnTo>
                    <a:pt x="134" y="560"/>
                  </a:lnTo>
                  <a:lnTo>
                    <a:pt x="201" y="526"/>
                  </a:lnTo>
                  <a:lnTo>
                    <a:pt x="234" y="493"/>
                  </a:lnTo>
                  <a:lnTo>
                    <a:pt x="234" y="459"/>
                  </a:lnTo>
                  <a:cubicBezTo>
                    <a:pt x="234" y="426"/>
                    <a:pt x="268" y="393"/>
                    <a:pt x="301" y="359"/>
                  </a:cubicBezTo>
                  <a:cubicBezTo>
                    <a:pt x="301" y="326"/>
                    <a:pt x="334" y="293"/>
                    <a:pt x="401" y="259"/>
                  </a:cubicBezTo>
                  <a:cubicBezTo>
                    <a:pt x="434" y="226"/>
                    <a:pt x="468" y="226"/>
                    <a:pt x="534" y="226"/>
                  </a:cubicBezTo>
                  <a:cubicBezTo>
                    <a:pt x="601" y="259"/>
                    <a:pt x="601" y="293"/>
                    <a:pt x="601" y="359"/>
                  </a:cubicBezTo>
                  <a:lnTo>
                    <a:pt x="601" y="393"/>
                  </a:lnTo>
                  <a:lnTo>
                    <a:pt x="368" y="593"/>
                  </a:lnTo>
                  <a:lnTo>
                    <a:pt x="234" y="693"/>
                  </a:lnTo>
                  <a:cubicBezTo>
                    <a:pt x="168" y="726"/>
                    <a:pt x="134" y="793"/>
                    <a:pt x="134" y="826"/>
                  </a:cubicBezTo>
                  <a:cubicBezTo>
                    <a:pt x="101" y="893"/>
                    <a:pt x="67" y="926"/>
                    <a:pt x="34" y="993"/>
                  </a:cubicBezTo>
                  <a:cubicBezTo>
                    <a:pt x="34" y="1027"/>
                    <a:pt x="1" y="1093"/>
                    <a:pt x="34" y="1160"/>
                  </a:cubicBezTo>
                  <a:cubicBezTo>
                    <a:pt x="34" y="1193"/>
                    <a:pt x="67" y="1227"/>
                    <a:pt x="101" y="1260"/>
                  </a:cubicBezTo>
                  <a:cubicBezTo>
                    <a:pt x="101" y="1293"/>
                    <a:pt x="134" y="1293"/>
                    <a:pt x="168" y="1327"/>
                  </a:cubicBezTo>
                  <a:lnTo>
                    <a:pt x="234" y="1327"/>
                  </a:lnTo>
                  <a:cubicBezTo>
                    <a:pt x="301" y="1327"/>
                    <a:pt x="334" y="1293"/>
                    <a:pt x="368" y="1260"/>
                  </a:cubicBezTo>
                  <a:lnTo>
                    <a:pt x="434" y="1227"/>
                  </a:lnTo>
                  <a:lnTo>
                    <a:pt x="534" y="1127"/>
                  </a:lnTo>
                  <a:cubicBezTo>
                    <a:pt x="568" y="1127"/>
                    <a:pt x="568" y="1093"/>
                    <a:pt x="601" y="1027"/>
                  </a:cubicBezTo>
                  <a:cubicBezTo>
                    <a:pt x="601" y="1027"/>
                    <a:pt x="635" y="993"/>
                    <a:pt x="635" y="960"/>
                  </a:cubicBezTo>
                  <a:lnTo>
                    <a:pt x="635" y="1027"/>
                  </a:lnTo>
                  <a:cubicBezTo>
                    <a:pt x="635" y="1060"/>
                    <a:pt x="635" y="1060"/>
                    <a:pt x="635" y="1060"/>
                  </a:cubicBezTo>
                  <a:lnTo>
                    <a:pt x="668" y="1060"/>
                  </a:lnTo>
                  <a:lnTo>
                    <a:pt x="735" y="1027"/>
                  </a:lnTo>
                  <a:cubicBezTo>
                    <a:pt x="768" y="1027"/>
                    <a:pt x="768" y="1027"/>
                    <a:pt x="768" y="993"/>
                  </a:cubicBezTo>
                  <a:cubicBezTo>
                    <a:pt x="768" y="993"/>
                    <a:pt x="768" y="960"/>
                    <a:pt x="768" y="960"/>
                  </a:cubicBezTo>
                  <a:lnTo>
                    <a:pt x="768" y="293"/>
                  </a:lnTo>
                  <a:cubicBezTo>
                    <a:pt x="768" y="226"/>
                    <a:pt x="768" y="159"/>
                    <a:pt x="735" y="93"/>
                  </a:cubicBezTo>
                  <a:cubicBezTo>
                    <a:pt x="735" y="59"/>
                    <a:pt x="701" y="26"/>
                    <a:pt x="668" y="26"/>
                  </a:cubicBezTo>
                  <a:cubicBezTo>
                    <a:pt x="651" y="9"/>
                    <a:pt x="635" y="1"/>
                    <a:pt x="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4018875" y="1334725"/>
              <a:ext cx="18375" cy="35050"/>
            </a:xfrm>
            <a:custGeom>
              <a:rect b="b" l="l" r="r" t="t"/>
              <a:pathLst>
                <a:path extrusionOk="0" h="1402" w="735">
                  <a:moveTo>
                    <a:pt x="534" y="1"/>
                  </a:moveTo>
                  <a:cubicBezTo>
                    <a:pt x="467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8"/>
                  </a:cubicBezTo>
                  <a:cubicBezTo>
                    <a:pt x="201" y="234"/>
                    <a:pt x="167" y="268"/>
                    <a:pt x="134" y="334"/>
                  </a:cubicBezTo>
                  <a:lnTo>
                    <a:pt x="134" y="234"/>
                  </a:lnTo>
                  <a:lnTo>
                    <a:pt x="134" y="201"/>
                  </a:lnTo>
                  <a:lnTo>
                    <a:pt x="101" y="201"/>
                  </a:lnTo>
                  <a:lnTo>
                    <a:pt x="34" y="234"/>
                  </a:lnTo>
                  <a:cubicBezTo>
                    <a:pt x="34" y="268"/>
                    <a:pt x="34" y="268"/>
                    <a:pt x="0" y="301"/>
                  </a:cubicBezTo>
                  <a:cubicBezTo>
                    <a:pt x="0" y="301"/>
                    <a:pt x="0" y="334"/>
                    <a:pt x="0" y="334"/>
                  </a:cubicBezTo>
                  <a:lnTo>
                    <a:pt x="0" y="1368"/>
                  </a:lnTo>
                  <a:cubicBezTo>
                    <a:pt x="0" y="1368"/>
                    <a:pt x="0" y="1368"/>
                    <a:pt x="0" y="1402"/>
                  </a:cubicBezTo>
                  <a:lnTo>
                    <a:pt x="34" y="1402"/>
                  </a:lnTo>
                  <a:lnTo>
                    <a:pt x="101" y="1368"/>
                  </a:lnTo>
                  <a:cubicBezTo>
                    <a:pt x="134" y="1335"/>
                    <a:pt x="134" y="1335"/>
                    <a:pt x="134" y="1335"/>
                  </a:cubicBezTo>
                  <a:cubicBezTo>
                    <a:pt x="134" y="1302"/>
                    <a:pt x="134" y="1268"/>
                    <a:pt x="134" y="1268"/>
                  </a:cubicBezTo>
                  <a:lnTo>
                    <a:pt x="134" y="701"/>
                  </a:lnTo>
                  <a:cubicBezTo>
                    <a:pt x="134" y="601"/>
                    <a:pt x="167" y="501"/>
                    <a:pt x="201" y="401"/>
                  </a:cubicBezTo>
                  <a:cubicBezTo>
                    <a:pt x="234" y="334"/>
                    <a:pt x="301" y="268"/>
                    <a:pt x="367" y="234"/>
                  </a:cubicBezTo>
                  <a:cubicBezTo>
                    <a:pt x="401" y="218"/>
                    <a:pt x="434" y="209"/>
                    <a:pt x="463" y="209"/>
                  </a:cubicBezTo>
                  <a:cubicBezTo>
                    <a:pt x="492" y="209"/>
                    <a:pt x="518" y="218"/>
                    <a:pt x="534" y="234"/>
                  </a:cubicBezTo>
                  <a:cubicBezTo>
                    <a:pt x="601" y="268"/>
                    <a:pt x="601" y="368"/>
                    <a:pt x="601" y="434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4" y="1068"/>
                  </a:lnTo>
                  <a:lnTo>
                    <a:pt x="701" y="1035"/>
                  </a:lnTo>
                  <a:cubicBezTo>
                    <a:pt x="701" y="1001"/>
                    <a:pt x="701" y="1001"/>
                    <a:pt x="734" y="968"/>
                  </a:cubicBezTo>
                  <a:cubicBezTo>
                    <a:pt x="734" y="968"/>
                    <a:pt x="734" y="935"/>
                    <a:pt x="734" y="935"/>
                  </a:cubicBezTo>
                  <a:lnTo>
                    <a:pt x="734" y="334"/>
                  </a:lnTo>
                  <a:cubicBezTo>
                    <a:pt x="734" y="268"/>
                    <a:pt x="734" y="201"/>
                    <a:pt x="734" y="134"/>
                  </a:cubicBezTo>
                  <a:cubicBezTo>
                    <a:pt x="701" y="101"/>
                    <a:pt x="668" y="34"/>
                    <a:pt x="634" y="34"/>
                  </a:cubicBezTo>
                  <a:cubicBezTo>
                    <a:pt x="601" y="1"/>
                    <a:pt x="568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4041400" y="1318875"/>
              <a:ext cx="19200" cy="45900"/>
            </a:xfrm>
            <a:custGeom>
              <a:rect b="b" l="l" r="r" t="t"/>
              <a:pathLst>
                <a:path extrusionOk="0" h="1836" w="768">
                  <a:moveTo>
                    <a:pt x="734" y="1"/>
                  </a:moveTo>
                  <a:lnTo>
                    <a:pt x="667" y="34"/>
                  </a:lnTo>
                  <a:cubicBezTo>
                    <a:pt x="634" y="34"/>
                    <a:pt x="634" y="34"/>
                    <a:pt x="634" y="68"/>
                  </a:cubicBezTo>
                  <a:cubicBezTo>
                    <a:pt x="634" y="68"/>
                    <a:pt x="634" y="101"/>
                    <a:pt x="634" y="101"/>
                  </a:cubicBezTo>
                  <a:lnTo>
                    <a:pt x="367" y="1002"/>
                  </a:lnTo>
                  <a:lnTo>
                    <a:pt x="100" y="401"/>
                  </a:lnTo>
                  <a:cubicBezTo>
                    <a:pt x="100" y="368"/>
                    <a:pt x="134" y="368"/>
                    <a:pt x="100" y="368"/>
                  </a:cubicBezTo>
                  <a:lnTo>
                    <a:pt x="33" y="401"/>
                  </a:lnTo>
                  <a:cubicBezTo>
                    <a:pt x="0" y="435"/>
                    <a:pt x="0" y="435"/>
                    <a:pt x="0" y="435"/>
                  </a:cubicBezTo>
                  <a:cubicBezTo>
                    <a:pt x="0" y="468"/>
                    <a:pt x="0" y="468"/>
                    <a:pt x="0" y="501"/>
                  </a:cubicBezTo>
                  <a:lnTo>
                    <a:pt x="300" y="1269"/>
                  </a:lnTo>
                  <a:lnTo>
                    <a:pt x="167" y="1802"/>
                  </a:lnTo>
                  <a:cubicBezTo>
                    <a:pt x="134" y="1836"/>
                    <a:pt x="134" y="1836"/>
                    <a:pt x="167" y="1836"/>
                  </a:cubicBezTo>
                  <a:lnTo>
                    <a:pt x="267" y="1802"/>
                  </a:lnTo>
                  <a:cubicBezTo>
                    <a:pt x="267" y="1802"/>
                    <a:pt x="267" y="1769"/>
                    <a:pt x="300" y="1769"/>
                  </a:cubicBezTo>
                  <a:lnTo>
                    <a:pt x="300" y="1736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4073925" y="1287200"/>
              <a:ext cx="22525" cy="46725"/>
            </a:xfrm>
            <a:custGeom>
              <a:rect b="b" l="l" r="r" t="t"/>
              <a:pathLst>
                <a:path extrusionOk="0" h="1869" w="901">
                  <a:moveTo>
                    <a:pt x="867" y="0"/>
                  </a:moveTo>
                  <a:lnTo>
                    <a:pt x="734" y="67"/>
                  </a:lnTo>
                  <a:cubicBezTo>
                    <a:pt x="734" y="67"/>
                    <a:pt x="701" y="100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1034"/>
                  </a:lnTo>
                  <a:cubicBezTo>
                    <a:pt x="701" y="1168"/>
                    <a:pt x="667" y="1301"/>
                    <a:pt x="634" y="1401"/>
                  </a:cubicBezTo>
                  <a:cubicBezTo>
                    <a:pt x="567" y="1501"/>
                    <a:pt x="500" y="1602"/>
                    <a:pt x="434" y="1635"/>
                  </a:cubicBezTo>
                  <a:cubicBezTo>
                    <a:pt x="384" y="1652"/>
                    <a:pt x="342" y="1660"/>
                    <a:pt x="304" y="1660"/>
                  </a:cubicBezTo>
                  <a:cubicBezTo>
                    <a:pt x="267" y="1660"/>
                    <a:pt x="234" y="1652"/>
                    <a:pt x="200" y="1635"/>
                  </a:cubicBezTo>
                  <a:cubicBezTo>
                    <a:pt x="133" y="1568"/>
                    <a:pt x="100" y="1468"/>
                    <a:pt x="133" y="1368"/>
                  </a:cubicBezTo>
                  <a:lnTo>
                    <a:pt x="133" y="467"/>
                  </a:lnTo>
                  <a:lnTo>
                    <a:pt x="133" y="434"/>
                  </a:lnTo>
                  <a:lnTo>
                    <a:pt x="100" y="434"/>
                  </a:lnTo>
                  <a:lnTo>
                    <a:pt x="33" y="501"/>
                  </a:lnTo>
                  <a:cubicBezTo>
                    <a:pt x="0" y="501"/>
                    <a:pt x="0" y="501"/>
                    <a:pt x="0" y="534"/>
                  </a:cubicBezTo>
                  <a:cubicBezTo>
                    <a:pt x="0" y="534"/>
                    <a:pt x="0" y="567"/>
                    <a:pt x="0" y="567"/>
                  </a:cubicBezTo>
                  <a:lnTo>
                    <a:pt x="0" y="1435"/>
                  </a:lnTo>
                  <a:cubicBezTo>
                    <a:pt x="0" y="1501"/>
                    <a:pt x="0" y="1602"/>
                    <a:pt x="33" y="1668"/>
                  </a:cubicBezTo>
                  <a:cubicBezTo>
                    <a:pt x="33" y="1735"/>
                    <a:pt x="67" y="1768"/>
                    <a:pt x="100" y="1802"/>
                  </a:cubicBezTo>
                  <a:cubicBezTo>
                    <a:pt x="133" y="1868"/>
                    <a:pt x="200" y="1868"/>
                    <a:pt x="234" y="1868"/>
                  </a:cubicBezTo>
                  <a:cubicBezTo>
                    <a:pt x="300" y="1868"/>
                    <a:pt x="367" y="1835"/>
                    <a:pt x="434" y="1802"/>
                  </a:cubicBezTo>
                  <a:cubicBezTo>
                    <a:pt x="500" y="1768"/>
                    <a:pt x="600" y="1702"/>
                    <a:pt x="634" y="1635"/>
                  </a:cubicBezTo>
                  <a:cubicBezTo>
                    <a:pt x="701" y="1568"/>
                    <a:pt x="734" y="1501"/>
                    <a:pt x="767" y="1435"/>
                  </a:cubicBezTo>
                  <a:cubicBezTo>
                    <a:pt x="801" y="1335"/>
                    <a:pt x="834" y="1268"/>
                    <a:pt x="867" y="1168"/>
                  </a:cubicBezTo>
                  <a:cubicBezTo>
                    <a:pt x="867" y="1101"/>
                    <a:pt x="901" y="1001"/>
                    <a:pt x="901" y="934"/>
                  </a:cubicBezTo>
                  <a:lnTo>
                    <a:pt x="901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4103925" y="1274700"/>
              <a:ext cx="20875" cy="45050"/>
            </a:xfrm>
            <a:custGeom>
              <a:rect b="b" l="l" r="r" t="t"/>
              <a:pathLst>
                <a:path extrusionOk="0" h="1802" w="835">
                  <a:moveTo>
                    <a:pt x="601" y="234"/>
                  </a:moveTo>
                  <a:cubicBezTo>
                    <a:pt x="635" y="234"/>
                    <a:pt x="668" y="300"/>
                    <a:pt x="668" y="400"/>
                  </a:cubicBezTo>
                  <a:cubicBezTo>
                    <a:pt x="668" y="467"/>
                    <a:pt x="635" y="567"/>
                    <a:pt x="601" y="634"/>
                  </a:cubicBezTo>
                  <a:cubicBezTo>
                    <a:pt x="535" y="701"/>
                    <a:pt x="468" y="767"/>
                    <a:pt x="401" y="801"/>
                  </a:cubicBezTo>
                  <a:lnTo>
                    <a:pt x="134" y="967"/>
                  </a:lnTo>
                  <a:lnTo>
                    <a:pt x="134" y="434"/>
                  </a:lnTo>
                  <a:lnTo>
                    <a:pt x="401" y="267"/>
                  </a:lnTo>
                  <a:cubicBezTo>
                    <a:pt x="468" y="234"/>
                    <a:pt x="535" y="234"/>
                    <a:pt x="601" y="234"/>
                  </a:cubicBezTo>
                  <a:close/>
                  <a:moveTo>
                    <a:pt x="568" y="0"/>
                  </a:moveTo>
                  <a:cubicBezTo>
                    <a:pt x="501" y="33"/>
                    <a:pt x="468" y="33"/>
                    <a:pt x="401" y="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1"/>
                  </a:cubicBezTo>
                  <a:lnTo>
                    <a:pt x="34" y="1801"/>
                  </a:lnTo>
                  <a:lnTo>
                    <a:pt x="101" y="1768"/>
                  </a:lnTo>
                  <a:cubicBezTo>
                    <a:pt x="101" y="1735"/>
                    <a:pt x="134" y="1735"/>
                    <a:pt x="134" y="1701"/>
                  </a:cubicBezTo>
                  <a:cubicBezTo>
                    <a:pt x="134" y="1701"/>
                    <a:pt x="134" y="1668"/>
                    <a:pt x="134" y="1668"/>
                  </a:cubicBezTo>
                  <a:lnTo>
                    <a:pt x="134" y="1101"/>
                  </a:lnTo>
                  <a:lnTo>
                    <a:pt x="401" y="934"/>
                  </a:lnTo>
                  <a:lnTo>
                    <a:pt x="635" y="1368"/>
                  </a:lnTo>
                  <a:lnTo>
                    <a:pt x="668" y="1401"/>
                  </a:lnTo>
                  <a:lnTo>
                    <a:pt x="735" y="1401"/>
                  </a:lnTo>
                  <a:lnTo>
                    <a:pt x="801" y="1334"/>
                  </a:lnTo>
                  <a:cubicBezTo>
                    <a:pt x="835" y="1301"/>
                    <a:pt x="835" y="1301"/>
                    <a:pt x="801" y="1268"/>
                  </a:cubicBezTo>
                  <a:lnTo>
                    <a:pt x="568" y="867"/>
                  </a:lnTo>
                  <a:cubicBezTo>
                    <a:pt x="635" y="801"/>
                    <a:pt x="701" y="701"/>
                    <a:pt x="735" y="600"/>
                  </a:cubicBezTo>
                  <a:cubicBezTo>
                    <a:pt x="801" y="500"/>
                    <a:pt x="801" y="400"/>
                    <a:pt x="801" y="300"/>
                  </a:cubicBezTo>
                  <a:cubicBezTo>
                    <a:pt x="801" y="234"/>
                    <a:pt x="801" y="167"/>
                    <a:pt x="768" y="100"/>
                  </a:cubicBezTo>
                  <a:cubicBezTo>
                    <a:pt x="768" y="67"/>
                    <a:pt x="735" y="33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4129775" y="1266350"/>
              <a:ext cx="19225" cy="39225"/>
            </a:xfrm>
            <a:custGeom>
              <a:rect b="b" l="l" r="r" t="t"/>
              <a:pathLst>
                <a:path extrusionOk="0" h="1569" w="769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1535"/>
                  </a:lnTo>
                  <a:cubicBezTo>
                    <a:pt x="1" y="1535"/>
                    <a:pt x="1" y="1568"/>
                    <a:pt x="1" y="1568"/>
                  </a:cubicBezTo>
                  <a:lnTo>
                    <a:pt x="68" y="1568"/>
                  </a:lnTo>
                  <a:lnTo>
                    <a:pt x="735" y="1201"/>
                  </a:lnTo>
                  <a:cubicBezTo>
                    <a:pt x="735" y="1168"/>
                    <a:pt x="735" y="1168"/>
                    <a:pt x="768" y="1135"/>
                  </a:cubicBezTo>
                  <a:cubicBezTo>
                    <a:pt x="768" y="1135"/>
                    <a:pt x="768" y="1101"/>
                    <a:pt x="768" y="1101"/>
                  </a:cubicBezTo>
                  <a:lnTo>
                    <a:pt x="768" y="1035"/>
                  </a:lnTo>
                  <a:cubicBezTo>
                    <a:pt x="768" y="1001"/>
                    <a:pt x="768" y="1001"/>
                    <a:pt x="768" y="1001"/>
                  </a:cubicBezTo>
                  <a:cubicBezTo>
                    <a:pt x="752" y="984"/>
                    <a:pt x="743" y="976"/>
                    <a:pt x="739" y="976"/>
                  </a:cubicBezTo>
                  <a:cubicBezTo>
                    <a:pt x="735" y="976"/>
                    <a:pt x="735" y="984"/>
                    <a:pt x="735" y="1001"/>
                  </a:cubicBezTo>
                  <a:lnTo>
                    <a:pt x="134" y="1301"/>
                  </a:lnTo>
                  <a:lnTo>
                    <a:pt x="134" y="34"/>
                  </a:lnTo>
                  <a:cubicBezTo>
                    <a:pt x="134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4161475" y="1243000"/>
              <a:ext cx="10875" cy="16700"/>
            </a:xfrm>
            <a:custGeom>
              <a:rect b="b" l="l" r="r" t="t"/>
              <a:pathLst>
                <a:path extrusionOk="0" h="668" w="435">
                  <a:moveTo>
                    <a:pt x="401" y="0"/>
                  </a:moveTo>
                  <a:lnTo>
                    <a:pt x="301" y="67"/>
                  </a:lnTo>
                  <a:cubicBezTo>
                    <a:pt x="301" y="67"/>
                    <a:pt x="267" y="67"/>
                    <a:pt x="267" y="101"/>
                  </a:cubicBezTo>
                  <a:cubicBezTo>
                    <a:pt x="267" y="101"/>
                    <a:pt x="267" y="134"/>
                    <a:pt x="267" y="167"/>
                  </a:cubicBezTo>
                  <a:lnTo>
                    <a:pt x="301" y="501"/>
                  </a:lnTo>
                  <a:lnTo>
                    <a:pt x="301" y="534"/>
                  </a:lnTo>
                  <a:lnTo>
                    <a:pt x="367" y="534"/>
                  </a:lnTo>
                  <a:cubicBezTo>
                    <a:pt x="367" y="501"/>
                    <a:pt x="367" y="501"/>
                    <a:pt x="367" y="501"/>
                  </a:cubicBezTo>
                  <a:cubicBezTo>
                    <a:pt x="401" y="467"/>
                    <a:pt x="401" y="467"/>
                    <a:pt x="367" y="434"/>
                  </a:cubicBezTo>
                  <a:lnTo>
                    <a:pt x="434" y="67"/>
                  </a:lnTo>
                  <a:cubicBezTo>
                    <a:pt x="434" y="34"/>
                    <a:pt x="434" y="0"/>
                    <a:pt x="434" y="0"/>
                  </a:cubicBezTo>
                  <a:close/>
                  <a:moveTo>
                    <a:pt x="134" y="167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lnTo>
                    <a:pt x="134" y="634"/>
                  </a:lnTo>
                  <a:cubicBezTo>
                    <a:pt x="134" y="634"/>
                    <a:pt x="134" y="601"/>
                    <a:pt x="134" y="568"/>
                  </a:cubicBezTo>
                  <a:lnTo>
                    <a:pt x="167" y="201"/>
                  </a:lnTo>
                  <a:cubicBezTo>
                    <a:pt x="167" y="201"/>
                    <a:pt x="167" y="167"/>
                    <a:pt x="167" y="1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4178150" y="1238000"/>
              <a:ext cx="18375" cy="40050"/>
            </a:xfrm>
            <a:custGeom>
              <a:rect b="b" l="l" r="r" t="t"/>
              <a:pathLst>
                <a:path extrusionOk="0" h="1602" w="735">
                  <a:moveTo>
                    <a:pt x="101" y="0"/>
                  </a:moveTo>
                  <a:lnTo>
                    <a:pt x="34" y="34"/>
                  </a:lnTo>
                  <a:cubicBezTo>
                    <a:pt x="1" y="34"/>
                    <a:pt x="1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535"/>
                  </a:lnTo>
                  <a:cubicBezTo>
                    <a:pt x="1" y="1568"/>
                    <a:pt x="1" y="1568"/>
                    <a:pt x="1" y="1601"/>
                  </a:cubicBezTo>
                  <a:lnTo>
                    <a:pt x="34" y="1601"/>
                  </a:lnTo>
                  <a:lnTo>
                    <a:pt x="101" y="1568"/>
                  </a:lnTo>
                  <a:cubicBezTo>
                    <a:pt x="134" y="1535"/>
                    <a:pt x="134" y="1535"/>
                    <a:pt x="134" y="1501"/>
                  </a:cubicBezTo>
                  <a:cubicBezTo>
                    <a:pt x="134" y="1501"/>
                    <a:pt x="134" y="1468"/>
                    <a:pt x="134" y="1468"/>
                  </a:cubicBezTo>
                  <a:lnTo>
                    <a:pt x="134" y="901"/>
                  </a:lnTo>
                  <a:cubicBezTo>
                    <a:pt x="134" y="801"/>
                    <a:pt x="167" y="701"/>
                    <a:pt x="201" y="601"/>
                  </a:cubicBezTo>
                  <a:cubicBezTo>
                    <a:pt x="234" y="534"/>
                    <a:pt x="301" y="467"/>
                    <a:pt x="368" y="434"/>
                  </a:cubicBezTo>
                  <a:cubicBezTo>
                    <a:pt x="401" y="417"/>
                    <a:pt x="434" y="409"/>
                    <a:pt x="464" y="409"/>
                  </a:cubicBezTo>
                  <a:cubicBezTo>
                    <a:pt x="493" y="409"/>
                    <a:pt x="518" y="417"/>
                    <a:pt x="534" y="434"/>
                  </a:cubicBezTo>
                  <a:cubicBezTo>
                    <a:pt x="568" y="467"/>
                    <a:pt x="601" y="567"/>
                    <a:pt x="601" y="634"/>
                  </a:cubicBezTo>
                  <a:lnTo>
                    <a:pt x="601" y="1201"/>
                  </a:lnTo>
                  <a:cubicBezTo>
                    <a:pt x="601" y="1235"/>
                    <a:pt x="601" y="1235"/>
                    <a:pt x="601" y="1235"/>
                  </a:cubicBezTo>
                  <a:cubicBezTo>
                    <a:pt x="601" y="1251"/>
                    <a:pt x="601" y="1260"/>
                    <a:pt x="605" y="1260"/>
                  </a:cubicBezTo>
                  <a:cubicBezTo>
                    <a:pt x="609" y="1260"/>
                    <a:pt x="618" y="1251"/>
                    <a:pt x="634" y="1235"/>
                  </a:cubicBezTo>
                  <a:lnTo>
                    <a:pt x="701" y="1201"/>
                  </a:lnTo>
                  <a:cubicBezTo>
                    <a:pt x="701" y="1201"/>
                    <a:pt x="701" y="1201"/>
                    <a:pt x="735" y="1168"/>
                  </a:cubicBezTo>
                  <a:cubicBezTo>
                    <a:pt x="735" y="1168"/>
                    <a:pt x="735" y="1134"/>
                    <a:pt x="735" y="1134"/>
                  </a:cubicBezTo>
                  <a:lnTo>
                    <a:pt x="735" y="501"/>
                  </a:lnTo>
                  <a:cubicBezTo>
                    <a:pt x="735" y="434"/>
                    <a:pt x="735" y="367"/>
                    <a:pt x="735" y="334"/>
                  </a:cubicBezTo>
                  <a:cubicBezTo>
                    <a:pt x="701" y="267"/>
                    <a:pt x="668" y="234"/>
                    <a:pt x="634" y="200"/>
                  </a:cubicBezTo>
                  <a:cubicBezTo>
                    <a:pt x="601" y="200"/>
                    <a:pt x="568" y="167"/>
                    <a:pt x="534" y="167"/>
                  </a:cubicBezTo>
                  <a:cubicBezTo>
                    <a:pt x="468" y="200"/>
                    <a:pt x="434" y="200"/>
                    <a:pt x="401" y="234"/>
                  </a:cubicBezTo>
                  <a:cubicBezTo>
                    <a:pt x="334" y="267"/>
                    <a:pt x="268" y="301"/>
                    <a:pt x="234" y="367"/>
                  </a:cubicBezTo>
                  <a:cubicBezTo>
                    <a:pt x="201" y="401"/>
                    <a:pt x="167" y="467"/>
                    <a:pt x="134" y="534"/>
                  </a:cubicBez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4199825" y="1222975"/>
              <a:ext cx="14225" cy="37150"/>
            </a:xfrm>
            <a:custGeom>
              <a:rect b="b" l="l" r="r" t="t"/>
              <a:pathLst>
                <a:path extrusionOk="0" h="1486" w="569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68" y="68"/>
                    <a:pt x="134" y="68"/>
                  </a:cubicBezTo>
                  <a:cubicBezTo>
                    <a:pt x="134" y="101"/>
                    <a:pt x="134" y="101"/>
                    <a:pt x="134" y="134"/>
                  </a:cubicBezTo>
                  <a:lnTo>
                    <a:pt x="134" y="468"/>
                  </a:lnTo>
                  <a:lnTo>
                    <a:pt x="34" y="568"/>
                  </a:lnTo>
                  <a:cubicBezTo>
                    <a:pt x="1" y="568"/>
                    <a:pt x="1" y="568"/>
                    <a:pt x="1" y="601"/>
                  </a:cubicBezTo>
                  <a:cubicBezTo>
                    <a:pt x="1" y="601"/>
                    <a:pt x="1" y="635"/>
                    <a:pt x="1" y="635"/>
                  </a:cubicBezTo>
                  <a:lnTo>
                    <a:pt x="1" y="701"/>
                  </a:lnTo>
                  <a:lnTo>
                    <a:pt x="1" y="735"/>
                  </a:lnTo>
                  <a:lnTo>
                    <a:pt x="34" y="735"/>
                  </a:lnTo>
                  <a:lnTo>
                    <a:pt x="134" y="668"/>
                  </a:lnTo>
                  <a:lnTo>
                    <a:pt x="134" y="1202"/>
                  </a:lnTo>
                  <a:cubicBezTo>
                    <a:pt x="134" y="1268"/>
                    <a:pt x="168" y="1369"/>
                    <a:pt x="201" y="1435"/>
                  </a:cubicBezTo>
                  <a:cubicBezTo>
                    <a:pt x="234" y="1469"/>
                    <a:pt x="268" y="1485"/>
                    <a:pt x="305" y="1485"/>
                  </a:cubicBezTo>
                  <a:cubicBezTo>
                    <a:pt x="343" y="1485"/>
                    <a:pt x="385" y="1469"/>
                    <a:pt x="435" y="1435"/>
                  </a:cubicBezTo>
                  <a:lnTo>
                    <a:pt x="535" y="1369"/>
                  </a:lnTo>
                  <a:cubicBezTo>
                    <a:pt x="535" y="1369"/>
                    <a:pt x="535" y="1369"/>
                    <a:pt x="568" y="1335"/>
                  </a:cubicBezTo>
                  <a:cubicBezTo>
                    <a:pt x="568" y="1335"/>
                    <a:pt x="568" y="1302"/>
                    <a:pt x="568" y="1302"/>
                  </a:cubicBezTo>
                  <a:lnTo>
                    <a:pt x="568" y="1235"/>
                  </a:lnTo>
                  <a:cubicBezTo>
                    <a:pt x="568" y="1202"/>
                    <a:pt x="568" y="1202"/>
                    <a:pt x="568" y="1202"/>
                  </a:cubicBezTo>
                  <a:lnTo>
                    <a:pt x="535" y="1202"/>
                  </a:lnTo>
                  <a:lnTo>
                    <a:pt x="435" y="1235"/>
                  </a:lnTo>
                  <a:cubicBezTo>
                    <a:pt x="401" y="1268"/>
                    <a:pt x="401" y="1268"/>
                    <a:pt x="368" y="1268"/>
                  </a:cubicBezTo>
                  <a:lnTo>
                    <a:pt x="335" y="1268"/>
                  </a:lnTo>
                  <a:cubicBezTo>
                    <a:pt x="301" y="1268"/>
                    <a:pt x="301" y="1235"/>
                    <a:pt x="301" y="1235"/>
                  </a:cubicBezTo>
                  <a:cubicBezTo>
                    <a:pt x="301" y="1202"/>
                    <a:pt x="301" y="1168"/>
                    <a:pt x="301" y="1135"/>
                  </a:cubicBezTo>
                  <a:lnTo>
                    <a:pt x="268" y="601"/>
                  </a:lnTo>
                  <a:lnTo>
                    <a:pt x="468" y="468"/>
                  </a:lnTo>
                  <a:cubicBezTo>
                    <a:pt x="501" y="468"/>
                    <a:pt x="501" y="435"/>
                    <a:pt x="501" y="435"/>
                  </a:cubicBezTo>
                  <a:cubicBezTo>
                    <a:pt x="501" y="401"/>
                    <a:pt x="501" y="401"/>
                    <a:pt x="501" y="401"/>
                  </a:cubicBezTo>
                  <a:lnTo>
                    <a:pt x="501" y="301"/>
                  </a:lnTo>
                  <a:cubicBezTo>
                    <a:pt x="501" y="301"/>
                    <a:pt x="501" y="301"/>
                    <a:pt x="501" y="268"/>
                  </a:cubicBezTo>
                  <a:lnTo>
                    <a:pt x="468" y="268"/>
                  </a:lnTo>
                  <a:lnTo>
                    <a:pt x="268" y="4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4215675" y="1213175"/>
              <a:ext cx="14200" cy="37475"/>
            </a:xfrm>
            <a:custGeom>
              <a:rect b="b" l="l" r="r" t="t"/>
              <a:pathLst>
                <a:path extrusionOk="0" h="1499" w="568">
                  <a:moveTo>
                    <a:pt x="272" y="1"/>
                  </a:moveTo>
                  <a:cubicBezTo>
                    <a:pt x="268" y="1"/>
                    <a:pt x="268" y="9"/>
                    <a:pt x="268" y="26"/>
                  </a:cubicBezTo>
                  <a:lnTo>
                    <a:pt x="201" y="59"/>
                  </a:lnTo>
                  <a:cubicBezTo>
                    <a:pt x="168" y="59"/>
                    <a:pt x="168" y="59"/>
                    <a:pt x="168" y="93"/>
                  </a:cubicBezTo>
                  <a:cubicBezTo>
                    <a:pt x="168" y="93"/>
                    <a:pt x="168" y="126"/>
                    <a:pt x="168" y="126"/>
                  </a:cubicBezTo>
                  <a:lnTo>
                    <a:pt x="168" y="493"/>
                  </a:lnTo>
                  <a:lnTo>
                    <a:pt x="34" y="560"/>
                  </a:lnTo>
                  <a:cubicBezTo>
                    <a:pt x="34" y="560"/>
                    <a:pt x="1" y="593"/>
                    <a:pt x="1" y="593"/>
                  </a:cubicBezTo>
                  <a:cubicBezTo>
                    <a:pt x="1" y="593"/>
                    <a:pt x="1" y="626"/>
                    <a:pt x="1" y="626"/>
                  </a:cubicBezTo>
                  <a:lnTo>
                    <a:pt x="1" y="726"/>
                  </a:lnTo>
                  <a:cubicBezTo>
                    <a:pt x="1" y="760"/>
                    <a:pt x="1" y="760"/>
                    <a:pt x="1" y="760"/>
                  </a:cubicBezTo>
                  <a:lnTo>
                    <a:pt x="34" y="760"/>
                  </a:lnTo>
                  <a:lnTo>
                    <a:pt x="168" y="660"/>
                  </a:lnTo>
                  <a:lnTo>
                    <a:pt x="168" y="1193"/>
                  </a:lnTo>
                  <a:cubicBezTo>
                    <a:pt x="168" y="1294"/>
                    <a:pt x="168" y="1394"/>
                    <a:pt x="234" y="1460"/>
                  </a:cubicBezTo>
                  <a:cubicBezTo>
                    <a:pt x="248" y="1488"/>
                    <a:pt x="268" y="1499"/>
                    <a:pt x="294" y="1499"/>
                  </a:cubicBezTo>
                  <a:cubicBezTo>
                    <a:pt x="330" y="1499"/>
                    <a:pt x="377" y="1480"/>
                    <a:pt x="434" y="1460"/>
                  </a:cubicBezTo>
                  <a:lnTo>
                    <a:pt x="534" y="1394"/>
                  </a:lnTo>
                  <a:cubicBezTo>
                    <a:pt x="534" y="1394"/>
                    <a:pt x="568" y="1360"/>
                    <a:pt x="568" y="1360"/>
                  </a:cubicBezTo>
                  <a:cubicBezTo>
                    <a:pt x="568" y="1327"/>
                    <a:pt x="568" y="1327"/>
                    <a:pt x="568" y="1294"/>
                  </a:cubicBezTo>
                  <a:lnTo>
                    <a:pt x="568" y="1227"/>
                  </a:lnTo>
                  <a:cubicBezTo>
                    <a:pt x="568" y="1227"/>
                    <a:pt x="568" y="1227"/>
                    <a:pt x="568" y="1193"/>
                  </a:cubicBezTo>
                  <a:lnTo>
                    <a:pt x="534" y="1193"/>
                  </a:lnTo>
                  <a:lnTo>
                    <a:pt x="468" y="1260"/>
                  </a:lnTo>
                  <a:cubicBezTo>
                    <a:pt x="434" y="1260"/>
                    <a:pt x="401" y="1294"/>
                    <a:pt x="368" y="1294"/>
                  </a:cubicBezTo>
                  <a:lnTo>
                    <a:pt x="334" y="1294"/>
                  </a:lnTo>
                  <a:cubicBezTo>
                    <a:pt x="334" y="1260"/>
                    <a:pt x="334" y="1260"/>
                    <a:pt x="334" y="1227"/>
                  </a:cubicBezTo>
                  <a:cubicBezTo>
                    <a:pt x="301" y="1193"/>
                    <a:pt x="301" y="1193"/>
                    <a:pt x="334" y="1160"/>
                  </a:cubicBezTo>
                  <a:lnTo>
                    <a:pt x="334" y="626"/>
                  </a:lnTo>
                  <a:lnTo>
                    <a:pt x="501" y="460"/>
                  </a:lnTo>
                  <a:cubicBezTo>
                    <a:pt x="501" y="460"/>
                    <a:pt x="534" y="460"/>
                    <a:pt x="534" y="426"/>
                  </a:cubicBezTo>
                  <a:cubicBezTo>
                    <a:pt x="534" y="426"/>
                    <a:pt x="534" y="393"/>
                    <a:pt x="534" y="393"/>
                  </a:cubicBezTo>
                  <a:lnTo>
                    <a:pt x="534" y="326"/>
                  </a:lnTo>
                  <a:cubicBezTo>
                    <a:pt x="534" y="293"/>
                    <a:pt x="534" y="293"/>
                    <a:pt x="534" y="293"/>
                  </a:cubicBezTo>
                  <a:lnTo>
                    <a:pt x="501" y="293"/>
                  </a:lnTo>
                  <a:lnTo>
                    <a:pt x="301" y="393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284" y="9"/>
                    <a:pt x="276" y="1"/>
                    <a:pt x="2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4234850" y="1209650"/>
              <a:ext cx="19225" cy="45875"/>
            </a:xfrm>
            <a:custGeom>
              <a:rect b="b" l="l" r="r" t="t"/>
              <a:pathLst>
                <a:path extrusionOk="0" h="1835" w="769">
                  <a:moveTo>
                    <a:pt x="464" y="209"/>
                  </a:moveTo>
                  <a:cubicBezTo>
                    <a:pt x="493" y="209"/>
                    <a:pt x="518" y="217"/>
                    <a:pt x="535" y="234"/>
                  </a:cubicBezTo>
                  <a:cubicBezTo>
                    <a:pt x="601" y="300"/>
                    <a:pt x="601" y="367"/>
                    <a:pt x="601" y="434"/>
                  </a:cubicBezTo>
                  <a:cubicBezTo>
                    <a:pt x="601" y="501"/>
                    <a:pt x="601" y="534"/>
                    <a:pt x="601" y="567"/>
                  </a:cubicBezTo>
                  <a:cubicBezTo>
                    <a:pt x="601" y="667"/>
                    <a:pt x="568" y="767"/>
                    <a:pt x="535" y="867"/>
                  </a:cubicBezTo>
                  <a:cubicBezTo>
                    <a:pt x="501" y="934"/>
                    <a:pt x="435" y="1001"/>
                    <a:pt x="368" y="1068"/>
                  </a:cubicBezTo>
                  <a:cubicBezTo>
                    <a:pt x="323" y="1068"/>
                    <a:pt x="279" y="1082"/>
                    <a:pt x="244" y="1082"/>
                  </a:cubicBezTo>
                  <a:cubicBezTo>
                    <a:pt x="227" y="1082"/>
                    <a:pt x="212" y="1079"/>
                    <a:pt x="201" y="1068"/>
                  </a:cubicBezTo>
                  <a:cubicBezTo>
                    <a:pt x="134" y="1001"/>
                    <a:pt x="134" y="934"/>
                    <a:pt x="134" y="867"/>
                  </a:cubicBezTo>
                  <a:lnTo>
                    <a:pt x="134" y="667"/>
                  </a:lnTo>
                  <a:cubicBezTo>
                    <a:pt x="134" y="601"/>
                    <a:pt x="168" y="501"/>
                    <a:pt x="201" y="434"/>
                  </a:cubicBezTo>
                  <a:cubicBezTo>
                    <a:pt x="234" y="334"/>
                    <a:pt x="301" y="267"/>
                    <a:pt x="368" y="234"/>
                  </a:cubicBezTo>
                  <a:cubicBezTo>
                    <a:pt x="401" y="217"/>
                    <a:pt x="435" y="209"/>
                    <a:pt x="464" y="209"/>
                  </a:cubicBezTo>
                  <a:close/>
                  <a:moveTo>
                    <a:pt x="535" y="0"/>
                  </a:moveTo>
                  <a:cubicBezTo>
                    <a:pt x="468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167"/>
                  </a:cubicBezTo>
                  <a:cubicBezTo>
                    <a:pt x="201" y="234"/>
                    <a:pt x="168" y="267"/>
                    <a:pt x="134" y="334"/>
                  </a:cubicBezTo>
                  <a:lnTo>
                    <a:pt x="134" y="234"/>
                  </a:lnTo>
                  <a:cubicBezTo>
                    <a:pt x="134" y="200"/>
                    <a:pt x="134" y="200"/>
                    <a:pt x="134" y="200"/>
                  </a:cubicBezTo>
                  <a:lnTo>
                    <a:pt x="101" y="200"/>
                  </a:lnTo>
                  <a:lnTo>
                    <a:pt x="34" y="234"/>
                  </a:lnTo>
                  <a:cubicBezTo>
                    <a:pt x="34" y="267"/>
                    <a:pt x="1" y="267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801"/>
                  </a:lnTo>
                  <a:cubicBezTo>
                    <a:pt x="1" y="1801"/>
                    <a:pt x="1" y="1801"/>
                    <a:pt x="1" y="1835"/>
                  </a:cubicBezTo>
                  <a:lnTo>
                    <a:pt x="34" y="1835"/>
                  </a:lnTo>
                  <a:lnTo>
                    <a:pt x="101" y="1801"/>
                  </a:lnTo>
                  <a:cubicBezTo>
                    <a:pt x="134" y="1768"/>
                    <a:pt x="134" y="1768"/>
                    <a:pt x="134" y="1768"/>
                  </a:cubicBezTo>
                  <a:cubicBezTo>
                    <a:pt x="134" y="1735"/>
                    <a:pt x="134" y="1701"/>
                    <a:pt x="134" y="1701"/>
                  </a:cubicBezTo>
                  <a:lnTo>
                    <a:pt x="134" y="1234"/>
                  </a:lnTo>
                  <a:cubicBezTo>
                    <a:pt x="168" y="1234"/>
                    <a:pt x="201" y="1268"/>
                    <a:pt x="234" y="1268"/>
                  </a:cubicBezTo>
                  <a:cubicBezTo>
                    <a:pt x="268" y="1268"/>
                    <a:pt x="335" y="1234"/>
                    <a:pt x="401" y="1234"/>
                  </a:cubicBezTo>
                  <a:cubicBezTo>
                    <a:pt x="435" y="1201"/>
                    <a:pt x="501" y="1134"/>
                    <a:pt x="535" y="1101"/>
                  </a:cubicBezTo>
                  <a:cubicBezTo>
                    <a:pt x="568" y="1068"/>
                    <a:pt x="601" y="1001"/>
                    <a:pt x="635" y="934"/>
                  </a:cubicBezTo>
                  <a:cubicBezTo>
                    <a:pt x="668" y="867"/>
                    <a:pt x="701" y="801"/>
                    <a:pt x="735" y="734"/>
                  </a:cubicBezTo>
                  <a:cubicBezTo>
                    <a:pt x="735" y="634"/>
                    <a:pt x="768" y="567"/>
                    <a:pt x="768" y="501"/>
                  </a:cubicBezTo>
                  <a:lnTo>
                    <a:pt x="768" y="400"/>
                  </a:ln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668" y="67"/>
                    <a:pt x="635" y="34"/>
                  </a:cubicBezTo>
                  <a:cubicBezTo>
                    <a:pt x="601" y="0"/>
                    <a:pt x="568" y="0"/>
                    <a:pt x="5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4259050" y="1202975"/>
              <a:ext cx="5025" cy="27550"/>
            </a:xfrm>
            <a:custGeom>
              <a:rect b="b" l="l" r="r" t="t"/>
              <a:pathLst>
                <a:path extrusionOk="0" h="1102" w="201">
                  <a:moveTo>
                    <a:pt x="167" y="0"/>
                  </a:moveTo>
                  <a:lnTo>
                    <a:pt x="34" y="100"/>
                  </a:lnTo>
                  <a:cubicBezTo>
                    <a:pt x="34" y="100"/>
                    <a:pt x="0" y="134"/>
                    <a:pt x="0" y="134"/>
                  </a:cubicBezTo>
                  <a:cubicBezTo>
                    <a:pt x="0" y="134"/>
                    <a:pt x="0" y="167"/>
                    <a:pt x="0" y="200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lnTo>
                    <a:pt x="34" y="334"/>
                  </a:lnTo>
                  <a:lnTo>
                    <a:pt x="167" y="267"/>
                  </a:lnTo>
                  <a:cubicBezTo>
                    <a:pt x="167" y="267"/>
                    <a:pt x="167" y="234"/>
                    <a:pt x="167" y="234"/>
                  </a:cubicBezTo>
                  <a:cubicBezTo>
                    <a:pt x="167" y="234"/>
                    <a:pt x="167" y="200"/>
                    <a:pt x="167" y="200"/>
                  </a:cubicBezTo>
                  <a:lnTo>
                    <a:pt x="167" y="34"/>
                  </a:lnTo>
                  <a:cubicBezTo>
                    <a:pt x="200" y="34"/>
                    <a:pt x="200" y="34"/>
                    <a:pt x="167" y="0"/>
                  </a:cubicBezTo>
                  <a:close/>
                  <a:moveTo>
                    <a:pt x="167" y="768"/>
                  </a:moveTo>
                  <a:lnTo>
                    <a:pt x="34" y="834"/>
                  </a:lnTo>
                  <a:cubicBezTo>
                    <a:pt x="34" y="868"/>
                    <a:pt x="0" y="868"/>
                    <a:pt x="0" y="868"/>
                  </a:cubicBezTo>
                  <a:cubicBezTo>
                    <a:pt x="0" y="901"/>
                    <a:pt x="0" y="901"/>
                    <a:pt x="0" y="934"/>
                  </a:cubicBezTo>
                  <a:lnTo>
                    <a:pt x="0" y="1068"/>
                  </a:lnTo>
                  <a:lnTo>
                    <a:pt x="0" y="1101"/>
                  </a:lnTo>
                  <a:lnTo>
                    <a:pt x="34" y="1101"/>
                  </a:lnTo>
                  <a:lnTo>
                    <a:pt x="167" y="1034"/>
                  </a:lnTo>
                  <a:cubicBezTo>
                    <a:pt x="167" y="1034"/>
                    <a:pt x="167" y="1034"/>
                    <a:pt x="167" y="1001"/>
                  </a:cubicBezTo>
                  <a:cubicBezTo>
                    <a:pt x="167" y="1001"/>
                    <a:pt x="167" y="968"/>
                    <a:pt x="167" y="968"/>
                  </a:cubicBezTo>
                  <a:lnTo>
                    <a:pt x="167" y="801"/>
                  </a:lnTo>
                  <a:cubicBezTo>
                    <a:pt x="200" y="801"/>
                    <a:pt x="200" y="801"/>
                    <a:pt x="167" y="7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4268225" y="1173775"/>
              <a:ext cx="17525" cy="55900"/>
            </a:xfrm>
            <a:custGeom>
              <a:rect b="b" l="l" r="r" t="t"/>
              <a:pathLst>
                <a:path extrusionOk="0" h="2236" w="701">
                  <a:moveTo>
                    <a:pt x="601" y="1"/>
                  </a:moveTo>
                  <a:cubicBezTo>
                    <a:pt x="567" y="34"/>
                    <a:pt x="534" y="68"/>
                    <a:pt x="534" y="134"/>
                  </a:cubicBezTo>
                  <a:lnTo>
                    <a:pt x="0" y="2169"/>
                  </a:lnTo>
                  <a:cubicBezTo>
                    <a:pt x="0" y="2202"/>
                    <a:pt x="0" y="2202"/>
                    <a:pt x="0" y="2202"/>
                  </a:cubicBezTo>
                  <a:cubicBezTo>
                    <a:pt x="0" y="2202"/>
                    <a:pt x="0" y="2236"/>
                    <a:pt x="0" y="2236"/>
                  </a:cubicBezTo>
                  <a:lnTo>
                    <a:pt x="67" y="2202"/>
                  </a:lnTo>
                  <a:cubicBezTo>
                    <a:pt x="67" y="2202"/>
                    <a:pt x="100" y="2169"/>
                    <a:pt x="100" y="2169"/>
                  </a:cubicBezTo>
                  <a:cubicBezTo>
                    <a:pt x="134" y="2136"/>
                    <a:pt x="134" y="2102"/>
                    <a:pt x="134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4279050" y="1167100"/>
              <a:ext cx="17550" cy="55900"/>
            </a:xfrm>
            <a:custGeom>
              <a:rect b="b" l="l" r="r" t="t"/>
              <a:pathLst>
                <a:path extrusionOk="0" h="2236" w="702">
                  <a:moveTo>
                    <a:pt x="635" y="1"/>
                  </a:moveTo>
                  <a:cubicBezTo>
                    <a:pt x="601" y="34"/>
                    <a:pt x="601" y="34"/>
                    <a:pt x="601" y="68"/>
                  </a:cubicBezTo>
                  <a:cubicBezTo>
                    <a:pt x="568" y="68"/>
                    <a:pt x="568" y="101"/>
                    <a:pt x="568" y="134"/>
                  </a:cubicBezTo>
                  <a:lnTo>
                    <a:pt x="1" y="2203"/>
                  </a:lnTo>
                  <a:cubicBezTo>
                    <a:pt x="1" y="2203"/>
                    <a:pt x="1" y="2236"/>
                    <a:pt x="1" y="2236"/>
                  </a:cubicBezTo>
                  <a:lnTo>
                    <a:pt x="34" y="2236"/>
                  </a:lnTo>
                  <a:lnTo>
                    <a:pt x="101" y="2203"/>
                  </a:lnTo>
                  <a:cubicBezTo>
                    <a:pt x="101" y="2203"/>
                    <a:pt x="134" y="2169"/>
                    <a:pt x="134" y="2169"/>
                  </a:cubicBezTo>
                  <a:cubicBezTo>
                    <a:pt x="134" y="2136"/>
                    <a:pt x="168" y="2102"/>
                    <a:pt x="168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4301575" y="1164200"/>
              <a:ext cx="29225" cy="42975"/>
            </a:xfrm>
            <a:custGeom>
              <a:rect b="b" l="l" r="r" t="t"/>
              <a:pathLst>
                <a:path extrusionOk="0" h="1719" w="1169">
                  <a:moveTo>
                    <a:pt x="989" y="0"/>
                  </a:moveTo>
                  <a:cubicBezTo>
                    <a:pt x="951" y="0"/>
                    <a:pt x="901" y="17"/>
                    <a:pt x="834" y="50"/>
                  </a:cubicBezTo>
                  <a:cubicBezTo>
                    <a:pt x="801" y="84"/>
                    <a:pt x="768" y="84"/>
                    <a:pt x="734" y="117"/>
                  </a:cubicBezTo>
                  <a:cubicBezTo>
                    <a:pt x="701" y="184"/>
                    <a:pt x="634" y="217"/>
                    <a:pt x="601" y="284"/>
                  </a:cubicBezTo>
                  <a:cubicBezTo>
                    <a:pt x="601" y="317"/>
                    <a:pt x="568" y="350"/>
                    <a:pt x="568" y="384"/>
                  </a:cubicBezTo>
                  <a:cubicBezTo>
                    <a:pt x="568" y="350"/>
                    <a:pt x="501" y="317"/>
                    <a:pt x="468" y="317"/>
                  </a:cubicBezTo>
                  <a:cubicBezTo>
                    <a:pt x="401" y="317"/>
                    <a:pt x="334" y="317"/>
                    <a:pt x="301" y="350"/>
                  </a:cubicBezTo>
                  <a:cubicBezTo>
                    <a:pt x="267" y="384"/>
                    <a:pt x="234" y="417"/>
                    <a:pt x="234" y="417"/>
                  </a:cubicBezTo>
                  <a:lnTo>
                    <a:pt x="167" y="484"/>
                  </a:lnTo>
                  <a:cubicBezTo>
                    <a:pt x="134" y="517"/>
                    <a:pt x="134" y="551"/>
                    <a:pt x="134" y="551"/>
                  </a:cubicBezTo>
                  <a:lnTo>
                    <a:pt x="101" y="551"/>
                  </a:lnTo>
                  <a:lnTo>
                    <a:pt x="67" y="584"/>
                  </a:lnTo>
                  <a:cubicBezTo>
                    <a:pt x="34" y="584"/>
                    <a:pt x="34" y="617"/>
                    <a:pt x="34" y="617"/>
                  </a:cubicBezTo>
                  <a:cubicBezTo>
                    <a:pt x="34" y="617"/>
                    <a:pt x="34" y="651"/>
                    <a:pt x="34" y="651"/>
                  </a:cubicBezTo>
                  <a:lnTo>
                    <a:pt x="34" y="1685"/>
                  </a:lnTo>
                  <a:cubicBezTo>
                    <a:pt x="34" y="1718"/>
                    <a:pt x="1" y="1718"/>
                    <a:pt x="34" y="1718"/>
                  </a:cubicBezTo>
                  <a:lnTo>
                    <a:pt x="67" y="1718"/>
                  </a:lnTo>
                  <a:lnTo>
                    <a:pt x="101" y="1685"/>
                  </a:lnTo>
                  <a:cubicBezTo>
                    <a:pt x="134" y="1651"/>
                    <a:pt x="134" y="1651"/>
                    <a:pt x="134" y="1651"/>
                  </a:cubicBezTo>
                  <a:cubicBezTo>
                    <a:pt x="134" y="1618"/>
                    <a:pt x="134" y="1618"/>
                    <a:pt x="134" y="1585"/>
                  </a:cubicBezTo>
                  <a:lnTo>
                    <a:pt x="134" y="984"/>
                  </a:lnTo>
                  <a:cubicBezTo>
                    <a:pt x="134" y="884"/>
                    <a:pt x="167" y="817"/>
                    <a:pt x="201" y="717"/>
                  </a:cubicBezTo>
                  <a:cubicBezTo>
                    <a:pt x="234" y="651"/>
                    <a:pt x="267" y="617"/>
                    <a:pt x="334" y="551"/>
                  </a:cubicBezTo>
                  <a:cubicBezTo>
                    <a:pt x="367" y="534"/>
                    <a:pt x="392" y="526"/>
                    <a:pt x="413" y="526"/>
                  </a:cubicBezTo>
                  <a:cubicBezTo>
                    <a:pt x="434" y="526"/>
                    <a:pt x="451" y="534"/>
                    <a:pt x="468" y="551"/>
                  </a:cubicBezTo>
                  <a:cubicBezTo>
                    <a:pt x="534" y="617"/>
                    <a:pt x="534" y="717"/>
                    <a:pt x="534" y="784"/>
                  </a:cubicBezTo>
                  <a:lnTo>
                    <a:pt x="534" y="1385"/>
                  </a:lnTo>
                  <a:cubicBezTo>
                    <a:pt x="534" y="1385"/>
                    <a:pt x="534" y="1385"/>
                    <a:pt x="534" y="1418"/>
                  </a:cubicBezTo>
                  <a:lnTo>
                    <a:pt x="568" y="1418"/>
                  </a:lnTo>
                  <a:lnTo>
                    <a:pt x="634" y="1385"/>
                  </a:lnTo>
                  <a:cubicBezTo>
                    <a:pt x="668" y="1351"/>
                    <a:pt x="668" y="1351"/>
                    <a:pt x="668" y="1351"/>
                  </a:cubicBezTo>
                  <a:cubicBezTo>
                    <a:pt x="668" y="1318"/>
                    <a:pt x="668" y="1318"/>
                    <a:pt x="668" y="1284"/>
                  </a:cubicBezTo>
                  <a:lnTo>
                    <a:pt x="668" y="684"/>
                  </a:lnTo>
                  <a:cubicBezTo>
                    <a:pt x="634" y="584"/>
                    <a:pt x="668" y="517"/>
                    <a:pt x="701" y="417"/>
                  </a:cubicBezTo>
                  <a:cubicBezTo>
                    <a:pt x="734" y="350"/>
                    <a:pt x="768" y="284"/>
                    <a:pt x="834" y="250"/>
                  </a:cubicBezTo>
                  <a:cubicBezTo>
                    <a:pt x="868" y="234"/>
                    <a:pt x="901" y="225"/>
                    <a:pt x="930" y="225"/>
                  </a:cubicBezTo>
                  <a:cubicBezTo>
                    <a:pt x="960" y="225"/>
                    <a:pt x="985" y="234"/>
                    <a:pt x="1001" y="250"/>
                  </a:cubicBezTo>
                  <a:cubicBezTo>
                    <a:pt x="1035" y="317"/>
                    <a:pt x="1035" y="417"/>
                    <a:pt x="1035" y="484"/>
                  </a:cubicBezTo>
                  <a:lnTo>
                    <a:pt x="1035" y="1084"/>
                  </a:lnTo>
                  <a:lnTo>
                    <a:pt x="1135" y="1084"/>
                  </a:lnTo>
                  <a:cubicBezTo>
                    <a:pt x="1135" y="1051"/>
                    <a:pt x="1168" y="1051"/>
                    <a:pt x="1168" y="1018"/>
                  </a:cubicBezTo>
                  <a:cubicBezTo>
                    <a:pt x="1168" y="1018"/>
                    <a:pt x="1168" y="984"/>
                    <a:pt x="1168" y="984"/>
                  </a:cubicBezTo>
                  <a:lnTo>
                    <a:pt x="1168" y="384"/>
                  </a:lnTo>
                  <a:cubicBezTo>
                    <a:pt x="1168" y="250"/>
                    <a:pt x="1135" y="150"/>
                    <a:pt x="1068" y="50"/>
                  </a:cubicBezTo>
                  <a:cubicBezTo>
                    <a:pt x="1051" y="17"/>
                    <a:pt x="1026" y="0"/>
                    <a:pt x="9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4334100" y="1148775"/>
              <a:ext cx="19200" cy="46725"/>
            </a:xfrm>
            <a:custGeom>
              <a:rect b="b" l="l" r="r" t="t"/>
              <a:pathLst>
                <a:path extrusionOk="0" h="1869" w="768">
                  <a:moveTo>
                    <a:pt x="734" y="0"/>
                  </a:moveTo>
                  <a:lnTo>
                    <a:pt x="668" y="33"/>
                  </a:lnTo>
                  <a:cubicBezTo>
                    <a:pt x="668" y="67"/>
                    <a:pt x="634" y="67"/>
                    <a:pt x="634" y="100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367" y="1034"/>
                  </a:lnTo>
                  <a:lnTo>
                    <a:pt x="134" y="434"/>
                  </a:lnTo>
                  <a:lnTo>
                    <a:pt x="134" y="400"/>
                  </a:lnTo>
                  <a:lnTo>
                    <a:pt x="101" y="400"/>
                  </a:ln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0"/>
                    <a:pt x="0" y="500"/>
                  </a:cubicBezTo>
                  <a:lnTo>
                    <a:pt x="334" y="1301"/>
                  </a:lnTo>
                  <a:lnTo>
                    <a:pt x="167" y="1835"/>
                  </a:lnTo>
                  <a:cubicBezTo>
                    <a:pt x="167" y="1835"/>
                    <a:pt x="167" y="1868"/>
                    <a:pt x="167" y="1868"/>
                  </a:cubicBezTo>
                  <a:lnTo>
                    <a:pt x="234" y="1868"/>
                  </a:lnTo>
                  <a:lnTo>
                    <a:pt x="301" y="1835"/>
                  </a:lnTo>
                  <a:cubicBezTo>
                    <a:pt x="334" y="1835"/>
                    <a:pt x="334" y="1801"/>
                    <a:pt x="334" y="1801"/>
                  </a:cubicBezTo>
                  <a:cubicBezTo>
                    <a:pt x="334" y="1768"/>
                    <a:pt x="334" y="1768"/>
                    <a:pt x="334" y="1735"/>
                  </a:cubicBezTo>
                  <a:lnTo>
                    <a:pt x="768" y="33"/>
                  </a:lnTo>
                  <a:cubicBezTo>
                    <a:pt x="768" y="33"/>
                    <a:pt x="768" y="33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4359125" y="1137925"/>
              <a:ext cx="18375" cy="45900"/>
            </a:xfrm>
            <a:custGeom>
              <a:rect b="b" l="l" r="r" t="t"/>
              <a:pathLst>
                <a:path extrusionOk="0" h="1836" w="735">
                  <a:moveTo>
                    <a:pt x="463" y="242"/>
                  </a:moveTo>
                  <a:cubicBezTo>
                    <a:pt x="492" y="242"/>
                    <a:pt x="517" y="251"/>
                    <a:pt x="534" y="267"/>
                  </a:cubicBezTo>
                  <a:cubicBezTo>
                    <a:pt x="601" y="334"/>
                    <a:pt x="601" y="401"/>
                    <a:pt x="601" y="467"/>
                  </a:cubicBezTo>
                  <a:lnTo>
                    <a:pt x="601" y="601"/>
                  </a:lnTo>
                  <a:cubicBezTo>
                    <a:pt x="601" y="701"/>
                    <a:pt x="601" y="801"/>
                    <a:pt x="534" y="868"/>
                  </a:cubicBezTo>
                  <a:cubicBezTo>
                    <a:pt x="501" y="968"/>
                    <a:pt x="434" y="1035"/>
                    <a:pt x="367" y="1068"/>
                  </a:cubicBezTo>
                  <a:cubicBezTo>
                    <a:pt x="334" y="1085"/>
                    <a:pt x="300" y="1093"/>
                    <a:pt x="271" y="1093"/>
                  </a:cubicBezTo>
                  <a:cubicBezTo>
                    <a:pt x="242" y="1093"/>
                    <a:pt x="217" y="1085"/>
                    <a:pt x="200" y="1068"/>
                  </a:cubicBezTo>
                  <a:cubicBezTo>
                    <a:pt x="134" y="1035"/>
                    <a:pt x="134" y="934"/>
                    <a:pt x="134" y="868"/>
                  </a:cubicBezTo>
                  <a:lnTo>
                    <a:pt x="134" y="701"/>
                  </a:lnTo>
                  <a:cubicBezTo>
                    <a:pt x="134" y="601"/>
                    <a:pt x="167" y="534"/>
                    <a:pt x="200" y="434"/>
                  </a:cubicBezTo>
                  <a:cubicBezTo>
                    <a:pt x="234" y="367"/>
                    <a:pt x="300" y="301"/>
                    <a:pt x="367" y="267"/>
                  </a:cubicBezTo>
                  <a:cubicBezTo>
                    <a:pt x="400" y="251"/>
                    <a:pt x="434" y="242"/>
                    <a:pt x="463" y="242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0"/>
                    <a:pt x="367" y="34"/>
                  </a:cubicBezTo>
                  <a:cubicBezTo>
                    <a:pt x="300" y="67"/>
                    <a:pt x="267" y="134"/>
                    <a:pt x="234" y="167"/>
                  </a:cubicBezTo>
                  <a:cubicBezTo>
                    <a:pt x="167" y="234"/>
                    <a:pt x="134" y="267"/>
                    <a:pt x="134" y="334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0" y="267"/>
                    <a:pt x="0" y="301"/>
                    <a:pt x="0" y="301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2"/>
                  </a:lnTo>
                  <a:cubicBezTo>
                    <a:pt x="0" y="1802"/>
                    <a:pt x="0" y="1802"/>
                    <a:pt x="0" y="1835"/>
                  </a:cubicBezTo>
                  <a:lnTo>
                    <a:pt x="34" y="1835"/>
                  </a:lnTo>
                  <a:lnTo>
                    <a:pt x="100" y="1802"/>
                  </a:lnTo>
                  <a:cubicBezTo>
                    <a:pt x="134" y="1802"/>
                    <a:pt x="134" y="1768"/>
                    <a:pt x="134" y="1768"/>
                  </a:cubicBezTo>
                  <a:cubicBezTo>
                    <a:pt x="134" y="1735"/>
                    <a:pt x="134" y="1735"/>
                    <a:pt x="134" y="1702"/>
                  </a:cubicBezTo>
                  <a:lnTo>
                    <a:pt x="134" y="1235"/>
                  </a:lnTo>
                  <a:cubicBezTo>
                    <a:pt x="167" y="1235"/>
                    <a:pt x="200" y="1268"/>
                    <a:pt x="234" y="1268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1"/>
                    <a:pt x="467" y="1135"/>
                    <a:pt x="534" y="1101"/>
                  </a:cubicBezTo>
                  <a:cubicBezTo>
                    <a:pt x="567" y="1068"/>
                    <a:pt x="601" y="1001"/>
                    <a:pt x="634" y="934"/>
                  </a:cubicBezTo>
                  <a:cubicBezTo>
                    <a:pt x="667" y="868"/>
                    <a:pt x="701" y="801"/>
                    <a:pt x="701" y="734"/>
                  </a:cubicBezTo>
                  <a:cubicBezTo>
                    <a:pt x="734" y="634"/>
                    <a:pt x="734" y="568"/>
                    <a:pt x="734" y="501"/>
                  </a:cubicBezTo>
                  <a:lnTo>
                    <a:pt x="734" y="334"/>
                  </a:lnTo>
                  <a:cubicBezTo>
                    <a:pt x="734" y="267"/>
                    <a:pt x="734" y="201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4381625" y="1124575"/>
              <a:ext cx="18375" cy="33175"/>
            </a:xfrm>
            <a:custGeom>
              <a:rect b="b" l="l" r="r" t="t"/>
              <a:pathLst>
                <a:path extrusionOk="0" h="1327" w="735">
                  <a:moveTo>
                    <a:pt x="568" y="568"/>
                  </a:moveTo>
                  <a:lnTo>
                    <a:pt x="568" y="601"/>
                  </a:lnTo>
                  <a:cubicBezTo>
                    <a:pt x="568" y="668"/>
                    <a:pt x="568" y="701"/>
                    <a:pt x="568" y="768"/>
                  </a:cubicBezTo>
                  <a:cubicBezTo>
                    <a:pt x="535" y="801"/>
                    <a:pt x="535" y="835"/>
                    <a:pt x="501" y="901"/>
                  </a:cubicBezTo>
                  <a:cubicBezTo>
                    <a:pt x="468" y="935"/>
                    <a:pt x="434" y="968"/>
                    <a:pt x="401" y="1001"/>
                  </a:cubicBezTo>
                  <a:cubicBezTo>
                    <a:pt x="368" y="1035"/>
                    <a:pt x="334" y="1068"/>
                    <a:pt x="301" y="1102"/>
                  </a:cubicBezTo>
                  <a:lnTo>
                    <a:pt x="201" y="1102"/>
                  </a:lnTo>
                  <a:cubicBezTo>
                    <a:pt x="201" y="1118"/>
                    <a:pt x="193" y="1127"/>
                    <a:pt x="184" y="1127"/>
                  </a:cubicBezTo>
                  <a:cubicBezTo>
                    <a:pt x="176" y="1127"/>
                    <a:pt x="168" y="1118"/>
                    <a:pt x="168" y="1102"/>
                  </a:cubicBezTo>
                  <a:lnTo>
                    <a:pt x="134" y="1102"/>
                  </a:lnTo>
                  <a:cubicBezTo>
                    <a:pt x="134" y="1068"/>
                    <a:pt x="134" y="1068"/>
                    <a:pt x="134" y="1035"/>
                  </a:cubicBezTo>
                  <a:cubicBezTo>
                    <a:pt x="134" y="968"/>
                    <a:pt x="168" y="935"/>
                    <a:pt x="201" y="868"/>
                  </a:cubicBezTo>
                  <a:cubicBezTo>
                    <a:pt x="234" y="801"/>
                    <a:pt x="301" y="768"/>
                    <a:pt x="368" y="701"/>
                  </a:cubicBezTo>
                  <a:lnTo>
                    <a:pt x="568" y="568"/>
                  </a:lnTo>
                  <a:close/>
                  <a:moveTo>
                    <a:pt x="535" y="1"/>
                  </a:moveTo>
                  <a:cubicBezTo>
                    <a:pt x="468" y="1"/>
                    <a:pt x="434" y="34"/>
                    <a:pt x="401" y="67"/>
                  </a:cubicBezTo>
                  <a:cubicBezTo>
                    <a:pt x="334" y="67"/>
                    <a:pt x="301" y="101"/>
                    <a:pt x="268" y="168"/>
                  </a:cubicBezTo>
                  <a:cubicBezTo>
                    <a:pt x="234" y="201"/>
                    <a:pt x="201" y="234"/>
                    <a:pt x="168" y="268"/>
                  </a:cubicBezTo>
                  <a:cubicBezTo>
                    <a:pt x="134" y="301"/>
                    <a:pt x="134" y="368"/>
                    <a:pt x="101" y="401"/>
                  </a:cubicBezTo>
                  <a:cubicBezTo>
                    <a:pt x="101" y="434"/>
                    <a:pt x="68" y="468"/>
                    <a:pt x="68" y="534"/>
                  </a:cubicBezTo>
                  <a:cubicBezTo>
                    <a:pt x="68" y="568"/>
                    <a:pt x="68" y="568"/>
                    <a:pt x="68" y="568"/>
                  </a:cubicBezTo>
                  <a:lnTo>
                    <a:pt x="101" y="568"/>
                  </a:lnTo>
                  <a:lnTo>
                    <a:pt x="168" y="534"/>
                  </a:lnTo>
                  <a:cubicBezTo>
                    <a:pt x="168" y="501"/>
                    <a:pt x="168" y="501"/>
                    <a:pt x="201" y="501"/>
                  </a:cubicBezTo>
                  <a:lnTo>
                    <a:pt x="201" y="468"/>
                  </a:lnTo>
                  <a:cubicBezTo>
                    <a:pt x="234" y="434"/>
                    <a:pt x="234" y="368"/>
                    <a:pt x="268" y="334"/>
                  </a:cubicBezTo>
                  <a:cubicBezTo>
                    <a:pt x="301" y="301"/>
                    <a:pt x="334" y="268"/>
                    <a:pt x="368" y="234"/>
                  </a:cubicBezTo>
                  <a:cubicBezTo>
                    <a:pt x="401" y="218"/>
                    <a:pt x="426" y="209"/>
                    <a:pt x="451" y="209"/>
                  </a:cubicBezTo>
                  <a:cubicBezTo>
                    <a:pt x="476" y="209"/>
                    <a:pt x="501" y="218"/>
                    <a:pt x="535" y="234"/>
                  </a:cubicBezTo>
                  <a:cubicBezTo>
                    <a:pt x="568" y="234"/>
                    <a:pt x="568" y="268"/>
                    <a:pt x="568" y="368"/>
                  </a:cubicBezTo>
                  <a:lnTo>
                    <a:pt x="568" y="401"/>
                  </a:lnTo>
                  <a:lnTo>
                    <a:pt x="334" y="568"/>
                  </a:lnTo>
                  <a:lnTo>
                    <a:pt x="201" y="701"/>
                  </a:lnTo>
                  <a:cubicBezTo>
                    <a:pt x="168" y="735"/>
                    <a:pt x="134" y="768"/>
                    <a:pt x="101" y="835"/>
                  </a:cubicBezTo>
                  <a:cubicBezTo>
                    <a:pt x="68" y="868"/>
                    <a:pt x="34" y="935"/>
                    <a:pt x="34" y="968"/>
                  </a:cubicBezTo>
                  <a:cubicBezTo>
                    <a:pt x="1" y="1035"/>
                    <a:pt x="1" y="1102"/>
                    <a:pt x="1" y="1135"/>
                  </a:cubicBezTo>
                  <a:cubicBezTo>
                    <a:pt x="1" y="1202"/>
                    <a:pt x="34" y="1235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34" y="1318"/>
                    <a:pt x="143" y="1327"/>
                    <a:pt x="155" y="1327"/>
                  </a:cubicBezTo>
                  <a:cubicBezTo>
                    <a:pt x="168" y="1327"/>
                    <a:pt x="184" y="1318"/>
                    <a:pt x="201" y="1302"/>
                  </a:cubicBezTo>
                  <a:cubicBezTo>
                    <a:pt x="234" y="1302"/>
                    <a:pt x="301" y="1302"/>
                    <a:pt x="334" y="1268"/>
                  </a:cubicBezTo>
                  <a:cubicBezTo>
                    <a:pt x="368" y="1268"/>
                    <a:pt x="368" y="1235"/>
                    <a:pt x="401" y="1202"/>
                  </a:cubicBezTo>
                  <a:cubicBezTo>
                    <a:pt x="434" y="1202"/>
                    <a:pt x="468" y="1168"/>
                    <a:pt x="501" y="1135"/>
                  </a:cubicBezTo>
                  <a:cubicBezTo>
                    <a:pt x="535" y="1102"/>
                    <a:pt x="535" y="1068"/>
                    <a:pt x="568" y="1035"/>
                  </a:cubicBezTo>
                  <a:cubicBezTo>
                    <a:pt x="601" y="1001"/>
                    <a:pt x="601" y="968"/>
                    <a:pt x="601" y="935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5" y="1068"/>
                  </a:lnTo>
                  <a:lnTo>
                    <a:pt x="701" y="1035"/>
                  </a:lnTo>
                  <a:cubicBezTo>
                    <a:pt x="701" y="1001"/>
                    <a:pt x="735" y="1001"/>
                    <a:pt x="735" y="1001"/>
                  </a:cubicBezTo>
                  <a:cubicBezTo>
                    <a:pt x="735" y="968"/>
                    <a:pt x="735" y="968"/>
                    <a:pt x="735" y="935"/>
                  </a:cubicBezTo>
                  <a:lnTo>
                    <a:pt x="735" y="268"/>
                  </a:lnTo>
                  <a:cubicBezTo>
                    <a:pt x="735" y="201"/>
                    <a:pt x="735" y="168"/>
                    <a:pt x="701" y="101"/>
                  </a:cubicBezTo>
                  <a:cubicBezTo>
                    <a:pt x="701" y="67"/>
                    <a:pt x="668" y="34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4403325" y="1107900"/>
              <a:ext cx="20025" cy="47550"/>
            </a:xfrm>
            <a:custGeom>
              <a:rect b="b" l="l" r="r" t="t"/>
              <a:pathLst>
                <a:path extrusionOk="0" h="1902" w="801">
                  <a:moveTo>
                    <a:pt x="530" y="342"/>
                  </a:moveTo>
                  <a:cubicBezTo>
                    <a:pt x="559" y="342"/>
                    <a:pt x="584" y="351"/>
                    <a:pt x="601" y="368"/>
                  </a:cubicBezTo>
                  <a:cubicBezTo>
                    <a:pt x="667" y="401"/>
                    <a:pt x="701" y="501"/>
                    <a:pt x="701" y="568"/>
                  </a:cubicBezTo>
                  <a:lnTo>
                    <a:pt x="701" y="701"/>
                  </a:lnTo>
                  <a:cubicBezTo>
                    <a:pt x="667" y="801"/>
                    <a:pt x="667" y="901"/>
                    <a:pt x="601" y="1001"/>
                  </a:cubicBezTo>
                  <a:cubicBezTo>
                    <a:pt x="567" y="1068"/>
                    <a:pt x="500" y="1135"/>
                    <a:pt x="434" y="1168"/>
                  </a:cubicBezTo>
                  <a:cubicBezTo>
                    <a:pt x="400" y="1185"/>
                    <a:pt x="367" y="1193"/>
                    <a:pt x="338" y="1193"/>
                  </a:cubicBezTo>
                  <a:cubicBezTo>
                    <a:pt x="309" y="1193"/>
                    <a:pt x="284" y="1185"/>
                    <a:pt x="267" y="1168"/>
                  </a:cubicBezTo>
                  <a:cubicBezTo>
                    <a:pt x="234" y="1101"/>
                    <a:pt x="200" y="1035"/>
                    <a:pt x="200" y="968"/>
                  </a:cubicBezTo>
                  <a:cubicBezTo>
                    <a:pt x="200" y="935"/>
                    <a:pt x="200" y="868"/>
                    <a:pt x="200" y="835"/>
                  </a:cubicBezTo>
                  <a:cubicBezTo>
                    <a:pt x="200" y="734"/>
                    <a:pt x="234" y="634"/>
                    <a:pt x="267" y="568"/>
                  </a:cubicBezTo>
                  <a:cubicBezTo>
                    <a:pt x="300" y="468"/>
                    <a:pt x="367" y="401"/>
                    <a:pt x="434" y="368"/>
                  </a:cubicBezTo>
                  <a:cubicBezTo>
                    <a:pt x="467" y="351"/>
                    <a:pt x="500" y="342"/>
                    <a:pt x="530" y="342"/>
                  </a:cubicBezTo>
                  <a:close/>
                  <a:moveTo>
                    <a:pt x="767" y="1"/>
                  </a:moveTo>
                  <a:lnTo>
                    <a:pt x="701" y="34"/>
                  </a:lnTo>
                  <a:cubicBezTo>
                    <a:pt x="701" y="67"/>
                    <a:pt x="701" y="67"/>
                    <a:pt x="701" y="67"/>
                  </a:cubicBezTo>
                  <a:cubicBezTo>
                    <a:pt x="667" y="101"/>
                    <a:pt x="667" y="101"/>
                    <a:pt x="701" y="134"/>
                  </a:cubicBezTo>
                  <a:lnTo>
                    <a:pt x="701" y="201"/>
                  </a:lnTo>
                  <a:cubicBezTo>
                    <a:pt x="667" y="167"/>
                    <a:pt x="634" y="167"/>
                    <a:pt x="601" y="134"/>
                  </a:cubicBezTo>
                  <a:cubicBezTo>
                    <a:pt x="534" y="134"/>
                    <a:pt x="467" y="167"/>
                    <a:pt x="434" y="201"/>
                  </a:cubicBezTo>
                  <a:cubicBezTo>
                    <a:pt x="367" y="234"/>
                    <a:pt x="334" y="267"/>
                    <a:pt x="267" y="301"/>
                  </a:cubicBezTo>
                  <a:cubicBezTo>
                    <a:pt x="234" y="368"/>
                    <a:pt x="200" y="434"/>
                    <a:pt x="167" y="501"/>
                  </a:cubicBezTo>
                  <a:cubicBezTo>
                    <a:pt x="134" y="534"/>
                    <a:pt x="100" y="634"/>
                    <a:pt x="100" y="701"/>
                  </a:cubicBezTo>
                  <a:cubicBezTo>
                    <a:pt x="67" y="768"/>
                    <a:pt x="67" y="835"/>
                    <a:pt x="67" y="935"/>
                  </a:cubicBezTo>
                  <a:cubicBezTo>
                    <a:pt x="67" y="968"/>
                    <a:pt x="0" y="968"/>
                    <a:pt x="0" y="1001"/>
                  </a:cubicBezTo>
                  <a:lnTo>
                    <a:pt x="0" y="1068"/>
                  </a:lnTo>
                  <a:cubicBezTo>
                    <a:pt x="0" y="1135"/>
                    <a:pt x="0" y="1201"/>
                    <a:pt x="33" y="1268"/>
                  </a:cubicBezTo>
                  <a:cubicBezTo>
                    <a:pt x="33" y="1302"/>
                    <a:pt x="67" y="1335"/>
                    <a:pt x="100" y="1368"/>
                  </a:cubicBezTo>
                  <a:cubicBezTo>
                    <a:pt x="134" y="1402"/>
                    <a:pt x="167" y="1402"/>
                    <a:pt x="234" y="1402"/>
                  </a:cubicBezTo>
                  <a:cubicBezTo>
                    <a:pt x="267" y="1402"/>
                    <a:pt x="334" y="1402"/>
                    <a:pt x="367" y="1368"/>
                  </a:cubicBezTo>
                  <a:cubicBezTo>
                    <a:pt x="434" y="1335"/>
                    <a:pt x="500" y="1268"/>
                    <a:pt x="534" y="1235"/>
                  </a:cubicBezTo>
                  <a:cubicBezTo>
                    <a:pt x="567" y="1168"/>
                    <a:pt x="601" y="1135"/>
                    <a:pt x="634" y="1068"/>
                  </a:cubicBezTo>
                  <a:lnTo>
                    <a:pt x="634" y="1235"/>
                  </a:lnTo>
                  <a:cubicBezTo>
                    <a:pt x="634" y="1302"/>
                    <a:pt x="634" y="1335"/>
                    <a:pt x="601" y="1368"/>
                  </a:cubicBezTo>
                  <a:cubicBezTo>
                    <a:pt x="601" y="1435"/>
                    <a:pt x="567" y="1468"/>
                    <a:pt x="534" y="1502"/>
                  </a:cubicBezTo>
                  <a:cubicBezTo>
                    <a:pt x="534" y="1535"/>
                    <a:pt x="500" y="1568"/>
                    <a:pt x="467" y="1602"/>
                  </a:cubicBezTo>
                  <a:cubicBezTo>
                    <a:pt x="434" y="1635"/>
                    <a:pt x="400" y="1635"/>
                    <a:pt x="367" y="1668"/>
                  </a:cubicBezTo>
                  <a:cubicBezTo>
                    <a:pt x="334" y="1702"/>
                    <a:pt x="300" y="1702"/>
                    <a:pt x="267" y="1702"/>
                  </a:cubicBezTo>
                  <a:lnTo>
                    <a:pt x="200" y="1702"/>
                  </a:lnTo>
                  <a:cubicBezTo>
                    <a:pt x="200" y="1702"/>
                    <a:pt x="200" y="1702"/>
                    <a:pt x="167" y="1668"/>
                  </a:cubicBezTo>
                  <a:cubicBezTo>
                    <a:pt x="167" y="1635"/>
                    <a:pt x="167" y="1635"/>
                    <a:pt x="134" y="1635"/>
                  </a:cubicBezTo>
                  <a:lnTo>
                    <a:pt x="67" y="1635"/>
                  </a:lnTo>
                  <a:cubicBezTo>
                    <a:pt x="67" y="1668"/>
                    <a:pt x="33" y="1668"/>
                    <a:pt x="33" y="1668"/>
                  </a:cubicBezTo>
                  <a:cubicBezTo>
                    <a:pt x="33" y="1702"/>
                    <a:pt x="33" y="1735"/>
                    <a:pt x="33" y="1735"/>
                  </a:cubicBezTo>
                  <a:cubicBezTo>
                    <a:pt x="33" y="1769"/>
                    <a:pt x="33" y="1802"/>
                    <a:pt x="67" y="1835"/>
                  </a:cubicBezTo>
                  <a:cubicBezTo>
                    <a:pt x="67" y="1869"/>
                    <a:pt x="100" y="1869"/>
                    <a:pt x="134" y="1902"/>
                  </a:cubicBezTo>
                  <a:lnTo>
                    <a:pt x="234" y="1902"/>
                  </a:lnTo>
                  <a:cubicBezTo>
                    <a:pt x="300" y="1869"/>
                    <a:pt x="367" y="1869"/>
                    <a:pt x="400" y="1835"/>
                  </a:cubicBezTo>
                  <a:cubicBezTo>
                    <a:pt x="534" y="1769"/>
                    <a:pt x="634" y="1668"/>
                    <a:pt x="701" y="1535"/>
                  </a:cubicBezTo>
                  <a:cubicBezTo>
                    <a:pt x="767" y="1402"/>
                    <a:pt x="801" y="1268"/>
                    <a:pt x="801" y="1101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4429175" y="109705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451" y="218"/>
                  </a:moveTo>
                  <a:cubicBezTo>
                    <a:pt x="476" y="218"/>
                    <a:pt x="501" y="234"/>
                    <a:pt x="534" y="268"/>
                  </a:cubicBezTo>
                  <a:cubicBezTo>
                    <a:pt x="601" y="301"/>
                    <a:pt x="601" y="335"/>
                    <a:pt x="601" y="401"/>
                  </a:cubicBezTo>
                  <a:lnTo>
                    <a:pt x="167" y="668"/>
                  </a:lnTo>
                  <a:lnTo>
                    <a:pt x="134" y="668"/>
                  </a:lnTo>
                  <a:cubicBezTo>
                    <a:pt x="134" y="635"/>
                    <a:pt x="134" y="601"/>
                    <a:pt x="167" y="535"/>
                  </a:cubicBezTo>
                  <a:cubicBezTo>
                    <a:pt x="167" y="468"/>
                    <a:pt x="234" y="401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25" y="218"/>
                    <a:pt x="451" y="218"/>
                  </a:cubicBezTo>
                  <a:close/>
                  <a:moveTo>
                    <a:pt x="534" y="1"/>
                  </a:moveTo>
                  <a:cubicBezTo>
                    <a:pt x="501" y="1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168"/>
                  </a:cubicBezTo>
                  <a:cubicBezTo>
                    <a:pt x="200" y="234"/>
                    <a:pt x="134" y="301"/>
                    <a:pt x="134" y="368"/>
                  </a:cubicBezTo>
                  <a:cubicBezTo>
                    <a:pt x="100" y="401"/>
                    <a:pt x="67" y="468"/>
                    <a:pt x="34" y="535"/>
                  </a:cubicBezTo>
                  <a:cubicBezTo>
                    <a:pt x="34" y="601"/>
                    <a:pt x="0" y="701"/>
                    <a:pt x="0" y="768"/>
                  </a:cubicBezTo>
                  <a:cubicBezTo>
                    <a:pt x="0" y="835"/>
                    <a:pt x="0" y="902"/>
                    <a:pt x="0" y="968"/>
                  </a:cubicBezTo>
                  <a:cubicBezTo>
                    <a:pt x="0" y="1035"/>
                    <a:pt x="34" y="1102"/>
                    <a:pt x="34" y="1135"/>
                  </a:cubicBezTo>
                  <a:cubicBezTo>
                    <a:pt x="67" y="1202"/>
                    <a:pt x="100" y="1235"/>
                    <a:pt x="134" y="1269"/>
                  </a:cubicBezTo>
                  <a:cubicBezTo>
                    <a:pt x="167" y="1269"/>
                    <a:pt x="200" y="1302"/>
                    <a:pt x="234" y="1302"/>
                  </a:cubicBezTo>
                  <a:cubicBezTo>
                    <a:pt x="300" y="1302"/>
                    <a:pt x="334" y="1269"/>
                    <a:pt x="367" y="1269"/>
                  </a:cubicBezTo>
                  <a:cubicBezTo>
                    <a:pt x="434" y="1235"/>
                    <a:pt x="501" y="1168"/>
                    <a:pt x="534" y="1135"/>
                  </a:cubicBezTo>
                  <a:cubicBezTo>
                    <a:pt x="567" y="1102"/>
                    <a:pt x="601" y="1068"/>
                    <a:pt x="634" y="1002"/>
                  </a:cubicBezTo>
                  <a:cubicBezTo>
                    <a:pt x="667" y="968"/>
                    <a:pt x="701" y="935"/>
                    <a:pt x="701" y="868"/>
                  </a:cubicBezTo>
                  <a:cubicBezTo>
                    <a:pt x="734" y="835"/>
                    <a:pt x="734" y="802"/>
                    <a:pt x="734" y="768"/>
                  </a:cubicBezTo>
                  <a:cubicBezTo>
                    <a:pt x="734" y="768"/>
                    <a:pt x="734" y="735"/>
                    <a:pt x="734" y="735"/>
                  </a:cubicBezTo>
                  <a:lnTo>
                    <a:pt x="701" y="735"/>
                  </a:lnTo>
                  <a:lnTo>
                    <a:pt x="667" y="768"/>
                  </a:lnTo>
                  <a:lnTo>
                    <a:pt x="634" y="802"/>
                  </a:lnTo>
                  <a:lnTo>
                    <a:pt x="601" y="835"/>
                  </a:lnTo>
                  <a:cubicBezTo>
                    <a:pt x="567" y="868"/>
                    <a:pt x="567" y="902"/>
                    <a:pt x="534" y="935"/>
                  </a:cubicBezTo>
                  <a:cubicBezTo>
                    <a:pt x="501" y="1002"/>
                    <a:pt x="434" y="1035"/>
                    <a:pt x="400" y="1068"/>
                  </a:cubicBezTo>
                  <a:cubicBezTo>
                    <a:pt x="367" y="1085"/>
                    <a:pt x="342" y="1093"/>
                    <a:pt x="317" y="1093"/>
                  </a:cubicBezTo>
                  <a:cubicBezTo>
                    <a:pt x="292" y="1093"/>
                    <a:pt x="267" y="1085"/>
                    <a:pt x="234" y="1068"/>
                  </a:cubicBezTo>
                  <a:cubicBezTo>
                    <a:pt x="200" y="1035"/>
                    <a:pt x="167" y="968"/>
                    <a:pt x="167" y="868"/>
                  </a:cubicBezTo>
                  <a:lnTo>
                    <a:pt x="734" y="535"/>
                  </a:lnTo>
                  <a:cubicBezTo>
                    <a:pt x="734" y="535"/>
                    <a:pt x="767" y="501"/>
                    <a:pt x="767" y="501"/>
                  </a:cubicBezTo>
                  <a:cubicBezTo>
                    <a:pt x="767" y="501"/>
                    <a:pt x="767" y="468"/>
                    <a:pt x="767" y="435"/>
                  </a:cubicBezTo>
                  <a:lnTo>
                    <a:pt x="767" y="401"/>
                  </a:lnTo>
                  <a:cubicBezTo>
                    <a:pt x="767" y="335"/>
                    <a:pt x="767" y="234"/>
                    <a:pt x="734" y="168"/>
                  </a:cubicBezTo>
                  <a:cubicBezTo>
                    <a:pt x="734" y="134"/>
                    <a:pt x="701" y="68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4452525" y="1110400"/>
              <a:ext cx="5025" cy="8375"/>
            </a:xfrm>
            <a:custGeom>
              <a:rect b="b" l="l" r="r" t="t"/>
              <a:pathLst>
                <a:path extrusionOk="0" h="335" w="201">
                  <a:moveTo>
                    <a:pt x="167" y="1"/>
                  </a:moveTo>
                  <a:lnTo>
                    <a:pt x="67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34" y="134"/>
                    <a:pt x="34" y="134"/>
                    <a:pt x="34" y="167"/>
                  </a:cubicBezTo>
                  <a:lnTo>
                    <a:pt x="34" y="301"/>
                  </a:lnTo>
                  <a:cubicBezTo>
                    <a:pt x="0" y="301"/>
                    <a:pt x="0" y="334"/>
                    <a:pt x="34" y="334"/>
                  </a:cubicBezTo>
                  <a:lnTo>
                    <a:pt x="67" y="334"/>
                  </a:lnTo>
                  <a:lnTo>
                    <a:pt x="167" y="268"/>
                  </a:lnTo>
                  <a:cubicBezTo>
                    <a:pt x="200" y="268"/>
                    <a:pt x="200" y="234"/>
                    <a:pt x="200" y="234"/>
                  </a:cubicBezTo>
                  <a:cubicBezTo>
                    <a:pt x="200" y="234"/>
                    <a:pt x="200" y="201"/>
                    <a:pt x="200" y="201"/>
                  </a:cubicBez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4461700" y="10778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534" y="1"/>
                  </a:moveTo>
                  <a:cubicBezTo>
                    <a:pt x="500" y="1"/>
                    <a:pt x="434" y="34"/>
                    <a:pt x="400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4"/>
                    <a:pt x="67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cubicBezTo>
                    <a:pt x="0" y="801"/>
                    <a:pt x="0" y="835"/>
                    <a:pt x="0" y="8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33" y="1135"/>
                  </a:cubicBezTo>
                  <a:cubicBezTo>
                    <a:pt x="33" y="1168"/>
                    <a:pt x="67" y="1235"/>
                    <a:pt x="100" y="1268"/>
                  </a:cubicBezTo>
                  <a:cubicBezTo>
                    <a:pt x="134" y="1268"/>
                    <a:pt x="167" y="1302"/>
                    <a:pt x="234" y="1302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2"/>
                    <a:pt x="500" y="1168"/>
                    <a:pt x="534" y="1102"/>
                  </a:cubicBezTo>
                  <a:cubicBezTo>
                    <a:pt x="601" y="1068"/>
                    <a:pt x="634" y="1001"/>
                    <a:pt x="667" y="935"/>
                  </a:cubicBezTo>
                  <a:cubicBezTo>
                    <a:pt x="701" y="901"/>
                    <a:pt x="701" y="835"/>
                    <a:pt x="734" y="801"/>
                  </a:cubicBezTo>
                  <a:cubicBezTo>
                    <a:pt x="734" y="768"/>
                    <a:pt x="767" y="701"/>
                    <a:pt x="767" y="668"/>
                  </a:cubicBezTo>
                  <a:cubicBezTo>
                    <a:pt x="767" y="668"/>
                    <a:pt x="767" y="635"/>
                    <a:pt x="767" y="635"/>
                  </a:cubicBezTo>
                  <a:lnTo>
                    <a:pt x="734" y="635"/>
                  </a:lnTo>
                  <a:lnTo>
                    <a:pt x="667" y="668"/>
                  </a:lnTo>
                  <a:lnTo>
                    <a:pt x="634" y="701"/>
                  </a:lnTo>
                  <a:lnTo>
                    <a:pt x="634" y="735"/>
                  </a:lnTo>
                  <a:cubicBezTo>
                    <a:pt x="601" y="801"/>
                    <a:pt x="567" y="868"/>
                    <a:pt x="534" y="935"/>
                  </a:cubicBezTo>
                  <a:cubicBezTo>
                    <a:pt x="500" y="968"/>
                    <a:pt x="467" y="1001"/>
                    <a:pt x="400" y="1035"/>
                  </a:cubicBezTo>
                  <a:cubicBezTo>
                    <a:pt x="367" y="1068"/>
                    <a:pt x="334" y="1068"/>
                    <a:pt x="334" y="1068"/>
                  </a:cubicBezTo>
                  <a:lnTo>
                    <a:pt x="234" y="1068"/>
                  </a:lnTo>
                  <a:cubicBezTo>
                    <a:pt x="234" y="1068"/>
                    <a:pt x="200" y="1035"/>
                    <a:pt x="200" y="1001"/>
                  </a:cubicBezTo>
                  <a:cubicBezTo>
                    <a:pt x="167" y="968"/>
                    <a:pt x="167" y="901"/>
                    <a:pt x="167" y="868"/>
                  </a:cubicBezTo>
                  <a:cubicBezTo>
                    <a:pt x="167" y="801"/>
                    <a:pt x="167" y="735"/>
                    <a:pt x="167" y="701"/>
                  </a:cubicBezTo>
                  <a:cubicBezTo>
                    <a:pt x="167" y="635"/>
                    <a:pt x="167" y="568"/>
                    <a:pt x="200" y="534"/>
                  </a:cubicBezTo>
                  <a:cubicBezTo>
                    <a:pt x="200" y="468"/>
                    <a:pt x="234" y="434"/>
                    <a:pt x="234" y="401"/>
                  </a:cubicBezTo>
                  <a:cubicBezTo>
                    <a:pt x="267" y="368"/>
                    <a:pt x="300" y="334"/>
                    <a:pt x="334" y="301"/>
                  </a:cubicBezTo>
                  <a:cubicBezTo>
                    <a:pt x="334" y="268"/>
                    <a:pt x="367" y="234"/>
                    <a:pt x="400" y="234"/>
                  </a:cubicBezTo>
                  <a:cubicBezTo>
                    <a:pt x="434" y="201"/>
                    <a:pt x="500" y="201"/>
                    <a:pt x="534" y="201"/>
                  </a:cubicBezTo>
                  <a:cubicBezTo>
                    <a:pt x="567" y="201"/>
                    <a:pt x="601" y="234"/>
                    <a:pt x="634" y="268"/>
                  </a:cubicBezTo>
                  <a:lnTo>
                    <a:pt x="634" y="301"/>
                  </a:lnTo>
                  <a:lnTo>
                    <a:pt x="667" y="301"/>
                  </a:lnTo>
                  <a:lnTo>
                    <a:pt x="734" y="268"/>
                  </a:lnTo>
                  <a:cubicBezTo>
                    <a:pt x="767" y="268"/>
                    <a:pt x="767" y="234"/>
                    <a:pt x="767" y="234"/>
                  </a:cubicBezTo>
                  <a:cubicBezTo>
                    <a:pt x="767" y="234"/>
                    <a:pt x="767" y="201"/>
                    <a:pt x="767" y="201"/>
                  </a:cubicBezTo>
                  <a:cubicBezTo>
                    <a:pt x="767" y="167"/>
                    <a:pt x="734" y="134"/>
                    <a:pt x="734" y="101"/>
                  </a:cubicBezTo>
                  <a:cubicBezTo>
                    <a:pt x="701" y="67"/>
                    <a:pt x="701" y="34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4485050" y="106452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567" y="234"/>
                  </a:moveTo>
                  <a:cubicBezTo>
                    <a:pt x="567" y="268"/>
                    <a:pt x="601" y="301"/>
                    <a:pt x="601" y="335"/>
                  </a:cubicBezTo>
                  <a:cubicBezTo>
                    <a:pt x="601" y="368"/>
                    <a:pt x="634" y="401"/>
                    <a:pt x="634" y="435"/>
                  </a:cubicBezTo>
                  <a:cubicBezTo>
                    <a:pt x="634" y="468"/>
                    <a:pt x="634" y="501"/>
                    <a:pt x="634" y="535"/>
                  </a:cubicBezTo>
                  <a:cubicBezTo>
                    <a:pt x="634" y="568"/>
                    <a:pt x="634" y="568"/>
                    <a:pt x="634" y="601"/>
                  </a:cubicBezTo>
                  <a:cubicBezTo>
                    <a:pt x="634" y="668"/>
                    <a:pt x="601" y="701"/>
                    <a:pt x="601" y="735"/>
                  </a:cubicBezTo>
                  <a:cubicBezTo>
                    <a:pt x="601" y="802"/>
                    <a:pt x="567" y="835"/>
                    <a:pt x="567" y="868"/>
                  </a:cubicBezTo>
                  <a:cubicBezTo>
                    <a:pt x="534" y="902"/>
                    <a:pt x="500" y="935"/>
                    <a:pt x="467" y="968"/>
                  </a:cubicBezTo>
                  <a:cubicBezTo>
                    <a:pt x="467" y="1002"/>
                    <a:pt x="434" y="1035"/>
                    <a:pt x="367" y="1068"/>
                  </a:cubicBezTo>
                  <a:cubicBezTo>
                    <a:pt x="367" y="1068"/>
                    <a:pt x="334" y="1102"/>
                    <a:pt x="267" y="1102"/>
                  </a:cubicBezTo>
                  <a:cubicBezTo>
                    <a:pt x="267" y="1102"/>
                    <a:pt x="234" y="1102"/>
                    <a:pt x="200" y="1068"/>
                  </a:cubicBezTo>
                  <a:cubicBezTo>
                    <a:pt x="200" y="1068"/>
                    <a:pt x="167" y="1035"/>
                    <a:pt x="167" y="1002"/>
                  </a:cubicBezTo>
                  <a:cubicBezTo>
                    <a:pt x="167" y="968"/>
                    <a:pt x="134" y="935"/>
                    <a:pt x="134" y="902"/>
                  </a:cubicBezTo>
                  <a:lnTo>
                    <a:pt x="134" y="802"/>
                  </a:lnTo>
                  <a:lnTo>
                    <a:pt x="134" y="701"/>
                  </a:lnTo>
                  <a:cubicBezTo>
                    <a:pt x="134" y="668"/>
                    <a:pt x="167" y="601"/>
                    <a:pt x="167" y="568"/>
                  </a:cubicBezTo>
                  <a:cubicBezTo>
                    <a:pt x="167" y="535"/>
                    <a:pt x="200" y="501"/>
                    <a:pt x="200" y="435"/>
                  </a:cubicBezTo>
                  <a:cubicBezTo>
                    <a:pt x="234" y="401"/>
                    <a:pt x="267" y="368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34" y="234"/>
                    <a:pt x="467" y="234"/>
                  </a:cubicBezTo>
                  <a:close/>
                  <a:moveTo>
                    <a:pt x="534" y="1"/>
                  </a:moveTo>
                  <a:cubicBezTo>
                    <a:pt x="500" y="34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5"/>
                    <a:pt x="33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lnTo>
                    <a:pt x="0" y="835"/>
                  </a:lnTo>
                  <a:lnTo>
                    <a:pt x="0" y="902"/>
                  </a:lnTo>
                  <a:lnTo>
                    <a:pt x="0" y="935"/>
                  </a:lnTo>
                  <a:lnTo>
                    <a:pt x="0" y="1002"/>
                  </a:lnTo>
                  <a:cubicBezTo>
                    <a:pt x="0" y="1035"/>
                    <a:pt x="0" y="1102"/>
                    <a:pt x="33" y="1169"/>
                  </a:cubicBezTo>
                  <a:cubicBezTo>
                    <a:pt x="33" y="1202"/>
                    <a:pt x="67" y="1235"/>
                    <a:pt x="100" y="1269"/>
                  </a:cubicBezTo>
                  <a:cubicBezTo>
                    <a:pt x="134" y="1302"/>
                    <a:pt x="200" y="1302"/>
                    <a:pt x="234" y="1302"/>
                  </a:cubicBezTo>
                  <a:cubicBezTo>
                    <a:pt x="267" y="1302"/>
                    <a:pt x="334" y="1269"/>
                    <a:pt x="400" y="1235"/>
                  </a:cubicBezTo>
                  <a:cubicBezTo>
                    <a:pt x="434" y="1235"/>
                    <a:pt x="500" y="1169"/>
                    <a:pt x="534" y="1135"/>
                  </a:cubicBezTo>
                  <a:cubicBezTo>
                    <a:pt x="601" y="1068"/>
                    <a:pt x="634" y="1002"/>
                    <a:pt x="667" y="968"/>
                  </a:cubicBezTo>
                  <a:cubicBezTo>
                    <a:pt x="701" y="902"/>
                    <a:pt x="734" y="835"/>
                    <a:pt x="734" y="768"/>
                  </a:cubicBezTo>
                  <a:cubicBezTo>
                    <a:pt x="767" y="701"/>
                    <a:pt x="767" y="601"/>
                    <a:pt x="767" y="535"/>
                  </a:cubicBezTo>
                  <a:cubicBezTo>
                    <a:pt x="767" y="535"/>
                    <a:pt x="767" y="501"/>
                    <a:pt x="767" y="501"/>
                  </a:cubicBezTo>
                  <a:lnTo>
                    <a:pt x="767" y="368"/>
                  </a:lnTo>
                  <a:cubicBezTo>
                    <a:pt x="767" y="368"/>
                    <a:pt x="767" y="335"/>
                    <a:pt x="767" y="335"/>
                  </a:cubicBezTo>
                  <a:cubicBezTo>
                    <a:pt x="767" y="268"/>
                    <a:pt x="767" y="201"/>
                    <a:pt x="734" y="168"/>
                  </a:cubicBezTo>
                  <a:cubicBezTo>
                    <a:pt x="734" y="101"/>
                    <a:pt x="701" y="68"/>
                    <a:pt x="667" y="34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511725" y="1043275"/>
              <a:ext cx="28375" cy="42125"/>
            </a:xfrm>
            <a:custGeom>
              <a:rect b="b" l="l" r="r" t="t"/>
              <a:pathLst>
                <a:path extrusionOk="0" h="1685" w="1135">
                  <a:moveTo>
                    <a:pt x="964" y="0"/>
                  </a:moveTo>
                  <a:cubicBezTo>
                    <a:pt x="926" y="0"/>
                    <a:pt x="885" y="17"/>
                    <a:pt x="834" y="50"/>
                  </a:cubicBezTo>
                  <a:cubicBezTo>
                    <a:pt x="801" y="50"/>
                    <a:pt x="768" y="84"/>
                    <a:pt x="734" y="117"/>
                  </a:cubicBezTo>
                  <a:cubicBezTo>
                    <a:pt x="701" y="150"/>
                    <a:pt x="668" y="184"/>
                    <a:pt x="668" y="217"/>
                  </a:cubicBezTo>
                  <a:cubicBezTo>
                    <a:pt x="634" y="217"/>
                    <a:pt x="601" y="251"/>
                    <a:pt x="601" y="284"/>
                  </a:cubicBezTo>
                  <a:cubicBezTo>
                    <a:pt x="568" y="317"/>
                    <a:pt x="568" y="351"/>
                    <a:pt x="568" y="384"/>
                  </a:cubicBezTo>
                  <a:cubicBezTo>
                    <a:pt x="534" y="351"/>
                    <a:pt x="501" y="317"/>
                    <a:pt x="434" y="317"/>
                  </a:cubicBezTo>
                  <a:cubicBezTo>
                    <a:pt x="401" y="317"/>
                    <a:pt x="334" y="317"/>
                    <a:pt x="301" y="351"/>
                  </a:cubicBezTo>
                  <a:cubicBezTo>
                    <a:pt x="267" y="384"/>
                    <a:pt x="234" y="384"/>
                    <a:pt x="201" y="417"/>
                  </a:cubicBezTo>
                  <a:cubicBezTo>
                    <a:pt x="167" y="451"/>
                    <a:pt x="167" y="451"/>
                    <a:pt x="134" y="484"/>
                  </a:cubicBezTo>
                  <a:cubicBezTo>
                    <a:pt x="134" y="517"/>
                    <a:pt x="101" y="551"/>
                    <a:pt x="101" y="551"/>
                  </a:cubicBezTo>
                  <a:lnTo>
                    <a:pt x="34" y="551"/>
                  </a:lnTo>
                  <a:cubicBezTo>
                    <a:pt x="1" y="584"/>
                    <a:pt x="1" y="584"/>
                    <a:pt x="1" y="617"/>
                  </a:cubicBezTo>
                  <a:cubicBezTo>
                    <a:pt x="1" y="617"/>
                    <a:pt x="1" y="651"/>
                    <a:pt x="1" y="651"/>
                  </a:cubicBezTo>
                  <a:lnTo>
                    <a:pt x="1" y="1652"/>
                  </a:lnTo>
                  <a:cubicBezTo>
                    <a:pt x="1" y="1685"/>
                    <a:pt x="1" y="1685"/>
                    <a:pt x="1" y="1685"/>
                  </a:cubicBezTo>
                  <a:lnTo>
                    <a:pt x="34" y="1685"/>
                  </a:lnTo>
                  <a:lnTo>
                    <a:pt x="101" y="1652"/>
                  </a:lnTo>
                  <a:cubicBezTo>
                    <a:pt x="134" y="1652"/>
                    <a:pt x="134" y="1618"/>
                    <a:pt x="134" y="1618"/>
                  </a:cubicBezTo>
                  <a:cubicBezTo>
                    <a:pt x="134" y="1618"/>
                    <a:pt x="134" y="1585"/>
                    <a:pt x="134" y="1585"/>
                  </a:cubicBezTo>
                  <a:lnTo>
                    <a:pt x="134" y="984"/>
                  </a:lnTo>
                  <a:cubicBezTo>
                    <a:pt x="101" y="884"/>
                    <a:pt x="134" y="784"/>
                    <a:pt x="167" y="718"/>
                  </a:cubicBezTo>
                  <a:cubicBezTo>
                    <a:pt x="201" y="651"/>
                    <a:pt x="267" y="584"/>
                    <a:pt x="301" y="551"/>
                  </a:cubicBezTo>
                  <a:cubicBezTo>
                    <a:pt x="334" y="534"/>
                    <a:pt x="367" y="526"/>
                    <a:pt x="397" y="526"/>
                  </a:cubicBezTo>
                  <a:cubicBezTo>
                    <a:pt x="426" y="526"/>
                    <a:pt x="451" y="534"/>
                    <a:pt x="468" y="551"/>
                  </a:cubicBezTo>
                  <a:cubicBezTo>
                    <a:pt x="501" y="617"/>
                    <a:pt x="501" y="684"/>
                    <a:pt x="501" y="784"/>
                  </a:cubicBezTo>
                  <a:lnTo>
                    <a:pt x="501" y="1351"/>
                  </a:lnTo>
                  <a:lnTo>
                    <a:pt x="501" y="1385"/>
                  </a:lnTo>
                  <a:cubicBezTo>
                    <a:pt x="501" y="1401"/>
                    <a:pt x="509" y="1410"/>
                    <a:pt x="518" y="1410"/>
                  </a:cubicBezTo>
                  <a:cubicBezTo>
                    <a:pt x="526" y="1410"/>
                    <a:pt x="534" y="1401"/>
                    <a:pt x="534" y="1385"/>
                  </a:cubicBezTo>
                  <a:lnTo>
                    <a:pt x="601" y="1351"/>
                  </a:lnTo>
                  <a:cubicBezTo>
                    <a:pt x="601" y="1351"/>
                    <a:pt x="634" y="1351"/>
                    <a:pt x="634" y="1318"/>
                  </a:cubicBezTo>
                  <a:cubicBezTo>
                    <a:pt x="634" y="1318"/>
                    <a:pt x="634" y="1285"/>
                    <a:pt x="634" y="1285"/>
                  </a:cubicBezTo>
                  <a:lnTo>
                    <a:pt x="634" y="684"/>
                  </a:lnTo>
                  <a:cubicBezTo>
                    <a:pt x="634" y="584"/>
                    <a:pt x="634" y="484"/>
                    <a:pt x="701" y="417"/>
                  </a:cubicBezTo>
                  <a:cubicBezTo>
                    <a:pt x="701" y="351"/>
                    <a:pt x="768" y="284"/>
                    <a:pt x="834" y="251"/>
                  </a:cubicBezTo>
                  <a:cubicBezTo>
                    <a:pt x="868" y="234"/>
                    <a:pt x="893" y="226"/>
                    <a:pt x="914" y="226"/>
                  </a:cubicBezTo>
                  <a:cubicBezTo>
                    <a:pt x="935" y="226"/>
                    <a:pt x="951" y="234"/>
                    <a:pt x="968" y="251"/>
                  </a:cubicBezTo>
                  <a:cubicBezTo>
                    <a:pt x="1001" y="317"/>
                    <a:pt x="1035" y="384"/>
                    <a:pt x="1035" y="484"/>
                  </a:cubicBezTo>
                  <a:lnTo>
                    <a:pt x="1035" y="1051"/>
                  </a:lnTo>
                  <a:cubicBezTo>
                    <a:pt x="1001" y="1084"/>
                    <a:pt x="1001" y="1084"/>
                    <a:pt x="1035" y="1084"/>
                  </a:cubicBezTo>
                  <a:lnTo>
                    <a:pt x="1101" y="1051"/>
                  </a:lnTo>
                  <a:cubicBezTo>
                    <a:pt x="1135" y="1051"/>
                    <a:pt x="1135" y="1018"/>
                    <a:pt x="1135" y="1018"/>
                  </a:cubicBezTo>
                  <a:cubicBezTo>
                    <a:pt x="1135" y="1018"/>
                    <a:pt x="1135" y="984"/>
                    <a:pt x="1135" y="984"/>
                  </a:cubicBezTo>
                  <a:lnTo>
                    <a:pt x="1135" y="351"/>
                  </a:lnTo>
                  <a:cubicBezTo>
                    <a:pt x="1135" y="251"/>
                    <a:pt x="1135" y="150"/>
                    <a:pt x="1068" y="50"/>
                  </a:cubicBezTo>
                  <a:cubicBezTo>
                    <a:pt x="1035" y="17"/>
                    <a:pt x="1001" y="0"/>
                    <a:pt x="9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4544250" y="1013675"/>
              <a:ext cx="17525" cy="56725"/>
            </a:xfrm>
            <a:custGeom>
              <a:rect b="b" l="l" r="r" t="t"/>
              <a:pathLst>
                <a:path extrusionOk="0" h="2269" w="701">
                  <a:moveTo>
                    <a:pt x="668" y="0"/>
                  </a:moveTo>
                  <a:lnTo>
                    <a:pt x="634" y="34"/>
                  </a:lnTo>
                  <a:cubicBezTo>
                    <a:pt x="601" y="34"/>
                    <a:pt x="601" y="67"/>
                    <a:pt x="568" y="67"/>
                  </a:cubicBezTo>
                  <a:cubicBezTo>
                    <a:pt x="568" y="100"/>
                    <a:pt x="568" y="134"/>
                    <a:pt x="568" y="134"/>
                  </a:cubicBezTo>
                  <a:lnTo>
                    <a:pt x="0" y="2235"/>
                  </a:lnTo>
                  <a:cubicBezTo>
                    <a:pt x="0" y="2268"/>
                    <a:pt x="0" y="2268"/>
                    <a:pt x="0" y="2268"/>
                  </a:cubicBezTo>
                  <a:lnTo>
                    <a:pt x="34" y="2268"/>
                  </a:lnTo>
                  <a:lnTo>
                    <a:pt x="67" y="2235"/>
                  </a:lnTo>
                  <a:cubicBezTo>
                    <a:pt x="101" y="2235"/>
                    <a:pt x="101" y="2235"/>
                    <a:pt x="134" y="2202"/>
                  </a:cubicBezTo>
                  <a:cubicBezTo>
                    <a:pt x="134" y="2168"/>
                    <a:pt x="134" y="2168"/>
                    <a:pt x="134" y="2135"/>
                  </a:cubicBezTo>
                  <a:lnTo>
                    <a:pt x="701" y="67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4565925" y="1009500"/>
              <a:ext cx="10875" cy="16700"/>
            </a:xfrm>
            <a:custGeom>
              <a:rect b="b" l="l" r="r" t="t"/>
              <a:pathLst>
                <a:path extrusionOk="0" h="668" w="435">
                  <a:moveTo>
                    <a:pt x="401" y="0"/>
                  </a:moveTo>
                  <a:lnTo>
                    <a:pt x="301" y="34"/>
                  </a:lnTo>
                  <a:cubicBezTo>
                    <a:pt x="301" y="67"/>
                    <a:pt x="268" y="67"/>
                    <a:pt x="268" y="100"/>
                  </a:cubicBezTo>
                  <a:cubicBezTo>
                    <a:pt x="268" y="100"/>
                    <a:pt x="268" y="134"/>
                    <a:pt x="268" y="134"/>
                  </a:cubicBezTo>
                  <a:lnTo>
                    <a:pt x="301" y="467"/>
                  </a:lnTo>
                  <a:cubicBezTo>
                    <a:pt x="301" y="501"/>
                    <a:pt x="301" y="501"/>
                    <a:pt x="301" y="501"/>
                  </a:cubicBezTo>
                  <a:cubicBezTo>
                    <a:pt x="301" y="517"/>
                    <a:pt x="301" y="526"/>
                    <a:pt x="305" y="526"/>
                  </a:cubicBezTo>
                  <a:cubicBezTo>
                    <a:pt x="309" y="526"/>
                    <a:pt x="318" y="517"/>
                    <a:pt x="334" y="501"/>
                  </a:cubicBezTo>
                  <a:lnTo>
                    <a:pt x="401" y="501"/>
                  </a:lnTo>
                  <a:cubicBezTo>
                    <a:pt x="401" y="467"/>
                    <a:pt x="401" y="434"/>
                    <a:pt x="401" y="434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34" y="0"/>
                  </a:cubicBezTo>
                  <a:close/>
                  <a:moveTo>
                    <a:pt x="134" y="134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267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cubicBezTo>
                    <a:pt x="101" y="668"/>
                    <a:pt x="101" y="668"/>
                    <a:pt x="134" y="634"/>
                  </a:cubicBezTo>
                  <a:cubicBezTo>
                    <a:pt x="134" y="634"/>
                    <a:pt x="134" y="601"/>
                    <a:pt x="134" y="567"/>
                  </a:cubicBezTo>
                  <a:lnTo>
                    <a:pt x="168" y="201"/>
                  </a:lnTo>
                  <a:cubicBezTo>
                    <a:pt x="168" y="167"/>
                    <a:pt x="168" y="134"/>
                    <a:pt x="168" y="1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4720200" y="884650"/>
              <a:ext cx="65075" cy="83400"/>
            </a:xfrm>
            <a:custGeom>
              <a:rect b="b" l="l" r="r" t="t"/>
              <a:pathLst>
                <a:path extrusionOk="0" h="3336" w="2603">
                  <a:moveTo>
                    <a:pt x="1769" y="458"/>
                  </a:moveTo>
                  <a:cubicBezTo>
                    <a:pt x="1835" y="491"/>
                    <a:pt x="1869" y="525"/>
                    <a:pt x="1902" y="591"/>
                  </a:cubicBezTo>
                  <a:cubicBezTo>
                    <a:pt x="1936" y="658"/>
                    <a:pt x="1936" y="725"/>
                    <a:pt x="1936" y="825"/>
                  </a:cubicBezTo>
                  <a:cubicBezTo>
                    <a:pt x="1936" y="891"/>
                    <a:pt x="1936" y="992"/>
                    <a:pt x="1902" y="1058"/>
                  </a:cubicBezTo>
                  <a:cubicBezTo>
                    <a:pt x="1869" y="1125"/>
                    <a:pt x="1869" y="1192"/>
                    <a:pt x="1835" y="1258"/>
                  </a:cubicBezTo>
                  <a:cubicBezTo>
                    <a:pt x="1802" y="1292"/>
                    <a:pt x="1769" y="1358"/>
                    <a:pt x="1735" y="1425"/>
                  </a:cubicBezTo>
                  <a:lnTo>
                    <a:pt x="1635" y="1592"/>
                  </a:lnTo>
                  <a:cubicBezTo>
                    <a:pt x="1602" y="1625"/>
                    <a:pt x="1569" y="1692"/>
                    <a:pt x="1535" y="1725"/>
                  </a:cubicBezTo>
                  <a:cubicBezTo>
                    <a:pt x="1535" y="1792"/>
                    <a:pt x="1502" y="1825"/>
                    <a:pt x="1502" y="1892"/>
                  </a:cubicBezTo>
                  <a:cubicBezTo>
                    <a:pt x="1469" y="1926"/>
                    <a:pt x="1469" y="1926"/>
                    <a:pt x="1469" y="1959"/>
                  </a:cubicBezTo>
                  <a:cubicBezTo>
                    <a:pt x="1469" y="1992"/>
                    <a:pt x="1435" y="1992"/>
                    <a:pt x="1435" y="2026"/>
                  </a:cubicBezTo>
                  <a:lnTo>
                    <a:pt x="1135" y="2159"/>
                  </a:lnTo>
                  <a:cubicBezTo>
                    <a:pt x="1135" y="2176"/>
                    <a:pt x="1127" y="2184"/>
                    <a:pt x="1118" y="2184"/>
                  </a:cubicBezTo>
                  <a:cubicBezTo>
                    <a:pt x="1110" y="2184"/>
                    <a:pt x="1102" y="2176"/>
                    <a:pt x="1102" y="2159"/>
                  </a:cubicBezTo>
                  <a:cubicBezTo>
                    <a:pt x="1102" y="2159"/>
                    <a:pt x="1102" y="2126"/>
                    <a:pt x="1102" y="2126"/>
                  </a:cubicBezTo>
                  <a:cubicBezTo>
                    <a:pt x="1102" y="2059"/>
                    <a:pt x="1102" y="1992"/>
                    <a:pt x="1135" y="1926"/>
                  </a:cubicBezTo>
                  <a:cubicBezTo>
                    <a:pt x="1168" y="1859"/>
                    <a:pt x="1168" y="1792"/>
                    <a:pt x="1202" y="1725"/>
                  </a:cubicBezTo>
                  <a:cubicBezTo>
                    <a:pt x="1235" y="1659"/>
                    <a:pt x="1268" y="1625"/>
                    <a:pt x="1302" y="1559"/>
                  </a:cubicBezTo>
                  <a:cubicBezTo>
                    <a:pt x="1335" y="1492"/>
                    <a:pt x="1368" y="1425"/>
                    <a:pt x="1402" y="1392"/>
                  </a:cubicBezTo>
                  <a:cubicBezTo>
                    <a:pt x="1435" y="1325"/>
                    <a:pt x="1469" y="1292"/>
                    <a:pt x="1502" y="1225"/>
                  </a:cubicBezTo>
                  <a:cubicBezTo>
                    <a:pt x="1502" y="1192"/>
                    <a:pt x="1502" y="1158"/>
                    <a:pt x="1502" y="1092"/>
                  </a:cubicBezTo>
                  <a:cubicBezTo>
                    <a:pt x="1502" y="1058"/>
                    <a:pt x="1502" y="1025"/>
                    <a:pt x="1469" y="992"/>
                  </a:cubicBezTo>
                  <a:cubicBezTo>
                    <a:pt x="1402" y="992"/>
                    <a:pt x="1368" y="992"/>
                    <a:pt x="1302" y="1025"/>
                  </a:cubicBezTo>
                  <a:cubicBezTo>
                    <a:pt x="1268" y="1058"/>
                    <a:pt x="1202" y="1125"/>
                    <a:pt x="1168" y="1158"/>
                  </a:cubicBezTo>
                  <a:cubicBezTo>
                    <a:pt x="1135" y="1192"/>
                    <a:pt x="1102" y="1258"/>
                    <a:pt x="1102" y="1292"/>
                  </a:cubicBezTo>
                  <a:lnTo>
                    <a:pt x="1068" y="1392"/>
                  </a:lnTo>
                  <a:cubicBezTo>
                    <a:pt x="1068" y="1425"/>
                    <a:pt x="1035" y="1459"/>
                    <a:pt x="1002" y="1492"/>
                  </a:cubicBezTo>
                  <a:lnTo>
                    <a:pt x="735" y="1659"/>
                  </a:lnTo>
                  <a:lnTo>
                    <a:pt x="668" y="1659"/>
                  </a:lnTo>
                  <a:cubicBezTo>
                    <a:pt x="668" y="1625"/>
                    <a:pt x="668" y="1625"/>
                    <a:pt x="668" y="1592"/>
                  </a:cubicBezTo>
                  <a:cubicBezTo>
                    <a:pt x="701" y="1525"/>
                    <a:pt x="701" y="1425"/>
                    <a:pt x="735" y="1358"/>
                  </a:cubicBezTo>
                  <a:cubicBezTo>
                    <a:pt x="801" y="1125"/>
                    <a:pt x="901" y="958"/>
                    <a:pt x="1068" y="791"/>
                  </a:cubicBezTo>
                  <a:cubicBezTo>
                    <a:pt x="1135" y="691"/>
                    <a:pt x="1235" y="625"/>
                    <a:pt x="1335" y="558"/>
                  </a:cubicBezTo>
                  <a:cubicBezTo>
                    <a:pt x="1402" y="525"/>
                    <a:pt x="1469" y="491"/>
                    <a:pt x="1569" y="458"/>
                  </a:cubicBezTo>
                  <a:close/>
                  <a:moveTo>
                    <a:pt x="1502" y="2192"/>
                  </a:moveTo>
                  <a:cubicBezTo>
                    <a:pt x="1502" y="2226"/>
                    <a:pt x="1502" y="2226"/>
                    <a:pt x="1502" y="2259"/>
                  </a:cubicBezTo>
                  <a:lnTo>
                    <a:pt x="1502" y="2559"/>
                  </a:lnTo>
                  <a:cubicBezTo>
                    <a:pt x="1502" y="2593"/>
                    <a:pt x="1502" y="2593"/>
                    <a:pt x="1502" y="2626"/>
                  </a:cubicBezTo>
                  <a:cubicBezTo>
                    <a:pt x="1502" y="2659"/>
                    <a:pt x="1502" y="2659"/>
                    <a:pt x="1469" y="2693"/>
                  </a:cubicBezTo>
                  <a:lnTo>
                    <a:pt x="1168" y="2860"/>
                  </a:lnTo>
                  <a:lnTo>
                    <a:pt x="1135" y="2860"/>
                  </a:lnTo>
                  <a:cubicBezTo>
                    <a:pt x="1135" y="2826"/>
                    <a:pt x="1135" y="2826"/>
                    <a:pt x="1135" y="2793"/>
                  </a:cubicBezTo>
                  <a:lnTo>
                    <a:pt x="1135" y="2493"/>
                  </a:lnTo>
                  <a:cubicBezTo>
                    <a:pt x="1135" y="2459"/>
                    <a:pt x="1135" y="2459"/>
                    <a:pt x="1135" y="2426"/>
                  </a:cubicBezTo>
                  <a:cubicBezTo>
                    <a:pt x="1135" y="2393"/>
                    <a:pt x="1168" y="2393"/>
                    <a:pt x="1168" y="2359"/>
                  </a:cubicBezTo>
                  <a:lnTo>
                    <a:pt x="1469" y="2192"/>
                  </a:lnTo>
                  <a:close/>
                  <a:moveTo>
                    <a:pt x="1888" y="1"/>
                  </a:moveTo>
                  <a:cubicBezTo>
                    <a:pt x="1710" y="1"/>
                    <a:pt x="1511" y="62"/>
                    <a:pt x="1302" y="191"/>
                  </a:cubicBezTo>
                  <a:cubicBezTo>
                    <a:pt x="535" y="691"/>
                    <a:pt x="68" y="1492"/>
                    <a:pt x="1" y="2426"/>
                  </a:cubicBezTo>
                  <a:cubicBezTo>
                    <a:pt x="1" y="3013"/>
                    <a:pt x="298" y="3335"/>
                    <a:pt x="719" y="3335"/>
                  </a:cubicBezTo>
                  <a:cubicBezTo>
                    <a:pt x="896" y="3335"/>
                    <a:pt x="1094" y="3278"/>
                    <a:pt x="1302" y="3160"/>
                  </a:cubicBezTo>
                  <a:cubicBezTo>
                    <a:pt x="2069" y="2659"/>
                    <a:pt x="2536" y="1825"/>
                    <a:pt x="2603" y="925"/>
                  </a:cubicBezTo>
                  <a:cubicBezTo>
                    <a:pt x="2603" y="339"/>
                    <a:pt x="2307" y="1"/>
                    <a:pt x="18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4856150" y="819350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4880325" y="805175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4905350" y="79100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4856150" y="847725"/>
              <a:ext cx="17525" cy="30025"/>
            </a:xfrm>
            <a:custGeom>
              <a:rect b="b" l="l" r="r" t="t"/>
              <a:pathLst>
                <a:path extrusionOk="0" h="1201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4880325" y="833550"/>
              <a:ext cx="17525" cy="30025"/>
            </a:xfrm>
            <a:custGeom>
              <a:rect b="b" l="l" r="r" t="t"/>
              <a:pathLst>
                <a:path extrusionOk="0" h="1201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4905350" y="81935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4856150" y="876075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0"/>
                  </a:moveTo>
                  <a:lnTo>
                    <a:pt x="0" y="401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4880325" y="861900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4905350" y="847725"/>
              <a:ext cx="16700" cy="30025"/>
            </a:xfrm>
            <a:custGeom>
              <a:rect b="b" l="l" r="r" t="t"/>
              <a:pathLst>
                <a:path extrusionOk="0" h="1201" w="668">
                  <a:moveTo>
                    <a:pt x="667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667" y="80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4985400" y="714450"/>
              <a:ext cx="76750" cy="110950"/>
            </a:xfrm>
            <a:custGeom>
              <a:rect b="b" l="l" r="r" t="t"/>
              <a:pathLst>
                <a:path extrusionOk="0" h="4438" w="3070">
                  <a:moveTo>
                    <a:pt x="2154" y="0"/>
                  </a:moveTo>
                  <a:cubicBezTo>
                    <a:pt x="1964" y="0"/>
                    <a:pt x="1754" y="63"/>
                    <a:pt x="1535" y="194"/>
                  </a:cubicBezTo>
                  <a:cubicBezTo>
                    <a:pt x="668" y="661"/>
                    <a:pt x="0" y="1962"/>
                    <a:pt x="0" y="3096"/>
                  </a:cubicBezTo>
                  <a:cubicBezTo>
                    <a:pt x="0" y="3944"/>
                    <a:pt x="373" y="4438"/>
                    <a:pt x="924" y="4438"/>
                  </a:cubicBezTo>
                  <a:cubicBezTo>
                    <a:pt x="1110" y="4438"/>
                    <a:pt x="1316" y="4382"/>
                    <a:pt x="1535" y="4264"/>
                  </a:cubicBezTo>
                  <a:cubicBezTo>
                    <a:pt x="2369" y="3763"/>
                    <a:pt x="3069" y="2462"/>
                    <a:pt x="3069" y="1328"/>
                  </a:cubicBezTo>
                  <a:cubicBezTo>
                    <a:pt x="3069" y="492"/>
                    <a:pt x="2688" y="0"/>
                    <a:pt x="21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5007925" y="727825"/>
              <a:ext cx="30875" cy="43925"/>
            </a:xfrm>
            <a:custGeom>
              <a:rect b="b" l="l" r="r" t="t"/>
              <a:pathLst>
                <a:path extrusionOk="0" h="1757" w="1235">
                  <a:moveTo>
                    <a:pt x="858" y="1"/>
                  </a:moveTo>
                  <a:cubicBezTo>
                    <a:pt x="789" y="1"/>
                    <a:pt x="713" y="20"/>
                    <a:pt x="634" y="59"/>
                  </a:cubicBezTo>
                  <a:cubicBezTo>
                    <a:pt x="234" y="326"/>
                    <a:pt x="33" y="760"/>
                    <a:pt x="0" y="1227"/>
                  </a:cubicBezTo>
                  <a:cubicBezTo>
                    <a:pt x="0" y="1576"/>
                    <a:pt x="167" y="1757"/>
                    <a:pt x="391" y="1757"/>
                  </a:cubicBezTo>
                  <a:cubicBezTo>
                    <a:pt x="467" y="1757"/>
                    <a:pt x="549" y="1736"/>
                    <a:pt x="634" y="1694"/>
                  </a:cubicBezTo>
                  <a:cubicBezTo>
                    <a:pt x="1001" y="1427"/>
                    <a:pt x="1201" y="993"/>
                    <a:pt x="1234" y="526"/>
                  </a:cubicBezTo>
                  <a:cubicBezTo>
                    <a:pt x="1234" y="196"/>
                    <a:pt x="1079" y="1"/>
                    <a:pt x="8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5001250" y="769575"/>
              <a:ext cx="44225" cy="47000"/>
            </a:xfrm>
            <a:custGeom>
              <a:rect b="b" l="l" r="r" t="t"/>
              <a:pathLst>
                <a:path extrusionOk="0" h="1880" w="1769">
                  <a:moveTo>
                    <a:pt x="1328" y="1"/>
                  </a:moveTo>
                  <a:cubicBezTo>
                    <a:pt x="1238" y="1"/>
                    <a:pt x="1138" y="30"/>
                    <a:pt x="1034" y="91"/>
                  </a:cubicBezTo>
                  <a:lnTo>
                    <a:pt x="734" y="257"/>
                  </a:lnTo>
                  <a:cubicBezTo>
                    <a:pt x="300" y="591"/>
                    <a:pt x="34" y="1125"/>
                    <a:pt x="0" y="1692"/>
                  </a:cubicBezTo>
                  <a:lnTo>
                    <a:pt x="0" y="1758"/>
                  </a:lnTo>
                  <a:cubicBezTo>
                    <a:pt x="128" y="1838"/>
                    <a:pt x="278" y="1880"/>
                    <a:pt x="429" y="1880"/>
                  </a:cubicBezTo>
                  <a:cubicBezTo>
                    <a:pt x="594" y="1880"/>
                    <a:pt x="761" y="1830"/>
                    <a:pt x="901" y="1725"/>
                  </a:cubicBezTo>
                  <a:cubicBezTo>
                    <a:pt x="1268" y="1492"/>
                    <a:pt x="1568" y="1125"/>
                    <a:pt x="1768" y="724"/>
                  </a:cubicBezTo>
                  <a:lnTo>
                    <a:pt x="1768" y="658"/>
                  </a:lnTo>
                  <a:cubicBezTo>
                    <a:pt x="1768" y="238"/>
                    <a:pt x="1585" y="1"/>
                    <a:pt x="13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2065825" y="4171750"/>
              <a:ext cx="522875" cy="507275"/>
            </a:xfrm>
            <a:custGeom>
              <a:rect b="b" l="l" r="r" t="t"/>
              <a:pathLst>
                <a:path extrusionOk="0" h="20291" w="20915">
                  <a:moveTo>
                    <a:pt x="2969" y="1"/>
                  </a:moveTo>
                  <a:cubicBezTo>
                    <a:pt x="0" y="2469"/>
                    <a:pt x="1801" y="15145"/>
                    <a:pt x="4803" y="18281"/>
                  </a:cubicBezTo>
                  <a:lnTo>
                    <a:pt x="4904" y="18381"/>
                  </a:lnTo>
                  <a:lnTo>
                    <a:pt x="5004" y="18481"/>
                  </a:lnTo>
                  <a:cubicBezTo>
                    <a:pt x="5070" y="18548"/>
                    <a:pt x="5170" y="18648"/>
                    <a:pt x="5270" y="18714"/>
                  </a:cubicBezTo>
                  <a:lnTo>
                    <a:pt x="5337" y="18781"/>
                  </a:lnTo>
                  <a:lnTo>
                    <a:pt x="5571" y="18948"/>
                  </a:lnTo>
                  <a:cubicBezTo>
                    <a:pt x="5704" y="19048"/>
                    <a:pt x="5838" y="19115"/>
                    <a:pt x="5971" y="19215"/>
                  </a:cubicBezTo>
                  <a:cubicBezTo>
                    <a:pt x="7222" y="19932"/>
                    <a:pt x="8848" y="20290"/>
                    <a:pt x="10474" y="20290"/>
                  </a:cubicBezTo>
                  <a:cubicBezTo>
                    <a:pt x="12100" y="20290"/>
                    <a:pt x="13726" y="19932"/>
                    <a:pt x="14977" y="19215"/>
                  </a:cubicBezTo>
                  <a:cubicBezTo>
                    <a:pt x="15111" y="19115"/>
                    <a:pt x="15244" y="19048"/>
                    <a:pt x="15378" y="18948"/>
                  </a:cubicBezTo>
                  <a:lnTo>
                    <a:pt x="15578" y="18781"/>
                  </a:lnTo>
                  <a:lnTo>
                    <a:pt x="15678" y="18714"/>
                  </a:lnTo>
                  <a:lnTo>
                    <a:pt x="15945" y="18481"/>
                  </a:lnTo>
                  <a:lnTo>
                    <a:pt x="16045" y="18347"/>
                  </a:lnTo>
                  <a:lnTo>
                    <a:pt x="16112" y="18281"/>
                  </a:lnTo>
                  <a:cubicBezTo>
                    <a:pt x="19147" y="15179"/>
                    <a:pt x="20915" y="2469"/>
                    <a:pt x="179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2086650" y="4109225"/>
              <a:ext cx="481225" cy="256025"/>
            </a:xfrm>
            <a:custGeom>
              <a:rect b="b" l="l" r="r" t="t"/>
              <a:pathLst>
                <a:path extrusionOk="0" h="10241" w="19249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2086650" y="4109225"/>
              <a:ext cx="481225" cy="256025"/>
            </a:xfrm>
            <a:custGeom>
              <a:rect b="b" l="l" r="r" t="t"/>
              <a:pathLst>
                <a:path extrusionOk="0" h="10241" w="19249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2150875" y="4143100"/>
              <a:ext cx="352775" cy="187975"/>
            </a:xfrm>
            <a:custGeom>
              <a:rect b="b" l="l" r="r" t="t"/>
              <a:pathLst>
                <a:path extrusionOk="0" h="7519" w="14111">
                  <a:moveTo>
                    <a:pt x="7096" y="0"/>
                  </a:moveTo>
                  <a:cubicBezTo>
                    <a:pt x="5440" y="0"/>
                    <a:pt x="3777" y="376"/>
                    <a:pt x="2502" y="1114"/>
                  </a:cubicBezTo>
                  <a:cubicBezTo>
                    <a:pt x="0" y="2581"/>
                    <a:pt x="0" y="4950"/>
                    <a:pt x="2502" y="6417"/>
                  </a:cubicBezTo>
                  <a:cubicBezTo>
                    <a:pt x="3753" y="7151"/>
                    <a:pt x="5404" y="7518"/>
                    <a:pt x="7055" y="7518"/>
                  </a:cubicBezTo>
                  <a:cubicBezTo>
                    <a:pt x="8707" y="7518"/>
                    <a:pt x="10358" y="7151"/>
                    <a:pt x="11609" y="6417"/>
                  </a:cubicBezTo>
                  <a:cubicBezTo>
                    <a:pt x="14111" y="4950"/>
                    <a:pt x="14111" y="2581"/>
                    <a:pt x="11609" y="1114"/>
                  </a:cubicBezTo>
                  <a:cubicBezTo>
                    <a:pt x="10365" y="367"/>
                    <a:pt x="8733" y="0"/>
                    <a:pt x="70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2175900" y="4205950"/>
              <a:ext cx="303575" cy="125125"/>
            </a:xfrm>
            <a:custGeom>
              <a:rect b="b" l="l" r="r" t="t"/>
              <a:pathLst>
                <a:path extrusionOk="0" h="5005" w="12143">
                  <a:moveTo>
                    <a:pt x="6054" y="1"/>
                  </a:moveTo>
                  <a:cubicBezTo>
                    <a:pt x="4403" y="1"/>
                    <a:pt x="2752" y="368"/>
                    <a:pt x="1501" y="1101"/>
                  </a:cubicBezTo>
                  <a:cubicBezTo>
                    <a:pt x="901" y="1435"/>
                    <a:pt x="367" y="1935"/>
                    <a:pt x="0" y="2502"/>
                  </a:cubicBezTo>
                  <a:cubicBezTo>
                    <a:pt x="367" y="3103"/>
                    <a:pt x="901" y="3570"/>
                    <a:pt x="1501" y="3903"/>
                  </a:cubicBezTo>
                  <a:cubicBezTo>
                    <a:pt x="2752" y="4637"/>
                    <a:pt x="4403" y="5004"/>
                    <a:pt x="6054" y="5004"/>
                  </a:cubicBezTo>
                  <a:cubicBezTo>
                    <a:pt x="7706" y="5004"/>
                    <a:pt x="9357" y="4637"/>
                    <a:pt x="10608" y="3903"/>
                  </a:cubicBezTo>
                  <a:cubicBezTo>
                    <a:pt x="11242" y="3570"/>
                    <a:pt x="11742" y="3103"/>
                    <a:pt x="12142" y="2502"/>
                  </a:cubicBezTo>
                  <a:cubicBezTo>
                    <a:pt x="11742" y="1935"/>
                    <a:pt x="11208" y="1435"/>
                    <a:pt x="10608" y="1101"/>
                  </a:cubicBezTo>
                  <a:cubicBezTo>
                    <a:pt x="9357" y="368"/>
                    <a:pt x="7706" y="1"/>
                    <a:pt x="6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2028275" y="3404550"/>
              <a:ext cx="390325" cy="706350"/>
            </a:xfrm>
            <a:custGeom>
              <a:rect b="b" l="l" r="r" t="t"/>
              <a:pathLst>
                <a:path extrusionOk="0" h="28254" w="15613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2028275" y="3404550"/>
              <a:ext cx="390325" cy="706350"/>
            </a:xfrm>
            <a:custGeom>
              <a:rect b="b" l="l" r="r" t="t"/>
              <a:pathLst>
                <a:path extrusionOk="0" h="28254" w="15613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2239275" y="3558825"/>
              <a:ext cx="120100" cy="466200"/>
            </a:xfrm>
            <a:custGeom>
              <a:rect b="b" l="l" r="r" t="t"/>
              <a:pathLst>
                <a:path extrusionOk="0" h="18648" w="4804">
                  <a:moveTo>
                    <a:pt x="0" y="0"/>
                  </a:moveTo>
                  <a:cubicBezTo>
                    <a:pt x="601" y="534"/>
                    <a:pt x="1134" y="1168"/>
                    <a:pt x="1568" y="1868"/>
                  </a:cubicBezTo>
                  <a:cubicBezTo>
                    <a:pt x="1968" y="2569"/>
                    <a:pt x="2335" y="3303"/>
                    <a:pt x="2636" y="4070"/>
                  </a:cubicBezTo>
                  <a:cubicBezTo>
                    <a:pt x="3269" y="5571"/>
                    <a:pt x="3736" y="7139"/>
                    <a:pt x="4003" y="8773"/>
                  </a:cubicBezTo>
                  <a:cubicBezTo>
                    <a:pt x="4604" y="11976"/>
                    <a:pt x="4403" y="15278"/>
                    <a:pt x="3503" y="18447"/>
                  </a:cubicBezTo>
                  <a:cubicBezTo>
                    <a:pt x="3469" y="18514"/>
                    <a:pt x="3503" y="18614"/>
                    <a:pt x="3603" y="18647"/>
                  </a:cubicBezTo>
                  <a:cubicBezTo>
                    <a:pt x="3670" y="18647"/>
                    <a:pt x="3770" y="18614"/>
                    <a:pt x="3803" y="18514"/>
                  </a:cubicBezTo>
                  <a:cubicBezTo>
                    <a:pt x="4670" y="15345"/>
                    <a:pt x="4804" y="11976"/>
                    <a:pt x="4170" y="8740"/>
                  </a:cubicBezTo>
                  <a:cubicBezTo>
                    <a:pt x="3870" y="7139"/>
                    <a:pt x="3369" y="5538"/>
                    <a:pt x="2736" y="4037"/>
                  </a:cubicBezTo>
                  <a:cubicBezTo>
                    <a:pt x="2402" y="3269"/>
                    <a:pt x="2035" y="2569"/>
                    <a:pt x="1601" y="1868"/>
                  </a:cubicBezTo>
                  <a:cubicBezTo>
                    <a:pt x="1168" y="1168"/>
                    <a:pt x="6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2285125" y="3697250"/>
              <a:ext cx="479550" cy="583250"/>
            </a:xfrm>
            <a:custGeom>
              <a:rect b="b" l="l" r="r" t="t"/>
              <a:pathLst>
                <a:path extrusionOk="0" h="23330" w="19182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2285125" y="3697250"/>
              <a:ext cx="479550" cy="583250"/>
            </a:xfrm>
            <a:custGeom>
              <a:rect b="b" l="l" r="r" t="t"/>
              <a:pathLst>
                <a:path extrusionOk="0" h="23330" w="19182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2285125" y="3697250"/>
              <a:ext cx="478700" cy="581275"/>
            </a:xfrm>
            <a:custGeom>
              <a:rect b="b" l="l" r="r" t="t"/>
              <a:pathLst>
                <a:path extrusionOk="0" h="23251" w="19148">
                  <a:moveTo>
                    <a:pt x="19148" y="1"/>
                  </a:moveTo>
                  <a:cubicBezTo>
                    <a:pt x="15212" y="101"/>
                    <a:pt x="7373" y="2636"/>
                    <a:pt x="3337" y="7506"/>
                  </a:cubicBezTo>
                  <a:cubicBezTo>
                    <a:pt x="2636" y="8307"/>
                    <a:pt x="2069" y="9241"/>
                    <a:pt x="1602" y="10241"/>
                  </a:cubicBezTo>
                  <a:cubicBezTo>
                    <a:pt x="1" y="13944"/>
                    <a:pt x="168" y="16980"/>
                    <a:pt x="535" y="18814"/>
                  </a:cubicBezTo>
                  <a:cubicBezTo>
                    <a:pt x="902" y="20649"/>
                    <a:pt x="1068" y="22717"/>
                    <a:pt x="1469" y="23051"/>
                  </a:cubicBezTo>
                  <a:cubicBezTo>
                    <a:pt x="1569" y="23151"/>
                    <a:pt x="1669" y="23217"/>
                    <a:pt x="1802" y="23251"/>
                  </a:cubicBezTo>
                  <a:cubicBezTo>
                    <a:pt x="1635" y="21149"/>
                    <a:pt x="1602" y="19081"/>
                    <a:pt x="1702" y="16980"/>
                  </a:cubicBezTo>
                  <a:cubicBezTo>
                    <a:pt x="1869" y="15345"/>
                    <a:pt x="2236" y="13711"/>
                    <a:pt x="2836" y="12176"/>
                  </a:cubicBezTo>
                  <a:cubicBezTo>
                    <a:pt x="3103" y="11509"/>
                    <a:pt x="3437" y="10875"/>
                    <a:pt x="3804" y="10275"/>
                  </a:cubicBezTo>
                  <a:cubicBezTo>
                    <a:pt x="6839" y="5471"/>
                    <a:pt x="13144" y="1202"/>
                    <a:pt x="19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2327675" y="3750625"/>
              <a:ext cx="286900" cy="371125"/>
            </a:xfrm>
            <a:custGeom>
              <a:rect b="b" l="l" r="r" t="t"/>
              <a:pathLst>
                <a:path extrusionOk="0" h="14845" w="11476">
                  <a:moveTo>
                    <a:pt x="11475" y="1"/>
                  </a:moveTo>
                  <a:cubicBezTo>
                    <a:pt x="11302" y="91"/>
                    <a:pt x="11130" y="183"/>
                    <a:pt x="10960" y="276"/>
                  </a:cubicBezTo>
                  <a:lnTo>
                    <a:pt x="10960" y="276"/>
                  </a:lnTo>
                  <a:cubicBezTo>
                    <a:pt x="11130" y="194"/>
                    <a:pt x="11302" y="113"/>
                    <a:pt x="11475" y="34"/>
                  </a:cubicBezTo>
                  <a:cubicBezTo>
                    <a:pt x="11475" y="1"/>
                    <a:pt x="11475" y="1"/>
                    <a:pt x="11475" y="1"/>
                  </a:cubicBezTo>
                  <a:close/>
                  <a:moveTo>
                    <a:pt x="10960" y="276"/>
                  </a:moveTo>
                  <a:lnTo>
                    <a:pt x="10960" y="276"/>
                  </a:lnTo>
                  <a:cubicBezTo>
                    <a:pt x="8171" y="1630"/>
                    <a:pt x="5713" y="3514"/>
                    <a:pt x="3669" y="5871"/>
                  </a:cubicBezTo>
                  <a:cubicBezTo>
                    <a:pt x="2569" y="7106"/>
                    <a:pt x="1701" y="8507"/>
                    <a:pt x="1068" y="10041"/>
                  </a:cubicBezTo>
                  <a:cubicBezTo>
                    <a:pt x="434" y="11576"/>
                    <a:pt x="67" y="13210"/>
                    <a:pt x="0" y="14845"/>
                  </a:cubicBezTo>
                  <a:cubicBezTo>
                    <a:pt x="234" y="13243"/>
                    <a:pt x="667" y="11676"/>
                    <a:pt x="1334" y="10175"/>
                  </a:cubicBezTo>
                  <a:cubicBezTo>
                    <a:pt x="1968" y="8673"/>
                    <a:pt x="2802" y="7272"/>
                    <a:pt x="3836" y="6005"/>
                  </a:cubicBezTo>
                  <a:cubicBezTo>
                    <a:pt x="4870" y="4737"/>
                    <a:pt x="6038" y="3603"/>
                    <a:pt x="7339" y="2636"/>
                  </a:cubicBezTo>
                  <a:cubicBezTo>
                    <a:pt x="8486" y="1753"/>
                    <a:pt x="9686" y="974"/>
                    <a:pt x="1096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1889025" y="3801700"/>
              <a:ext cx="458675" cy="479525"/>
            </a:xfrm>
            <a:custGeom>
              <a:rect b="b" l="l" r="r" t="t"/>
              <a:pathLst>
                <a:path extrusionOk="0" h="19181" w="18347">
                  <a:moveTo>
                    <a:pt x="717" y="1"/>
                  </a:moveTo>
                  <a:cubicBezTo>
                    <a:pt x="476" y="1"/>
                    <a:pt x="234" y="9"/>
                    <a:pt x="0" y="26"/>
                  </a:cubicBezTo>
                  <a:lnTo>
                    <a:pt x="0" y="59"/>
                  </a:lnTo>
                  <a:cubicBezTo>
                    <a:pt x="2035" y="2261"/>
                    <a:pt x="3936" y="4629"/>
                    <a:pt x="5671" y="7064"/>
                  </a:cubicBezTo>
                  <a:lnTo>
                    <a:pt x="10841" y="7564"/>
                  </a:lnTo>
                  <a:lnTo>
                    <a:pt x="7105" y="8465"/>
                  </a:lnTo>
                  <a:lnTo>
                    <a:pt x="9340" y="11534"/>
                  </a:lnTo>
                  <a:lnTo>
                    <a:pt x="14411" y="12268"/>
                  </a:lnTo>
                  <a:lnTo>
                    <a:pt x="10541" y="13168"/>
                  </a:lnTo>
                  <a:cubicBezTo>
                    <a:pt x="10541" y="13168"/>
                    <a:pt x="11842" y="17071"/>
                    <a:pt x="14778" y="18506"/>
                  </a:cubicBezTo>
                  <a:cubicBezTo>
                    <a:pt x="15718" y="18965"/>
                    <a:pt x="16371" y="19180"/>
                    <a:pt x="16832" y="19180"/>
                  </a:cubicBezTo>
                  <a:cubicBezTo>
                    <a:pt x="17074" y="19180"/>
                    <a:pt x="17263" y="19121"/>
                    <a:pt x="17413" y="19006"/>
                  </a:cubicBezTo>
                  <a:cubicBezTo>
                    <a:pt x="17479" y="18973"/>
                    <a:pt x="17513" y="18939"/>
                    <a:pt x="17580" y="18906"/>
                  </a:cubicBezTo>
                  <a:cubicBezTo>
                    <a:pt x="17880" y="18572"/>
                    <a:pt x="18347" y="16671"/>
                    <a:pt x="18313" y="15003"/>
                  </a:cubicBezTo>
                  <a:cubicBezTo>
                    <a:pt x="18347" y="12635"/>
                    <a:pt x="17780" y="10300"/>
                    <a:pt x="16679" y="8232"/>
                  </a:cubicBezTo>
                  <a:cubicBezTo>
                    <a:pt x="16545" y="7965"/>
                    <a:pt x="16412" y="7731"/>
                    <a:pt x="16279" y="7498"/>
                  </a:cubicBezTo>
                  <a:cubicBezTo>
                    <a:pt x="16245" y="7398"/>
                    <a:pt x="16179" y="7298"/>
                    <a:pt x="16112" y="7198"/>
                  </a:cubicBezTo>
                  <a:cubicBezTo>
                    <a:pt x="15678" y="6497"/>
                    <a:pt x="15144" y="5830"/>
                    <a:pt x="14544" y="5229"/>
                  </a:cubicBezTo>
                  <a:cubicBezTo>
                    <a:pt x="13243" y="3995"/>
                    <a:pt x="11742" y="2995"/>
                    <a:pt x="10108" y="2261"/>
                  </a:cubicBezTo>
                  <a:cubicBezTo>
                    <a:pt x="9774" y="2094"/>
                    <a:pt x="9440" y="1960"/>
                    <a:pt x="9107" y="1794"/>
                  </a:cubicBezTo>
                  <a:cubicBezTo>
                    <a:pt x="8440" y="1527"/>
                    <a:pt x="7739" y="1293"/>
                    <a:pt x="7072" y="1060"/>
                  </a:cubicBezTo>
                  <a:cubicBezTo>
                    <a:pt x="5237" y="493"/>
                    <a:pt x="3336" y="159"/>
                    <a:pt x="1435" y="26"/>
                  </a:cubicBezTo>
                  <a:cubicBezTo>
                    <a:pt x="1201" y="9"/>
                    <a:pt x="959" y="1"/>
                    <a:pt x="7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1888175" y="3801700"/>
              <a:ext cx="458700" cy="478500"/>
            </a:xfrm>
            <a:custGeom>
              <a:rect b="b" l="l" r="r" t="t"/>
              <a:pathLst>
                <a:path extrusionOk="0" h="19140" w="18348">
                  <a:moveTo>
                    <a:pt x="722" y="1"/>
                  </a:moveTo>
                  <a:cubicBezTo>
                    <a:pt x="476" y="1"/>
                    <a:pt x="234" y="9"/>
                    <a:pt x="1" y="26"/>
                  </a:cubicBezTo>
                  <a:cubicBezTo>
                    <a:pt x="6572" y="1060"/>
                    <a:pt x="11509" y="4863"/>
                    <a:pt x="13677" y="7531"/>
                  </a:cubicBezTo>
                  <a:cubicBezTo>
                    <a:pt x="15712" y="10100"/>
                    <a:pt x="17347" y="16538"/>
                    <a:pt x="17147" y="19139"/>
                  </a:cubicBezTo>
                  <a:cubicBezTo>
                    <a:pt x="17247" y="19106"/>
                    <a:pt x="17347" y="19073"/>
                    <a:pt x="17447" y="19006"/>
                  </a:cubicBezTo>
                  <a:cubicBezTo>
                    <a:pt x="17480" y="18973"/>
                    <a:pt x="17547" y="18939"/>
                    <a:pt x="17580" y="18873"/>
                  </a:cubicBezTo>
                  <a:cubicBezTo>
                    <a:pt x="17914" y="18539"/>
                    <a:pt x="18347" y="16638"/>
                    <a:pt x="18314" y="14970"/>
                  </a:cubicBezTo>
                  <a:cubicBezTo>
                    <a:pt x="18347" y="12601"/>
                    <a:pt x="17780" y="10300"/>
                    <a:pt x="16680" y="8198"/>
                  </a:cubicBezTo>
                  <a:cubicBezTo>
                    <a:pt x="16579" y="7965"/>
                    <a:pt x="16446" y="7731"/>
                    <a:pt x="16313" y="7464"/>
                  </a:cubicBezTo>
                  <a:cubicBezTo>
                    <a:pt x="16246" y="7364"/>
                    <a:pt x="16179" y="7298"/>
                    <a:pt x="16146" y="7198"/>
                  </a:cubicBezTo>
                  <a:cubicBezTo>
                    <a:pt x="15679" y="6464"/>
                    <a:pt x="15145" y="5797"/>
                    <a:pt x="14545" y="5196"/>
                  </a:cubicBezTo>
                  <a:cubicBezTo>
                    <a:pt x="13244" y="3962"/>
                    <a:pt x="11743" y="2961"/>
                    <a:pt x="10108" y="2227"/>
                  </a:cubicBezTo>
                  <a:cubicBezTo>
                    <a:pt x="9775" y="2094"/>
                    <a:pt x="9441" y="1927"/>
                    <a:pt x="9107" y="1794"/>
                  </a:cubicBezTo>
                  <a:cubicBezTo>
                    <a:pt x="8440" y="1527"/>
                    <a:pt x="7773" y="1260"/>
                    <a:pt x="7073" y="1060"/>
                  </a:cubicBezTo>
                  <a:cubicBezTo>
                    <a:pt x="5271" y="493"/>
                    <a:pt x="3370" y="126"/>
                    <a:pt x="1469" y="26"/>
                  </a:cubicBezTo>
                  <a:cubicBezTo>
                    <a:pt x="1218" y="9"/>
                    <a:pt x="968" y="1"/>
                    <a:pt x="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2017450" y="3839025"/>
              <a:ext cx="300225" cy="441175"/>
            </a:xfrm>
            <a:custGeom>
              <a:rect b="b" l="l" r="r" t="t"/>
              <a:pathLst>
                <a:path extrusionOk="0" h="17647" w="12009">
                  <a:moveTo>
                    <a:pt x="0" y="0"/>
                  </a:moveTo>
                  <a:lnTo>
                    <a:pt x="0" y="0"/>
                  </a:lnTo>
                  <a:cubicBezTo>
                    <a:pt x="1735" y="801"/>
                    <a:pt x="3369" y="1768"/>
                    <a:pt x="4904" y="2903"/>
                  </a:cubicBezTo>
                  <a:cubicBezTo>
                    <a:pt x="5671" y="3470"/>
                    <a:pt x="6372" y="4070"/>
                    <a:pt x="7072" y="4704"/>
                  </a:cubicBezTo>
                  <a:cubicBezTo>
                    <a:pt x="7773" y="5338"/>
                    <a:pt x="8373" y="6071"/>
                    <a:pt x="8907" y="6839"/>
                  </a:cubicBezTo>
                  <a:cubicBezTo>
                    <a:pt x="9941" y="8440"/>
                    <a:pt x="10675" y="10174"/>
                    <a:pt x="11175" y="12009"/>
                  </a:cubicBezTo>
                  <a:cubicBezTo>
                    <a:pt x="11675" y="13844"/>
                    <a:pt x="11942" y="15745"/>
                    <a:pt x="11942" y="17646"/>
                  </a:cubicBezTo>
                  <a:lnTo>
                    <a:pt x="11976" y="17646"/>
                  </a:lnTo>
                  <a:cubicBezTo>
                    <a:pt x="12009" y="15745"/>
                    <a:pt x="11775" y="13844"/>
                    <a:pt x="11308" y="11976"/>
                  </a:cubicBezTo>
                  <a:cubicBezTo>
                    <a:pt x="10841" y="10108"/>
                    <a:pt x="10108" y="8340"/>
                    <a:pt x="9107" y="6705"/>
                  </a:cubicBezTo>
                  <a:cubicBezTo>
                    <a:pt x="8573" y="5905"/>
                    <a:pt x="7973" y="5137"/>
                    <a:pt x="7272" y="4504"/>
                  </a:cubicBezTo>
                  <a:cubicBezTo>
                    <a:pt x="6605" y="3803"/>
                    <a:pt x="5838" y="3203"/>
                    <a:pt x="5071" y="2636"/>
                  </a:cubicBezTo>
                  <a:cubicBezTo>
                    <a:pt x="3503" y="1535"/>
                    <a:pt x="1802" y="6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5326475" y="3383700"/>
              <a:ext cx="316925" cy="121725"/>
            </a:xfrm>
            <a:custGeom>
              <a:rect b="b" l="l" r="r" t="t"/>
              <a:pathLst>
                <a:path extrusionOk="0" h="4869" w="12677">
                  <a:moveTo>
                    <a:pt x="12643" y="0"/>
                  </a:moveTo>
                  <a:lnTo>
                    <a:pt x="167" y="2902"/>
                  </a:lnTo>
                  <a:cubicBezTo>
                    <a:pt x="0" y="3269"/>
                    <a:pt x="101" y="3736"/>
                    <a:pt x="401" y="4003"/>
                  </a:cubicBezTo>
                  <a:cubicBezTo>
                    <a:pt x="1292" y="4580"/>
                    <a:pt x="2307" y="4868"/>
                    <a:pt x="3348" y="4868"/>
                  </a:cubicBezTo>
                  <a:cubicBezTo>
                    <a:pt x="3632" y="4868"/>
                    <a:pt x="3918" y="4847"/>
                    <a:pt x="4203" y="4804"/>
                  </a:cubicBezTo>
                  <a:cubicBezTo>
                    <a:pt x="6071" y="4570"/>
                    <a:pt x="7106" y="4037"/>
                    <a:pt x="7839" y="3470"/>
                  </a:cubicBezTo>
                  <a:cubicBezTo>
                    <a:pt x="8573" y="2902"/>
                    <a:pt x="9674" y="2069"/>
                    <a:pt x="10508" y="1902"/>
                  </a:cubicBezTo>
                  <a:cubicBezTo>
                    <a:pt x="11175" y="1802"/>
                    <a:pt x="11842" y="1568"/>
                    <a:pt x="12409" y="1201"/>
                  </a:cubicBezTo>
                  <a:cubicBezTo>
                    <a:pt x="12676" y="968"/>
                    <a:pt x="12643" y="0"/>
                    <a:pt x="126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5321475" y="3287800"/>
              <a:ext cx="321925" cy="205175"/>
            </a:xfrm>
            <a:custGeom>
              <a:rect b="b" l="l" r="r" t="t"/>
              <a:pathLst>
                <a:path extrusionOk="0" h="8207" w="12877">
                  <a:moveTo>
                    <a:pt x="12076" y="0"/>
                  </a:moveTo>
                  <a:cubicBezTo>
                    <a:pt x="12076" y="200"/>
                    <a:pt x="12076" y="334"/>
                    <a:pt x="11942" y="434"/>
                  </a:cubicBezTo>
                  <a:cubicBezTo>
                    <a:pt x="11842" y="534"/>
                    <a:pt x="11709" y="567"/>
                    <a:pt x="11575" y="634"/>
                  </a:cubicBezTo>
                  <a:cubicBezTo>
                    <a:pt x="11475" y="734"/>
                    <a:pt x="11342" y="834"/>
                    <a:pt x="11242" y="968"/>
                  </a:cubicBezTo>
                  <a:cubicBezTo>
                    <a:pt x="11075" y="1201"/>
                    <a:pt x="10875" y="1401"/>
                    <a:pt x="10675" y="1601"/>
                  </a:cubicBezTo>
                  <a:cubicBezTo>
                    <a:pt x="10626" y="1650"/>
                    <a:pt x="10559" y="1681"/>
                    <a:pt x="10514" y="1681"/>
                  </a:cubicBezTo>
                  <a:cubicBezTo>
                    <a:pt x="10497" y="1681"/>
                    <a:pt x="10483" y="1677"/>
                    <a:pt x="10474" y="1668"/>
                  </a:cubicBezTo>
                  <a:cubicBezTo>
                    <a:pt x="10408" y="1601"/>
                    <a:pt x="10441" y="1535"/>
                    <a:pt x="10474" y="1435"/>
                  </a:cubicBezTo>
                  <a:cubicBezTo>
                    <a:pt x="10508" y="1335"/>
                    <a:pt x="10541" y="1235"/>
                    <a:pt x="10541" y="1101"/>
                  </a:cubicBezTo>
                  <a:cubicBezTo>
                    <a:pt x="10541" y="768"/>
                    <a:pt x="10141" y="634"/>
                    <a:pt x="9841" y="501"/>
                  </a:cubicBezTo>
                  <a:cubicBezTo>
                    <a:pt x="9507" y="367"/>
                    <a:pt x="9174" y="267"/>
                    <a:pt x="8807" y="200"/>
                  </a:cubicBezTo>
                  <a:cubicBezTo>
                    <a:pt x="8754" y="185"/>
                    <a:pt x="8701" y="177"/>
                    <a:pt x="8649" y="177"/>
                  </a:cubicBezTo>
                  <a:cubicBezTo>
                    <a:pt x="8374" y="177"/>
                    <a:pt x="8129" y="387"/>
                    <a:pt x="8073" y="667"/>
                  </a:cubicBezTo>
                  <a:cubicBezTo>
                    <a:pt x="7472" y="2002"/>
                    <a:pt x="6171" y="3069"/>
                    <a:pt x="4837" y="3803"/>
                  </a:cubicBezTo>
                  <a:cubicBezTo>
                    <a:pt x="4370" y="4103"/>
                    <a:pt x="2936" y="4870"/>
                    <a:pt x="2502" y="5037"/>
                  </a:cubicBezTo>
                  <a:cubicBezTo>
                    <a:pt x="367" y="5938"/>
                    <a:pt x="0" y="6405"/>
                    <a:pt x="467" y="7139"/>
                  </a:cubicBezTo>
                  <a:cubicBezTo>
                    <a:pt x="834" y="7773"/>
                    <a:pt x="2469" y="8206"/>
                    <a:pt x="3936" y="8206"/>
                  </a:cubicBezTo>
                  <a:cubicBezTo>
                    <a:pt x="5337" y="8106"/>
                    <a:pt x="6705" y="7639"/>
                    <a:pt x="7906" y="6839"/>
                  </a:cubicBezTo>
                  <a:cubicBezTo>
                    <a:pt x="8707" y="6205"/>
                    <a:pt x="9607" y="5704"/>
                    <a:pt x="10575" y="5304"/>
                  </a:cubicBezTo>
                  <a:cubicBezTo>
                    <a:pt x="11408" y="5037"/>
                    <a:pt x="12709" y="4670"/>
                    <a:pt x="12809" y="4170"/>
                  </a:cubicBezTo>
                  <a:cubicBezTo>
                    <a:pt x="12876" y="3369"/>
                    <a:pt x="12809" y="2535"/>
                    <a:pt x="12609" y="1768"/>
                  </a:cubicBezTo>
                  <a:cubicBezTo>
                    <a:pt x="12476" y="1301"/>
                    <a:pt x="12443" y="501"/>
                    <a:pt x="12376" y="234"/>
                  </a:cubicBezTo>
                  <a:cubicBezTo>
                    <a:pt x="12342" y="100"/>
                    <a:pt x="12209" y="0"/>
                    <a:pt x="120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5320625" y="3405375"/>
              <a:ext cx="227700" cy="88425"/>
            </a:xfrm>
            <a:custGeom>
              <a:rect b="b" l="l" r="r" t="t"/>
              <a:pathLst>
                <a:path extrusionOk="0" h="3537" w="9108">
                  <a:moveTo>
                    <a:pt x="3237" y="1"/>
                  </a:moveTo>
                  <a:lnTo>
                    <a:pt x="2403" y="334"/>
                  </a:lnTo>
                  <a:cubicBezTo>
                    <a:pt x="268" y="1235"/>
                    <a:pt x="1" y="1702"/>
                    <a:pt x="468" y="2436"/>
                  </a:cubicBezTo>
                  <a:cubicBezTo>
                    <a:pt x="868" y="3070"/>
                    <a:pt x="2036" y="3537"/>
                    <a:pt x="3904" y="3537"/>
                  </a:cubicBezTo>
                  <a:cubicBezTo>
                    <a:pt x="5338" y="3436"/>
                    <a:pt x="6739" y="2969"/>
                    <a:pt x="7940" y="2169"/>
                  </a:cubicBezTo>
                  <a:cubicBezTo>
                    <a:pt x="8307" y="1869"/>
                    <a:pt x="8707" y="1602"/>
                    <a:pt x="9107" y="1368"/>
                  </a:cubicBezTo>
                  <a:lnTo>
                    <a:pt x="9107" y="1368"/>
                  </a:lnTo>
                  <a:cubicBezTo>
                    <a:pt x="9107" y="1369"/>
                    <a:pt x="7453" y="2282"/>
                    <a:pt x="6290" y="2282"/>
                  </a:cubicBezTo>
                  <a:cubicBezTo>
                    <a:pt x="6013" y="2282"/>
                    <a:pt x="5764" y="2230"/>
                    <a:pt x="5572" y="2102"/>
                  </a:cubicBezTo>
                  <a:cubicBezTo>
                    <a:pt x="5171" y="1902"/>
                    <a:pt x="5005" y="1435"/>
                    <a:pt x="5238" y="1035"/>
                  </a:cubicBezTo>
                  <a:cubicBezTo>
                    <a:pt x="5238" y="901"/>
                    <a:pt x="3904" y="67"/>
                    <a:pt x="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5804325" y="3513800"/>
              <a:ext cx="136775" cy="108350"/>
            </a:xfrm>
            <a:custGeom>
              <a:rect b="b" l="l" r="r" t="t"/>
              <a:pathLst>
                <a:path extrusionOk="0" h="4334" w="5471">
                  <a:moveTo>
                    <a:pt x="5337" y="0"/>
                  </a:moveTo>
                  <a:lnTo>
                    <a:pt x="100" y="734"/>
                  </a:lnTo>
                  <a:cubicBezTo>
                    <a:pt x="0" y="1635"/>
                    <a:pt x="134" y="2569"/>
                    <a:pt x="534" y="3403"/>
                  </a:cubicBezTo>
                  <a:cubicBezTo>
                    <a:pt x="844" y="4024"/>
                    <a:pt x="1489" y="4334"/>
                    <a:pt x="2206" y="4334"/>
                  </a:cubicBezTo>
                  <a:cubicBezTo>
                    <a:pt x="2336" y="4334"/>
                    <a:pt x="2469" y="4324"/>
                    <a:pt x="2602" y="4303"/>
                  </a:cubicBezTo>
                  <a:cubicBezTo>
                    <a:pt x="3503" y="4170"/>
                    <a:pt x="4670" y="3769"/>
                    <a:pt x="5037" y="2769"/>
                  </a:cubicBezTo>
                  <a:cubicBezTo>
                    <a:pt x="5371" y="1901"/>
                    <a:pt x="5471" y="934"/>
                    <a:pt x="5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5802650" y="3329500"/>
              <a:ext cx="136775" cy="280250"/>
            </a:xfrm>
            <a:custGeom>
              <a:rect b="b" l="l" r="r" t="t"/>
              <a:pathLst>
                <a:path extrusionOk="0" h="11210" w="5471">
                  <a:moveTo>
                    <a:pt x="1268" y="0"/>
                  </a:moveTo>
                  <a:cubicBezTo>
                    <a:pt x="968" y="100"/>
                    <a:pt x="901" y="1268"/>
                    <a:pt x="868" y="2435"/>
                  </a:cubicBezTo>
                  <a:cubicBezTo>
                    <a:pt x="768" y="3770"/>
                    <a:pt x="601" y="5104"/>
                    <a:pt x="334" y="6405"/>
                  </a:cubicBezTo>
                  <a:cubicBezTo>
                    <a:pt x="100" y="7973"/>
                    <a:pt x="0" y="9207"/>
                    <a:pt x="734" y="10374"/>
                  </a:cubicBezTo>
                  <a:cubicBezTo>
                    <a:pt x="1105" y="10978"/>
                    <a:pt x="1702" y="11210"/>
                    <a:pt x="2325" y="11210"/>
                  </a:cubicBezTo>
                  <a:cubicBezTo>
                    <a:pt x="3215" y="11210"/>
                    <a:pt x="4158" y="10737"/>
                    <a:pt x="4570" y="10207"/>
                  </a:cubicBezTo>
                  <a:cubicBezTo>
                    <a:pt x="5304" y="9307"/>
                    <a:pt x="5471" y="8640"/>
                    <a:pt x="5404" y="7039"/>
                  </a:cubicBezTo>
                  <a:cubicBezTo>
                    <a:pt x="5371" y="5638"/>
                    <a:pt x="4904" y="4904"/>
                    <a:pt x="4871" y="3202"/>
                  </a:cubicBezTo>
                  <a:cubicBezTo>
                    <a:pt x="4837" y="1635"/>
                    <a:pt x="4904" y="67"/>
                    <a:pt x="4537" y="0"/>
                  </a:cubicBezTo>
                  <a:cubicBezTo>
                    <a:pt x="4537" y="100"/>
                    <a:pt x="4470" y="200"/>
                    <a:pt x="4470" y="300"/>
                  </a:cubicBezTo>
                  <a:lnTo>
                    <a:pt x="4470" y="667"/>
                  </a:lnTo>
                  <a:cubicBezTo>
                    <a:pt x="4437" y="867"/>
                    <a:pt x="4437" y="1001"/>
                    <a:pt x="4437" y="1201"/>
                  </a:cubicBezTo>
                  <a:cubicBezTo>
                    <a:pt x="4437" y="1234"/>
                    <a:pt x="4437" y="1268"/>
                    <a:pt x="4370" y="1301"/>
                  </a:cubicBezTo>
                  <a:cubicBezTo>
                    <a:pt x="4337" y="1301"/>
                    <a:pt x="4304" y="1234"/>
                    <a:pt x="4304" y="1201"/>
                  </a:cubicBezTo>
                  <a:cubicBezTo>
                    <a:pt x="4270" y="1068"/>
                    <a:pt x="4270" y="968"/>
                    <a:pt x="4304" y="867"/>
                  </a:cubicBezTo>
                  <a:cubicBezTo>
                    <a:pt x="4304" y="801"/>
                    <a:pt x="4304" y="734"/>
                    <a:pt x="4304" y="701"/>
                  </a:cubicBezTo>
                  <a:cubicBezTo>
                    <a:pt x="4270" y="601"/>
                    <a:pt x="4203" y="534"/>
                    <a:pt x="4103" y="501"/>
                  </a:cubicBezTo>
                  <a:cubicBezTo>
                    <a:pt x="3970" y="467"/>
                    <a:pt x="3837" y="434"/>
                    <a:pt x="3670" y="400"/>
                  </a:cubicBezTo>
                  <a:cubicBezTo>
                    <a:pt x="3503" y="367"/>
                    <a:pt x="3303" y="367"/>
                    <a:pt x="3136" y="367"/>
                  </a:cubicBezTo>
                  <a:cubicBezTo>
                    <a:pt x="2769" y="367"/>
                    <a:pt x="2402" y="400"/>
                    <a:pt x="2069" y="434"/>
                  </a:cubicBezTo>
                  <a:cubicBezTo>
                    <a:pt x="1902" y="434"/>
                    <a:pt x="1768" y="467"/>
                    <a:pt x="1635" y="567"/>
                  </a:cubicBezTo>
                  <a:cubicBezTo>
                    <a:pt x="1535" y="667"/>
                    <a:pt x="1501" y="801"/>
                    <a:pt x="1501" y="934"/>
                  </a:cubicBezTo>
                  <a:cubicBezTo>
                    <a:pt x="1501" y="1068"/>
                    <a:pt x="1468" y="1234"/>
                    <a:pt x="1435" y="1368"/>
                  </a:cubicBezTo>
                  <a:cubicBezTo>
                    <a:pt x="1235" y="1334"/>
                    <a:pt x="1268" y="734"/>
                    <a:pt x="1268" y="567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5803475" y="3492950"/>
              <a:ext cx="136800" cy="116800"/>
            </a:xfrm>
            <a:custGeom>
              <a:rect b="b" l="l" r="r" t="t"/>
              <a:pathLst>
                <a:path extrusionOk="0" h="4672" w="5472">
                  <a:moveTo>
                    <a:pt x="301" y="0"/>
                  </a:moveTo>
                  <a:lnTo>
                    <a:pt x="301" y="0"/>
                  </a:lnTo>
                  <a:cubicBezTo>
                    <a:pt x="67" y="1501"/>
                    <a:pt x="1" y="2702"/>
                    <a:pt x="735" y="3836"/>
                  </a:cubicBezTo>
                  <a:cubicBezTo>
                    <a:pt x="1105" y="4440"/>
                    <a:pt x="1702" y="4672"/>
                    <a:pt x="2325" y="4672"/>
                  </a:cubicBezTo>
                  <a:cubicBezTo>
                    <a:pt x="3215" y="4672"/>
                    <a:pt x="4159" y="4199"/>
                    <a:pt x="4571" y="3669"/>
                  </a:cubicBezTo>
                  <a:cubicBezTo>
                    <a:pt x="5271" y="2769"/>
                    <a:pt x="5471" y="2102"/>
                    <a:pt x="5405" y="501"/>
                  </a:cubicBezTo>
                  <a:cubicBezTo>
                    <a:pt x="5371" y="334"/>
                    <a:pt x="5371" y="200"/>
                    <a:pt x="5338" y="34"/>
                  </a:cubicBezTo>
                  <a:lnTo>
                    <a:pt x="5338" y="34"/>
                  </a:lnTo>
                  <a:cubicBezTo>
                    <a:pt x="5338" y="267"/>
                    <a:pt x="5405" y="1801"/>
                    <a:pt x="4938" y="2035"/>
                  </a:cubicBezTo>
                  <a:cubicBezTo>
                    <a:pt x="4896" y="2056"/>
                    <a:pt x="4855" y="2065"/>
                    <a:pt x="4815" y="2065"/>
                  </a:cubicBezTo>
                  <a:cubicBezTo>
                    <a:pt x="4403" y="2065"/>
                    <a:pt x="4070" y="1068"/>
                    <a:pt x="4070" y="1068"/>
                  </a:cubicBezTo>
                  <a:cubicBezTo>
                    <a:pt x="3648" y="909"/>
                    <a:pt x="3198" y="825"/>
                    <a:pt x="2749" y="825"/>
                  </a:cubicBezTo>
                  <a:cubicBezTo>
                    <a:pt x="2347" y="825"/>
                    <a:pt x="1947" y="892"/>
                    <a:pt x="1569" y="1034"/>
                  </a:cubicBezTo>
                  <a:cubicBezTo>
                    <a:pt x="1509" y="1332"/>
                    <a:pt x="1238" y="2000"/>
                    <a:pt x="872" y="2000"/>
                  </a:cubicBezTo>
                  <a:cubicBezTo>
                    <a:pt x="828" y="2000"/>
                    <a:pt x="782" y="1990"/>
                    <a:pt x="735" y="1968"/>
                  </a:cubicBezTo>
                  <a:cubicBezTo>
                    <a:pt x="268" y="1768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5495750" y="2123625"/>
              <a:ext cx="467025" cy="1344225"/>
            </a:xfrm>
            <a:custGeom>
              <a:rect b="b" l="l" r="r" t="t"/>
              <a:pathLst>
                <a:path extrusionOk="0" h="53769" w="18681">
                  <a:moveTo>
                    <a:pt x="14645" y="1"/>
                  </a:moveTo>
                  <a:lnTo>
                    <a:pt x="535" y="2869"/>
                  </a:lnTo>
                  <a:cubicBezTo>
                    <a:pt x="335" y="9040"/>
                    <a:pt x="1" y="20349"/>
                    <a:pt x="134" y="26420"/>
                  </a:cubicBezTo>
                  <a:cubicBezTo>
                    <a:pt x="168" y="29522"/>
                    <a:pt x="101" y="48702"/>
                    <a:pt x="101" y="48702"/>
                  </a:cubicBezTo>
                  <a:cubicBezTo>
                    <a:pt x="753" y="49667"/>
                    <a:pt x="1729" y="49968"/>
                    <a:pt x="2694" y="49968"/>
                  </a:cubicBezTo>
                  <a:cubicBezTo>
                    <a:pt x="4298" y="49968"/>
                    <a:pt x="5872" y="49136"/>
                    <a:pt x="5872" y="49136"/>
                  </a:cubicBezTo>
                  <a:cubicBezTo>
                    <a:pt x="5872" y="49136"/>
                    <a:pt x="7006" y="35526"/>
                    <a:pt x="7139" y="32958"/>
                  </a:cubicBezTo>
                  <a:cubicBezTo>
                    <a:pt x="7239" y="30723"/>
                    <a:pt x="7406" y="27620"/>
                    <a:pt x="7406" y="27620"/>
                  </a:cubicBezTo>
                  <a:lnTo>
                    <a:pt x="8374" y="16579"/>
                  </a:lnTo>
                  <a:cubicBezTo>
                    <a:pt x="8374" y="16579"/>
                    <a:pt x="9441" y="22950"/>
                    <a:pt x="9941" y="26753"/>
                  </a:cubicBezTo>
                  <a:cubicBezTo>
                    <a:pt x="10475" y="31090"/>
                    <a:pt x="12677" y="53039"/>
                    <a:pt x="12677" y="53039"/>
                  </a:cubicBezTo>
                  <a:cubicBezTo>
                    <a:pt x="13300" y="53580"/>
                    <a:pt x="14017" y="53768"/>
                    <a:pt x="14713" y="53768"/>
                  </a:cubicBezTo>
                  <a:cubicBezTo>
                    <a:pt x="16287" y="53768"/>
                    <a:pt x="17747" y="52805"/>
                    <a:pt x="17747" y="52805"/>
                  </a:cubicBezTo>
                  <a:cubicBezTo>
                    <a:pt x="17747" y="52805"/>
                    <a:pt x="18681" y="37027"/>
                    <a:pt x="18281" y="32624"/>
                  </a:cubicBezTo>
                  <a:cubicBezTo>
                    <a:pt x="17914" y="28921"/>
                    <a:pt x="17380" y="27020"/>
                    <a:pt x="17313" y="26186"/>
                  </a:cubicBezTo>
                  <a:cubicBezTo>
                    <a:pt x="17313" y="26186"/>
                    <a:pt x="16980" y="14478"/>
                    <a:pt x="16379" y="6405"/>
                  </a:cubicBezTo>
                  <a:cubicBezTo>
                    <a:pt x="16113" y="4204"/>
                    <a:pt x="15545" y="2035"/>
                    <a:pt x="146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5565800" y="2349625"/>
              <a:ext cx="139300" cy="431175"/>
            </a:xfrm>
            <a:custGeom>
              <a:rect b="b" l="l" r="r" t="t"/>
              <a:pathLst>
                <a:path extrusionOk="0" h="17247" w="5572">
                  <a:moveTo>
                    <a:pt x="1" y="0"/>
                  </a:moveTo>
                  <a:lnTo>
                    <a:pt x="1" y="0"/>
                  </a:lnTo>
                  <a:cubicBezTo>
                    <a:pt x="868" y="1335"/>
                    <a:pt x="2269" y="2235"/>
                    <a:pt x="3837" y="2436"/>
                  </a:cubicBezTo>
                  <a:lnTo>
                    <a:pt x="4437" y="5938"/>
                  </a:lnTo>
                  <a:lnTo>
                    <a:pt x="4704" y="17246"/>
                  </a:lnTo>
                  <a:lnTo>
                    <a:pt x="5572" y="7539"/>
                  </a:lnTo>
                  <a:lnTo>
                    <a:pt x="4738" y="1835"/>
                  </a:lnTo>
                  <a:cubicBezTo>
                    <a:pt x="4738" y="1835"/>
                    <a:pt x="1469" y="1401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5448225" y="2067750"/>
              <a:ext cx="108450" cy="150150"/>
            </a:xfrm>
            <a:custGeom>
              <a:rect b="b" l="l" r="r" t="t"/>
              <a:pathLst>
                <a:path extrusionOk="0" h="6006" w="4338">
                  <a:moveTo>
                    <a:pt x="2002" y="1"/>
                  </a:moveTo>
                  <a:lnTo>
                    <a:pt x="1" y="3336"/>
                  </a:lnTo>
                  <a:lnTo>
                    <a:pt x="2369" y="6005"/>
                  </a:lnTo>
                  <a:cubicBezTo>
                    <a:pt x="2369" y="6005"/>
                    <a:pt x="4337" y="3570"/>
                    <a:pt x="4270" y="3570"/>
                  </a:cubicBezTo>
                  <a:cubicBezTo>
                    <a:pt x="4170" y="3570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313125" y="1673300"/>
              <a:ext cx="281900" cy="482875"/>
            </a:xfrm>
            <a:custGeom>
              <a:rect b="b" l="l" r="r" t="t"/>
              <a:pathLst>
                <a:path extrusionOk="0" h="19315" w="11276">
                  <a:moveTo>
                    <a:pt x="11275" y="1"/>
                  </a:moveTo>
                  <a:cubicBezTo>
                    <a:pt x="8107" y="901"/>
                    <a:pt x="8073" y="668"/>
                    <a:pt x="6038" y="3370"/>
                  </a:cubicBezTo>
                  <a:cubicBezTo>
                    <a:pt x="4637" y="5238"/>
                    <a:pt x="1869" y="8674"/>
                    <a:pt x="1035" y="10108"/>
                  </a:cubicBezTo>
                  <a:cubicBezTo>
                    <a:pt x="134" y="11709"/>
                    <a:pt x="1" y="12343"/>
                    <a:pt x="735" y="13544"/>
                  </a:cubicBezTo>
                  <a:cubicBezTo>
                    <a:pt x="1402" y="14711"/>
                    <a:pt x="5405" y="19315"/>
                    <a:pt x="5405" y="19315"/>
                  </a:cubicBezTo>
                  <a:cubicBezTo>
                    <a:pt x="6372" y="18547"/>
                    <a:pt x="7439" y="17847"/>
                    <a:pt x="7973" y="16513"/>
                  </a:cubicBezTo>
                  <a:lnTo>
                    <a:pt x="5405" y="12243"/>
                  </a:lnTo>
                  <a:lnTo>
                    <a:pt x="10708" y="6806"/>
                  </a:lnTo>
                  <a:lnTo>
                    <a:pt x="11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764275" y="1311125"/>
              <a:ext cx="97600" cy="266300"/>
            </a:xfrm>
            <a:custGeom>
              <a:rect b="b" l="l" r="r" t="t"/>
              <a:pathLst>
                <a:path extrusionOk="0" h="10652" w="3904">
                  <a:moveTo>
                    <a:pt x="3010" y="1"/>
                  </a:moveTo>
                  <a:cubicBezTo>
                    <a:pt x="2884" y="1"/>
                    <a:pt x="2757" y="26"/>
                    <a:pt x="2636" y="77"/>
                  </a:cubicBezTo>
                  <a:cubicBezTo>
                    <a:pt x="2269" y="244"/>
                    <a:pt x="2069" y="645"/>
                    <a:pt x="2169" y="1045"/>
                  </a:cubicBezTo>
                  <a:cubicBezTo>
                    <a:pt x="2102" y="1045"/>
                    <a:pt x="2036" y="1045"/>
                    <a:pt x="1969" y="1011"/>
                  </a:cubicBezTo>
                  <a:lnTo>
                    <a:pt x="335" y="2279"/>
                  </a:lnTo>
                  <a:cubicBezTo>
                    <a:pt x="335" y="2279"/>
                    <a:pt x="1" y="2913"/>
                    <a:pt x="168" y="4414"/>
                  </a:cubicBezTo>
                  <a:cubicBezTo>
                    <a:pt x="268" y="5615"/>
                    <a:pt x="1335" y="7049"/>
                    <a:pt x="1335" y="7049"/>
                  </a:cubicBezTo>
                  <a:lnTo>
                    <a:pt x="1235" y="8684"/>
                  </a:lnTo>
                  <a:lnTo>
                    <a:pt x="1235" y="10652"/>
                  </a:lnTo>
                  <a:cubicBezTo>
                    <a:pt x="1235" y="10652"/>
                    <a:pt x="1635" y="10652"/>
                    <a:pt x="1869" y="10051"/>
                  </a:cubicBezTo>
                  <a:cubicBezTo>
                    <a:pt x="2303" y="8850"/>
                    <a:pt x="2670" y="7650"/>
                    <a:pt x="2936" y="6382"/>
                  </a:cubicBezTo>
                  <a:cubicBezTo>
                    <a:pt x="3437" y="4414"/>
                    <a:pt x="3904" y="2813"/>
                    <a:pt x="3537" y="2046"/>
                  </a:cubicBezTo>
                  <a:cubicBezTo>
                    <a:pt x="3337" y="1645"/>
                    <a:pt x="2970" y="1345"/>
                    <a:pt x="2536" y="1178"/>
                  </a:cubicBezTo>
                  <a:lnTo>
                    <a:pt x="3870" y="578"/>
                  </a:lnTo>
                  <a:cubicBezTo>
                    <a:pt x="3722" y="207"/>
                    <a:pt x="3372" y="1"/>
                    <a:pt x="3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548300" y="1293875"/>
              <a:ext cx="195175" cy="167150"/>
            </a:xfrm>
            <a:custGeom>
              <a:rect b="b" l="l" r="r" t="t"/>
              <a:pathLst>
                <a:path extrusionOk="0" h="6686" w="7807">
                  <a:moveTo>
                    <a:pt x="3336" y="0"/>
                  </a:moveTo>
                  <a:cubicBezTo>
                    <a:pt x="1502" y="0"/>
                    <a:pt x="0" y="1501"/>
                    <a:pt x="0" y="3336"/>
                  </a:cubicBezTo>
                  <a:cubicBezTo>
                    <a:pt x="0" y="5347"/>
                    <a:pt x="1654" y="6685"/>
                    <a:pt x="3374" y="6685"/>
                  </a:cubicBezTo>
                  <a:cubicBezTo>
                    <a:pt x="4193" y="6685"/>
                    <a:pt x="5027" y="6382"/>
                    <a:pt x="5705" y="5704"/>
                  </a:cubicBezTo>
                  <a:cubicBezTo>
                    <a:pt x="7806" y="3603"/>
                    <a:pt x="6305" y="0"/>
                    <a:pt x="3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558300" y="1333550"/>
              <a:ext cx="326100" cy="374800"/>
            </a:xfrm>
            <a:custGeom>
              <a:rect b="b" l="l" r="r" t="t"/>
              <a:pathLst>
                <a:path extrusionOk="0" h="14992" w="13044">
                  <a:moveTo>
                    <a:pt x="3300" y="1"/>
                  </a:moveTo>
                  <a:cubicBezTo>
                    <a:pt x="2163" y="1"/>
                    <a:pt x="1200" y="204"/>
                    <a:pt x="701" y="581"/>
                  </a:cubicBezTo>
                  <a:cubicBezTo>
                    <a:pt x="1" y="4217"/>
                    <a:pt x="101" y="7386"/>
                    <a:pt x="635" y="9254"/>
                  </a:cubicBezTo>
                  <a:cubicBezTo>
                    <a:pt x="935" y="10422"/>
                    <a:pt x="1535" y="11322"/>
                    <a:pt x="2603" y="11489"/>
                  </a:cubicBezTo>
                  <a:cubicBezTo>
                    <a:pt x="2736" y="11498"/>
                    <a:pt x="2872" y="11502"/>
                    <a:pt x="3008" y="11502"/>
                  </a:cubicBezTo>
                  <a:cubicBezTo>
                    <a:pt x="3418" y="11502"/>
                    <a:pt x="3837" y="11464"/>
                    <a:pt x="4237" y="11389"/>
                  </a:cubicBezTo>
                  <a:lnTo>
                    <a:pt x="4237" y="13024"/>
                  </a:lnTo>
                  <a:cubicBezTo>
                    <a:pt x="4104" y="13524"/>
                    <a:pt x="4304" y="13958"/>
                    <a:pt x="4537" y="14858"/>
                  </a:cubicBezTo>
                  <a:cubicBezTo>
                    <a:pt x="5805" y="14525"/>
                    <a:pt x="8240" y="14992"/>
                    <a:pt x="9474" y="12723"/>
                  </a:cubicBezTo>
                  <a:lnTo>
                    <a:pt x="9474" y="7787"/>
                  </a:lnTo>
                  <a:cubicBezTo>
                    <a:pt x="9666" y="8267"/>
                    <a:pt x="10136" y="8557"/>
                    <a:pt x="10632" y="8557"/>
                  </a:cubicBezTo>
                  <a:cubicBezTo>
                    <a:pt x="10825" y="8557"/>
                    <a:pt x="11022" y="8514"/>
                    <a:pt x="11209" y="8420"/>
                  </a:cubicBezTo>
                  <a:cubicBezTo>
                    <a:pt x="12009" y="8053"/>
                    <a:pt x="13043" y="6486"/>
                    <a:pt x="12510" y="5318"/>
                  </a:cubicBezTo>
                  <a:cubicBezTo>
                    <a:pt x="12257" y="4766"/>
                    <a:pt x="11878" y="4587"/>
                    <a:pt x="11513" y="4587"/>
                  </a:cubicBezTo>
                  <a:cubicBezTo>
                    <a:pt x="11106" y="4587"/>
                    <a:pt x="10717" y="4809"/>
                    <a:pt x="10542" y="4985"/>
                  </a:cubicBezTo>
                  <a:cubicBezTo>
                    <a:pt x="10260" y="5294"/>
                    <a:pt x="10002" y="5960"/>
                    <a:pt x="9688" y="5960"/>
                  </a:cubicBezTo>
                  <a:cubicBezTo>
                    <a:pt x="9630" y="5960"/>
                    <a:pt x="9570" y="5937"/>
                    <a:pt x="9508" y="5885"/>
                  </a:cubicBezTo>
                  <a:cubicBezTo>
                    <a:pt x="9107" y="5552"/>
                    <a:pt x="8373" y="4618"/>
                    <a:pt x="8540" y="1415"/>
                  </a:cubicBezTo>
                  <a:cubicBezTo>
                    <a:pt x="7030" y="442"/>
                    <a:pt x="4975" y="1"/>
                    <a:pt x="33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5682550" y="1448150"/>
              <a:ext cx="30050" cy="25650"/>
            </a:xfrm>
            <a:custGeom>
              <a:rect b="b" l="l" r="r" t="t"/>
              <a:pathLst>
                <a:path extrusionOk="0" h="1026" w="1202">
                  <a:moveTo>
                    <a:pt x="535" y="0"/>
                  </a:moveTo>
                  <a:cubicBezTo>
                    <a:pt x="234" y="0"/>
                    <a:pt x="1" y="234"/>
                    <a:pt x="34" y="534"/>
                  </a:cubicBezTo>
                  <a:cubicBezTo>
                    <a:pt x="34" y="825"/>
                    <a:pt x="275" y="1026"/>
                    <a:pt x="533" y="1026"/>
                  </a:cubicBezTo>
                  <a:cubicBezTo>
                    <a:pt x="660" y="1026"/>
                    <a:pt x="792" y="977"/>
                    <a:pt x="902" y="868"/>
                  </a:cubicBezTo>
                  <a:cubicBezTo>
                    <a:pt x="1202" y="567"/>
                    <a:pt x="968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5586650" y="1443975"/>
              <a:ext cx="30050" cy="25100"/>
            </a:xfrm>
            <a:custGeom>
              <a:rect b="b" l="l" r="r" t="t"/>
              <a:pathLst>
                <a:path extrusionOk="0" h="1004" w="1202">
                  <a:moveTo>
                    <a:pt x="535" y="1"/>
                  </a:moveTo>
                  <a:cubicBezTo>
                    <a:pt x="234" y="1"/>
                    <a:pt x="1" y="201"/>
                    <a:pt x="34" y="501"/>
                  </a:cubicBezTo>
                  <a:cubicBezTo>
                    <a:pt x="34" y="799"/>
                    <a:pt x="287" y="1003"/>
                    <a:pt x="554" y="1003"/>
                  </a:cubicBezTo>
                  <a:cubicBezTo>
                    <a:pt x="674" y="1003"/>
                    <a:pt x="798" y="961"/>
                    <a:pt x="902" y="868"/>
                  </a:cubicBezTo>
                  <a:cubicBezTo>
                    <a:pt x="1202" y="534"/>
                    <a:pt x="968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5664225" y="1566575"/>
              <a:ext cx="110925" cy="67550"/>
            </a:xfrm>
            <a:custGeom>
              <a:rect b="b" l="l" r="r" t="t"/>
              <a:pathLst>
                <a:path extrusionOk="0" h="2702" w="4437">
                  <a:moveTo>
                    <a:pt x="4437" y="0"/>
                  </a:moveTo>
                  <a:cubicBezTo>
                    <a:pt x="4170" y="500"/>
                    <a:pt x="3769" y="901"/>
                    <a:pt x="3269" y="1134"/>
                  </a:cubicBezTo>
                  <a:cubicBezTo>
                    <a:pt x="2435" y="1601"/>
                    <a:pt x="0" y="2068"/>
                    <a:pt x="0" y="2068"/>
                  </a:cubicBezTo>
                  <a:lnTo>
                    <a:pt x="0" y="2702"/>
                  </a:lnTo>
                  <a:cubicBezTo>
                    <a:pt x="0" y="2702"/>
                    <a:pt x="3136" y="2135"/>
                    <a:pt x="3769" y="1368"/>
                  </a:cubicBezTo>
                  <a:cubicBezTo>
                    <a:pt x="4070" y="967"/>
                    <a:pt x="4303" y="500"/>
                    <a:pt x="443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5552475" y="1241225"/>
              <a:ext cx="273550" cy="162925"/>
            </a:xfrm>
            <a:custGeom>
              <a:rect b="b" l="l" r="r" t="t"/>
              <a:pathLst>
                <a:path extrusionOk="0" h="6517" w="10942">
                  <a:moveTo>
                    <a:pt x="1987" y="0"/>
                  </a:moveTo>
                  <a:cubicBezTo>
                    <a:pt x="1970" y="0"/>
                    <a:pt x="1953" y="2"/>
                    <a:pt x="1935" y="5"/>
                  </a:cubicBezTo>
                  <a:cubicBezTo>
                    <a:pt x="1601" y="71"/>
                    <a:pt x="1535" y="672"/>
                    <a:pt x="1501" y="939"/>
                  </a:cubicBezTo>
                  <a:cubicBezTo>
                    <a:pt x="1401" y="1339"/>
                    <a:pt x="1401" y="1773"/>
                    <a:pt x="1501" y="2173"/>
                  </a:cubicBezTo>
                  <a:cubicBezTo>
                    <a:pt x="1401" y="2106"/>
                    <a:pt x="1268" y="2040"/>
                    <a:pt x="1168" y="1973"/>
                  </a:cubicBezTo>
                  <a:cubicBezTo>
                    <a:pt x="1034" y="1873"/>
                    <a:pt x="934" y="1806"/>
                    <a:pt x="834" y="1706"/>
                  </a:cubicBezTo>
                  <a:cubicBezTo>
                    <a:pt x="722" y="1622"/>
                    <a:pt x="468" y="1301"/>
                    <a:pt x="291" y="1301"/>
                  </a:cubicBezTo>
                  <a:cubicBezTo>
                    <a:pt x="257" y="1301"/>
                    <a:pt x="227" y="1313"/>
                    <a:pt x="200" y="1339"/>
                  </a:cubicBezTo>
                  <a:cubicBezTo>
                    <a:pt x="167" y="1406"/>
                    <a:pt x="134" y="1472"/>
                    <a:pt x="134" y="1573"/>
                  </a:cubicBezTo>
                  <a:lnTo>
                    <a:pt x="134" y="1673"/>
                  </a:lnTo>
                  <a:cubicBezTo>
                    <a:pt x="0" y="2573"/>
                    <a:pt x="300" y="3474"/>
                    <a:pt x="868" y="4141"/>
                  </a:cubicBezTo>
                  <a:cubicBezTo>
                    <a:pt x="1435" y="4741"/>
                    <a:pt x="2168" y="5142"/>
                    <a:pt x="2969" y="5275"/>
                  </a:cubicBezTo>
                  <a:cubicBezTo>
                    <a:pt x="3382" y="5350"/>
                    <a:pt x="3799" y="5388"/>
                    <a:pt x="4218" y="5388"/>
                  </a:cubicBezTo>
                  <a:cubicBezTo>
                    <a:pt x="4916" y="5388"/>
                    <a:pt x="5617" y="5284"/>
                    <a:pt x="6305" y="5075"/>
                  </a:cubicBezTo>
                  <a:cubicBezTo>
                    <a:pt x="6672" y="4975"/>
                    <a:pt x="6939" y="4808"/>
                    <a:pt x="7339" y="4741"/>
                  </a:cubicBezTo>
                  <a:cubicBezTo>
                    <a:pt x="7374" y="4727"/>
                    <a:pt x="7412" y="4721"/>
                    <a:pt x="7448" y="4721"/>
                  </a:cubicBezTo>
                  <a:cubicBezTo>
                    <a:pt x="7584" y="4721"/>
                    <a:pt x="7713" y="4810"/>
                    <a:pt x="7739" y="4942"/>
                  </a:cubicBezTo>
                  <a:cubicBezTo>
                    <a:pt x="7739" y="5108"/>
                    <a:pt x="7839" y="5342"/>
                    <a:pt x="7873" y="5475"/>
                  </a:cubicBezTo>
                  <a:cubicBezTo>
                    <a:pt x="8028" y="6097"/>
                    <a:pt x="8589" y="6516"/>
                    <a:pt x="9205" y="6516"/>
                  </a:cubicBezTo>
                  <a:cubicBezTo>
                    <a:pt x="9250" y="6516"/>
                    <a:pt x="9295" y="6514"/>
                    <a:pt x="9340" y="6509"/>
                  </a:cubicBezTo>
                  <a:cubicBezTo>
                    <a:pt x="9173" y="6509"/>
                    <a:pt x="9474" y="5242"/>
                    <a:pt x="9507" y="5142"/>
                  </a:cubicBezTo>
                  <a:cubicBezTo>
                    <a:pt x="9707" y="4741"/>
                    <a:pt x="10041" y="4741"/>
                    <a:pt x="10408" y="4475"/>
                  </a:cubicBezTo>
                  <a:cubicBezTo>
                    <a:pt x="10941" y="4074"/>
                    <a:pt x="10908" y="3441"/>
                    <a:pt x="10641" y="2840"/>
                  </a:cubicBezTo>
                  <a:cubicBezTo>
                    <a:pt x="10007" y="1573"/>
                    <a:pt x="8406" y="1005"/>
                    <a:pt x="7072" y="972"/>
                  </a:cubicBezTo>
                  <a:cubicBezTo>
                    <a:pt x="7026" y="971"/>
                    <a:pt x="6979" y="971"/>
                    <a:pt x="6933" y="971"/>
                  </a:cubicBezTo>
                  <a:cubicBezTo>
                    <a:pt x="6237" y="971"/>
                    <a:pt x="5513" y="1074"/>
                    <a:pt x="4811" y="1074"/>
                  </a:cubicBezTo>
                  <a:cubicBezTo>
                    <a:pt x="3968" y="1074"/>
                    <a:pt x="3158" y="925"/>
                    <a:pt x="2469" y="272"/>
                  </a:cubicBezTo>
                  <a:cubicBezTo>
                    <a:pt x="2317" y="150"/>
                    <a:pt x="2164" y="0"/>
                    <a:pt x="1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5700075" y="1418400"/>
              <a:ext cx="29200" cy="23100"/>
            </a:xfrm>
            <a:custGeom>
              <a:rect b="b" l="l" r="r" t="t"/>
              <a:pathLst>
                <a:path extrusionOk="0" h="924" w="1168">
                  <a:moveTo>
                    <a:pt x="499" y="0"/>
                  </a:moveTo>
                  <a:cubicBezTo>
                    <a:pt x="298" y="0"/>
                    <a:pt x="108" y="97"/>
                    <a:pt x="0" y="290"/>
                  </a:cubicBezTo>
                  <a:lnTo>
                    <a:pt x="1001" y="923"/>
                  </a:lnTo>
                  <a:cubicBezTo>
                    <a:pt x="1168" y="623"/>
                    <a:pt x="1101" y="256"/>
                    <a:pt x="834" y="90"/>
                  </a:cubicBezTo>
                  <a:cubicBezTo>
                    <a:pt x="727" y="30"/>
                    <a:pt x="611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5641700" y="1539875"/>
              <a:ext cx="43400" cy="26400"/>
            </a:xfrm>
            <a:custGeom>
              <a:rect b="b" l="l" r="r" t="t"/>
              <a:pathLst>
                <a:path extrusionOk="0" h="1056" w="1736">
                  <a:moveTo>
                    <a:pt x="1635" y="1"/>
                  </a:moveTo>
                  <a:lnTo>
                    <a:pt x="0" y="401"/>
                  </a:lnTo>
                  <a:cubicBezTo>
                    <a:pt x="86" y="802"/>
                    <a:pt x="419" y="1056"/>
                    <a:pt x="807" y="1056"/>
                  </a:cubicBezTo>
                  <a:cubicBezTo>
                    <a:pt x="870" y="1056"/>
                    <a:pt x="935" y="1049"/>
                    <a:pt x="1001" y="1035"/>
                  </a:cubicBezTo>
                  <a:cubicBezTo>
                    <a:pt x="1468" y="901"/>
                    <a:pt x="1735" y="434"/>
                    <a:pt x="16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5659200" y="1547325"/>
              <a:ext cx="24225" cy="19275"/>
            </a:xfrm>
            <a:custGeom>
              <a:rect b="b" l="l" r="r" t="t"/>
              <a:pathLst>
                <a:path extrusionOk="0" h="771" w="969">
                  <a:moveTo>
                    <a:pt x="813" y="1"/>
                  </a:moveTo>
                  <a:cubicBezTo>
                    <a:pt x="401" y="1"/>
                    <a:pt x="33" y="355"/>
                    <a:pt x="1" y="770"/>
                  </a:cubicBezTo>
                  <a:cubicBezTo>
                    <a:pt x="101" y="770"/>
                    <a:pt x="201" y="770"/>
                    <a:pt x="335" y="737"/>
                  </a:cubicBezTo>
                  <a:cubicBezTo>
                    <a:pt x="668" y="637"/>
                    <a:pt x="902" y="336"/>
                    <a:pt x="968" y="3"/>
                  </a:cubicBezTo>
                  <a:lnTo>
                    <a:pt x="868" y="3"/>
                  </a:lnTo>
                  <a:cubicBezTo>
                    <a:pt x="850" y="1"/>
                    <a:pt x="832" y="1"/>
                    <a:pt x="81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5573325" y="1412300"/>
              <a:ext cx="30050" cy="21700"/>
            </a:xfrm>
            <a:custGeom>
              <a:rect b="b" l="l" r="r" t="t"/>
              <a:pathLst>
                <a:path extrusionOk="0" h="868" w="1202">
                  <a:moveTo>
                    <a:pt x="687" y="1"/>
                  </a:moveTo>
                  <a:cubicBezTo>
                    <a:pt x="602" y="1"/>
                    <a:pt x="516" y="21"/>
                    <a:pt x="434" y="67"/>
                  </a:cubicBezTo>
                  <a:cubicBezTo>
                    <a:pt x="134" y="200"/>
                    <a:pt x="0" y="534"/>
                    <a:pt x="134" y="867"/>
                  </a:cubicBezTo>
                  <a:lnTo>
                    <a:pt x="1201" y="367"/>
                  </a:lnTo>
                  <a:cubicBezTo>
                    <a:pt x="1128" y="148"/>
                    <a:pt x="914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5603350" y="1443975"/>
              <a:ext cx="50050" cy="80925"/>
            </a:xfrm>
            <a:custGeom>
              <a:rect b="b" l="l" r="r" t="t"/>
              <a:pathLst>
                <a:path extrusionOk="0" h="3237" w="2002">
                  <a:moveTo>
                    <a:pt x="2001" y="1"/>
                  </a:moveTo>
                  <a:lnTo>
                    <a:pt x="0" y="2636"/>
                  </a:lnTo>
                  <a:lnTo>
                    <a:pt x="1701" y="3236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5501600" y="1651625"/>
              <a:ext cx="457850" cy="607675"/>
            </a:xfrm>
            <a:custGeom>
              <a:rect b="b" l="l" r="r" t="t"/>
              <a:pathLst>
                <a:path extrusionOk="0" h="24307" w="18314">
                  <a:moveTo>
                    <a:pt x="13877" y="0"/>
                  </a:moveTo>
                  <a:cubicBezTo>
                    <a:pt x="13877" y="0"/>
                    <a:pt x="7939" y="1568"/>
                    <a:pt x="6805" y="2135"/>
                  </a:cubicBezTo>
                  <a:cubicBezTo>
                    <a:pt x="6472" y="1535"/>
                    <a:pt x="6238" y="901"/>
                    <a:pt x="6105" y="234"/>
                  </a:cubicBezTo>
                  <a:cubicBezTo>
                    <a:pt x="6105" y="234"/>
                    <a:pt x="2903" y="1001"/>
                    <a:pt x="2135" y="1435"/>
                  </a:cubicBezTo>
                  <a:cubicBezTo>
                    <a:pt x="901" y="2202"/>
                    <a:pt x="701" y="4937"/>
                    <a:pt x="401" y="10141"/>
                  </a:cubicBezTo>
                  <a:cubicBezTo>
                    <a:pt x="0" y="17179"/>
                    <a:pt x="201" y="22817"/>
                    <a:pt x="201" y="22817"/>
                  </a:cubicBezTo>
                  <a:cubicBezTo>
                    <a:pt x="2202" y="23651"/>
                    <a:pt x="4337" y="24151"/>
                    <a:pt x="6505" y="24251"/>
                  </a:cubicBezTo>
                  <a:cubicBezTo>
                    <a:pt x="7015" y="24288"/>
                    <a:pt x="7523" y="24307"/>
                    <a:pt x="8030" y="24307"/>
                  </a:cubicBezTo>
                  <a:cubicBezTo>
                    <a:pt x="10711" y="24307"/>
                    <a:pt x="13349" y="23788"/>
                    <a:pt x="15845" y="22750"/>
                  </a:cubicBezTo>
                  <a:cubicBezTo>
                    <a:pt x="15845" y="22750"/>
                    <a:pt x="16212" y="13810"/>
                    <a:pt x="16879" y="11208"/>
                  </a:cubicBezTo>
                  <a:cubicBezTo>
                    <a:pt x="17780" y="7673"/>
                    <a:pt x="18314" y="2135"/>
                    <a:pt x="18314" y="2135"/>
                  </a:cubicBezTo>
                  <a:cubicBezTo>
                    <a:pt x="16879" y="1335"/>
                    <a:pt x="15412" y="634"/>
                    <a:pt x="138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5609175" y="1705000"/>
              <a:ext cx="62575" cy="551250"/>
            </a:xfrm>
            <a:custGeom>
              <a:rect b="b" l="l" r="r" t="t"/>
              <a:pathLst>
                <a:path extrusionOk="0" h="22050" w="2503">
                  <a:moveTo>
                    <a:pt x="2502" y="0"/>
                  </a:moveTo>
                  <a:cubicBezTo>
                    <a:pt x="1" y="9374"/>
                    <a:pt x="401" y="18247"/>
                    <a:pt x="734" y="21983"/>
                  </a:cubicBezTo>
                  <a:cubicBezTo>
                    <a:pt x="1001" y="22016"/>
                    <a:pt x="1235" y="22049"/>
                    <a:pt x="1502" y="22049"/>
                  </a:cubicBezTo>
                  <a:cubicBezTo>
                    <a:pt x="368" y="11076"/>
                    <a:pt x="2502" y="2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5620025" y="1624100"/>
              <a:ext cx="51725" cy="99200"/>
            </a:xfrm>
            <a:custGeom>
              <a:rect b="b" l="l" r="r" t="t"/>
              <a:pathLst>
                <a:path extrusionOk="0" h="3968" w="2069">
                  <a:moveTo>
                    <a:pt x="1768" y="1"/>
                  </a:moveTo>
                  <a:cubicBezTo>
                    <a:pt x="1034" y="201"/>
                    <a:pt x="0" y="3703"/>
                    <a:pt x="167" y="3937"/>
                  </a:cubicBezTo>
                  <a:cubicBezTo>
                    <a:pt x="180" y="3958"/>
                    <a:pt x="197" y="3967"/>
                    <a:pt x="217" y="3967"/>
                  </a:cubicBezTo>
                  <a:cubicBezTo>
                    <a:pt x="416" y="3967"/>
                    <a:pt x="952" y="3087"/>
                    <a:pt x="1612" y="3087"/>
                  </a:cubicBezTo>
                  <a:cubicBezTo>
                    <a:pt x="1759" y="3087"/>
                    <a:pt x="1912" y="3130"/>
                    <a:pt x="2068" y="3236"/>
                  </a:cubicBezTo>
                  <a:cubicBezTo>
                    <a:pt x="1935" y="2636"/>
                    <a:pt x="1835" y="2002"/>
                    <a:pt x="1768" y="1402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5671725" y="1599075"/>
              <a:ext cx="176825" cy="150975"/>
            </a:xfrm>
            <a:custGeom>
              <a:rect b="b" l="l" r="r" t="t"/>
              <a:pathLst>
                <a:path extrusionOk="0" h="6039" w="7073">
                  <a:moveTo>
                    <a:pt x="4937" y="1"/>
                  </a:moveTo>
                  <a:lnTo>
                    <a:pt x="4937" y="401"/>
                  </a:lnTo>
                  <a:cubicBezTo>
                    <a:pt x="4870" y="768"/>
                    <a:pt x="4137" y="1635"/>
                    <a:pt x="2302" y="2469"/>
                  </a:cubicBezTo>
                  <a:cubicBezTo>
                    <a:pt x="467" y="3270"/>
                    <a:pt x="0" y="4237"/>
                    <a:pt x="0" y="4237"/>
                  </a:cubicBezTo>
                  <a:cubicBezTo>
                    <a:pt x="0" y="4237"/>
                    <a:pt x="126" y="4170"/>
                    <a:pt x="357" y="4170"/>
                  </a:cubicBezTo>
                  <a:cubicBezTo>
                    <a:pt x="554" y="4170"/>
                    <a:pt x="829" y="4219"/>
                    <a:pt x="1168" y="4404"/>
                  </a:cubicBezTo>
                  <a:cubicBezTo>
                    <a:pt x="1868" y="4838"/>
                    <a:pt x="2702" y="6039"/>
                    <a:pt x="3103" y="6039"/>
                  </a:cubicBezTo>
                  <a:cubicBezTo>
                    <a:pt x="3503" y="6039"/>
                    <a:pt x="4704" y="4671"/>
                    <a:pt x="5771" y="3570"/>
                  </a:cubicBezTo>
                  <a:cubicBezTo>
                    <a:pt x="6638" y="2670"/>
                    <a:pt x="7072" y="2102"/>
                    <a:pt x="7072" y="2102"/>
                  </a:cubicBezTo>
                  <a:cubicBezTo>
                    <a:pt x="7072" y="2102"/>
                    <a:pt x="5638" y="34"/>
                    <a:pt x="49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5736775" y="1816750"/>
              <a:ext cx="483700" cy="814775"/>
            </a:xfrm>
            <a:custGeom>
              <a:rect b="b" l="l" r="r" t="t"/>
              <a:pathLst>
                <a:path extrusionOk="0" h="32591" w="19348">
                  <a:moveTo>
                    <a:pt x="18380" y="0"/>
                  </a:moveTo>
                  <a:cubicBezTo>
                    <a:pt x="18313" y="34"/>
                    <a:pt x="18247" y="34"/>
                    <a:pt x="18180" y="67"/>
                  </a:cubicBezTo>
                  <a:lnTo>
                    <a:pt x="8907" y="5437"/>
                  </a:lnTo>
                  <a:lnTo>
                    <a:pt x="7806" y="6071"/>
                  </a:lnTo>
                  <a:lnTo>
                    <a:pt x="6138" y="7005"/>
                  </a:lnTo>
                  <a:lnTo>
                    <a:pt x="6105" y="7039"/>
                  </a:lnTo>
                  <a:lnTo>
                    <a:pt x="467" y="10308"/>
                  </a:lnTo>
                  <a:cubicBezTo>
                    <a:pt x="434" y="10308"/>
                    <a:pt x="400" y="10341"/>
                    <a:pt x="367" y="10374"/>
                  </a:cubicBezTo>
                  <a:cubicBezTo>
                    <a:pt x="267" y="10441"/>
                    <a:pt x="200" y="10541"/>
                    <a:pt x="167" y="10641"/>
                  </a:cubicBezTo>
                  <a:cubicBezTo>
                    <a:pt x="67" y="10775"/>
                    <a:pt x="34" y="10908"/>
                    <a:pt x="34" y="11075"/>
                  </a:cubicBezTo>
                  <a:lnTo>
                    <a:pt x="34" y="31856"/>
                  </a:lnTo>
                  <a:cubicBezTo>
                    <a:pt x="0" y="31956"/>
                    <a:pt x="34" y="32056"/>
                    <a:pt x="134" y="32123"/>
                  </a:cubicBezTo>
                  <a:lnTo>
                    <a:pt x="834" y="32557"/>
                  </a:lnTo>
                  <a:cubicBezTo>
                    <a:pt x="867" y="32557"/>
                    <a:pt x="934" y="32590"/>
                    <a:pt x="968" y="32590"/>
                  </a:cubicBezTo>
                  <a:cubicBezTo>
                    <a:pt x="1034" y="32557"/>
                    <a:pt x="1101" y="32557"/>
                    <a:pt x="1168" y="32523"/>
                  </a:cubicBezTo>
                  <a:lnTo>
                    <a:pt x="18880" y="22283"/>
                  </a:lnTo>
                  <a:cubicBezTo>
                    <a:pt x="19147" y="22116"/>
                    <a:pt x="19314" y="21816"/>
                    <a:pt x="19347" y="21482"/>
                  </a:cubicBezTo>
                  <a:lnTo>
                    <a:pt x="19347" y="734"/>
                  </a:lnTo>
                  <a:cubicBezTo>
                    <a:pt x="19347" y="601"/>
                    <a:pt x="19281" y="501"/>
                    <a:pt x="19214" y="434"/>
                  </a:cubicBezTo>
                  <a:lnTo>
                    <a:pt x="19181" y="434"/>
                  </a:lnTo>
                  <a:lnTo>
                    <a:pt x="18513" y="67"/>
                  </a:lnTo>
                  <a:cubicBezTo>
                    <a:pt x="18480" y="34"/>
                    <a:pt x="18447" y="34"/>
                    <a:pt x="183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740925" y="1816750"/>
              <a:ext cx="474550" cy="275225"/>
            </a:xfrm>
            <a:custGeom>
              <a:rect b="b" l="l" r="r" t="t"/>
              <a:pathLst>
                <a:path extrusionOk="0" h="11009" w="18982">
                  <a:moveTo>
                    <a:pt x="18214" y="0"/>
                  </a:moveTo>
                  <a:cubicBezTo>
                    <a:pt x="18147" y="0"/>
                    <a:pt x="18081" y="34"/>
                    <a:pt x="18014" y="67"/>
                  </a:cubicBezTo>
                  <a:lnTo>
                    <a:pt x="8707" y="5404"/>
                  </a:lnTo>
                  <a:lnTo>
                    <a:pt x="7640" y="6071"/>
                  </a:lnTo>
                  <a:lnTo>
                    <a:pt x="5972" y="7005"/>
                  </a:lnTo>
                  <a:lnTo>
                    <a:pt x="5939" y="7039"/>
                  </a:lnTo>
                  <a:lnTo>
                    <a:pt x="301" y="10308"/>
                  </a:lnTo>
                  <a:cubicBezTo>
                    <a:pt x="268" y="10308"/>
                    <a:pt x="234" y="10341"/>
                    <a:pt x="201" y="10374"/>
                  </a:cubicBezTo>
                  <a:cubicBezTo>
                    <a:pt x="134" y="10441"/>
                    <a:pt x="34" y="10508"/>
                    <a:pt x="1" y="10608"/>
                  </a:cubicBezTo>
                  <a:lnTo>
                    <a:pt x="668" y="11008"/>
                  </a:lnTo>
                  <a:cubicBezTo>
                    <a:pt x="701" y="10975"/>
                    <a:pt x="701" y="10941"/>
                    <a:pt x="735" y="10908"/>
                  </a:cubicBezTo>
                  <a:cubicBezTo>
                    <a:pt x="768" y="10841"/>
                    <a:pt x="835" y="10775"/>
                    <a:pt x="902" y="10741"/>
                  </a:cubicBezTo>
                  <a:lnTo>
                    <a:pt x="1002" y="10675"/>
                  </a:lnTo>
                  <a:lnTo>
                    <a:pt x="6639" y="7406"/>
                  </a:lnTo>
                  <a:cubicBezTo>
                    <a:pt x="6773" y="7339"/>
                    <a:pt x="8040" y="6605"/>
                    <a:pt x="8307" y="6472"/>
                  </a:cubicBezTo>
                  <a:lnTo>
                    <a:pt x="8974" y="6071"/>
                  </a:lnTo>
                  <a:lnTo>
                    <a:pt x="18714" y="467"/>
                  </a:lnTo>
                  <a:cubicBezTo>
                    <a:pt x="18753" y="428"/>
                    <a:pt x="18804" y="412"/>
                    <a:pt x="18859" y="412"/>
                  </a:cubicBezTo>
                  <a:cubicBezTo>
                    <a:pt x="18898" y="412"/>
                    <a:pt x="18940" y="420"/>
                    <a:pt x="18981" y="434"/>
                  </a:cubicBezTo>
                  <a:lnTo>
                    <a:pt x="18347" y="34"/>
                  </a:lnTo>
                  <a:cubicBezTo>
                    <a:pt x="18281" y="0"/>
                    <a:pt x="18247" y="0"/>
                    <a:pt x="18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5753450" y="1826400"/>
              <a:ext cx="467025" cy="804775"/>
            </a:xfrm>
            <a:custGeom>
              <a:rect b="b" l="l" r="r" t="t"/>
              <a:pathLst>
                <a:path extrusionOk="0" h="32191" w="18681">
                  <a:moveTo>
                    <a:pt x="18386" y="1"/>
                  </a:moveTo>
                  <a:cubicBezTo>
                    <a:pt x="18308" y="1"/>
                    <a:pt x="18227" y="24"/>
                    <a:pt x="18180" y="48"/>
                  </a:cubicBezTo>
                  <a:lnTo>
                    <a:pt x="7773" y="6052"/>
                  </a:lnTo>
                  <a:lnTo>
                    <a:pt x="6105" y="7020"/>
                  </a:lnTo>
                  <a:lnTo>
                    <a:pt x="467" y="10289"/>
                  </a:lnTo>
                  <a:cubicBezTo>
                    <a:pt x="334" y="10355"/>
                    <a:pt x="234" y="10489"/>
                    <a:pt x="134" y="10622"/>
                  </a:cubicBezTo>
                  <a:cubicBezTo>
                    <a:pt x="67" y="10756"/>
                    <a:pt x="34" y="10889"/>
                    <a:pt x="0" y="11056"/>
                  </a:cubicBezTo>
                  <a:lnTo>
                    <a:pt x="0" y="31904"/>
                  </a:lnTo>
                  <a:cubicBezTo>
                    <a:pt x="0" y="32074"/>
                    <a:pt x="124" y="32190"/>
                    <a:pt x="268" y="32190"/>
                  </a:cubicBezTo>
                  <a:cubicBezTo>
                    <a:pt x="322" y="32190"/>
                    <a:pt x="379" y="32174"/>
                    <a:pt x="434" y="32137"/>
                  </a:cubicBezTo>
                  <a:lnTo>
                    <a:pt x="18213" y="21897"/>
                  </a:lnTo>
                  <a:cubicBezTo>
                    <a:pt x="18480" y="21697"/>
                    <a:pt x="18647" y="21430"/>
                    <a:pt x="18647" y="21096"/>
                  </a:cubicBezTo>
                  <a:lnTo>
                    <a:pt x="18647" y="348"/>
                  </a:lnTo>
                  <a:cubicBezTo>
                    <a:pt x="18680" y="215"/>
                    <a:pt x="18614" y="81"/>
                    <a:pt x="18480" y="14"/>
                  </a:cubicBezTo>
                  <a:cubicBezTo>
                    <a:pt x="18451" y="5"/>
                    <a:pt x="18419" y="1"/>
                    <a:pt x="183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>
              <a:off x="5786800" y="2175550"/>
              <a:ext cx="126775" cy="270000"/>
            </a:xfrm>
            <a:custGeom>
              <a:rect b="b" l="l" r="r" t="t"/>
              <a:pathLst>
                <a:path extrusionOk="0" h="10800" w="5071">
                  <a:moveTo>
                    <a:pt x="4938" y="0"/>
                  </a:moveTo>
                  <a:cubicBezTo>
                    <a:pt x="4912" y="0"/>
                    <a:pt x="4887" y="8"/>
                    <a:pt x="4871" y="25"/>
                  </a:cubicBezTo>
                  <a:lnTo>
                    <a:pt x="3737" y="659"/>
                  </a:lnTo>
                  <a:cubicBezTo>
                    <a:pt x="3637" y="726"/>
                    <a:pt x="3570" y="826"/>
                    <a:pt x="3537" y="926"/>
                  </a:cubicBezTo>
                  <a:lnTo>
                    <a:pt x="3436" y="1126"/>
                  </a:lnTo>
                  <a:lnTo>
                    <a:pt x="2569" y="3594"/>
                  </a:lnTo>
                  <a:lnTo>
                    <a:pt x="1635" y="2160"/>
                  </a:lnTo>
                  <a:cubicBezTo>
                    <a:pt x="1635" y="2127"/>
                    <a:pt x="1602" y="2093"/>
                    <a:pt x="1568" y="2060"/>
                  </a:cubicBezTo>
                  <a:cubicBezTo>
                    <a:pt x="1535" y="2027"/>
                    <a:pt x="1502" y="2010"/>
                    <a:pt x="1464" y="2010"/>
                  </a:cubicBezTo>
                  <a:cubicBezTo>
                    <a:pt x="1427" y="2010"/>
                    <a:pt x="1385" y="2027"/>
                    <a:pt x="1335" y="2060"/>
                  </a:cubicBezTo>
                  <a:lnTo>
                    <a:pt x="201" y="2694"/>
                  </a:lnTo>
                  <a:cubicBezTo>
                    <a:pt x="167" y="2727"/>
                    <a:pt x="134" y="2794"/>
                    <a:pt x="101" y="2861"/>
                  </a:cubicBezTo>
                  <a:cubicBezTo>
                    <a:pt x="67" y="2927"/>
                    <a:pt x="34" y="2994"/>
                    <a:pt x="34" y="3061"/>
                  </a:cubicBezTo>
                  <a:cubicBezTo>
                    <a:pt x="34" y="3094"/>
                    <a:pt x="67" y="3127"/>
                    <a:pt x="67" y="3161"/>
                  </a:cubicBezTo>
                  <a:lnTo>
                    <a:pt x="1735" y="5796"/>
                  </a:lnTo>
                  <a:lnTo>
                    <a:pt x="1" y="10499"/>
                  </a:lnTo>
                  <a:cubicBezTo>
                    <a:pt x="1" y="10533"/>
                    <a:pt x="1" y="10566"/>
                    <a:pt x="1" y="10566"/>
                  </a:cubicBezTo>
                  <a:cubicBezTo>
                    <a:pt x="1" y="10599"/>
                    <a:pt x="1" y="10633"/>
                    <a:pt x="1" y="10633"/>
                  </a:cubicBezTo>
                  <a:cubicBezTo>
                    <a:pt x="1" y="10699"/>
                    <a:pt x="34" y="10733"/>
                    <a:pt x="67" y="10800"/>
                  </a:cubicBezTo>
                  <a:lnTo>
                    <a:pt x="167" y="10800"/>
                  </a:lnTo>
                  <a:lnTo>
                    <a:pt x="1302" y="10132"/>
                  </a:lnTo>
                  <a:cubicBezTo>
                    <a:pt x="1402" y="10099"/>
                    <a:pt x="1468" y="10032"/>
                    <a:pt x="1502" y="9932"/>
                  </a:cubicBezTo>
                  <a:cubicBezTo>
                    <a:pt x="1568" y="9866"/>
                    <a:pt x="1602" y="9765"/>
                    <a:pt x="1602" y="9699"/>
                  </a:cubicBezTo>
                  <a:lnTo>
                    <a:pt x="2569" y="7064"/>
                  </a:lnTo>
                  <a:lnTo>
                    <a:pt x="3470" y="8598"/>
                  </a:lnTo>
                  <a:cubicBezTo>
                    <a:pt x="3503" y="8631"/>
                    <a:pt x="3537" y="8698"/>
                    <a:pt x="3570" y="8731"/>
                  </a:cubicBezTo>
                  <a:cubicBezTo>
                    <a:pt x="3580" y="8741"/>
                    <a:pt x="3592" y="8745"/>
                    <a:pt x="3608" y="8745"/>
                  </a:cubicBezTo>
                  <a:cubicBezTo>
                    <a:pt x="3645" y="8745"/>
                    <a:pt x="3699" y="8722"/>
                    <a:pt x="3770" y="8698"/>
                  </a:cubicBezTo>
                  <a:lnTo>
                    <a:pt x="4904" y="8031"/>
                  </a:lnTo>
                  <a:cubicBezTo>
                    <a:pt x="4971" y="7998"/>
                    <a:pt x="5004" y="7964"/>
                    <a:pt x="5004" y="7897"/>
                  </a:cubicBezTo>
                  <a:cubicBezTo>
                    <a:pt x="5038" y="7831"/>
                    <a:pt x="5071" y="7764"/>
                    <a:pt x="5071" y="7697"/>
                  </a:cubicBezTo>
                  <a:lnTo>
                    <a:pt x="5071" y="7631"/>
                  </a:lnTo>
                  <a:lnTo>
                    <a:pt x="5071" y="7564"/>
                  </a:lnTo>
                  <a:lnTo>
                    <a:pt x="3370" y="4895"/>
                  </a:lnTo>
                  <a:lnTo>
                    <a:pt x="5038" y="292"/>
                  </a:lnTo>
                  <a:cubicBezTo>
                    <a:pt x="5038" y="259"/>
                    <a:pt x="5038" y="225"/>
                    <a:pt x="5038" y="159"/>
                  </a:cubicBezTo>
                  <a:cubicBezTo>
                    <a:pt x="5071" y="125"/>
                    <a:pt x="5038" y="59"/>
                    <a:pt x="5004" y="25"/>
                  </a:cubicBezTo>
                  <a:cubicBezTo>
                    <a:pt x="4988" y="8"/>
                    <a:pt x="4963" y="0"/>
                    <a:pt x="493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0"/>
            <p:cNvSpPr/>
            <p:nvPr/>
          </p:nvSpPr>
          <p:spPr>
            <a:xfrm>
              <a:off x="5940250" y="2085675"/>
              <a:ext cx="130125" cy="271275"/>
            </a:xfrm>
            <a:custGeom>
              <a:rect b="b" l="l" r="r" t="t"/>
              <a:pathLst>
                <a:path extrusionOk="0" h="10851" w="5205">
                  <a:moveTo>
                    <a:pt x="5071" y="1"/>
                  </a:moveTo>
                  <a:cubicBezTo>
                    <a:pt x="5046" y="1"/>
                    <a:pt x="5021" y="18"/>
                    <a:pt x="5004" y="51"/>
                  </a:cubicBezTo>
                  <a:lnTo>
                    <a:pt x="4137" y="551"/>
                  </a:lnTo>
                  <a:cubicBezTo>
                    <a:pt x="4037" y="585"/>
                    <a:pt x="3937" y="685"/>
                    <a:pt x="3903" y="785"/>
                  </a:cubicBezTo>
                  <a:cubicBezTo>
                    <a:pt x="3870" y="918"/>
                    <a:pt x="3803" y="985"/>
                    <a:pt x="3803" y="1018"/>
                  </a:cubicBezTo>
                  <a:lnTo>
                    <a:pt x="2602" y="4921"/>
                  </a:lnTo>
                  <a:lnTo>
                    <a:pt x="1401" y="2419"/>
                  </a:lnTo>
                  <a:cubicBezTo>
                    <a:pt x="1368" y="2353"/>
                    <a:pt x="1335" y="2319"/>
                    <a:pt x="1301" y="2286"/>
                  </a:cubicBezTo>
                  <a:cubicBezTo>
                    <a:pt x="1268" y="2253"/>
                    <a:pt x="1235" y="2236"/>
                    <a:pt x="1197" y="2236"/>
                  </a:cubicBezTo>
                  <a:cubicBezTo>
                    <a:pt x="1160" y="2236"/>
                    <a:pt x="1118" y="2253"/>
                    <a:pt x="1068" y="2286"/>
                  </a:cubicBezTo>
                  <a:lnTo>
                    <a:pt x="201" y="2786"/>
                  </a:lnTo>
                  <a:cubicBezTo>
                    <a:pt x="134" y="2820"/>
                    <a:pt x="100" y="2886"/>
                    <a:pt x="67" y="2953"/>
                  </a:cubicBezTo>
                  <a:cubicBezTo>
                    <a:pt x="34" y="3020"/>
                    <a:pt x="0" y="3120"/>
                    <a:pt x="0" y="3220"/>
                  </a:cubicBezTo>
                  <a:lnTo>
                    <a:pt x="0" y="10659"/>
                  </a:lnTo>
                  <a:cubicBezTo>
                    <a:pt x="0" y="10692"/>
                    <a:pt x="34" y="10759"/>
                    <a:pt x="67" y="10825"/>
                  </a:cubicBezTo>
                  <a:cubicBezTo>
                    <a:pt x="84" y="10842"/>
                    <a:pt x="109" y="10850"/>
                    <a:pt x="134" y="10850"/>
                  </a:cubicBezTo>
                  <a:cubicBezTo>
                    <a:pt x="159" y="10850"/>
                    <a:pt x="184" y="10842"/>
                    <a:pt x="201" y="10825"/>
                  </a:cubicBezTo>
                  <a:lnTo>
                    <a:pt x="1168" y="10258"/>
                  </a:lnTo>
                  <a:cubicBezTo>
                    <a:pt x="1235" y="10225"/>
                    <a:pt x="1301" y="10158"/>
                    <a:pt x="1335" y="10091"/>
                  </a:cubicBezTo>
                  <a:cubicBezTo>
                    <a:pt x="1368" y="10025"/>
                    <a:pt x="1368" y="9925"/>
                    <a:pt x="1401" y="9825"/>
                  </a:cubicBezTo>
                  <a:lnTo>
                    <a:pt x="1401" y="6022"/>
                  </a:lnTo>
                  <a:lnTo>
                    <a:pt x="2069" y="7523"/>
                  </a:lnTo>
                  <a:cubicBezTo>
                    <a:pt x="2102" y="7556"/>
                    <a:pt x="2135" y="7623"/>
                    <a:pt x="2169" y="7656"/>
                  </a:cubicBezTo>
                  <a:cubicBezTo>
                    <a:pt x="2202" y="7673"/>
                    <a:pt x="2227" y="7681"/>
                    <a:pt x="2256" y="7681"/>
                  </a:cubicBezTo>
                  <a:cubicBezTo>
                    <a:pt x="2285" y="7681"/>
                    <a:pt x="2319" y="7673"/>
                    <a:pt x="2369" y="7656"/>
                  </a:cubicBezTo>
                  <a:lnTo>
                    <a:pt x="2836" y="7390"/>
                  </a:lnTo>
                  <a:cubicBezTo>
                    <a:pt x="2902" y="7356"/>
                    <a:pt x="2969" y="7289"/>
                    <a:pt x="3003" y="7189"/>
                  </a:cubicBezTo>
                  <a:cubicBezTo>
                    <a:pt x="3069" y="7123"/>
                    <a:pt x="3103" y="7023"/>
                    <a:pt x="3103" y="6956"/>
                  </a:cubicBezTo>
                  <a:lnTo>
                    <a:pt x="3803" y="4654"/>
                  </a:lnTo>
                  <a:lnTo>
                    <a:pt x="3803" y="8457"/>
                  </a:lnTo>
                  <a:cubicBezTo>
                    <a:pt x="3803" y="8524"/>
                    <a:pt x="3836" y="8590"/>
                    <a:pt x="3870" y="8624"/>
                  </a:cubicBezTo>
                  <a:cubicBezTo>
                    <a:pt x="3886" y="8640"/>
                    <a:pt x="3911" y="8649"/>
                    <a:pt x="3941" y="8649"/>
                  </a:cubicBezTo>
                  <a:cubicBezTo>
                    <a:pt x="3970" y="8649"/>
                    <a:pt x="4003" y="8640"/>
                    <a:pt x="4037" y="8624"/>
                  </a:cubicBezTo>
                  <a:lnTo>
                    <a:pt x="5004" y="8057"/>
                  </a:lnTo>
                  <a:cubicBezTo>
                    <a:pt x="5071" y="8023"/>
                    <a:pt x="5104" y="7957"/>
                    <a:pt x="5137" y="7890"/>
                  </a:cubicBezTo>
                  <a:cubicBezTo>
                    <a:pt x="5171" y="7823"/>
                    <a:pt x="5204" y="7723"/>
                    <a:pt x="5204" y="7656"/>
                  </a:cubicBezTo>
                  <a:lnTo>
                    <a:pt x="5204" y="218"/>
                  </a:lnTo>
                  <a:cubicBezTo>
                    <a:pt x="5204" y="151"/>
                    <a:pt x="5171" y="84"/>
                    <a:pt x="5137" y="51"/>
                  </a:cubicBezTo>
                  <a:cubicBezTo>
                    <a:pt x="5121" y="18"/>
                    <a:pt x="5096" y="1"/>
                    <a:pt x="507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0"/>
            <p:cNvSpPr/>
            <p:nvPr/>
          </p:nvSpPr>
          <p:spPr>
            <a:xfrm>
              <a:off x="6105375" y="2044825"/>
              <a:ext cx="96750" cy="216225"/>
            </a:xfrm>
            <a:custGeom>
              <a:rect b="b" l="l" r="r" t="t"/>
              <a:pathLst>
                <a:path extrusionOk="0" h="8649" w="3870">
                  <a:moveTo>
                    <a:pt x="1234" y="0"/>
                  </a:moveTo>
                  <a:cubicBezTo>
                    <a:pt x="1209" y="0"/>
                    <a:pt x="1184" y="17"/>
                    <a:pt x="1168" y="50"/>
                  </a:cubicBezTo>
                  <a:lnTo>
                    <a:pt x="200" y="584"/>
                  </a:lnTo>
                  <a:cubicBezTo>
                    <a:pt x="134" y="651"/>
                    <a:pt x="100" y="684"/>
                    <a:pt x="67" y="784"/>
                  </a:cubicBezTo>
                  <a:cubicBezTo>
                    <a:pt x="33" y="851"/>
                    <a:pt x="0" y="951"/>
                    <a:pt x="0" y="1018"/>
                  </a:cubicBezTo>
                  <a:lnTo>
                    <a:pt x="0" y="8456"/>
                  </a:lnTo>
                  <a:cubicBezTo>
                    <a:pt x="0" y="8490"/>
                    <a:pt x="0" y="8557"/>
                    <a:pt x="67" y="8623"/>
                  </a:cubicBezTo>
                  <a:cubicBezTo>
                    <a:pt x="83" y="8640"/>
                    <a:pt x="108" y="8648"/>
                    <a:pt x="134" y="8648"/>
                  </a:cubicBezTo>
                  <a:cubicBezTo>
                    <a:pt x="159" y="8648"/>
                    <a:pt x="184" y="8640"/>
                    <a:pt x="200" y="8623"/>
                  </a:cubicBezTo>
                  <a:lnTo>
                    <a:pt x="3669" y="6622"/>
                  </a:lnTo>
                  <a:cubicBezTo>
                    <a:pt x="3736" y="6588"/>
                    <a:pt x="3769" y="6522"/>
                    <a:pt x="3803" y="6455"/>
                  </a:cubicBezTo>
                  <a:cubicBezTo>
                    <a:pt x="3836" y="6388"/>
                    <a:pt x="3870" y="6288"/>
                    <a:pt x="3870" y="6222"/>
                  </a:cubicBezTo>
                  <a:lnTo>
                    <a:pt x="3870" y="4987"/>
                  </a:lnTo>
                  <a:cubicBezTo>
                    <a:pt x="3870" y="4921"/>
                    <a:pt x="3836" y="4854"/>
                    <a:pt x="3803" y="4821"/>
                  </a:cubicBezTo>
                  <a:cubicBezTo>
                    <a:pt x="3786" y="4804"/>
                    <a:pt x="3761" y="4796"/>
                    <a:pt x="3736" y="4796"/>
                  </a:cubicBezTo>
                  <a:cubicBezTo>
                    <a:pt x="3711" y="4796"/>
                    <a:pt x="3686" y="4804"/>
                    <a:pt x="3669" y="4821"/>
                  </a:cubicBezTo>
                  <a:lnTo>
                    <a:pt x="1368" y="6121"/>
                  </a:lnTo>
                  <a:lnTo>
                    <a:pt x="1368" y="217"/>
                  </a:lnTo>
                  <a:cubicBezTo>
                    <a:pt x="1401" y="151"/>
                    <a:pt x="1368" y="84"/>
                    <a:pt x="1301" y="50"/>
                  </a:cubicBezTo>
                  <a:cubicBezTo>
                    <a:pt x="1284" y="17"/>
                    <a:pt x="1259" y="0"/>
                    <a:pt x="12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0"/>
            <p:cNvSpPr/>
            <p:nvPr/>
          </p:nvSpPr>
          <p:spPr>
            <a:xfrm>
              <a:off x="5757625" y="2089450"/>
              <a:ext cx="1675" cy="2525"/>
            </a:xfrm>
            <a:custGeom>
              <a:rect b="b" l="l" r="r" t="t"/>
              <a:pathLst>
                <a:path extrusionOk="0" h="101" w="67">
                  <a:moveTo>
                    <a:pt x="0" y="100"/>
                  </a:moveTo>
                  <a:lnTo>
                    <a:pt x="0" y="100"/>
                  </a:lnTo>
                  <a:cubicBezTo>
                    <a:pt x="33" y="67"/>
                    <a:pt x="33" y="33"/>
                    <a:pt x="67" y="0"/>
                  </a:cubicBezTo>
                  <a:cubicBezTo>
                    <a:pt x="33" y="33"/>
                    <a:pt x="33" y="67"/>
                    <a:pt x="0" y="10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0"/>
            <p:cNvSpPr/>
            <p:nvPr/>
          </p:nvSpPr>
          <p:spPr>
            <a:xfrm>
              <a:off x="5736775" y="2082775"/>
              <a:ext cx="21700" cy="547900"/>
            </a:xfrm>
            <a:custGeom>
              <a:rect b="b" l="l" r="r" t="t"/>
              <a:pathLst>
                <a:path extrusionOk="0" h="21916" w="868">
                  <a:moveTo>
                    <a:pt x="167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21215"/>
                  </a:lnTo>
                  <a:cubicBezTo>
                    <a:pt x="0" y="21315"/>
                    <a:pt x="34" y="21415"/>
                    <a:pt x="134" y="21482"/>
                  </a:cubicBezTo>
                  <a:lnTo>
                    <a:pt x="834" y="21916"/>
                  </a:lnTo>
                  <a:lnTo>
                    <a:pt x="867" y="21916"/>
                  </a:lnTo>
                  <a:cubicBezTo>
                    <a:pt x="767" y="21882"/>
                    <a:pt x="701" y="21782"/>
                    <a:pt x="701" y="21716"/>
                  </a:cubicBezTo>
                  <a:lnTo>
                    <a:pt x="701" y="867"/>
                  </a:lnTo>
                  <a:cubicBezTo>
                    <a:pt x="701" y="701"/>
                    <a:pt x="767" y="534"/>
                    <a:pt x="834" y="4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0"/>
            <p:cNvSpPr/>
            <p:nvPr/>
          </p:nvSpPr>
          <p:spPr>
            <a:xfrm>
              <a:off x="5853525" y="1690800"/>
              <a:ext cx="261025" cy="824375"/>
            </a:xfrm>
            <a:custGeom>
              <a:rect b="b" l="l" r="r" t="t"/>
              <a:pathLst>
                <a:path extrusionOk="0" h="32975" w="10441">
                  <a:moveTo>
                    <a:pt x="1162" y="0"/>
                  </a:moveTo>
                  <a:cubicBezTo>
                    <a:pt x="1130" y="0"/>
                    <a:pt x="1099" y="1"/>
                    <a:pt x="1068" y="1"/>
                  </a:cubicBezTo>
                  <a:cubicBezTo>
                    <a:pt x="0" y="1269"/>
                    <a:pt x="1134" y="5272"/>
                    <a:pt x="1835" y="7206"/>
                  </a:cubicBezTo>
                  <a:cubicBezTo>
                    <a:pt x="1835" y="7206"/>
                    <a:pt x="5071" y="15145"/>
                    <a:pt x="5671" y="17981"/>
                  </a:cubicBezTo>
                  <a:cubicBezTo>
                    <a:pt x="6205" y="20483"/>
                    <a:pt x="6805" y="23618"/>
                    <a:pt x="6772" y="25753"/>
                  </a:cubicBezTo>
                  <a:cubicBezTo>
                    <a:pt x="6772" y="26120"/>
                    <a:pt x="6605" y="26487"/>
                    <a:pt x="6371" y="26787"/>
                  </a:cubicBezTo>
                  <a:cubicBezTo>
                    <a:pt x="5671" y="27521"/>
                    <a:pt x="5671" y="28121"/>
                    <a:pt x="5204" y="28955"/>
                  </a:cubicBezTo>
                  <a:cubicBezTo>
                    <a:pt x="4870" y="29589"/>
                    <a:pt x="4470" y="29856"/>
                    <a:pt x="4604" y="29989"/>
                  </a:cubicBezTo>
                  <a:cubicBezTo>
                    <a:pt x="4765" y="30169"/>
                    <a:pt x="4986" y="30262"/>
                    <a:pt x="5206" y="30262"/>
                  </a:cubicBezTo>
                  <a:cubicBezTo>
                    <a:pt x="5395" y="30262"/>
                    <a:pt x="5584" y="30194"/>
                    <a:pt x="5738" y="30056"/>
                  </a:cubicBezTo>
                  <a:cubicBezTo>
                    <a:pt x="6071" y="29823"/>
                    <a:pt x="6338" y="29556"/>
                    <a:pt x="6605" y="29222"/>
                  </a:cubicBezTo>
                  <a:lnTo>
                    <a:pt x="6605" y="29222"/>
                  </a:lnTo>
                  <a:cubicBezTo>
                    <a:pt x="6505" y="30223"/>
                    <a:pt x="6271" y="31190"/>
                    <a:pt x="5904" y="32091"/>
                  </a:cubicBezTo>
                  <a:lnTo>
                    <a:pt x="5137" y="32525"/>
                  </a:lnTo>
                  <a:cubicBezTo>
                    <a:pt x="5137" y="32525"/>
                    <a:pt x="5269" y="32975"/>
                    <a:pt x="6122" y="32975"/>
                  </a:cubicBezTo>
                  <a:cubicBezTo>
                    <a:pt x="6407" y="32975"/>
                    <a:pt x="6772" y="32925"/>
                    <a:pt x="7239" y="32791"/>
                  </a:cubicBezTo>
                  <a:cubicBezTo>
                    <a:pt x="9307" y="32191"/>
                    <a:pt x="10074" y="31924"/>
                    <a:pt x="10308" y="28355"/>
                  </a:cubicBezTo>
                  <a:cubicBezTo>
                    <a:pt x="10408" y="27054"/>
                    <a:pt x="10441" y="25753"/>
                    <a:pt x="10341" y="24419"/>
                  </a:cubicBezTo>
                  <a:cubicBezTo>
                    <a:pt x="10041" y="21083"/>
                    <a:pt x="9807" y="18114"/>
                    <a:pt x="9307" y="16113"/>
                  </a:cubicBezTo>
                  <a:cubicBezTo>
                    <a:pt x="6330" y="3843"/>
                    <a:pt x="4764" y="0"/>
                    <a:pt x="11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0"/>
            <p:cNvSpPr/>
            <p:nvPr/>
          </p:nvSpPr>
          <p:spPr>
            <a:xfrm>
              <a:off x="5842675" y="1664975"/>
              <a:ext cx="278550" cy="662125"/>
            </a:xfrm>
            <a:custGeom>
              <a:rect b="b" l="l" r="r" t="t"/>
              <a:pathLst>
                <a:path extrusionOk="0" h="26485" w="11142">
                  <a:moveTo>
                    <a:pt x="1402" y="0"/>
                  </a:moveTo>
                  <a:cubicBezTo>
                    <a:pt x="1" y="4270"/>
                    <a:pt x="2002" y="8773"/>
                    <a:pt x="2002" y="8773"/>
                  </a:cubicBezTo>
                  <a:cubicBezTo>
                    <a:pt x="2002" y="8773"/>
                    <a:pt x="4504" y="14911"/>
                    <a:pt x="5304" y="17746"/>
                  </a:cubicBezTo>
                  <a:cubicBezTo>
                    <a:pt x="6072" y="20582"/>
                    <a:pt x="6972" y="25919"/>
                    <a:pt x="6972" y="25919"/>
                  </a:cubicBezTo>
                  <a:cubicBezTo>
                    <a:pt x="7710" y="26349"/>
                    <a:pt x="8470" y="26485"/>
                    <a:pt x="9135" y="26485"/>
                  </a:cubicBezTo>
                  <a:cubicBezTo>
                    <a:pt x="10277" y="26485"/>
                    <a:pt x="11142" y="26086"/>
                    <a:pt x="11142" y="26086"/>
                  </a:cubicBezTo>
                  <a:cubicBezTo>
                    <a:pt x="11109" y="21282"/>
                    <a:pt x="10408" y="16545"/>
                    <a:pt x="9140" y="11942"/>
                  </a:cubicBezTo>
                  <a:cubicBezTo>
                    <a:pt x="7406" y="5804"/>
                    <a:pt x="7006" y="3770"/>
                    <a:pt x="5972" y="2202"/>
                  </a:cubicBezTo>
                  <a:cubicBezTo>
                    <a:pt x="5104" y="834"/>
                    <a:pt x="1402" y="0"/>
                    <a:pt x="1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5685075" y="985325"/>
              <a:ext cx="67550" cy="142625"/>
            </a:xfrm>
            <a:custGeom>
              <a:rect b="b" l="l" r="r" t="t"/>
              <a:pathLst>
                <a:path extrusionOk="0" h="5705" w="2702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5685075" y="985325"/>
              <a:ext cx="67550" cy="142625"/>
            </a:xfrm>
            <a:custGeom>
              <a:rect b="b" l="l" r="r" t="t"/>
              <a:pathLst>
                <a:path extrusionOk="0" h="5705" w="2702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0"/>
            <p:cNvSpPr/>
            <p:nvPr/>
          </p:nvSpPr>
          <p:spPr>
            <a:xfrm>
              <a:off x="5523275" y="552300"/>
              <a:ext cx="387800" cy="605875"/>
            </a:xfrm>
            <a:custGeom>
              <a:rect b="b" l="l" r="r" t="t"/>
              <a:pathLst>
                <a:path extrusionOk="0" h="24235" w="15512">
                  <a:moveTo>
                    <a:pt x="2119" y="0"/>
                  </a:moveTo>
                  <a:cubicBezTo>
                    <a:pt x="1860" y="0"/>
                    <a:pt x="1602" y="59"/>
                    <a:pt x="1368" y="175"/>
                  </a:cubicBezTo>
                  <a:lnTo>
                    <a:pt x="768" y="542"/>
                  </a:lnTo>
                  <a:cubicBezTo>
                    <a:pt x="334" y="809"/>
                    <a:pt x="34" y="1310"/>
                    <a:pt x="1" y="1843"/>
                  </a:cubicBezTo>
                  <a:lnTo>
                    <a:pt x="1" y="15887"/>
                  </a:lnTo>
                  <a:cubicBezTo>
                    <a:pt x="34" y="16387"/>
                    <a:pt x="334" y="16887"/>
                    <a:pt x="768" y="17188"/>
                  </a:cubicBezTo>
                  <a:lnTo>
                    <a:pt x="5104" y="19689"/>
                  </a:lnTo>
                  <a:lnTo>
                    <a:pt x="6239" y="22925"/>
                  </a:lnTo>
                  <a:cubicBezTo>
                    <a:pt x="6257" y="23000"/>
                    <a:pt x="6318" y="23043"/>
                    <a:pt x="6386" y="23043"/>
                  </a:cubicBezTo>
                  <a:cubicBezTo>
                    <a:pt x="6438" y="23043"/>
                    <a:pt x="6495" y="23017"/>
                    <a:pt x="6539" y="22958"/>
                  </a:cubicBezTo>
                  <a:lnTo>
                    <a:pt x="7606" y="21124"/>
                  </a:lnTo>
                  <a:lnTo>
                    <a:pt x="12643" y="24059"/>
                  </a:lnTo>
                  <a:cubicBezTo>
                    <a:pt x="12877" y="24176"/>
                    <a:pt x="13135" y="24234"/>
                    <a:pt x="13394" y="24234"/>
                  </a:cubicBezTo>
                  <a:cubicBezTo>
                    <a:pt x="13652" y="24234"/>
                    <a:pt x="13911" y="24176"/>
                    <a:pt x="14144" y="24059"/>
                  </a:cubicBezTo>
                  <a:lnTo>
                    <a:pt x="14778" y="23726"/>
                  </a:lnTo>
                  <a:cubicBezTo>
                    <a:pt x="15212" y="23425"/>
                    <a:pt x="15479" y="22925"/>
                    <a:pt x="15512" y="22391"/>
                  </a:cubicBezTo>
                  <a:lnTo>
                    <a:pt x="15512" y="8348"/>
                  </a:lnTo>
                  <a:cubicBezTo>
                    <a:pt x="15479" y="7814"/>
                    <a:pt x="15212" y="7347"/>
                    <a:pt x="14745" y="7047"/>
                  </a:cubicBezTo>
                  <a:lnTo>
                    <a:pt x="2869" y="175"/>
                  </a:lnTo>
                  <a:cubicBezTo>
                    <a:pt x="2636" y="59"/>
                    <a:pt x="2377" y="0"/>
                    <a:pt x="21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0"/>
            <p:cNvSpPr/>
            <p:nvPr/>
          </p:nvSpPr>
          <p:spPr>
            <a:xfrm>
              <a:off x="5842675" y="742650"/>
              <a:ext cx="68400" cy="415475"/>
            </a:xfrm>
            <a:custGeom>
              <a:rect b="b" l="l" r="r" t="t"/>
              <a:pathLst>
                <a:path extrusionOk="0" h="16619" w="2736">
                  <a:moveTo>
                    <a:pt x="1" y="16512"/>
                  </a:moveTo>
                  <a:cubicBezTo>
                    <a:pt x="6" y="16514"/>
                    <a:pt x="11" y="16516"/>
                    <a:pt x="16" y="16517"/>
                  </a:cubicBezTo>
                  <a:lnTo>
                    <a:pt x="16" y="16517"/>
                  </a:lnTo>
                  <a:cubicBezTo>
                    <a:pt x="11" y="16515"/>
                    <a:pt x="6" y="16514"/>
                    <a:pt x="1" y="16512"/>
                  </a:cubicBezTo>
                  <a:close/>
                  <a:moveTo>
                    <a:pt x="2502" y="0"/>
                  </a:moveTo>
                  <a:lnTo>
                    <a:pt x="401" y="1201"/>
                  </a:lnTo>
                  <a:cubicBezTo>
                    <a:pt x="534" y="1434"/>
                    <a:pt x="601" y="1701"/>
                    <a:pt x="634" y="1935"/>
                  </a:cubicBezTo>
                  <a:lnTo>
                    <a:pt x="634" y="16012"/>
                  </a:lnTo>
                  <a:cubicBezTo>
                    <a:pt x="634" y="16356"/>
                    <a:pt x="466" y="16553"/>
                    <a:pt x="214" y="16553"/>
                  </a:cubicBezTo>
                  <a:cubicBezTo>
                    <a:pt x="152" y="16553"/>
                    <a:pt x="86" y="16541"/>
                    <a:pt x="16" y="16517"/>
                  </a:cubicBezTo>
                  <a:lnTo>
                    <a:pt x="16" y="16517"/>
                  </a:lnTo>
                  <a:cubicBezTo>
                    <a:pt x="212" y="16586"/>
                    <a:pt x="409" y="16619"/>
                    <a:pt x="603" y="16619"/>
                  </a:cubicBezTo>
                  <a:cubicBezTo>
                    <a:pt x="865" y="16619"/>
                    <a:pt x="1122" y="16559"/>
                    <a:pt x="1368" y="16445"/>
                  </a:cubicBezTo>
                  <a:lnTo>
                    <a:pt x="2002" y="16112"/>
                  </a:lnTo>
                  <a:cubicBezTo>
                    <a:pt x="2436" y="15811"/>
                    <a:pt x="2703" y="15311"/>
                    <a:pt x="2736" y="14777"/>
                  </a:cubicBezTo>
                  <a:lnTo>
                    <a:pt x="2736" y="734"/>
                  </a:lnTo>
                  <a:cubicBezTo>
                    <a:pt x="2736" y="467"/>
                    <a:pt x="2636" y="2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0"/>
            <p:cNvSpPr/>
            <p:nvPr/>
          </p:nvSpPr>
          <p:spPr>
            <a:xfrm>
              <a:off x="5524125" y="552300"/>
              <a:ext cx="380275" cy="221225"/>
            </a:xfrm>
            <a:custGeom>
              <a:rect b="b" l="l" r="r" t="t"/>
              <a:pathLst>
                <a:path extrusionOk="0" h="8849" w="15211">
                  <a:moveTo>
                    <a:pt x="2085" y="0"/>
                  </a:moveTo>
                  <a:cubicBezTo>
                    <a:pt x="1826" y="0"/>
                    <a:pt x="1568" y="59"/>
                    <a:pt x="1334" y="175"/>
                  </a:cubicBezTo>
                  <a:lnTo>
                    <a:pt x="734" y="542"/>
                  </a:lnTo>
                  <a:cubicBezTo>
                    <a:pt x="334" y="776"/>
                    <a:pt x="100" y="1176"/>
                    <a:pt x="0" y="1610"/>
                  </a:cubicBezTo>
                  <a:cubicBezTo>
                    <a:pt x="68" y="1407"/>
                    <a:pt x="211" y="1296"/>
                    <a:pt x="410" y="1296"/>
                  </a:cubicBezTo>
                  <a:cubicBezTo>
                    <a:pt x="506" y="1296"/>
                    <a:pt x="614" y="1322"/>
                    <a:pt x="734" y="1376"/>
                  </a:cubicBezTo>
                  <a:lnTo>
                    <a:pt x="12609" y="8281"/>
                  </a:lnTo>
                  <a:cubicBezTo>
                    <a:pt x="12843" y="8415"/>
                    <a:pt x="13009" y="8615"/>
                    <a:pt x="13143" y="8848"/>
                  </a:cubicBezTo>
                  <a:lnTo>
                    <a:pt x="15211" y="7614"/>
                  </a:lnTo>
                  <a:cubicBezTo>
                    <a:pt x="15111" y="7381"/>
                    <a:pt x="14911" y="7214"/>
                    <a:pt x="14711" y="7080"/>
                  </a:cubicBezTo>
                  <a:lnTo>
                    <a:pt x="2835" y="175"/>
                  </a:lnTo>
                  <a:cubicBezTo>
                    <a:pt x="2602" y="59"/>
                    <a:pt x="2343" y="0"/>
                    <a:pt x="2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0"/>
            <p:cNvSpPr/>
            <p:nvPr/>
          </p:nvSpPr>
          <p:spPr>
            <a:xfrm>
              <a:off x="5578325" y="724125"/>
              <a:ext cx="223525" cy="302225"/>
            </a:xfrm>
            <a:custGeom>
              <a:rect b="b" l="l" r="r" t="t"/>
              <a:pathLst>
                <a:path extrusionOk="0" h="12089" w="8941">
                  <a:moveTo>
                    <a:pt x="3703" y="3643"/>
                  </a:moveTo>
                  <a:cubicBezTo>
                    <a:pt x="4137" y="3677"/>
                    <a:pt x="4537" y="3877"/>
                    <a:pt x="4837" y="4177"/>
                  </a:cubicBezTo>
                  <a:cubicBezTo>
                    <a:pt x="5804" y="5044"/>
                    <a:pt x="6372" y="6579"/>
                    <a:pt x="6138" y="7613"/>
                  </a:cubicBezTo>
                  <a:cubicBezTo>
                    <a:pt x="6071" y="7980"/>
                    <a:pt x="5838" y="8280"/>
                    <a:pt x="5504" y="8413"/>
                  </a:cubicBezTo>
                  <a:cubicBezTo>
                    <a:pt x="5422" y="8441"/>
                    <a:pt x="5335" y="8454"/>
                    <a:pt x="5245" y="8454"/>
                  </a:cubicBezTo>
                  <a:cubicBezTo>
                    <a:pt x="4897" y="8454"/>
                    <a:pt x="4500" y="8257"/>
                    <a:pt x="4103" y="7913"/>
                  </a:cubicBezTo>
                  <a:cubicBezTo>
                    <a:pt x="3136" y="7046"/>
                    <a:pt x="2569" y="5511"/>
                    <a:pt x="2836" y="4477"/>
                  </a:cubicBezTo>
                  <a:cubicBezTo>
                    <a:pt x="2869" y="4110"/>
                    <a:pt x="3103" y="3810"/>
                    <a:pt x="3436" y="3710"/>
                  </a:cubicBezTo>
                  <a:cubicBezTo>
                    <a:pt x="3503" y="3677"/>
                    <a:pt x="3603" y="3643"/>
                    <a:pt x="3703" y="3643"/>
                  </a:cubicBezTo>
                  <a:close/>
                  <a:moveTo>
                    <a:pt x="3687" y="3369"/>
                  </a:moveTo>
                  <a:cubicBezTo>
                    <a:pt x="3577" y="3369"/>
                    <a:pt x="3471" y="3383"/>
                    <a:pt x="3369" y="3410"/>
                  </a:cubicBezTo>
                  <a:cubicBezTo>
                    <a:pt x="2936" y="3576"/>
                    <a:pt x="2602" y="3943"/>
                    <a:pt x="2535" y="4410"/>
                  </a:cubicBezTo>
                  <a:cubicBezTo>
                    <a:pt x="2269" y="5545"/>
                    <a:pt x="2869" y="7212"/>
                    <a:pt x="3903" y="8113"/>
                  </a:cubicBezTo>
                  <a:cubicBezTo>
                    <a:pt x="4237" y="8480"/>
                    <a:pt x="4737" y="8713"/>
                    <a:pt x="5237" y="8747"/>
                  </a:cubicBezTo>
                  <a:cubicBezTo>
                    <a:pt x="5337" y="8747"/>
                    <a:pt x="5471" y="8713"/>
                    <a:pt x="5571" y="8680"/>
                  </a:cubicBezTo>
                  <a:cubicBezTo>
                    <a:pt x="6005" y="8547"/>
                    <a:pt x="6338" y="8146"/>
                    <a:pt x="6405" y="7713"/>
                  </a:cubicBezTo>
                  <a:cubicBezTo>
                    <a:pt x="6672" y="6579"/>
                    <a:pt x="6071" y="4911"/>
                    <a:pt x="5037" y="3977"/>
                  </a:cubicBezTo>
                  <a:cubicBezTo>
                    <a:pt x="4611" y="3577"/>
                    <a:pt x="4122" y="3369"/>
                    <a:pt x="3687" y="3369"/>
                  </a:cubicBezTo>
                  <a:close/>
                  <a:moveTo>
                    <a:pt x="2721" y="299"/>
                  </a:moveTo>
                  <a:cubicBezTo>
                    <a:pt x="2792" y="299"/>
                    <a:pt x="2842" y="353"/>
                    <a:pt x="2869" y="408"/>
                  </a:cubicBezTo>
                  <a:lnTo>
                    <a:pt x="3403" y="1608"/>
                  </a:lnTo>
                  <a:cubicBezTo>
                    <a:pt x="3503" y="1775"/>
                    <a:pt x="3636" y="1909"/>
                    <a:pt x="3836" y="1975"/>
                  </a:cubicBezTo>
                  <a:cubicBezTo>
                    <a:pt x="3970" y="2009"/>
                    <a:pt x="4070" y="2075"/>
                    <a:pt x="4203" y="2142"/>
                  </a:cubicBezTo>
                  <a:cubicBezTo>
                    <a:pt x="4257" y="2169"/>
                    <a:pt x="4313" y="2181"/>
                    <a:pt x="4368" y="2181"/>
                  </a:cubicBezTo>
                  <a:cubicBezTo>
                    <a:pt x="4517" y="2181"/>
                    <a:pt x="4655" y="2088"/>
                    <a:pt x="4704" y="1942"/>
                  </a:cubicBezTo>
                  <a:lnTo>
                    <a:pt x="4971" y="1208"/>
                  </a:lnTo>
                  <a:lnTo>
                    <a:pt x="5004" y="1208"/>
                  </a:lnTo>
                  <a:lnTo>
                    <a:pt x="5905" y="2042"/>
                  </a:lnTo>
                  <a:cubicBezTo>
                    <a:pt x="6005" y="2109"/>
                    <a:pt x="6038" y="2209"/>
                    <a:pt x="6038" y="2309"/>
                  </a:cubicBezTo>
                  <a:lnTo>
                    <a:pt x="5905" y="3243"/>
                  </a:lnTo>
                  <a:cubicBezTo>
                    <a:pt x="5905" y="3443"/>
                    <a:pt x="5938" y="3643"/>
                    <a:pt x="6071" y="3810"/>
                  </a:cubicBezTo>
                  <a:cubicBezTo>
                    <a:pt x="6205" y="3977"/>
                    <a:pt x="6338" y="4177"/>
                    <a:pt x="6472" y="4410"/>
                  </a:cubicBezTo>
                  <a:cubicBezTo>
                    <a:pt x="6572" y="4577"/>
                    <a:pt x="6772" y="4677"/>
                    <a:pt x="6972" y="4711"/>
                  </a:cubicBezTo>
                  <a:lnTo>
                    <a:pt x="7606" y="4711"/>
                  </a:lnTo>
                  <a:cubicBezTo>
                    <a:pt x="7672" y="4711"/>
                    <a:pt x="7773" y="4777"/>
                    <a:pt x="7806" y="4844"/>
                  </a:cubicBezTo>
                  <a:lnTo>
                    <a:pt x="8306" y="6178"/>
                  </a:lnTo>
                  <a:cubicBezTo>
                    <a:pt x="8306" y="6212"/>
                    <a:pt x="8306" y="6245"/>
                    <a:pt x="8306" y="6278"/>
                  </a:cubicBezTo>
                  <a:cubicBezTo>
                    <a:pt x="8306" y="6312"/>
                    <a:pt x="8273" y="6312"/>
                    <a:pt x="8240" y="6312"/>
                  </a:cubicBezTo>
                  <a:lnTo>
                    <a:pt x="7739" y="6512"/>
                  </a:lnTo>
                  <a:cubicBezTo>
                    <a:pt x="7539" y="6579"/>
                    <a:pt x="7406" y="6779"/>
                    <a:pt x="7439" y="7012"/>
                  </a:cubicBezTo>
                  <a:cubicBezTo>
                    <a:pt x="7472" y="7212"/>
                    <a:pt x="7506" y="7413"/>
                    <a:pt x="7506" y="7613"/>
                  </a:cubicBezTo>
                  <a:cubicBezTo>
                    <a:pt x="7506" y="7813"/>
                    <a:pt x="7606" y="7980"/>
                    <a:pt x="7706" y="8146"/>
                  </a:cubicBezTo>
                  <a:lnTo>
                    <a:pt x="8540" y="8980"/>
                  </a:lnTo>
                  <a:cubicBezTo>
                    <a:pt x="8606" y="9047"/>
                    <a:pt x="8606" y="9180"/>
                    <a:pt x="8606" y="9281"/>
                  </a:cubicBezTo>
                  <a:lnTo>
                    <a:pt x="8373" y="10181"/>
                  </a:lnTo>
                  <a:lnTo>
                    <a:pt x="8373" y="10215"/>
                  </a:lnTo>
                  <a:lnTo>
                    <a:pt x="7539" y="9614"/>
                  </a:lnTo>
                  <a:cubicBezTo>
                    <a:pt x="7439" y="9547"/>
                    <a:pt x="7372" y="9547"/>
                    <a:pt x="7272" y="9547"/>
                  </a:cubicBezTo>
                  <a:cubicBezTo>
                    <a:pt x="7139" y="9547"/>
                    <a:pt x="7039" y="9614"/>
                    <a:pt x="6939" y="9714"/>
                  </a:cubicBezTo>
                  <a:cubicBezTo>
                    <a:pt x="6905" y="9748"/>
                    <a:pt x="6839" y="9814"/>
                    <a:pt x="6772" y="9881"/>
                  </a:cubicBezTo>
                  <a:cubicBezTo>
                    <a:pt x="6638" y="10014"/>
                    <a:pt x="6572" y="10215"/>
                    <a:pt x="6638" y="10415"/>
                  </a:cubicBezTo>
                  <a:lnTo>
                    <a:pt x="6972" y="11649"/>
                  </a:lnTo>
                  <a:cubicBezTo>
                    <a:pt x="7005" y="11649"/>
                    <a:pt x="7005" y="11682"/>
                    <a:pt x="6972" y="11682"/>
                  </a:cubicBezTo>
                  <a:cubicBezTo>
                    <a:pt x="6972" y="11716"/>
                    <a:pt x="6939" y="11716"/>
                    <a:pt x="6939" y="11716"/>
                  </a:cubicBezTo>
                  <a:lnTo>
                    <a:pt x="6271" y="11849"/>
                  </a:lnTo>
                  <a:cubicBezTo>
                    <a:pt x="6171" y="11849"/>
                    <a:pt x="6071" y="11782"/>
                    <a:pt x="6071" y="11682"/>
                  </a:cubicBezTo>
                  <a:lnTo>
                    <a:pt x="5538" y="10481"/>
                  </a:lnTo>
                  <a:cubicBezTo>
                    <a:pt x="5438" y="10315"/>
                    <a:pt x="5304" y="10181"/>
                    <a:pt x="5104" y="10081"/>
                  </a:cubicBezTo>
                  <a:cubicBezTo>
                    <a:pt x="4971" y="10048"/>
                    <a:pt x="4870" y="10014"/>
                    <a:pt x="4737" y="9948"/>
                  </a:cubicBezTo>
                  <a:cubicBezTo>
                    <a:pt x="4687" y="9931"/>
                    <a:pt x="4637" y="9923"/>
                    <a:pt x="4587" y="9923"/>
                  </a:cubicBezTo>
                  <a:cubicBezTo>
                    <a:pt x="4537" y="9923"/>
                    <a:pt x="4487" y="9931"/>
                    <a:pt x="4437" y="9948"/>
                  </a:cubicBezTo>
                  <a:cubicBezTo>
                    <a:pt x="4337" y="9981"/>
                    <a:pt x="4270" y="10081"/>
                    <a:pt x="4237" y="10148"/>
                  </a:cubicBezTo>
                  <a:lnTo>
                    <a:pt x="3970" y="10882"/>
                  </a:lnTo>
                  <a:cubicBezTo>
                    <a:pt x="3970" y="10898"/>
                    <a:pt x="3962" y="10907"/>
                    <a:pt x="3953" y="10907"/>
                  </a:cubicBezTo>
                  <a:cubicBezTo>
                    <a:pt x="3945" y="10907"/>
                    <a:pt x="3936" y="10898"/>
                    <a:pt x="3936" y="10882"/>
                  </a:cubicBezTo>
                  <a:lnTo>
                    <a:pt x="3036" y="10048"/>
                  </a:lnTo>
                  <a:cubicBezTo>
                    <a:pt x="2936" y="9981"/>
                    <a:pt x="2902" y="9881"/>
                    <a:pt x="2902" y="9781"/>
                  </a:cubicBezTo>
                  <a:lnTo>
                    <a:pt x="3036" y="8847"/>
                  </a:lnTo>
                  <a:cubicBezTo>
                    <a:pt x="3036" y="8647"/>
                    <a:pt x="3002" y="8447"/>
                    <a:pt x="2869" y="8280"/>
                  </a:cubicBezTo>
                  <a:cubicBezTo>
                    <a:pt x="2736" y="8113"/>
                    <a:pt x="2602" y="7913"/>
                    <a:pt x="2469" y="7679"/>
                  </a:cubicBezTo>
                  <a:cubicBezTo>
                    <a:pt x="2369" y="7513"/>
                    <a:pt x="2169" y="7413"/>
                    <a:pt x="1968" y="7379"/>
                  </a:cubicBezTo>
                  <a:lnTo>
                    <a:pt x="1335" y="7379"/>
                  </a:lnTo>
                  <a:cubicBezTo>
                    <a:pt x="1268" y="7379"/>
                    <a:pt x="1168" y="7312"/>
                    <a:pt x="1134" y="7246"/>
                  </a:cubicBezTo>
                  <a:lnTo>
                    <a:pt x="667" y="5911"/>
                  </a:lnTo>
                  <a:cubicBezTo>
                    <a:pt x="667" y="5911"/>
                    <a:pt x="667" y="5878"/>
                    <a:pt x="667" y="5845"/>
                  </a:cubicBezTo>
                  <a:cubicBezTo>
                    <a:pt x="701" y="5811"/>
                    <a:pt x="701" y="5811"/>
                    <a:pt x="734" y="5778"/>
                  </a:cubicBezTo>
                  <a:lnTo>
                    <a:pt x="1268" y="5611"/>
                  </a:lnTo>
                  <a:cubicBezTo>
                    <a:pt x="1435" y="5511"/>
                    <a:pt x="1568" y="5311"/>
                    <a:pt x="1535" y="5111"/>
                  </a:cubicBezTo>
                  <a:cubicBezTo>
                    <a:pt x="1501" y="4911"/>
                    <a:pt x="1501" y="4711"/>
                    <a:pt x="1468" y="4510"/>
                  </a:cubicBezTo>
                  <a:cubicBezTo>
                    <a:pt x="1468" y="4310"/>
                    <a:pt x="1368" y="4110"/>
                    <a:pt x="1268" y="3977"/>
                  </a:cubicBezTo>
                  <a:lnTo>
                    <a:pt x="467" y="3143"/>
                  </a:lnTo>
                  <a:cubicBezTo>
                    <a:pt x="367" y="3043"/>
                    <a:pt x="367" y="2943"/>
                    <a:pt x="367" y="2843"/>
                  </a:cubicBezTo>
                  <a:lnTo>
                    <a:pt x="601" y="1909"/>
                  </a:lnTo>
                  <a:cubicBezTo>
                    <a:pt x="601" y="1909"/>
                    <a:pt x="601" y="1909"/>
                    <a:pt x="601" y="1875"/>
                  </a:cubicBezTo>
                  <a:lnTo>
                    <a:pt x="1435" y="2509"/>
                  </a:lnTo>
                  <a:cubicBezTo>
                    <a:pt x="1514" y="2549"/>
                    <a:pt x="1598" y="2567"/>
                    <a:pt x="1679" y="2567"/>
                  </a:cubicBezTo>
                  <a:cubicBezTo>
                    <a:pt x="1803" y="2567"/>
                    <a:pt x="1921" y="2523"/>
                    <a:pt x="2002" y="2442"/>
                  </a:cubicBezTo>
                  <a:cubicBezTo>
                    <a:pt x="2035" y="2376"/>
                    <a:pt x="2102" y="2309"/>
                    <a:pt x="2169" y="2242"/>
                  </a:cubicBezTo>
                  <a:cubicBezTo>
                    <a:pt x="2302" y="2109"/>
                    <a:pt x="2369" y="1909"/>
                    <a:pt x="2335" y="1708"/>
                  </a:cubicBezTo>
                  <a:lnTo>
                    <a:pt x="1968" y="508"/>
                  </a:lnTo>
                  <a:cubicBezTo>
                    <a:pt x="1968" y="474"/>
                    <a:pt x="1968" y="441"/>
                    <a:pt x="1968" y="441"/>
                  </a:cubicBezTo>
                  <a:cubicBezTo>
                    <a:pt x="2002" y="408"/>
                    <a:pt x="2002" y="408"/>
                    <a:pt x="2035" y="408"/>
                  </a:cubicBezTo>
                  <a:lnTo>
                    <a:pt x="2669" y="307"/>
                  </a:lnTo>
                  <a:cubicBezTo>
                    <a:pt x="2687" y="301"/>
                    <a:pt x="2705" y="299"/>
                    <a:pt x="2721" y="299"/>
                  </a:cubicBezTo>
                  <a:close/>
                  <a:moveTo>
                    <a:pt x="2680" y="1"/>
                  </a:moveTo>
                  <a:cubicBezTo>
                    <a:pt x="2654" y="1"/>
                    <a:pt x="2628" y="3"/>
                    <a:pt x="2602" y="7"/>
                  </a:cubicBezTo>
                  <a:lnTo>
                    <a:pt x="1968" y="107"/>
                  </a:lnTo>
                  <a:cubicBezTo>
                    <a:pt x="1835" y="107"/>
                    <a:pt x="1768" y="174"/>
                    <a:pt x="1702" y="274"/>
                  </a:cubicBezTo>
                  <a:cubicBezTo>
                    <a:pt x="1635" y="374"/>
                    <a:pt x="1635" y="474"/>
                    <a:pt x="1668" y="574"/>
                  </a:cubicBezTo>
                  <a:lnTo>
                    <a:pt x="2035" y="1775"/>
                  </a:lnTo>
                  <a:cubicBezTo>
                    <a:pt x="2035" y="1875"/>
                    <a:pt x="2002" y="1975"/>
                    <a:pt x="1935" y="2042"/>
                  </a:cubicBezTo>
                  <a:cubicBezTo>
                    <a:pt x="1868" y="2109"/>
                    <a:pt x="1802" y="2175"/>
                    <a:pt x="1735" y="2242"/>
                  </a:cubicBezTo>
                  <a:cubicBezTo>
                    <a:pt x="1711" y="2266"/>
                    <a:pt x="1671" y="2289"/>
                    <a:pt x="1638" y="2289"/>
                  </a:cubicBezTo>
                  <a:cubicBezTo>
                    <a:pt x="1624" y="2289"/>
                    <a:pt x="1611" y="2285"/>
                    <a:pt x="1601" y="2276"/>
                  </a:cubicBezTo>
                  <a:lnTo>
                    <a:pt x="768" y="1642"/>
                  </a:lnTo>
                  <a:cubicBezTo>
                    <a:pt x="709" y="1603"/>
                    <a:pt x="650" y="1586"/>
                    <a:pt x="592" y="1586"/>
                  </a:cubicBezTo>
                  <a:cubicBezTo>
                    <a:pt x="550" y="1586"/>
                    <a:pt x="509" y="1595"/>
                    <a:pt x="467" y="1608"/>
                  </a:cubicBezTo>
                  <a:cubicBezTo>
                    <a:pt x="367" y="1642"/>
                    <a:pt x="301" y="1708"/>
                    <a:pt x="267" y="1809"/>
                  </a:cubicBezTo>
                  <a:lnTo>
                    <a:pt x="67" y="2743"/>
                  </a:lnTo>
                  <a:cubicBezTo>
                    <a:pt x="0" y="2943"/>
                    <a:pt x="67" y="3143"/>
                    <a:pt x="200" y="3310"/>
                  </a:cubicBezTo>
                  <a:lnTo>
                    <a:pt x="1001" y="4144"/>
                  </a:lnTo>
                  <a:cubicBezTo>
                    <a:pt x="1101" y="4244"/>
                    <a:pt x="1134" y="4344"/>
                    <a:pt x="1168" y="4477"/>
                  </a:cubicBezTo>
                  <a:cubicBezTo>
                    <a:pt x="1168" y="4711"/>
                    <a:pt x="1201" y="4911"/>
                    <a:pt x="1235" y="5144"/>
                  </a:cubicBezTo>
                  <a:cubicBezTo>
                    <a:pt x="1235" y="5211"/>
                    <a:pt x="1201" y="5278"/>
                    <a:pt x="1134" y="5311"/>
                  </a:cubicBezTo>
                  <a:lnTo>
                    <a:pt x="601" y="5478"/>
                  </a:lnTo>
                  <a:cubicBezTo>
                    <a:pt x="401" y="5545"/>
                    <a:pt x="301" y="5778"/>
                    <a:pt x="367" y="6012"/>
                  </a:cubicBezTo>
                  <a:lnTo>
                    <a:pt x="834" y="7346"/>
                  </a:lnTo>
                  <a:cubicBezTo>
                    <a:pt x="934" y="7546"/>
                    <a:pt x="1101" y="7679"/>
                    <a:pt x="1335" y="7713"/>
                  </a:cubicBezTo>
                  <a:lnTo>
                    <a:pt x="1935" y="7713"/>
                  </a:lnTo>
                  <a:cubicBezTo>
                    <a:pt x="2035" y="7713"/>
                    <a:pt x="2135" y="7779"/>
                    <a:pt x="2202" y="7846"/>
                  </a:cubicBezTo>
                  <a:cubicBezTo>
                    <a:pt x="2335" y="8080"/>
                    <a:pt x="2469" y="8280"/>
                    <a:pt x="2602" y="8480"/>
                  </a:cubicBezTo>
                  <a:cubicBezTo>
                    <a:pt x="2702" y="8580"/>
                    <a:pt x="2736" y="8713"/>
                    <a:pt x="2702" y="8847"/>
                  </a:cubicBezTo>
                  <a:lnTo>
                    <a:pt x="2602" y="9748"/>
                  </a:lnTo>
                  <a:cubicBezTo>
                    <a:pt x="2569" y="9948"/>
                    <a:pt x="2636" y="10148"/>
                    <a:pt x="2802" y="10281"/>
                  </a:cubicBezTo>
                  <a:lnTo>
                    <a:pt x="3703" y="11115"/>
                  </a:lnTo>
                  <a:cubicBezTo>
                    <a:pt x="3768" y="11180"/>
                    <a:pt x="3848" y="11210"/>
                    <a:pt x="3928" y="11210"/>
                  </a:cubicBezTo>
                  <a:cubicBezTo>
                    <a:pt x="4052" y="11210"/>
                    <a:pt x="4176" y="11137"/>
                    <a:pt x="4237" y="11015"/>
                  </a:cubicBezTo>
                  <a:lnTo>
                    <a:pt x="4504" y="10281"/>
                  </a:lnTo>
                  <a:cubicBezTo>
                    <a:pt x="4504" y="10281"/>
                    <a:pt x="4504" y="10248"/>
                    <a:pt x="4537" y="10248"/>
                  </a:cubicBezTo>
                  <a:lnTo>
                    <a:pt x="4604" y="10248"/>
                  </a:lnTo>
                  <a:cubicBezTo>
                    <a:pt x="4737" y="10315"/>
                    <a:pt x="4870" y="10381"/>
                    <a:pt x="5037" y="10415"/>
                  </a:cubicBezTo>
                  <a:cubicBezTo>
                    <a:pt x="5137" y="10448"/>
                    <a:pt x="5237" y="10548"/>
                    <a:pt x="5271" y="10648"/>
                  </a:cubicBezTo>
                  <a:lnTo>
                    <a:pt x="5804" y="11849"/>
                  </a:lnTo>
                  <a:cubicBezTo>
                    <a:pt x="5892" y="11994"/>
                    <a:pt x="6029" y="12089"/>
                    <a:pt x="6196" y="12089"/>
                  </a:cubicBezTo>
                  <a:cubicBezTo>
                    <a:pt x="6220" y="12089"/>
                    <a:pt x="6246" y="12087"/>
                    <a:pt x="6271" y="12083"/>
                  </a:cubicBezTo>
                  <a:lnTo>
                    <a:pt x="6338" y="12083"/>
                  </a:lnTo>
                  <a:lnTo>
                    <a:pt x="6972" y="11982"/>
                  </a:lnTo>
                  <a:cubicBezTo>
                    <a:pt x="7072" y="11982"/>
                    <a:pt x="7172" y="11916"/>
                    <a:pt x="7239" y="11816"/>
                  </a:cubicBezTo>
                  <a:cubicBezTo>
                    <a:pt x="7306" y="11749"/>
                    <a:pt x="7306" y="11616"/>
                    <a:pt x="7272" y="11515"/>
                  </a:cubicBezTo>
                  <a:lnTo>
                    <a:pt x="6905" y="10315"/>
                  </a:lnTo>
                  <a:cubicBezTo>
                    <a:pt x="6905" y="10215"/>
                    <a:pt x="6939" y="10114"/>
                    <a:pt x="7005" y="10048"/>
                  </a:cubicBezTo>
                  <a:cubicBezTo>
                    <a:pt x="7072" y="10014"/>
                    <a:pt x="7139" y="9948"/>
                    <a:pt x="7205" y="9848"/>
                  </a:cubicBezTo>
                  <a:cubicBezTo>
                    <a:pt x="7229" y="9824"/>
                    <a:pt x="7269" y="9800"/>
                    <a:pt x="7303" y="9800"/>
                  </a:cubicBezTo>
                  <a:cubicBezTo>
                    <a:pt x="7317" y="9800"/>
                    <a:pt x="7329" y="9805"/>
                    <a:pt x="7339" y="9814"/>
                  </a:cubicBezTo>
                  <a:lnTo>
                    <a:pt x="8173" y="10448"/>
                  </a:lnTo>
                  <a:cubicBezTo>
                    <a:pt x="8242" y="10494"/>
                    <a:pt x="8318" y="10516"/>
                    <a:pt x="8390" y="10516"/>
                  </a:cubicBezTo>
                  <a:cubicBezTo>
                    <a:pt x="8529" y="10516"/>
                    <a:pt x="8651" y="10435"/>
                    <a:pt x="8673" y="10281"/>
                  </a:cubicBezTo>
                  <a:lnTo>
                    <a:pt x="8907" y="9347"/>
                  </a:lnTo>
                  <a:cubicBezTo>
                    <a:pt x="8940" y="9147"/>
                    <a:pt x="8873" y="8947"/>
                    <a:pt x="8740" y="8780"/>
                  </a:cubicBezTo>
                  <a:lnTo>
                    <a:pt x="7939" y="7946"/>
                  </a:lnTo>
                  <a:cubicBezTo>
                    <a:pt x="7873" y="7846"/>
                    <a:pt x="7806" y="7746"/>
                    <a:pt x="7806" y="7613"/>
                  </a:cubicBezTo>
                  <a:cubicBezTo>
                    <a:pt x="7773" y="7379"/>
                    <a:pt x="7773" y="7179"/>
                    <a:pt x="7739" y="6979"/>
                  </a:cubicBezTo>
                  <a:cubicBezTo>
                    <a:pt x="7739" y="6879"/>
                    <a:pt x="7773" y="6812"/>
                    <a:pt x="7839" y="6779"/>
                  </a:cubicBezTo>
                  <a:lnTo>
                    <a:pt x="8340" y="6612"/>
                  </a:lnTo>
                  <a:cubicBezTo>
                    <a:pt x="8440" y="6579"/>
                    <a:pt x="8540" y="6512"/>
                    <a:pt x="8573" y="6412"/>
                  </a:cubicBezTo>
                  <a:cubicBezTo>
                    <a:pt x="8606" y="6312"/>
                    <a:pt x="8606" y="6212"/>
                    <a:pt x="8573" y="6112"/>
                  </a:cubicBezTo>
                  <a:lnTo>
                    <a:pt x="8073" y="4744"/>
                  </a:lnTo>
                  <a:cubicBezTo>
                    <a:pt x="8006" y="4544"/>
                    <a:pt x="7806" y="4410"/>
                    <a:pt x="7606" y="4410"/>
                  </a:cubicBezTo>
                  <a:lnTo>
                    <a:pt x="6972" y="4410"/>
                  </a:lnTo>
                  <a:cubicBezTo>
                    <a:pt x="6872" y="4410"/>
                    <a:pt x="6772" y="4344"/>
                    <a:pt x="6705" y="4277"/>
                  </a:cubicBezTo>
                  <a:cubicBezTo>
                    <a:pt x="6572" y="4043"/>
                    <a:pt x="6438" y="3843"/>
                    <a:pt x="6305" y="3643"/>
                  </a:cubicBezTo>
                  <a:cubicBezTo>
                    <a:pt x="6238" y="3510"/>
                    <a:pt x="6205" y="3410"/>
                    <a:pt x="6205" y="3276"/>
                  </a:cubicBezTo>
                  <a:lnTo>
                    <a:pt x="6338" y="2376"/>
                  </a:lnTo>
                  <a:cubicBezTo>
                    <a:pt x="6338" y="2175"/>
                    <a:pt x="6271" y="1942"/>
                    <a:pt x="6138" y="1809"/>
                  </a:cubicBezTo>
                  <a:lnTo>
                    <a:pt x="5204" y="975"/>
                  </a:lnTo>
                  <a:cubicBezTo>
                    <a:pt x="5155" y="926"/>
                    <a:pt x="5089" y="895"/>
                    <a:pt x="5004" y="895"/>
                  </a:cubicBezTo>
                  <a:cubicBezTo>
                    <a:pt x="4973" y="895"/>
                    <a:pt x="4940" y="899"/>
                    <a:pt x="4904" y="908"/>
                  </a:cubicBezTo>
                  <a:cubicBezTo>
                    <a:pt x="4804" y="908"/>
                    <a:pt x="4737" y="1008"/>
                    <a:pt x="4704" y="1108"/>
                  </a:cubicBezTo>
                  <a:lnTo>
                    <a:pt x="4437" y="1809"/>
                  </a:lnTo>
                  <a:cubicBezTo>
                    <a:pt x="4437" y="1842"/>
                    <a:pt x="4403" y="1842"/>
                    <a:pt x="4403" y="1875"/>
                  </a:cubicBezTo>
                  <a:lnTo>
                    <a:pt x="4303" y="1875"/>
                  </a:lnTo>
                  <a:cubicBezTo>
                    <a:pt x="4170" y="1809"/>
                    <a:pt x="4037" y="1742"/>
                    <a:pt x="3903" y="1708"/>
                  </a:cubicBezTo>
                  <a:cubicBezTo>
                    <a:pt x="3803" y="1642"/>
                    <a:pt x="3703" y="1575"/>
                    <a:pt x="3636" y="1475"/>
                  </a:cubicBezTo>
                  <a:lnTo>
                    <a:pt x="3103" y="274"/>
                  </a:lnTo>
                  <a:cubicBezTo>
                    <a:pt x="3044" y="99"/>
                    <a:pt x="2859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1" name="Google Shape;163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1"/>
          <p:cNvSpPr txBox="1"/>
          <p:nvPr>
            <p:ph type="title"/>
          </p:nvPr>
        </p:nvSpPr>
        <p:spPr>
          <a:xfrm>
            <a:off x="522000" y="1457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Exploration des datasets</a:t>
            </a:r>
            <a:endParaRPr/>
          </a:p>
        </p:txBody>
      </p:sp>
      <p:sp>
        <p:nvSpPr>
          <p:cNvPr id="1637" name="Google Shape;163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638" name="Google Shape;1638;p41"/>
          <p:cNvGraphicFramePr/>
          <p:nvPr/>
        </p:nvGraphicFramePr>
        <p:xfrm>
          <a:off x="265125" y="918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{9E081457-5299-4569-9F5F-8A37890BC0DE}</a:tableStyleId>
              </a:tblPr>
              <a:tblGrid>
                <a:gridCol w="2998225"/>
                <a:gridCol w="924725"/>
                <a:gridCol w="1459525"/>
                <a:gridCol w="1703675"/>
                <a:gridCol w="1682400"/>
              </a:tblGrid>
              <a:tr h="51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Nom du dataset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colonnes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Lignes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Valeurs manquantes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Valeurs </a:t>
                      </a:r>
                      <a:r>
                        <a:rPr b="1" lang="en-GB" sz="1200"/>
                        <a:t>dupliquées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olist_geolocation_dataset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1000163,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00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olist_customers_dataset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99441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5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olist_orders_dataset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99441 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96478 )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olist_order_items_dataset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112650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1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olist_order_payments_dataset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103886 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0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olist_order_reviews_dataset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99224 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olist_products_dataset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32951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Product id 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7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olist_sellers_dataset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3095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7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product_category_name_translation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71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42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644" name="Google Shape;1644;p42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RFM &amp; Feature Eng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645" name="Google Shape;1645;p42"/>
          <p:cNvGrpSpPr/>
          <p:nvPr/>
        </p:nvGrpSpPr>
        <p:grpSpPr>
          <a:xfrm>
            <a:off x="4545291" y="946742"/>
            <a:ext cx="4025752" cy="3631617"/>
            <a:chOff x="1340300" y="523500"/>
            <a:chExt cx="4911850" cy="4729900"/>
          </a:xfrm>
        </p:grpSpPr>
        <p:sp>
          <p:nvSpPr>
            <p:cNvPr id="1646" name="Google Shape;1646;p42"/>
            <p:cNvSpPr/>
            <p:nvPr/>
          </p:nvSpPr>
          <p:spPr>
            <a:xfrm>
              <a:off x="1340300" y="2564775"/>
              <a:ext cx="4911850" cy="2688625"/>
            </a:xfrm>
            <a:custGeom>
              <a:rect b="b" l="l" r="r" t="t"/>
              <a:pathLst>
                <a:path extrusionOk="0" h="107545" w="196474">
                  <a:moveTo>
                    <a:pt x="98237" y="1"/>
                  </a:moveTo>
                  <a:cubicBezTo>
                    <a:pt x="43998" y="1"/>
                    <a:pt x="0" y="24085"/>
                    <a:pt x="0" y="53772"/>
                  </a:cubicBezTo>
                  <a:cubicBezTo>
                    <a:pt x="0" y="83460"/>
                    <a:pt x="43998" y="107544"/>
                    <a:pt x="98237" y="107544"/>
                  </a:cubicBezTo>
                  <a:cubicBezTo>
                    <a:pt x="152476" y="107544"/>
                    <a:pt x="196474" y="83460"/>
                    <a:pt x="196474" y="53772"/>
                  </a:cubicBezTo>
                  <a:cubicBezTo>
                    <a:pt x="196474" y="24085"/>
                    <a:pt x="152476" y="1"/>
                    <a:pt x="9823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1357800" y="3152900"/>
              <a:ext cx="1886375" cy="1082050"/>
            </a:xfrm>
            <a:custGeom>
              <a:rect b="b" l="l" r="r" t="t"/>
              <a:pathLst>
                <a:path extrusionOk="0" h="43282" w="75455">
                  <a:moveTo>
                    <a:pt x="50950" y="1"/>
                  </a:moveTo>
                  <a:cubicBezTo>
                    <a:pt x="50320" y="1"/>
                    <a:pt x="49686" y="143"/>
                    <a:pt x="49103" y="426"/>
                  </a:cubicBezTo>
                  <a:lnTo>
                    <a:pt x="1002" y="28246"/>
                  </a:lnTo>
                  <a:cubicBezTo>
                    <a:pt x="1" y="28813"/>
                    <a:pt x="1" y="29780"/>
                    <a:pt x="1002" y="30348"/>
                  </a:cubicBezTo>
                  <a:lnTo>
                    <a:pt x="22650" y="42856"/>
                  </a:lnTo>
                  <a:cubicBezTo>
                    <a:pt x="23234" y="43140"/>
                    <a:pt x="23868" y="43282"/>
                    <a:pt x="24497" y="43282"/>
                  </a:cubicBezTo>
                  <a:cubicBezTo>
                    <a:pt x="25127" y="43282"/>
                    <a:pt x="25753" y="43140"/>
                    <a:pt x="26320" y="42856"/>
                  </a:cubicBezTo>
                  <a:lnTo>
                    <a:pt x="74454" y="15037"/>
                  </a:lnTo>
                  <a:cubicBezTo>
                    <a:pt x="75455" y="14436"/>
                    <a:pt x="75455" y="13502"/>
                    <a:pt x="74454" y="12902"/>
                  </a:cubicBezTo>
                  <a:lnTo>
                    <a:pt x="52772" y="426"/>
                  </a:lnTo>
                  <a:cubicBezTo>
                    <a:pt x="52205" y="143"/>
                    <a:pt x="51579" y="1"/>
                    <a:pt x="509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2094175" y="3675775"/>
              <a:ext cx="1173350" cy="675100"/>
            </a:xfrm>
            <a:custGeom>
              <a:rect b="b" l="l" r="r" t="t"/>
              <a:pathLst>
                <a:path extrusionOk="0" h="27004" w="46934">
                  <a:moveTo>
                    <a:pt x="43769" y="1"/>
                  </a:moveTo>
                  <a:cubicBezTo>
                    <a:pt x="43581" y="1"/>
                    <a:pt x="43398" y="42"/>
                    <a:pt x="43231" y="126"/>
                  </a:cubicBezTo>
                  <a:lnTo>
                    <a:pt x="300" y="24910"/>
                  </a:lnTo>
                  <a:cubicBezTo>
                    <a:pt x="0" y="25110"/>
                    <a:pt x="0" y="25377"/>
                    <a:pt x="300" y="25544"/>
                  </a:cubicBezTo>
                  <a:lnTo>
                    <a:pt x="2602" y="26878"/>
                  </a:lnTo>
                  <a:cubicBezTo>
                    <a:pt x="2769" y="26962"/>
                    <a:pt x="2952" y="27003"/>
                    <a:pt x="3136" y="27003"/>
                  </a:cubicBezTo>
                  <a:cubicBezTo>
                    <a:pt x="3319" y="27003"/>
                    <a:pt x="3503" y="26962"/>
                    <a:pt x="3669" y="26878"/>
                  </a:cubicBezTo>
                  <a:lnTo>
                    <a:pt x="46633" y="2094"/>
                  </a:lnTo>
                  <a:cubicBezTo>
                    <a:pt x="46934" y="1994"/>
                    <a:pt x="46934" y="1560"/>
                    <a:pt x="46633" y="1460"/>
                  </a:cubicBezTo>
                  <a:lnTo>
                    <a:pt x="44332" y="126"/>
                  </a:lnTo>
                  <a:cubicBezTo>
                    <a:pt x="44148" y="42"/>
                    <a:pt x="43957" y="1"/>
                    <a:pt x="437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3933825" y="4180300"/>
              <a:ext cx="702175" cy="402400"/>
            </a:xfrm>
            <a:custGeom>
              <a:rect b="b" l="l" r="r" t="t"/>
              <a:pathLst>
                <a:path extrusionOk="0" h="16096" w="28087">
                  <a:moveTo>
                    <a:pt x="24935" y="1"/>
                  </a:moveTo>
                  <a:cubicBezTo>
                    <a:pt x="24743" y="1"/>
                    <a:pt x="24551" y="43"/>
                    <a:pt x="24384" y="126"/>
                  </a:cubicBezTo>
                  <a:lnTo>
                    <a:pt x="334" y="14003"/>
                  </a:lnTo>
                  <a:cubicBezTo>
                    <a:pt x="0" y="14169"/>
                    <a:pt x="0" y="14470"/>
                    <a:pt x="334" y="14636"/>
                  </a:cubicBezTo>
                  <a:lnTo>
                    <a:pt x="2635" y="15971"/>
                  </a:lnTo>
                  <a:cubicBezTo>
                    <a:pt x="2802" y="16054"/>
                    <a:pt x="2986" y="16096"/>
                    <a:pt x="3173" y="16096"/>
                  </a:cubicBezTo>
                  <a:cubicBezTo>
                    <a:pt x="3361" y="16096"/>
                    <a:pt x="3553" y="16054"/>
                    <a:pt x="3736" y="15971"/>
                  </a:cubicBezTo>
                  <a:lnTo>
                    <a:pt x="27787" y="2094"/>
                  </a:lnTo>
                  <a:cubicBezTo>
                    <a:pt x="28087" y="1927"/>
                    <a:pt x="28087" y="1627"/>
                    <a:pt x="27787" y="1460"/>
                  </a:cubicBezTo>
                  <a:lnTo>
                    <a:pt x="25485" y="126"/>
                  </a:lnTo>
                  <a:cubicBezTo>
                    <a:pt x="25318" y="43"/>
                    <a:pt x="25126" y="1"/>
                    <a:pt x="249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5158025" y="3470850"/>
              <a:ext cx="701350" cy="402175"/>
            </a:xfrm>
            <a:custGeom>
              <a:rect b="b" l="l" r="r" t="t"/>
              <a:pathLst>
                <a:path extrusionOk="0" h="16087" w="28054">
                  <a:moveTo>
                    <a:pt x="24914" y="0"/>
                  </a:moveTo>
                  <a:cubicBezTo>
                    <a:pt x="24726" y="0"/>
                    <a:pt x="24535" y="50"/>
                    <a:pt x="24351" y="150"/>
                  </a:cubicBezTo>
                  <a:lnTo>
                    <a:pt x="301" y="13994"/>
                  </a:lnTo>
                  <a:cubicBezTo>
                    <a:pt x="0" y="14094"/>
                    <a:pt x="0" y="14527"/>
                    <a:pt x="301" y="14627"/>
                  </a:cubicBezTo>
                  <a:lnTo>
                    <a:pt x="2602" y="15962"/>
                  </a:lnTo>
                  <a:cubicBezTo>
                    <a:pt x="2769" y="16045"/>
                    <a:pt x="2952" y="16087"/>
                    <a:pt x="3140" y="16087"/>
                  </a:cubicBezTo>
                  <a:cubicBezTo>
                    <a:pt x="3328" y="16087"/>
                    <a:pt x="3520" y="16045"/>
                    <a:pt x="3703" y="15962"/>
                  </a:cubicBezTo>
                  <a:lnTo>
                    <a:pt x="27753" y="2085"/>
                  </a:lnTo>
                  <a:cubicBezTo>
                    <a:pt x="28054" y="1985"/>
                    <a:pt x="28054" y="1551"/>
                    <a:pt x="27753" y="1451"/>
                  </a:cubicBezTo>
                  <a:lnTo>
                    <a:pt x="25452" y="150"/>
                  </a:lnTo>
                  <a:cubicBezTo>
                    <a:pt x="25285" y="50"/>
                    <a:pt x="25102" y="0"/>
                    <a:pt x="249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2757975" y="4317700"/>
              <a:ext cx="1081625" cy="624650"/>
            </a:xfrm>
            <a:custGeom>
              <a:rect b="b" l="l" r="r" t="t"/>
              <a:pathLst>
                <a:path extrusionOk="0" h="24986" w="43265">
                  <a:moveTo>
                    <a:pt x="21649" y="0"/>
                  </a:moveTo>
                  <a:cubicBezTo>
                    <a:pt x="9707" y="0"/>
                    <a:pt x="0" y="5571"/>
                    <a:pt x="0" y="12476"/>
                  </a:cubicBezTo>
                  <a:cubicBezTo>
                    <a:pt x="0" y="19381"/>
                    <a:pt x="9707" y="24985"/>
                    <a:pt x="21649" y="24985"/>
                  </a:cubicBezTo>
                  <a:cubicBezTo>
                    <a:pt x="33591" y="24985"/>
                    <a:pt x="43265" y="19381"/>
                    <a:pt x="43265" y="12476"/>
                  </a:cubicBezTo>
                  <a:cubicBezTo>
                    <a:pt x="43265" y="5571"/>
                    <a:pt x="33591" y="0"/>
                    <a:pt x="216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1395325" y="3228975"/>
              <a:ext cx="538750" cy="872750"/>
            </a:xfrm>
            <a:custGeom>
              <a:rect b="b" l="l" r="r" t="t"/>
              <a:pathLst>
                <a:path extrusionOk="0" h="34910" w="21550">
                  <a:moveTo>
                    <a:pt x="4800" y="0"/>
                  </a:moveTo>
                  <a:cubicBezTo>
                    <a:pt x="3645" y="0"/>
                    <a:pt x="2534" y="294"/>
                    <a:pt x="1669" y="919"/>
                  </a:cubicBezTo>
                  <a:cubicBezTo>
                    <a:pt x="1" y="2086"/>
                    <a:pt x="101" y="3487"/>
                    <a:pt x="468" y="4989"/>
                  </a:cubicBezTo>
                  <a:cubicBezTo>
                    <a:pt x="1235" y="7891"/>
                    <a:pt x="7640" y="12427"/>
                    <a:pt x="9875" y="14829"/>
                  </a:cubicBezTo>
                  <a:cubicBezTo>
                    <a:pt x="13711" y="18899"/>
                    <a:pt x="16913" y="23569"/>
                    <a:pt x="17080" y="34910"/>
                  </a:cubicBezTo>
                  <a:lnTo>
                    <a:pt x="20415" y="33242"/>
                  </a:lnTo>
                  <a:cubicBezTo>
                    <a:pt x="21550" y="20333"/>
                    <a:pt x="19148" y="13895"/>
                    <a:pt x="16379" y="9158"/>
                  </a:cubicBezTo>
                  <a:cubicBezTo>
                    <a:pt x="14244" y="5522"/>
                    <a:pt x="10542" y="2220"/>
                    <a:pt x="8440" y="986"/>
                  </a:cubicBezTo>
                  <a:cubicBezTo>
                    <a:pt x="7348" y="344"/>
                    <a:pt x="6049" y="0"/>
                    <a:pt x="48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2"/>
            <p:cNvSpPr/>
            <p:nvPr/>
          </p:nvSpPr>
          <p:spPr>
            <a:xfrm>
              <a:off x="1395325" y="3228975"/>
              <a:ext cx="538750" cy="872750"/>
            </a:xfrm>
            <a:custGeom>
              <a:rect b="b" l="l" r="r" t="t"/>
              <a:pathLst>
                <a:path extrusionOk="0" h="34910" w="21550">
                  <a:moveTo>
                    <a:pt x="4800" y="0"/>
                  </a:moveTo>
                  <a:cubicBezTo>
                    <a:pt x="3645" y="0"/>
                    <a:pt x="2534" y="294"/>
                    <a:pt x="1669" y="919"/>
                  </a:cubicBezTo>
                  <a:cubicBezTo>
                    <a:pt x="1" y="2086"/>
                    <a:pt x="101" y="3487"/>
                    <a:pt x="468" y="4989"/>
                  </a:cubicBezTo>
                  <a:cubicBezTo>
                    <a:pt x="1235" y="7891"/>
                    <a:pt x="7640" y="12427"/>
                    <a:pt x="9875" y="14829"/>
                  </a:cubicBezTo>
                  <a:cubicBezTo>
                    <a:pt x="13711" y="18899"/>
                    <a:pt x="16913" y="23569"/>
                    <a:pt x="17080" y="34910"/>
                  </a:cubicBezTo>
                  <a:lnTo>
                    <a:pt x="20415" y="33242"/>
                  </a:lnTo>
                  <a:cubicBezTo>
                    <a:pt x="21550" y="20333"/>
                    <a:pt x="19148" y="13895"/>
                    <a:pt x="16379" y="9158"/>
                  </a:cubicBezTo>
                  <a:cubicBezTo>
                    <a:pt x="14244" y="5522"/>
                    <a:pt x="10542" y="2220"/>
                    <a:pt x="8440" y="986"/>
                  </a:cubicBezTo>
                  <a:cubicBezTo>
                    <a:pt x="7348" y="344"/>
                    <a:pt x="6049" y="0"/>
                    <a:pt x="4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2"/>
            <p:cNvSpPr/>
            <p:nvPr/>
          </p:nvSpPr>
          <p:spPr>
            <a:xfrm>
              <a:off x="1493050" y="3284675"/>
              <a:ext cx="423525" cy="729650"/>
            </a:xfrm>
            <a:custGeom>
              <a:rect b="b" l="l" r="r" t="t"/>
              <a:pathLst>
                <a:path extrusionOk="0" h="29186" w="16941">
                  <a:moveTo>
                    <a:pt x="350" y="0"/>
                  </a:moveTo>
                  <a:cubicBezTo>
                    <a:pt x="118" y="0"/>
                    <a:pt x="1" y="343"/>
                    <a:pt x="262" y="459"/>
                  </a:cubicBezTo>
                  <a:cubicBezTo>
                    <a:pt x="4198" y="2394"/>
                    <a:pt x="16440" y="13101"/>
                    <a:pt x="14572" y="28946"/>
                  </a:cubicBezTo>
                  <a:cubicBezTo>
                    <a:pt x="14572" y="29079"/>
                    <a:pt x="14638" y="29179"/>
                    <a:pt x="14772" y="29179"/>
                  </a:cubicBezTo>
                  <a:cubicBezTo>
                    <a:pt x="14789" y="29184"/>
                    <a:pt x="14806" y="29186"/>
                    <a:pt x="14823" y="29186"/>
                  </a:cubicBezTo>
                  <a:cubicBezTo>
                    <a:pt x="14930" y="29186"/>
                    <a:pt x="15005" y="29095"/>
                    <a:pt x="15005" y="28979"/>
                  </a:cubicBezTo>
                  <a:cubicBezTo>
                    <a:pt x="16940" y="12901"/>
                    <a:pt x="4465" y="2027"/>
                    <a:pt x="462" y="25"/>
                  </a:cubicBezTo>
                  <a:cubicBezTo>
                    <a:pt x="422" y="8"/>
                    <a:pt x="385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>
              <a:off x="1409500" y="3685925"/>
              <a:ext cx="518750" cy="475025"/>
            </a:xfrm>
            <a:custGeom>
              <a:rect b="b" l="l" r="r" t="t"/>
              <a:pathLst>
                <a:path extrusionOk="0" h="19001" w="20750">
                  <a:moveTo>
                    <a:pt x="6261" y="0"/>
                  </a:moveTo>
                  <a:cubicBezTo>
                    <a:pt x="4141" y="0"/>
                    <a:pt x="1945" y="304"/>
                    <a:pt x="1" y="1088"/>
                  </a:cubicBezTo>
                  <a:cubicBezTo>
                    <a:pt x="101" y="1921"/>
                    <a:pt x="168" y="2755"/>
                    <a:pt x="168" y="3589"/>
                  </a:cubicBezTo>
                  <a:cubicBezTo>
                    <a:pt x="168" y="4557"/>
                    <a:pt x="201" y="5557"/>
                    <a:pt x="268" y="6525"/>
                  </a:cubicBezTo>
                  <a:cubicBezTo>
                    <a:pt x="268" y="7092"/>
                    <a:pt x="435" y="7659"/>
                    <a:pt x="768" y="8126"/>
                  </a:cubicBezTo>
                  <a:cubicBezTo>
                    <a:pt x="1102" y="8493"/>
                    <a:pt x="1535" y="8726"/>
                    <a:pt x="2002" y="8793"/>
                  </a:cubicBezTo>
                  <a:cubicBezTo>
                    <a:pt x="2469" y="8893"/>
                    <a:pt x="2970" y="8893"/>
                    <a:pt x="3437" y="8960"/>
                  </a:cubicBezTo>
                  <a:cubicBezTo>
                    <a:pt x="3670" y="8993"/>
                    <a:pt x="3937" y="9060"/>
                    <a:pt x="4004" y="9260"/>
                  </a:cubicBezTo>
                  <a:cubicBezTo>
                    <a:pt x="4071" y="9460"/>
                    <a:pt x="4004" y="9627"/>
                    <a:pt x="3870" y="9760"/>
                  </a:cubicBezTo>
                  <a:cubicBezTo>
                    <a:pt x="3704" y="9860"/>
                    <a:pt x="3537" y="9961"/>
                    <a:pt x="3370" y="9994"/>
                  </a:cubicBezTo>
                  <a:cubicBezTo>
                    <a:pt x="2703" y="10227"/>
                    <a:pt x="1936" y="10494"/>
                    <a:pt x="1736" y="11161"/>
                  </a:cubicBezTo>
                  <a:cubicBezTo>
                    <a:pt x="1635" y="11795"/>
                    <a:pt x="1769" y="12462"/>
                    <a:pt x="2136" y="12996"/>
                  </a:cubicBezTo>
                  <a:cubicBezTo>
                    <a:pt x="2603" y="13830"/>
                    <a:pt x="3337" y="14530"/>
                    <a:pt x="4237" y="14931"/>
                  </a:cubicBezTo>
                  <a:cubicBezTo>
                    <a:pt x="4628" y="15094"/>
                    <a:pt x="5040" y="15143"/>
                    <a:pt x="5463" y="15143"/>
                  </a:cubicBezTo>
                  <a:cubicBezTo>
                    <a:pt x="6129" y="15143"/>
                    <a:pt x="6823" y="15020"/>
                    <a:pt x="7502" y="15020"/>
                  </a:cubicBezTo>
                  <a:cubicBezTo>
                    <a:pt x="7717" y="15020"/>
                    <a:pt x="7930" y="15032"/>
                    <a:pt x="8140" y="15064"/>
                  </a:cubicBezTo>
                  <a:cubicBezTo>
                    <a:pt x="8207" y="15698"/>
                    <a:pt x="7506" y="16165"/>
                    <a:pt x="7340" y="16799"/>
                  </a:cubicBezTo>
                  <a:cubicBezTo>
                    <a:pt x="7239" y="17399"/>
                    <a:pt x="7506" y="18000"/>
                    <a:pt x="8040" y="18333"/>
                  </a:cubicBezTo>
                  <a:cubicBezTo>
                    <a:pt x="8923" y="18973"/>
                    <a:pt x="10307" y="19001"/>
                    <a:pt x="11430" y="19001"/>
                  </a:cubicBezTo>
                  <a:cubicBezTo>
                    <a:pt x="11537" y="19001"/>
                    <a:pt x="11641" y="19000"/>
                    <a:pt x="11743" y="19000"/>
                  </a:cubicBezTo>
                  <a:cubicBezTo>
                    <a:pt x="13511" y="18967"/>
                    <a:pt x="15445" y="18867"/>
                    <a:pt x="16846" y="18200"/>
                  </a:cubicBezTo>
                  <a:cubicBezTo>
                    <a:pt x="16946" y="18133"/>
                    <a:pt x="17814" y="17666"/>
                    <a:pt x="17914" y="17566"/>
                  </a:cubicBezTo>
                  <a:cubicBezTo>
                    <a:pt x="19248" y="16365"/>
                    <a:pt x="19949" y="14797"/>
                    <a:pt x="20416" y="13063"/>
                  </a:cubicBezTo>
                  <a:cubicBezTo>
                    <a:pt x="20749" y="11295"/>
                    <a:pt x="20749" y="9460"/>
                    <a:pt x="20349" y="7692"/>
                  </a:cubicBezTo>
                  <a:cubicBezTo>
                    <a:pt x="20221" y="7284"/>
                    <a:pt x="19568" y="5688"/>
                    <a:pt x="18909" y="5688"/>
                  </a:cubicBezTo>
                  <a:cubicBezTo>
                    <a:pt x="18706" y="5688"/>
                    <a:pt x="18503" y="5839"/>
                    <a:pt x="18314" y="6225"/>
                  </a:cubicBezTo>
                  <a:cubicBezTo>
                    <a:pt x="18081" y="6692"/>
                    <a:pt x="17847" y="7159"/>
                    <a:pt x="17614" y="7626"/>
                  </a:cubicBezTo>
                  <a:cubicBezTo>
                    <a:pt x="17614" y="6191"/>
                    <a:pt x="17614" y="4723"/>
                    <a:pt x="17080" y="3389"/>
                  </a:cubicBezTo>
                  <a:cubicBezTo>
                    <a:pt x="16746" y="2555"/>
                    <a:pt x="16179" y="1821"/>
                    <a:pt x="15412" y="1354"/>
                  </a:cubicBezTo>
                  <a:cubicBezTo>
                    <a:pt x="14704" y="970"/>
                    <a:pt x="14057" y="819"/>
                    <a:pt x="13583" y="819"/>
                  </a:cubicBezTo>
                  <a:cubicBezTo>
                    <a:pt x="13276" y="819"/>
                    <a:pt x="13041" y="882"/>
                    <a:pt x="12910" y="987"/>
                  </a:cubicBezTo>
                  <a:cubicBezTo>
                    <a:pt x="12777" y="1154"/>
                    <a:pt x="12677" y="1321"/>
                    <a:pt x="12610" y="1555"/>
                  </a:cubicBezTo>
                  <a:lnTo>
                    <a:pt x="12010" y="3523"/>
                  </a:lnTo>
                  <a:cubicBezTo>
                    <a:pt x="12010" y="3589"/>
                    <a:pt x="11976" y="3689"/>
                    <a:pt x="11909" y="3723"/>
                  </a:cubicBezTo>
                  <a:cubicBezTo>
                    <a:pt x="11859" y="3780"/>
                    <a:pt x="11821" y="3804"/>
                    <a:pt x="11793" y="3804"/>
                  </a:cubicBezTo>
                  <a:cubicBezTo>
                    <a:pt x="11689" y="3804"/>
                    <a:pt x="11709" y="3494"/>
                    <a:pt x="11709" y="3389"/>
                  </a:cubicBezTo>
                  <a:cubicBezTo>
                    <a:pt x="11743" y="3222"/>
                    <a:pt x="11743" y="3022"/>
                    <a:pt x="11743" y="2822"/>
                  </a:cubicBezTo>
                  <a:cubicBezTo>
                    <a:pt x="11743" y="2388"/>
                    <a:pt x="11609" y="1988"/>
                    <a:pt x="11376" y="1621"/>
                  </a:cubicBezTo>
                  <a:cubicBezTo>
                    <a:pt x="10542" y="354"/>
                    <a:pt x="8574" y="87"/>
                    <a:pt x="7206" y="20"/>
                  </a:cubicBezTo>
                  <a:cubicBezTo>
                    <a:pt x="6893" y="7"/>
                    <a:pt x="6578" y="0"/>
                    <a:pt x="62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>
              <a:off x="1465250" y="3729350"/>
              <a:ext cx="386275" cy="397400"/>
            </a:xfrm>
            <a:custGeom>
              <a:rect b="b" l="l" r="r" t="t"/>
              <a:pathLst>
                <a:path extrusionOk="0" h="15896" w="15451">
                  <a:moveTo>
                    <a:pt x="252" y="0"/>
                  </a:moveTo>
                  <a:cubicBezTo>
                    <a:pt x="54" y="0"/>
                    <a:pt x="0" y="292"/>
                    <a:pt x="206" y="351"/>
                  </a:cubicBezTo>
                  <a:cubicBezTo>
                    <a:pt x="3775" y="1585"/>
                    <a:pt x="13082" y="9625"/>
                    <a:pt x="15050" y="15762"/>
                  </a:cubicBezTo>
                  <a:cubicBezTo>
                    <a:pt x="15083" y="15829"/>
                    <a:pt x="15150" y="15862"/>
                    <a:pt x="15217" y="15896"/>
                  </a:cubicBezTo>
                  <a:cubicBezTo>
                    <a:pt x="15250" y="15896"/>
                    <a:pt x="15283" y="15862"/>
                    <a:pt x="15317" y="15862"/>
                  </a:cubicBezTo>
                  <a:cubicBezTo>
                    <a:pt x="15417" y="15829"/>
                    <a:pt x="15450" y="15729"/>
                    <a:pt x="15417" y="15629"/>
                  </a:cubicBezTo>
                  <a:cubicBezTo>
                    <a:pt x="13415" y="9424"/>
                    <a:pt x="3942" y="1252"/>
                    <a:pt x="339" y="18"/>
                  </a:cubicBezTo>
                  <a:cubicBezTo>
                    <a:pt x="308" y="6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1557125" y="3783750"/>
              <a:ext cx="217675" cy="202900"/>
            </a:xfrm>
            <a:custGeom>
              <a:rect b="b" l="l" r="r" t="t"/>
              <a:pathLst>
                <a:path extrusionOk="0" h="8116" w="8707">
                  <a:moveTo>
                    <a:pt x="8485" y="1"/>
                  </a:moveTo>
                  <a:cubicBezTo>
                    <a:pt x="8406" y="1"/>
                    <a:pt x="8339" y="55"/>
                    <a:pt x="8339" y="110"/>
                  </a:cubicBezTo>
                  <a:lnTo>
                    <a:pt x="8339" y="177"/>
                  </a:lnTo>
                  <a:cubicBezTo>
                    <a:pt x="7606" y="2412"/>
                    <a:pt x="7372" y="4780"/>
                    <a:pt x="7672" y="7115"/>
                  </a:cubicBezTo>
                  <a:cubicBezTo>
                    <a:pt x="6727" y="6866"/>
                    <a:pt x="5767" y="6743"/>
                    <a:pt x="4815" y="6743"/>
                  </a:cubicBezTo>
                  <a:cubicBezTo>
                    <a:pt x="3213" y="6743"/>
                    <a:pt x="1631" y="7092"/>
                    <a:pt x="167" y="7782"/>
                  </a:cubicBezTo>
                  <a:cubicBezTo>
                    <a:pt x="0" y="7849"/>
                    <a:pt x="67" y="8116"/>
                    <a:pt x="234" y="8116"/>
                  </a:cubicBezTo>
                  <a:cubicBezTo>
                    <a:pt x="267" y="8116"/>
                    <a:pt x="300" y="8082"/>
                    <a:pt x="334" y="8082"/>
                  </a:cubicBezTo>
                  <a:cubicBezTo>
                    <a:pt x="1745" y="7417"/>
                    <a:pt x="3278" y="7081"/>
                    <a:pt x="4822" y="7081"/>
                  </a:cubicBezTo>
                  <a:cubicBezTo>
                    <a:pt x="5833" y="7081"/>
                    <a:pt x="6849" y="7225"/>
                    <a:pt x="7839" y="7515"/>
                  </a:cubicBezTo>
                  <a:cubicBezTo>
                    <a:pt x="7852" y="7520"/>
                    <a:pt x="7866" y="7522"/>
                    <a:pt x="7880" y="7522"/>
                  </a:cubicBezTo>
                  <a:cubicBezTo>
                    <a:pt x="7972" y="7522"/>
                    <a:pt x="8073" y="7431"/>
                    <a:pt x="8073" y="7315"/>
                  </a:cubicBezTo>
                  <a:cubicBezTo>
                    <a:pt x="7739" y="4947"/>
                    <a:pt x="7939" y="2545"/>
                    <a:pt x="8673" y="277"/>
                  </a:cubicBezTo>
                  <a:lnTo>
                    <a:pt x="8673" y="210"/>
                  </a:lnTo>
                  <a:cubicBezTo>
                    <a:pt x="8706" y="110"/>
                    <a:pt x="8640" y="10"/>
                    <a:pt x="8540" y="10"/>
                  </a:cubicBezTo>
                  <a:cubicBezTo>
                    <a:pt x="8521" y="4"/>
                    <a:pt x="8503" y="1"/>
                    <a:pt x="8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5673400" y="2600325"/>
              <a:ext cx="429475" cy="702500"/>
            </a:xfrm>
            <a:custGeom>
              <a:rect b="b" l="l" r="r" t="t"/>
              <a:pathLst>
                <a:path extrusionOk="0" h="28100" w="17179">
                  <a:moveTo>
                    <a:pt x="13019" y="1"/>
                  </a:moveTo>
                  <a:cubicBezTo>
                    <a:pt x="9580" y="1"/>
                    <a:pt x="4479" y="5036"/>
                    <a:pt x="2468" y="10387"/>
                  </a:cubicBezTo>
                  <a:cubicBezTo>
                    <a:pt x="0" y="16992"/>
                    <a:pt x="33" y="21695"/>
                    <a:pt x="33" y="26332"/>
                  </a:cubicBezTo>
                  <a:lnTo>
                    <a:pt x="3169" y="28100"/>
                  </a:lnTo>
                  <a:cubicBezTo>
                    <a:pt x="3236" y="26298"/>
                    <a:pt x="3436" y="24464"/>
                    <a:pt x="3736" y="22696"/>
                  </a:cubicBezTo>
                  <a:cubicBezTo>
                    <a:pt x="4136" y="20561"/>
                    <a:pt x="6004" y="16525"/>
                    <a:pt x="8439" y="13623"/>
                  </a:cubicBezTo>
                  <a:cubicBezTo>
                    <a:pt x="10508" y="11154"/>
                    <a:pt x="12876" y="9286"/>
                    <a:pt x="14244" y="7685"/>
                  </a:cubicBezTo>
                  <a:cubicBezTo>
                    <a:pt x="17179" y="4216"/>
                    <a:pt x="16512" y="280"/>
                    <a:pt x="13310" y="13"/>
                  </a:cubicBezTo>
                  <a:cubicBezTo>
                    <a:pt x="13214" y="5"/>
                    <a:pt x="13117" y="1"/>
                    <a:pt x="1301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5673400" y="2600325"/>
              <a:ext cx="429475" cy="702500"/>
            </a:xfrm>
            <a:custGeom>
              <a:rect b="b" l="l" r="r" t="t"/>
              <a:pathLst>
                <a:path extrusionOk="0" h="28100" w="17179">
                  <a:moveTo>
                    <a:pt x="13019" y="1"/>
                  </a:moveTo>
                  <a:cubicBezTo>
                    <a:pt x="9580" y="1"/>
                    <a:pt x="4479" y="5036"/>
                    <a:pt x="2468" y="10387"/>
                  </a:cubicBezTo>
                  <a:cubicBezTo>
                    <a:pt x="0" y="16992"/>
                    <a:pt x="33" y="21695"/>
                    <a:pt x="33" y="26332"/>
                  </a:cubicBezTo>
                  <a:lnTo>
                    <a:pt x="3169" y="28100"/>
                  </a:lnTo>
                  <a:cubicBezTo>
                    <a:pt x="3236" y="26298"/>
                    <a:pt x="3436" y="24464"/>
                    <a:pt x="3736" y="22696"/>
                  </a:cubicBezTo>
                  <a:cubicBezTo>
                    <a:pt x="4136" y="20561"/>
                    <a:pt x="6004" y="16525"/>
                    <a:pt x="8439" y="13623"/>
                  </a:cubicBezTo>
                  <a:cubicBezTo>
                    <a:pt x="10508" y="11154"/>
                    <a:pt x="12876" y="9286"/>
                    <a:pt x="14244" y="7685"/>
                  </a:cubicBezTo>
                  <a:cubicBezTo>
                    <a:pt x="17179" y="4216"/>
                    <a:pt x="16512" y="280"/>
                    <a:pt x="13310" y="13"/>
                  </a:cubicBezTo>
                  <a:cubicBezTo>
                    <a:pt x="13214" y="5"/>
                    <a:pt x="13117" y="1"/>
                    <a:pt x="13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5705900" y="2658675"/>
              <a:ext cx="291900" cy="564100"/>
            </a:xfrm>
            <a:custGeom>
              <a:rect b="b" l="l" r="r" t="t"/>
              <a:pathLst>
                <a:path extrusionOk="0" h="22564" w="11676">
                  <a:moveTo>
                    <a:pt x="11427" y="1"/>
                  </a:moveTo>
                  <a:cubicBezTo>
                    <a:pt x="11398" y="1"/>
                    <a:pt x="11369" y="5"/>
                    <a:pt x="11342" y="14"/>
                  </a:cubicBezTo>
                  <a:cubicBezTo>
                    <a:pt x="6973" y="2582"/>
                    <a:pt x="168" y="12423"/>
                    <a:pt x="1" y="22363"/>
                  </a:cubicBezTo>
                  <a:cubicBezTo>
                    <a:pt x="1" y="22497"/>
                    <a:pt x="68" y="22563"/>
                    <a:pt x="201" y="22563"/>
                  </a:cubicBezTo>
                  <a:lnTo>
                    <a:pt x="268" y="22563"/>
                  </a:lnTo>
                  <a:cubicBezTo>
                    <a:pt x="335" y="22563"/>
                    <a:pt x="401" y="22463"/>
                    <a:pt x="401" y="22363"/>
                  </a:cubicBezTo>
                  <a:cubicBezTo>
                    <a:pt x="568" y="12590"/>
                    <a:pt x="7273" y="2883"/>
                    <a:pt x="11543" y="381"/>
                  </a:cubicBezTo>
                  <a:cubicBezTo>
                    <a:pt x="11643" y="314"/>
                    <a:pt x="11676" y="181"/>
                    <a:pt x="11609" y="81"/>
                  </a:cubicBezTo>
                  <a:cubicBezTo>
                    <a:pt x="11585" y="32"/>
                    <a:pt x="11507" y="1"/>
                    <a:pt x="11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5730100" y="2885450"/>
              <a:ext cx="383825" cy="434050"/>
            </a:xfrm>
            <a:custGeom>
              <a:rect b="b" l="l" r="r" t="t"/>
              <a:pathLst>
                <a:path extrusionOk="0" h="17362" w="15353">
                  <a:moveTo>
                    <a:pt x="11186" y="1"/>
                  </a:moveTo>
                  <a:cubicBezTo>
                    <a:pt x="10736" y="1"/>
                    <a:pt x="10252" y="48"/>
                    <a:pt x="9741" y="150"/>
                  </a:cubicBezTo>
                  <a:cubicBezTo>
                    <a:pt x="5538" y="984"/>
                    <a:pt x="901" y="6321"/>
                    <a:pt x="0" y="16161"/>
                  </a:cubicBezTo>
                  <a:lnTo>
                    <a:pt x="2068" y="17362"/>
                  </a:lnTo>
                  <a:cubicBezTo>
                    <a:pt x="2302" y="15727"/>
                    <a:pt x="3836" y="12859"/>
                    <a:pt x="6605" y="10290"/>
                  </a:cubicBezTo>
                  <a:cubicBezTo>
                    <a:pt x="9707" y="7421"/>
                    <a:pt x="13877" y="5687"/>
                    <a:pt x="14611" y="3719"/>
                  </a:cubicBezTo>
                  <a:cubicBezTo>
                    <a:pt x="15353" y="1664"/>
                    <a:pt x="13849" y="1"/>
                    <a:pt x="111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5752600" y="2938150"/>
              <a:ext cx="273575" cy="343000"/>
            </a:xfrm>
            <a:custGeom>
              <a:rect b="b" l="l" r="r" t="t"/>
              <a:pathLst>
                <a:path extrusionOk="0" h="13720" w="10943">
                  <a:moveTo>
                    <a:pt x="10710" y="1"/>
                  </a:moveTo>
                  <a:cubicBezTo>
                    <a:pt x="10688" y="1"/>
                    <a:pt x="10666" y="4"/>
                    <a:pt x="10642" y="10"/>
                  </a:cubicBezTo>
                  <a:cubicBezTo>
                    <a:pt x="7540" y="877"/>
                    <a:pt x="1769" y="4713"/>
                    <a:pt x="1" y="13486"/>
                  </a:cubicBezTo>
                  <a:cubicBezTo>
                    <a:pt x="1" y="13586"/>
                    <a:pt x="68" y="13686"/>
                    <a:pt x="168" y="13719"/>
                  </a:cubicBezTo>
                  <a:lnTo>
                    <a:pt x="268" y="13719"/>
                  </a:lnTo>
                  <a:cubicBezTo>
                    <a:pt x="335" y="13686"/>
                    <a:pt x="401" y="13619"/>
                    <a:pt x="401" y="13553"/>
                  </a:cubicBezTo>
                  <a:cubicBezTo>
                    <a:pt x="2136" y="4980"/>
                    <a:pt x="7907" y="1211"/>
                    <a:pt x="10775" y="410"/>
                  </a:cubicBezTo>
                  <a:cubicBezTo>
                    <a:pt x="10875" y="377"/>
                    <a:pt x="10942" y="243"/>
                    <a:pt x="10909" y="143"/>
                  </a:cubicBezTo>
                  <a:cubicBezTo>
                    <a:pt x="10881" y="61"/>
                    <a:pt x="10809" y="1"/>
                    <a:pt x="10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3935475" y="740150"/>
              <a:ext cx="336950" cy="444500"/>
            </a:xfrm>
            <a:custGeom>
              <a:rect b="b" l="l" r="r" t="t"/>
              <a:pathLst>
                <a:path extrusionOk="0" h="17780" w="13478">
                  <a:moveTo>
                    <a:pt x="7032" y="2114"/>
                  </a:moveTo>
                  <a:lnTo>
                    <a:pt x="7072" y="2135"/>
                  </a:lnTo>
                  <a:cubicBezTo>
                    <a:pt x="7060" y="2126"/>
                    <a:pt x="7046" y="2119"/>
                    <a:pt x="7032" y="2114"/>
                  </a:cubicBezTo>
                  <a:close/>
                  <a:moveTo>
                    <a:pt x="8874" y="0"/>
                  </a:moveTo>
                  <a:cubicBezTo>
                    <a:pt x="8674" y="0"/>
                    <a:pt x="8440" y="100"/>
                    <a:pt x="8373" y="300"/>
                  </a:cubicBezTo>
                  <a:lnTo>
                    <a:pt x="7573" y="2035"/>
                  </a:lnTo>
                  <a:cubicBezTo>
                    <a:pt x="7539" y="2102"/>
                    <a:pt x="7473" y="2202"/>
                    <a:pt x="7406" y="2268"/>
                  </a:cubicBezTo>
                  <a:cubicBezTo>
                    <a:pt x="7373" y="2302"/>
                    <a:pt x="7306" y="2335"/>
                    <a:pt x="7273" y="2368"/>
                  </a:cubicBezTo>
                  <a:lnTo>
                    <a:pt x="7606" y="3269"/>
                  </a:lnTo>
                  <a:cubicBezTo>
                    <a:pt x="7655" y="3390"/>
                    <a:pt x="7773" y="3476"/>
                    <a:pt x="7898" y="3476"/>
                  </a:cubicBezTo>
                  <a:cubicBezTo>
                    <a:pt x="7945" y="3476"/>
                    <a:pt x="7994" y="3463"/>
                    <a:pt x="8040" y="3436"/>
                  </a:cubicBezTo>
                  <a:cubicBezTo>
                    <a:pt x="8240" y="3336"/>
                    <a:pt x="8407" y="3269"/>
                    <a:pt x="8607" y="3202"/>
                  </a:cubicBezTo>
                  <a:cubicBezTo>
                    <a:pt x="8740" y="3169"/>
                    <a:pt x="8840" y="3102"/>
                    <a:pt x="8940" y="3002"/>
                  </a:cubicBezTo>
                  <a:cubicBezTo>
                    <a:pt x="9007" y="2935"/>
                    <a:pt x="9074" y="2869"/>
                    <a:pt x="9107" y="2769"/>
                  </a:cubicBezTo>
                  <a:lnTo>
                    <a:pt x="9874" y="1034"/>
                  </a:lnTo>
                  <a:cubicBezTo>
                    <a:pt x="9962" y="859"/>
                    <a:pt x="10125" y="761"/>
                    <a:pt x="10321" y="761"/>
                  </a:cubicBezTo>
                  <a:cubicBezTo>
                    <a:pt x="10349" y="761"/>
                    <a:pt x="10379" y="763"/>
                    <a:pt x="10408" y="767"/>
                  </a:cubicBezTo>
                  <a:lnTo>
                    <a:pt x="11342" y="934"/>
                  </a:lnTo>
                  <a:lnTo>
                    <a:pt x="11442" y="934"/>
                  </a:lnTo>
                  <a:lnTo>
                    <a:pt x="9941" y="200"/>
                  </a:lnTo>
                  <a:cubicBezTo>
                    <a:pt x="9908" y="167"/>
                    <a:pt x="9874" y="167"/>
                    <a:pt x="9841" y="167"/>
                  </a:cubicBezTo>
                  <a:lnTo>
                    <a:pt x="8874" y="0"/>
                  </a:lnTo>
                  <a:close/>
                  <a:moveTo>
                    <a:pt x="11830" y="2299"/>
                  </a:moveTo>
                  <a:cubicBezTo>
                    <a:pt x="11771" y="2299"/>
                    <a:pt x="11717" y="2327"/>
                    <a:pt x="11676" y="2368"/>
                  </a:cubicBezTo>
                  <a:lnTo>
                    <a:pt x="11175" y="2735"/>
                  </a:lnTo>
                  <a:lnTo>
                    <a:pt x="11075" y="3069"/>
                  </a:lnTo>
                  <a:cubicBezTo>
                    <a:pt x="11042" y="3302"/>
                    <a:pt x="11109" y="3503"/>
                    <a:pt x="11275" y="3669"/>
                  </a:cubicBezTo>
                  <a:cubicBezTo>
                    <a:pt x="11342" y="3736"/>
                    <a:pt x="11442" y="3836"/>
                    <a:pt x="11509" y="3936"/>
                  </a:cubicBezTo>
                  <a:cubicBezTo>
                    <a:pt x="11587" y="4033"/>
                    <a:pt x="11698" y="4085"/>
                    <a:pt x="11811" y="4085"/>
                  </a:cubicBezTo>
                  <a:cubicBezTo>
                    <a:pt x="11892" y="4085"/>
                    <a:pt x="11973" y="4059"/>
                    <a:pt x="12043" y="4003"/>
                  </a:cubicBezTo>
                  <a:lnTo>
                    <a:pt x="13210" y="3102"/>
                  </a:lnTo>
                  <a:cubicBezTo>
                    <a:pt x="13249" y="3063"/>
                    <a:pt x="13300" y="3047"/>
                    <a:pt x="13355" y="3047"/>
                  </a:cubicBezTo>
                  <a:cubicBezTo>
                    <a:pt x="13394" y="3047"/>
                    <a:pt x="13436" y="3055"/>
                    <a:pt x="13477" y="3069"/>
                  </a:cubicBezTo>
                  <a:lnTo>
                    <a:pt x="11943" y="2335"/>
                  </a:lnTo>
                  <a:cubicBezTo>
                    <a:pt x="11904" y="2310"/>
                    <a:pt x="11866" y="2299"/>
                    <a:pt x="11830" y="2299"/>
                  </a:cubicBezTo>
                  <a:close/>
                  <a:moveTo>
                    <a:pt x="8880" y="5682"/>
                  </a:moveTo>
                  <a:cubicBezTo>
                    <a:pt x="8791" y="5682"/>
                    <a:pt x="8700" y="5689"/>
                    <a:pt x="8607" y="5704"/>
                  </a:cubicBezTo>
                  <a:cubicBezTo>
                    <a:pt x="8674" y="5871"/>
                    <a:pt x="8774" y="6071"/>
                    <a:pt x="8807" y="6271"/>
                  </a:cubicBezTo>
                  <a:cubicBezTo>
                    <a:pt x="9174" y="7839"/>
                    <a:pt x="8340" y="10174"/>
                    <a:pt x="6872" y="11475"/>
                  </a:cubicBezTo>
                  <a:cubicBezTo>
                    <a:pt x="6472" y="11909"/>
                    <a:pt x="5905" y="12175"/>
                    <a:pt x="5338" y="12309"/>
                  </a:cubicBezTo>
                  <a:cubicBezTo>
                    <a:pt x="5619" y="12822"/>
                    <a:pt x="6073" y="13089"/>
                    <a:pt x="6610" y="13089"/>
                  </a:cubicBezTo>
                  <a:cubicBezTo>
                    <a:pt x="7155" y="13089"/>
                    <a:pt x="7785" y="12814"/>
                    <a:pt x="8407" y="12242"/>
                  </a:cubicBezTo>
                  <a:cubicBezTo>
                    <a:pt x="9874" y="10941"/>
                    <a:pt x="10708" y="8606"/>
                    <a:pt x="10341" y="7038"/>
                  </a:cubicBezTo>
                  <a:cubicBezTo>
                    <a:pt x="10134" y="6150"/>
                    <a:pt x="9585" y="5682"/>
                    <a:pt x="8880" y="5682"/>
                  </a:cubicBezTo>
                  <a:close/>
                  <a:moveTo>
                    <a:pt x="5438" y="1301"/>
                  </a:moveTo>
                  <a:cubicBezTo>
                    <a:pt x="5371" y="1301"/>
                    <a:pt x="5305" y="1334"/>
                    <a:pt x="5271" y="1368"/>
                  </a:cubicBezTo>
                  <a:lnTo>
                    <a:pt x="3937" y="2569"/>
                  </a:lnTo>
                  <a:cubicBezTo>
                    <a:pt x="3904" y="2602"/>
                    <a:pt x="3904" y="2602"/>
                    <a:pt x="3870" y="2635"/>
                  </a:cubicBezTo>
                  <a:cubicBezTo>
                    <a:pt x="3870" y="2635"/>
                    <a:pt x="3870" y="2669"/>
                    <a:pt x="3837" y="2669"/>
                  </a:cubicBezTo>
                  <a:cubicBezTo>
                    <a:pt x="3803" y="2735"/>
                    <a:pt x="3770" y="2835"/>
                    <a:pt x="3737" y="2902"/>
                  </a:cubicBezTo>
                  <a:lnTo>
                    <a:pt x="3737" y="2969"/>
                  </a:lnTo>
                  <a:cubicBezTo>
                    <a:pt x="3703" y="3036"/>
                    <a:pt x="3703" y="3102"/>
                    <a:pt x="3703" y="3202"/>
                  </a:cubicBezTo>
                  <a:lnTo>
                    <a:pt x="3904" y="4503"/>
                  </a:lnTo>
                  <a:cubicBezTo>
                    <a:pt x="3904" y="4737"/>
                    <a:pt x="3837" y="4970"/>
                    <a:pt x="3703" y="5170"/>
                  </a:cubicBezTo>
                  <a:cubicBezTo>
                    <a:pt x="3503" y="5471"/>
                    <a:pt x="3303" y="5771"/>
                    <a:pt x="3103" y="6071"/>
                  </a:cubicBezTo>
                  <a:cubicBezTo>
                    <a:pt x="3036" y="6204"/>
                    <a:pt x="2936" y="6271"/>
                    <a:pt x="2836" y="6338"/>
                  </a:cubicBezTo>
                  <a:cubicBezTo>
                    <a:pt x="2769" y="6371"/>
                    <a:pt x="2736" y="6371"/>
                    <a:pt x="2703" y="6371"/>
                  </a:cubicBezTo>
                  <a:lnTo>
                    <a:pt x="1502" y="6371"/>
                  </a:lnTo>
                  <a:cubicBezTo>
                    <a:pt x="1468" y="6405"/>
                    <a:pt x="1435" y="6405"/>
                    <a:pt x="1435" y="6405"/>
                  </a:cubicBezTo>
                  <a:cubicBezTo>
                    <a:pt x="1368" y="6438"/>
                    <a:pt x="1335" y="6471"/>
                    <a:pt x="1302" y="6505"/>
                  </a:cubicBezTo>
                  <a:cubicBezTo>
                    <a:pt x="1235" y="6571"/>
                    <a:pt x="1202" y="6638"/>
                    <a:pt x="1168" y="6705"/>
                  </a:cubicBezTo>
                  <a:lnTo>
                    <a:pt x="434" y="8673"/>
                  </a:lnTo>
                  <a:cubicBezTo>
                    <a:pt x="368" y="8840"/>
                    <a:pt x="468" y="9040"/>
                    <a:pt x="635" y="9107"/>
                  </a:cubicBezTo>
                  <a:lnTo>
                    <a:pt x="1669" y="9607"/>
                  </a:lnTo>
                  <a:cubicBezTo>
                    <a:pt x="1702" y="9707"/>
                    <a:pt x="1702" y="9807"/>
                    <a:pt x="1702" y="9874"/>
                  </a:cubicBezTo>
                  <a:cubicBezTo>
                    <a:pt x="1635" y="10174"/>
                    <a:pt x="1602" y="10508"/>
                    <a:pt x="1602" y="10808"/>
                  </a:cubicBezTo>
                  <a:cubicBezTo>
                    <a:pt x="1569" y="11041"/>
                    <a:pt x="1502" y="11241"/>
                    <a:pt x="1335" y="11442"/>
                  </a:cubicBezTo>
                  <a:lnTo>
                    <a:pt x="201" y="12642"/>
                  </a:lnTo>
                  <a:cubicBezTo>
                    <a:pt x="168" y="12676"/>
                    <a:pt x="134" y="12676"/>
                    <a:pt x="134" y="12709"/>
                  </a:cubicBezTo>
                  <a:cubicBezTo>
                    <a:pt x="101" y="12742"/>
                    <a:pt x="101" y="12776"/>
                    <a:pt x="67" y="12809"/>
                  </a:cubicBezTo>
                  <a:cubicBezTo>
                    <a:pt x="1" y="12943"/>
                    <a:pt x="1" y="13109"/>
                    <a:pt x="34" y="13276"/>
                  </a:cubicBezTo>
                  <a:lnTo>
                    <a:pt x="334" y="14611"/>
                  </a:lnTo>
                  <a:cubicBezTo>
                    <a:pt x="368" y="14677"/>
                    <a:pt x="401" y="14744"/>
                    <a:pt x="468" y="14777"/>
                  </a:cubicBezTo>
                  <a:lnTo>
                    <a:pt x="2002" y="15545"/>
                  </a:lnTo>
                  <a:cubicBezTo>
                    <a:pt x="1935" y="15478"/>
                    <a:pt x="1902" y="15444"/>
                    <a:pt x="1869" y="15344"/>
                  </a:cubicBezTo>
                  <a:lnTo>
                    <a:pt x="1535" y="14144"/>
                  </a:lnTo>
                  <a:cubicBezTo>
                    <a:pt x="1502" y="14043"/>
                    <a:pt x="1502" y="13943"/>
                    <a:pt x="1535" y="13877"/>
                  </a:cubicBezTo>
                  <a:cubicBezTo>
                    <a:pt x="1535" y="13743"/>
                    <a:pt x="1602" y="13610"/>
                    <a:pt x="1702" y="13510"/>
                  </a:cubicBezTo>
                  <a:lnTo>
                    <a:pt x="2836" y="12309"/>
                  </a:lnTo>
                  <a:cubicBezTo>
                    <a:pt x="3003" y="12109"/>
                    <a:pt x="3103" y="11909"/>
                    <a:pt x="3103" y="11675"/>
                  </a:cubicBezTo>
                  <a:cubicBezTo>
                    <a:pt x="3136" y="11341"/>
                    <a:pt x="3170" y="11041"/>
                    <a:pt x="3203" y="10741"/>
                  </a:cubicBezTo>
                  <a:cubicBezTo>
                    <a:pt x="3236" y="10541"/>
                    <a:pt x="3103" y="10341"/>
                    <a:pt x="2936" y="10241"/>
                  </a:cubicBezTo>
                  <a:lnTo>
                    <a:pt x="2169" y="10007"/>
                  </a:lnTo>
                  <a:cubicBezTo>
                    <a:pt x="1969" y="9907"/>
                    <a:pt x="1869" y="9707"/>
                    <a:pt x="1935" y="9540"/>
                  </a:cubicBezTo>
                  <a:lnTo>
                    <a:pt x="2669" y="7572"/>
                  </a:lnTo>
                  <a:cubicBezTo>
                    <a:pt x="2703" y="7505"/>
                    <a:pt x="2736" y="7439"/>
                    <a:pt x="2803" y="7372"/>
                  </a:cubicBezTo>
                  <a:cubicBezTo>
                    <a:pt x="2903" y="7272"/>
                    <a:pt x="3036" y="7205"/>
                    <a:pt x="3170" y="7205"/>
                  </a:cubicBezTo>
                  <a:lnTo>
                    <a:pt x="4070" y="7205"/>
                  </a:lnTo>
                  <a:cubicBezTo>
                    <a:pt x="4170" y="7205"/>
                    <a:pt x="4270" y="7172"/>
                    <a:pt x="4337" y="7138"/>
                  </a:cubicBezTo>
                  <a:cubicBezTo>
                    <a:pt x="4437" y="7072"/>
                    <a:pt x="4571" y="7005"/>
                    <a:pt x="4637" y="6872"/>
                  </a:cubicBezTo>
                  <a:cubicBezTo>
                    <a:pt x="4804" y="6571"/>
                    <a:pt x="5004" y="6271"/>
                    <a:pt x="5238" y="5971"/>
                  </a:cubicBezTo>
                  <a:cubicBezTo>
                    <a:pt x="5338" y="5771"/>
                    <a:pt x="5405" y="5537"/>
                    <a:pt x="5405" y="5304"/>
                  </a:cubicBezTo>
                  <a:lnTo>
                    <a:pt x="5238" y="4003"/>
                  </a:lnTo>
                  <a:cubicBezTo>
                    <a:pt x="5204" y="3903"/>
                    <a:pt x="5238" y="3836"/>
                    <a:pt x="5238" y="3769"/>
                  </a:cubicBezTo>
                  <a:cubicBezTo>
                    <a:pt x="5271" y="3603"/>
                    <a:pt x="5338" y="3469"/>
                    <a:pt x="5471" y="3369"/>
                  </a:cubicBezTo>
                  <a:lnTo>
                    <a:pt x="6772" y="2168"/>
                  </a:lnTo>
                  <a:cubicBezTo>
                    <a:pt x="6813" y="2127"/>
                    <a:pt x="6880" y="2099"/>
                    <a:pt x="6949" y="2099"/>
                  </a:cubicBezTo>
                  <a:cubicBezTo>
                    <a:pt x="6977" y="2099"/>
                    <a:pt x="7005" y="2103"/>
                    <a:pt x="7032" y="2114"/>
                  </a:cubicBezTo>
                  <a:lnTo>
                    <a:pt x="7032" y="2114"/>
                  </a:lnTo>
                  <a:lnTo>
                    <a:pt x="5538" y="1334"/>
                  </a:lnTo>
                  <a:cubicBezTo>
                    <a:pt x="5505" y="1301"/>
                    <a:pt x="5471" y="1301"/>
                    <a:pt x="5438" y="1301"/>
                  </a:cubicBezTo>
                  <a:close/>
                  <a:moveTo>
                    <a:pt x="7573" y="15232"/>
                  </a:moveTo>
                  <a:cubicBezTo>
                    <a:pt x="7516" y="15232"/>
                    <a:pt x="7458" y="15247"/>
                    <a:pt x="7406" y="15278"/>
                  </a:cubicBezTo>
                  <a:cubicBezTo>
                    <a:pt x="7239" y="15344"/>
                    <a:pt x="7039" y="15444"/>
                    <a:pt x="6839" y="15511"/>
                  </a:cubicBezTo>
                  <a:cubicBezTo>
                    <a:pt x="6772" y="15511"/>
                    <a:pt x="6739" y="15545"/>
                    <a:pt x="6672" y="15578"/>
                  </a:cubicBezTo>
                  <a:lnTo>
                    <a:pt x="6706" y="15711"/>
                  </a:lnTo>
                  <a:cubicBezTo>
                    <a:pt x="6739" y="15778"/>
                    <a:pt x="6806" y="15845"/>
                    <a:pt x="6839" y="15878"/>
                  </a:cubicBezTo>
                  <a:lnTo>
                    <a:pt x="8340" y="16612"/>
                  </a:lnTo>
                  <a:cubicBezTo>
                    <a:pt x="8307" y="16579"/>
                    <a:pt x="8273" y="16545"/>
                    <a:pt x="8240" y="16479"/>
                  </a:cubicBezTo>
                  <a:lnTo>
                    <a:pt x="7873" y="15444"/>
                  </a:lnTo>
                  <a:cubicBezTo>
                    <a:pt x="7827" y="15306"/>
                    <a:pt x="7701" y="15232"/>
                    <a:pt x="7573" y="15232"/>
                  </a:cubicBezTo>
                  <a:close/>
                  <a:moveTo>
                    <a:pt x="3635" y="14628"/>
                  </a:moveTo>
                  <a:cubicBezTo>
                    <a:pt x="3554" y="14628"/>
                    <a:pt x="3473" y="14655"/>
                    <a:pt x="3403" y="14711"/>
                  </a:cubicBezTo>
                  <a:lnTo>
                    <a:pt x="2736" y="15211"/>
                  </a:lnTo>
                  <a:lnTo>
                    <a:pt x="2336" y="16645"/>
                  </a:lnTo>
                  <a:cubicBezTo>
                    <a:pt x="2269" y="16779"/>
                    <a:pt x="2336" y="16946"/>
                    <a:pt x="2469" y="17012"/>
                  </a:cubicBezTo>
                  <a:lnTo>
                    <a:pt x="3994" y="17758"/>
                  </a:lnTo>
                  <a:lnTo>
                    <a:pt x="3994" y="17758"/>
                  </a:lnTo>
                  <a:cubicBezTo>
                    <a:pt x="3865" y="17682"/>
                    <a:pt x="3840" y="17534"/>
                    <a:pt x="3870" y="17413"/>
                  </a:cubicBezTo>
                  <a:lnTo>
                    <a:pt x="4371" y="15645"/>
                  </a:lnTo>
                  <a:cubicBezTo>
                    <a:pt x="4404" y="15411"/>
                    <a:pt x="4337" y="15211"/>
                    <a:pt x="4170" y="15044"/>
                  </a:cubicBezTo>
                  <a:cubicBezTo>
                    <a:pt x="4104" y="14977"/>
                    <a:pt x="4004" y="14877"/>
                    <a:pt x="3937" y="14777"/>
                  </a:cubicBezTo>
                  <a:cubicBezTo>
                    <a:pt x="3859" y="14680"/>
                    <a:pt x="3747" y="14628"/>
                    <a:pt x="3635" y="14628"/>
                  </a:cubicBezTo>
                  <a:close/>
                  <a:moveTo>
                    <a:pt x="3994" y="17758"/>
                  </a:moveTo>
                  <a:cubicBezTo>
                    <a:pt x="4007" y="17766"/>
                    <a:pt x="4021" y="17773"/>
                    <a:pt x="4037" y="17779"/>
                  </a:cubicBezTo>
                  <a:lnTo>
                    <a:pt x="3994" y="1775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3935475" y="740150"/>
              <a:ext cx="336950" cy="444500"/>
            </a:xfrm>
            <a:custGeom>
              <a:rect b="b" l="l" r="r" t="t"/>
              <a:pathLst>
                <a:path extrusionOk="0" h="17780" w="13478">
                  <a:moveTo>
                    <a:pt x="7032" y="2114"/>
                  </a:moveTo>
                  <a:lnTo>
                    <a:pt x="7072" y="2135"/>
                  </a:lnTo>
                  <a:cubicBezTo>
                    <a:pt x="7060" y="2126"/>
                    <a:pt x="7046" y="2119"/>
                    <a:pt x="7032" y="2114"/>
                  </a:cubicBezTo>
                  <a:close/>
                  <a:moveTo>
                    <a:pt x="8874" y="0"/>
                  </a:moveTo>
                  <a:cubicBezTo>
                    <a:pt x="8674" y="0"/>
                    <a:pt x="8440" y="100"/>
                    <a:pt x="8373" y="300"/>
                  </a:cubicBezTo>
                  <a:lnTo>
                    <a:pt x="7573" y="2035"/>
                  </a:lnTo>
                  <a:cubicBezTo>
                    <a:pt x="7539" y="2102"/>
                    <a:pt x="7473" y="2202"/>
                    <a:pt x="7406" y="2268"/>
                  </a:cubicBezTo>
                  <a:cubicBezTo>
                    <a:pt x="7373" y="2302"/>
                    <a:pt x="7306" y="2335"/>
                    <a:pt x="7273" y="2368"/>
                  </a:cubicBezTo>
                  <a:lnTo>
                    <a:pt x="7606" y="3269"/>
                  </a:lnTo>
                  <a:cubicBezTo>
                    <a:pt x="7655" y="3390"/>
                    <a:pt x="7773" y="3476"/>
                    <a:pt x="7898" y="3476"/>
                  </a:cubicBezTo>
                  <a:cubicBezTo>
                    <a:pt x="7945" y="3476"/>
                    <a:pt x="7994" y="3463"/>
                    <a:pt x="8040" y="3436"/>
                  </a:cubicBezTo>
                  <a:cubicBezTo>
                    <a:pt x="8240" y="3336"/>
                    <a:pt x="8407" y="3269"/>
                    <a:pt x="8607" y="3202"/>
                  </a:cubicBezTo>
                  <a:cubicBezTo>
                    <a:pt x="8740" y="3169"/>
                    <a:pt x="8840" y="3102"/>
                    <a:pt x="8940" y="3002"/>
                  </a:cubicBezTo>
                  <a:cubicBezTo>
                    <a:pt x="9007" y="2935"/>
                    <a:pt x="9074" y="2869"/>
                    <a:pt x="9107" y="2769"/>
                  </a:cubicBezTo>
                  <a:lnTo>
                    <a:pt x="9874" y="1034"/>
                  </a:lnTo>
                  <a:cubicBezTo>
                    <a:pt x="9962" y="859"/>
                    <a:pt x="10125" y="761"/>
                    <a:pt x="10321" y="761"/>
                  </a:cubicBezTo>
                  <a:cubicBezTo>
                    <a:pt x="10349" y="761"/>
                    <a:pt x="10379" y="763"/>
                    <a:pt x="10408" y="767"/>
                  </a:cubicBezTo>
                  <a:lnTo>
                    <a:pt x="11342" y="934"/>
                  </a:lnTo>
                  <a:lnTo>
                    <a:pt x="11442" y="934"/>
                  </a:lnTo>
                  <a:lnTo>
                    <a:pt x="9941" y="200"/>
                  </a:lnTo>
                  <a:cubicBezTo>
                    <a:pt x="9908" y="167"/>
                    <a:pt x="9874" y="167"/>
                    <a:pt x="9841" y="167"/>
                  </a:cubicBezTo>
                  <a:lnTo>
                    <a:pt x="8874" y="0"/>
                  </a:lnTo>
                  <a:close/>
                  <a:moveTo>
                    <a:pt x="11830" y="2299"/>
                  </a:moveTo>
                  <a:cubicBezTo>
                    <a:pt x="11771" y="2299"/>
                    <a:pt x="11717" y="2327"/>
                    <a:pt x="11676" y="2368"/>
                  </a:cubicBezTo>
                  <a:lnTo>
                    <a:pt x="11175" y="2735"/>
                  </a:lnTo>
                  <a:lnTo>
                    <a:pt x="11075" y="3069"/>
                  </a:lnTo>
                  <a:cubicBezTo>
                    <a:pt x="11042" y="3302"/>
                    <a:pt x="11109" y="3503"/>
                    <a:pt x="11275" y="3669"/>
                  </a:cubicBezTo>
                  <a:cubicBezTo>
                    <a:pt x="11342" y="3736"/>
                    <a:pt x="11442" y="3836"/>
                    <a:pt x="11509" y="3936"/>
                  </a:cubicBezTo>
                  <a:cubicBezTo>
                    <a:pt x="11587" y="4033"/>
                    <a:pt x="11698" y="4085"/>
                    <a:pt x="11811" y="4085"/>
                  </a:cubicBezTo>
                  <a:cubicBezTo>
                    <a:pt x="11892" y="4085"/>
                    <a:pt x="11973" y="4059"/>
                    <a:pt x="12043" y="4003"/>
                  </a:cubicBezTo>
                  <a:lnTo>
                    <a:pt x="13210" y="3102"/>
                  </a:lnTo>
                  <a:cubicBezTo>
                    <a:pt x="13249" y="3063"/>
                    <a:pt x="13300" y="3047"/>
                    <a:pt x="13355" y="3047"/>
                  </a:cubicBezTo>
                  <a:cubicBezTo>
                    <a:pt x="13394" y="3047"/>
                    <a:pt x="13436" y="3055"/>
                    <a:pt x="13477" y="3069"/>
                  </a:cubicBezTo>
                  <a:lnTo>
                    <a:pt x="11943" y="2335"/>
                  </a:lnTo>
                  <a:cubicBezTo>
                    <a:pt x="11904" y="2310"/>
                    <a:pt x="11866" y="2299"/>
                    <a:pt x="11830" y="2299"/>
                  </a:cubicBezTo>
                  <a:close/>
                  <a:moveTo>
                    <a:pt x="8880" y="5682"/>
                  </a:moveTo>
                  <a:cubicBezTo>
                    <a:pt x="8791" y="5682"/>
                    <a:pt x="8700" y="5689"/>
                    <a:pt x="8607" y="5704"/>
                  </a:cubicBezTo>
                  <a:cubicBezTo>
                    <a:pt x="8674" y="5871"/>
                    <a:pt x="8774" y="6071"/>
                    <a:pt x="8807" y="6271"/>
                  </a:cubicBezTo>
                  <a:cubicBezTo>
                    <a:pt x="9174" y="7839"/>
                    <a:pt x="8340" y="10174"/>
                    <a:pt x="6872" y="11475"/>
                  </a:cubicBezTo>
                  <a:cubicBezTo>
                    <a:pt x="6472" y="11909"/>
                    <a:pt x="5905" y="12175"/>
                    <a:pt x="5338" y="12309"/>
                  </a:cubicBezTo>
                  <a:cubicBezTo>
                    <a:pt x="5619" y="12822"/>
                    <a:pt x="6073" y="13089"/>
                    <a:pt x="6610" y="13089"/>
                  </a:cubicBezTo>
                  <a:cubicBezTo>
                    <a:pt x="7155" y="13089"/>
                    <a:pt x="7785" y="12814"/>
                    <a:pt x="8407" y="12242"/>
                  </a:cubicBezTo>
                  <a:cubicBezTo>
                    <a:pt x="9874" y="10941"/>
                    <a:pt x="10708" y="8606"/>
                    <a:pt x="10341" y="7038"/>
                  </a:cubicBezTo>
                  <a:cubicBezTo>
                    <a:pt x="10134" y="6150"/>
                    <a:pt x="9585" y="5682"/>
                    <a:pt x="8880" y="5682"/>
                  </a:cubicBezTo>
                  <a:close/>
                  <a:moveTo>
                    <a:pt x="5438" y="1301"/>
                  </a:moveTo>
                  <a:cubicBezTo>
                    <a:pt x="5371" y="1301"/>
                    <a:pt x="5305" y="1334"/>
                    <a:pt x="5271" y="1368"/>
                  </a:cubicBezTo>
                  <a:lnTo>
                    <a:pt x="3937" y="2569"/>
                  </a:lnTo>
                  <a:cubicBezTo>
                    <a:pt x="3904" y="2602"/>
                    <a:pt x="3904" y="2602"/>
                    <a:pt x="3870" y="2635"/>
                  </a:cubicBezTo>
                  <a:cubicBezTo>
                    <a:pt x="3870" y="2635"/>
                    <a:pt x="3870" y="2669"/>
                    <a:pt x="3837" y="2669"/>
                  </a:cubicBezTo>
                  <a:cubicBezTo>
                    <a:pt x="3803" y="2735"/>
                    <a:pt x="3770" y="2835"/>
                    <a:pt x="3737" y="2902"/>
                  </a:cubicBezTo>
                  <a:lnTo>
                    <a:pt x="3737" y="2969"/>
                  </a:lnTo>
                  <a:cubicBezTo>
                    <a:pt x="3703" y="3036"/>
                    <a:pt x="3703" y="3102"/>
                    <a:pt x="3703" y="3202"/>
                  </a:cubicBezTo>
                  <a:lnTo>
                    <a:pt x="3904" y="4503"/>
                  </a:lnTo>
                  <a:cubicBezTo>
                    <a:pt x="3904" y="4737"/>
                    <a:pt x="3837" y="4970"/>
                    <a:pt x="3703" y="5170"/>
                  </a:cubicBezTo>
                  <a:cubicBezTo>
                    <a:pt x="3503" y="5471"/>
                    <a:pt x="3303" y="5771"/>
                    <a:pt x="3103" y="6071"/>
                  </a:cubicBezTo>
                  <a:cubicBezTo>
                    <a:pt x="3036" y="6204"/>
                    <a:pt x="2936" y="6271"/>
                    <a:pt x="2836" y="6338"/>
                  </a:cubicBezTo>
                  <a:cubicBezTo>
                    <a:pt x="2769" y="6371"/>
                    <a:pt x="2736" y="6371"/>
                    <a:pt x="2703" y="6371"/>
                  </a:cubicBezTo>
                  <a:lnTo>
                    <a:pt x="1502" y="6371"/>
                  </a:lnTo>
                  <a:cubicBezTo>
                    <a:pt x="1468" y="6405"/>
                    <a:pt x="1435" y="6405"/>
                    <a:pt x="1435" y="6405"/>
                  </a:cubicBezTo>
                  <a:cubicBezTo>
                    <a:pt x="1368" y="6438"/>
                    <a:pt x="1335" y="6471"/>
                    <a:pt x="1302" y="6505"/>
                  </a:cubicBezTo>
                  <a:cubicBezTo>
                    <a:pt x="1235" y="6571"/>
                    <a:pt x="1202" y="6638"/>
                    <a:pt x="1168" y="6705"/>
                  </a:cubicBezTo>
                  <a:lnTo>
                    <a:pt x="434" y="8673"/>
                  </a:lnTo>
                  <a:cubicBezTo>
                    <a:pt x="368" y="8840"/>
                    <a:pt x="468" y="9040"/>
                    <a:pt x="635" y="9107"/>
                  </a:cubicBezTo>
                  <a:lnTo>
                    <a:pt x="1669" y="9607"/>
                  </a:lnTo>
                  <a:cubicBezTo>
                    <a:pt x="1702" y="9707"/>
                    <a:pt x="1702" y="9807"/>
                    <a:pt x="1702" y="9874"/>
                  </a:cubicBezTo>
                  <a:cubicBezTo>
                    <a:pt x="1635" y="10174"/>
                    <a:pt x="1602" y="10508"/>
                    <a:pt x="1602" y="10808"/>
                  </a:cubicBezTo>
                  <a:cubicBezTo>
                    <a:pt x="1569" y="11041"/>
                    <a:pt x="1502" y="11241"/>
                    <a:pt x="1335" y="11442"/>
                  </a:cubicBezTo>
                  <a:lnTo>
                    <a:pt x="201" y="12642"/>
                  </a:lnTo>
                  <a:cubicBezTo>
                    <a:pt x="168" y="12676"/>
                    <a:pt x="134" y="12676"/>
                    <a:pt x="134" y="12709"/>
                  </a:cubicBezTo>
                  <a:cubicBezTo>
                    <a:pt x="101" y="12742"/>
                    <a:pt x="101" y="12776"/>
                    <a:pt x="67" y="12809"/>
                  </a:cubicBezTo>
                  <a:cubicBezTo>
                    <a:pt x="1" y="12943"/>
                    <a:pt x="1" y="13109"/>
                    <a:pt x="34" y="13276"/>
                  </a:cubicBezTo>
                  <a:lnTo>
                    <a:pt x="334" y="14611"/>
                  </a:lnTo>
                  <a:cubicBezTo>
                    <a:pt x="368" y="14677"/>
                    <a:pt x="401" y="14744"/>
                    <a:pt x="468" y="14777"/>
                  </a:cubicBezTo>
                  <a:lnTo>
                    <a:pt x="2002" y="15545"/>
                  </a:lnTo>
                  <a:cubicBezTo>
                    <a:pt x="1935" y="15478"/>
                    <a:pt x="1902" y="15444"/>
                    <a:pt x="1869" y="15344"/>
                  </a:cubicBezTo>
                  <a:lnTo>
                    <a:pt x="1535" y="14144"/>
                  </a:lnTo>
                  <a:cubicBezTo>
                    <a:pt x="1502" y="14043"/>
                    <a:pt x="1502" y="13943"/>
                    <a:pt x="1535" y="13877"/>
                  </a:cubicBezTo>
                  <a:cubicBezTo>
                    <a:pt x="1535" y="13743"/>
                    <a:pt x="1602" y="13610"/>
                    <a:pt x="1702" y="13510"/>
                  </a:cubicBezTo>
                  <a:lnTo>
                    <a:pt x="2836" y="12309"/>
                  </a:lnTo>
                  <a:cubicBezTo>
                    <a:pt x="3003" y="12109"/>
                    <a:pt x="3103" y="11909"/>
                    <a:pt x="3103" y="11675"/>
                  </a:cubicBezTo>
                  <a:cubicBezTo>
                    <a:pt x="3136" y="11341"/>
                    <a:pt x="3170" y="11041"/>
                    <a:pt x="3203" y="10741"/>
                  </a:cubicBezTo>
                  <a:cubicBezTo>
                    <a:pt x="3236" y="10541"/>
                    <a:pt x="3103" y="10341"/>
                    <a:pt x="2936" y="10241"/>
                  </a:cubicBezTo>
                  <a:lnTo>
                    <a:pt x="2169" y="10007"/>
                  </a:lnTo>
                  <a:cubicBezTo>
                    <a:pt x="1969" y="9907"/>
                    <a:pt x="1869" y="9707"/>
                    <a:pt x="1935" y="9540"/>
                  </a:cubicBezTo>
                  <a:lnTo>
                    <a:pt x="2669" y="7572"/>
                  </a:lnTo>
                  <a:cubicBezTo>
                    <a:pt x="2703" y="7505"/>
                    <a:pt x="2736" y="7439"/>
                    <a:pt x="2803" y="7372"/>
                  </a:cubicBezTo>
                  <a:cubicBezTo>
                    <a:pt x="2903" y="7272"/>
                    <a:pt x="3036" y="7205"/>
                    <a:pt x="3170" y="7205"/>
                  </a:cubicBezTo>
                  <a:lnTo>
                    <a:pt x="4070" y="7205"/>
                  </a:lnTo>
                  <a:cubicBezTo>
                    <a:pt x="4170" y="7205"/>
                    <a:pt x="4270" y="7172"/>
                    <a:pt x="4337" y="7138"/>
                  </a:cubicBezTo>
                  <a:cubicBezTo>
                    <a:pt x="4437" y="7072"/>
                    <a:pt x="4571" y="7005"/>
                    <a:pt x="4637" y="6872"/>
                  </a:cubicBezTo>
                  <a:cubicBezTo>
                    <a:pt x="4804" y="6571"/>
                    <a:pt x="5004" y="6271"/>
                    <a:pt x="5238" y="5971"/>
                  </a:cubicBezTo>
                  <a:cubicBezTo>
                    <a:pt x="5338" y="5771"/>
                    <a:pt x="5405" y="5537"/>
                    <a:pt x="5405" y="5304"/>
                  </a:cubicBezTo>
                  <a:lnTo>
                    <a:pt x="5238" y="4003"/>
                  </a:lnTo>
                  <a:cubicBezTo>
                    <a:pt x="5204" y="3903"/>
                    <a:pt x="5238" y="3836"/>
                    <a:pt x="5238" y="3769"/>
                  </a:cubicBezTo>
                  <a:cubicBezTo>
                    <a:pt x="5271" y="3603"/>
                    <a:pt x="5338" y="3469"/>
                    <a:pt x="5471" y="3369"/>
                  </a:cubicBezTo>
                  <a:lnTo>
                    <a:pt x="6772" y="2168"/>
                  </a:lnTo>
                  <a:cubicBezTo>
                    <a:pt x="6813" y="2127"/>
                    <a:pt x="6880" y="2099"/>
                    <a:pt x="6949" y="2099"/>
                  </a:cubicBezTo>
                  <a:cubicBezTo>
                    <a:pt x="6977" y="2099"/>
                    <a:pt x="7005" y="2103"/>
                    <a:pt x="7032" y="2114"/>
                  </a:cubicBezTo>
                  <a:lnTo>
                    <a:pt x="7032" y="2114"/>
                  </a:lnTo>
                  <a:lnTo>
                    <a:pt x="5538" y="1334"/>
                  </a:lnTo>
                  <a:cubicBezTo>
                    <a:pt x="5505" y="1301"/>
                    <a:pt x="5471" y="1301"/>
                    <a:pt x="5438" y="1301"/>
                  </a:cubicBezTo>
                  <a:close/>
                  <a:moveTo>
                    <a:pt x="7573" y="15232"/>
                  </a:moveTo>
                  <a:cubicBezTo>
                    <a:pt x="7516" y="15232"/>
                    <a:pt x="7458" y="15247"/>
                    <a:pt x="7406" y="15278"/>
                  </a:cubicBezTo>
                  <a:cubicBezTo>
                    <a:pt x="7239" y="15344"/>
                    <a:pt x="7039" y="15444"/>
                    <a:pt x="6839" y="15511"/>
                  </a:cubicBezTo>
                  <a:cubicBezTo>
                    <a:pt x="6772" y="15511"/>
                    <a:pt x="6739" y="15545"/>
                    <a:pt x="6672" y="15578"/>
                  </a:cubicBezTo>
                  <a:lnTo>
                    <a:pt x="6706" y="15711"/>
                  </a:lnTo>
                  <a:cubicBezTo>
                    <a:pt x="6739" y="15778"/>
                    <a:pt x="6806" y="15845"/>
                    <a:pt x="6839" y="15878"/>
                  </a:cubicBezTo>
                  <a:lnTo>
                    <a:pt x="8340" y="16612"/>
                  </a:lnTo>
                  <a:cubicBezTo>
                    <a:pt x="8307" y="16579"/>
                    <a:pt x="8273" y="16545"/>
                    <a:pt x="8240" y="16479"/>
                  </a:cubicBezTo>
                  <a:lnTo>
                    <a:pt x="7873" y="15444"/>
                  </a:lnTo>
                  <a:cubicBezTo>
                    <a:pt x="7827" y="15306"/>
                    <a:pt x="7701" y="15232"/>
                    <a:pt x="7573" y="15232"/>
                  </a:cubicBezTo>
                  <a:close/>
                  <a:moveTo>
                    <a:pt x="3635" y="14628"/>
                  </a:moveTo>
                  <a:cubicBezTo>
                    <a:pt x="3554" y="14628"/>
                    <a:pt x="3473" y="14655"/>
                    <a:pt x="3403" y="14711"/>
                  </a:cubicBezTo>
                  <a:lnTo>
                    <a:pt x="2736" y="15211"/>
                  </a:lnTo>
                  <a:lnTo>
                    <a:pt x="2336" y="16645"/>
                  </a:lnTo>
                  <a:cubicBezTo>
                    <a:pt x="2269" y="16779"/>
                    <a:pt x="2336" y="16946"/>
                    <a:pt x="2469" y="17012"/>
                  </a:cubicBezTo>
                  <a:lnTo>
                    <a:pt x="3994" y="17758"/>
                  </a:lnTo>
                  <a:lnTo>
                    <a:pt x="3994" y="17758"/>
                  </a:lnTo>
                  <a:cubicBezTo>
                    <a:pt x="3865" y="17682"/>
                    <a:pt x="3840" y="17534"/>
                    <a:pt x="3870" y="17413"/>
                  </a:cubicBezTo>
                  <a:lnTo>
                    <a:pt x="4371" y="15645"/>
                  </a:lnTo>
                  <a:cubicBezTo>
                    <a:pt x="4404" y="15411"/>
                    <a:pt x="4337" y="15211"/>
                    <a:pt x="4170" y="15044"/>
                  </a:cubicBezTo>
                  <a:cubicBezTo>
                    <a:pt x="4104" y="14977"/>
                    <a:pt x="4004" y="14877"/>
                    <a:pt x="3937" y="14777"/>
                  </a:cubicBezTo>
                  <a:cubicBezTo>
                    <a:pt x="3859" y="14680"/>
                    <a:pt x="3747" y="14628"/>
                    <a:pt x="3635" y="14628"/>
                  </a:cubicBezTo>
                  <a:close/>
                  <a:moveTo>
                    <a:pt x="3994" y="17758"/>
                  </a:moveTo>
                  <a:cubicBezTo>
                    <a:pt x="4007" y="17766"/>
                    <a:pt x="4021" y="17773"/>
                    <a:pt x="4037" y="17779"/>
                  </a:cubicBezTo>
                  <a:lnTo>
                    <a:pt x="3994" y="177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3935475" y="740150"/>
              <a:ext cx="336950" cy="444500"/>
            </a:xfrm>
            <a:custGeom>
              <a:rect b="b" l="l" r="r" t="t"/>
              <a:pathLst>
                <a:path extrusionOk="0" h="17780" w="13478">
                  <a:moveTo>
                    <a:pt x="7032" y="2114"/>
                  </a:moveTo>
                  <a:lnTo>
                    <a:pt x="7072" y="2135"/>
                  </a:lnTo>
                  <a:cubicBezTo>
                    <a:pt x="7060" y="2126"/>
                    <a:pt x="7046" y="2119"/>
                    <a:pt x="7032" y="2114"/>
                  </a:cubicBezTo>
                  <a:close/>
                  <a:moveTo>
                    <a:pt x="8874" y="0"/>
                  </a:moveTo>
                  <a:cubicBezTo>
                    <a:pt x="8674" y="0"/>
                    <a:pt x="8440" y="100"/>
                    <a:pt x="8373" y="300"/>
                  </a:cubicBezTo>
                  <a:lnTo>
                    <a:pt x="7573" y="2035"/>
                  </a:lnTo>
                  <a:cubicBezTo>
                    <a:pt x="7539" y="2102"/>
                    <a:pt x="7473" y="2202"/>
                    <a:pt x="7406" y="2268"/>
                  </a:cubicBezTo>
                  <a:cubicBezTo>
                    <a:pt x="7373" y="2302"/>
                    <a:pt x="7306" y="2335"/>
                    <a:pt x="7273" y="2368"/>
                  </a:cubicBezTo>
                  <a:lnTo>
                    <a:pt x="7606" y="3269"/>
                  </a:lnTo>
                  <a:cubicBezTo>
                    <a:pt x="7655" y="3390"/>
                    <a:pt x="7773" y="3476"/>
                    <a:pt x="7898" y="3476"/>
                  </a:cubicBezTo>
                  <a:cubicBezTo>
                    <a:pt x="7945" y="3476"/>
                    <a:pt x="7994" y="3463"/>
                    <a:pt x="8040" y="3436"/>
                  </a:cubicBezTo>
                  <a:cubicBezTo>
                    <a:pt x="8240" y="3336"/>
                    <a:pt x="8407" y="3269"/>
                    <a:pt x="8607" y="3202"/>
                  </a:cubicBezTo>
                  <a:cubicBezTo>
                    <a:pt x="8740" y="3169"/>
                    <a:pt x="8840" y="3102"/>
                    <a:pt x="8940" y="3002"/>
                  </a:cubicBezTo>
                  <a:cubicBezTo>
                    <a:pt x="9007" y="2935"/>
                    <a:pt x="9074" y="2869"/>
                    <a:pt x="9107" y="2769"/>
                  </a:cubicBezTo>
                  <a:lnTo>
                    <a:pt x="9874" y="1034"/>
                  </a:lnTo>
                  <a:cubicBezTo>
                    <a:pt x="9962" y="859"/>
                    <a:pt x="10125" y="761"/>
                    <a:pt x="10321" y="761"/>
                  </a:cubicBezTo>
                  <a:cubicBezTo>
                    <a:pt x="10349" y="761"/>
                    <a:pt x="10379" y="763"/>
                    <a:pt x="10408" y="767"/>
                  </a:cubicBezTo>
                  <a:lnTo>
                    <a:pt x="11342" y="934"/>
                  </a:lnTo>
                  <a:lnTo>
                    <a:pt x="11442" y="934"/>
                  </a:lnTo>
                  <a:lnTo>
                    <a:pt x="9941" y="200"/>
                  </a:lnTo>
                  <a:cubicBezTo>
                    <a:pt x="9908" y="167"/>
                    <a:pt x="9874" y="167"/>
                    <a:pt x="9841" y="167"/>
                  </a:cubicBezTo>
                  <a:lnTo>
                    <a:pt x="8874" y="0"/>
                  </a:lnTo>
                  <a:close/>
                  <a:moveTo>
                    <a:pt x="11830" y="2299"/>
                  </a:moveTo>
                  <a:cubicBezTo>
                    <a:pt x="11771" y="2299"/>
                    <a:pt x="11717" y="2327"/>
                    <a:pt x="11676" y="2368"/>
                  </a:cubicBezTo>
                  <a:lnTo>
                    <a:pt x="11175" y="2735"/>
                  </a:lnTo>
                  <a:lnTo>
                    <a:pt x="11075" y="3069"/>
                  </a:lnTo>
                  <a:cubicBezTo>
                    <a:pt x="11042" y="3302"/>
                    <a:pt x="11109" y="3503"/>
                    <a:pt x="11275" y="3669"/>
                  </a:cubicBezTo>
                  <a:cubicBezTo>
                    <a:pt x="11342" y="3736"/>
                    <a:pt x="11442" y="3836"/>
                    <a:pt x="11509" y="3936"/>
                  </a:cubicBezTo>
                  <a:cubicBezTo>
                    <a:pt x="11587" y="4033"/>
                    <a:pt x="11698" y="4085"/>
                    <a:pt x="11811" y="4085"/>
                  </a:cubicBezTo>
                  <a:cubicBezTo>
                    <a:pt x="11892" y="4085"/>
                    <a:pt x="11973" y="4059"/>
                    <a:pt x="12043" y="4003"/>
                  </a:cubicBezTo>
                  <a:lnTo>
                    <a:pt x="13210" y="3102"/>
                  </a:lnTo>
                  <a:cubicBezTo>
                    <a:pt x="13249" y="3063"/>
                    <a:pt x="13300" y="3047"/>
                    <a:pt x="13355" y="3047"/>
                  </a:cubicBezTo>
                  <a:cubicBezTo>
                    <a:pt x="13394" y="3047"/>
                    <a:pt x="13436" y="3055"/>
                    <a:pt x="13477" y="3069"/>
                  </a:cubicBezTo>
                  <a:lnTo>
                    <a:pt x="11943" y="2335"/>
                  </a:lnTo>
                  <a:cubicBezTo>
                    <a:pt x="11904" y="2310"/>
                    <a:pt x="11866" y="2299"/>
                    <a:pt x="11830" y="2299"/>
                  </a:cubicBezTo>
                  <a:close/>
                  <a:moveTo>
                    <a:pt x="8880" y="5682"/>
                  </a:moveTo>
                  <a:cubicBezTo>
                    <a:pt x="8791" y="5682"/>
                    <a:pt x="8700" y="5689"/>
                    <a:pt x="8607" y="5704"/>
                  </a:cubicBezTo>
                  <a:cubicBezTo>
                    <a:pt x="8674" y="5871"/>
                    <a:pt x="8774" y="6071"/>
                    <a:pt x="8807" y="6271"/>
                  </a:cubicBezTo>
                  <a:cubicBezTo>
                    <a:pt x="9174" y="7839"/>
                    <a:pt x="8340" y="10174"/>
                    <a:pt x="6872" y="11475"/>
                  </a:cubicBezTo>
                  <a:cubicBezTo>
                    <a:pt x="6472" y="11909"/>
                    <a:pt x="5905" y="12175"/>
                    <a:pt x="5338" y="12309"/>
                  </a:cubicBezTo>
                  <a:cubicBezTo>
                    <a:pt x="5619" y="12822"/>
                    <a:pt x="6073" y="13089"/>
                    <a:pt x="6610" y="13089"/>
                  </a:cubicBezTo>
                  <a:cubicBezTo>
                    <a:pt x="7155" y="13089"/>
                    <a:pt x="7785" y="12814"/>
                    <a:pt x="8407" y="12242"/>
                  </a:cubicBezTo>
                  <a:cubicBezTo>
                    <a:pt x="9874" y="10941"/>
                    <a:pt x="10708" y="8606"/>
                    <a:pt x="10341" y="7038"/>
                  </a:cubicBezTo>
                  <a:cubicBezTo>
                    <a:pt x="10134" y="6150"/>
                    <a:pt x="9585" y="5682"/>
                    <a:pt x="8880" y="5682"/>
                  </a:cubicBezTo>
                  <a:close/>
                  <a:moveTo>
                    <a:pt x="5438" y="1301"/>
                  </a:moveTo>
                  <a:cubicBezTo>
                    <a:pt x="5371" y="1301"/>
                    <a:pt x="5305" y="1334"/>
                    <a:pt x="5271" y="1368"/>
                  </a:cubicBezTo>
                  <a:lnTo>
                    <a:pt x="3937" y="2569"/>
                  </a:lnTo>
                  <a:cubicBezTo>
                    <a:pt x="3904" y="2602"/>
                    <a:pt x="3904" y="2602"/>
                    <a:pt x="3870" y="2635"/>
                  </a:cubicBezTo>
                  <a:cubicBezTo>
                    <a:pt x="3870" y="2635"/>
                    <a:pt x="3870" y="2669"/>
                    <a:pt x="3837" y="2669"/>
                  </a:cubicBezTo>
                  <a:cubicBezTo>
                    <a:pt x="3803" y="2735"/>
                    <a:pt x="3770" y="2835"/>
                    <a:pt x="3737" y="2902"/>
                  </a:cubicBezTo>
                  <a:lnTo>
                    <a:pt x="3737" y="2969"/>
                  </a:lnTo>
                  <a:cubicBezTo>
                    <a:pt x="3703" y="3036"/>
                    <a:pt x="3703" y="3102"/>
                    <a:pt x="3703" y="3202"/>
                  </a:cubicBezTo>
                  <a:lnTo>
                    <a:pt x="3904" y="4503"/>
                  </a:lnTo>
                  <a:cubicBezTo>
                    <a:pt x="3904" y="4737"/>
                    <a:pt x="3837" y="4970"/>
                    <a:pt x="3703" y="5170"/>
                  </a:cubicBezTo>
                  <a:cubicBezTo>
                    <a:pt x="3503" y="5471"/>
                    <a:pt x="3303" y="5771"/>
                    <a:pt x="3103" y="6071"/>
                  </a:cubicBezTo>
                  <a:cubicBezTo>
                    <a:pt x="3036" y="6204"/>
                    <a:pt x="2936" y="6271"/>
                    <a:pt x="2836" y="6338"/>
                  </a:cubicBezTo>
                  <a:cubicBezTo>
                    <a:pt x="2769" y="6371"/>
                    <a:pt x="2736" y="6371"/>
                    <a:pt x="2703" y="6371"/>
                  </a:cubicBezTo>
                  <a:lnTo>
                    <a:pt x="1502" y="6371"/>
                  </a:lnTo>
                  <a:cubicBezTo>
                    <a:pt x="1468" y="6405"/>
                    <a:pt x="1435" y="6405"/>
                    <a:pt x="1435" y="6405"/>
                  </a:cubicBezTo>
                  <a:cubicBezTo>
                    <a:pt x="1368" y="6438"/>
                    <a:pt x="1335" y="6471"/>
                    <a:pt x="1302" y="6505"/>
                  </a:cubicBezTo>
                  <a:cubicBezTo>
                    <a:pt x="1235" y="6571"/>
                    <a:pt x="1202" y="6638"/>
                    <a:pt x="1168" y="6705"/>
                  </a:cubicBezTo>
                  <a:lnTo>
                    <a:pt x="434" y="8673"/>
                  </a:lnTo>
                  <a:cubicBezTo>
                    <a:pt x="368" y="8840"/>
                    <a:pt x="468" y="9040"/>
                    <a:pt x="635" y="9107"/>
                  </a:cubicBezTo>
                  <a:lnTo>
                    <a:pt x="1669" y="9607"/>
                  </a:lnTo>
                  <a:cubicBezTo>
                    <a:pt x="1702" y="9707"/>
                    <a:pt x="1702" y="9807"/>
                    <a:pt x="1702" y="9874"/>
                  </a:cubicBezTo>
                  <a:cubicBezTo>
                    <a:pt x="1635" y="10174"/>
                    <a:pt x="1602" y="10508"/>
                    <a:pt x="1602" y="10808"/>
                  </a:cubicBezTo>
                  <a:cubicBezTo>
                    <a:pt x="1569" y="11041"/>
                    <a:pt x="1502" y="11241"/>
                    <a:pt x="1335" y="11442"/>
                  </a:cubicBezTo>
                  <a:lnTo>
                    <a:pt x="201" y="12642"/>
                  </a:lnTo>
                  <a:cubicBezTo>
                    <a:pt x="168" y="12676"/>
                    <a:pt x="134" y="12676"/>
                    <a:pt x="134" y="12709"/>
                  </a:cubicBezTo>
                  <a:cubicBezTo>
                    <a:pt x="101" y="12742"/>
                    <a:pt x="101" y="12776"/>
                    <a:pt x="67" y="12809"/>
                  </a:cubicBezTo>
                  <a:cubicBezTo>
                    <a:pt x="1" y="12943"/>
                    <a:pt x="1" y="13109"/>
                    <a:pt x="34" y="13276"/>
                  </a:cubicBezTo>
                  <a:lnTo>
                    <a:pt x="334" y="14611"/>
                  </a:lnTo>
                  <a:cubicBezTo>
                    <a:pt x="368" y="14677"/>
                    <a:pt x="401" y="14744"/>
                    <a:pt x="468" y="14777"/>
                  </a:cubicBezTo>
                  <a:lnTo>
                    <a:pt x="2002" y="15545"/>
                  </a:lnTo>
                  <a:cubicBezTo>
                    <a:pt x="1935" y="15478"/>
                    <a:pt x="1902" y="15444"/>
                    <a:pt x="1869" y="15344"/>
                  </a:cubicBezTo>
                  <a:lnTo>
                    <a:pt x="1535" y="14144"/>
                  </a:lnTo>
                  <a:cubicBezTo>
                    <a:pt x="1502" y="14043"/>
                    <a:pt x="1502" y="13943"/>
                    <a:pt x="1535" y="13877"/>
                  </a:cubicBezTo>
                  <a:cubicBezTo>
                    <a:pt x="1535" y="13743"/>
                    <a:pt x="1602" y="13610"/>
                    <a:pt x="1702" y="13510"/>
                  </a:cubicBezTo>
                  <a:lnTo>
                    <a:pt x="2836" y="12309"/>
                  </a:lnTo>
                  <a:cubicBezTo>
                    <a:pt x="3003" y="12109"/>
                    <a:pt x="3103" y="11909"/>
                    <a:pt x="3103" y="11675"/>
                  </a:cubicBezTo>
                  <a:cubicBezTo>
                    <a:pt x="3136" y="11341"/>
                    <a:pt x="3170" y="11041"/>
                    <a:pt x="3203" y="10741"/>
                  </a:cubicBezTo>
                  <a:cubicBezTo>
                    <a:pt x="3236" y="10541"/>
                    <a:pt x="3103" y="10341"/>
                    <a:pt x="2936" y="10241"/>
                  </a:cubicBezTo>
                  <a:lnTo>
                    <a:pt x="2169" y="10007"/>
                  </a:lnTo>
                  <a:cubicBezTo>
                    <a:pt x="1969" y="9907"/>
                    <a:pt x="1869" y="9707"/>
                    <a:pt x="1935" y="9540"/>
                  </a:cubicBezTo>
                  <a:lnTo>
                    <a:pt x="2669" y="7572"/>
                  </a:lnTo>
                  <a:cubicBezTo>
                    <a:pt x="2703" y="7505"/>
                    <a:pt x="2736" y="7439"/>
                    <a:pt x="2803" y="7372"/>
                  </a:cubicBezTo>
                  <a:cubicBezTo>
                    <a:pt x="2903" y="7272"/>
                    <a:pt x="3036" y="7205"/>
                    <a:pt x="3170" y="7205"/>
                  </a:cubicBezTo>
                  <a:lnTo>
                    <a:pt x="4070" y="7205"/>
                  </a:lnTo>
                  <a:cubicBezTo>
                    <a:pt x="4170" y="7205"/>
                    <a:pt x="4270" y="7172"/>
                    <a:pt x="4337" y="7138"/>
                  </a:cubicBezTo>
                  <a:cubicBezTo>
                    <a:pt x="4437" y="7072"/>
                    <a:pt x="4571" y="7005"/>
                    <a:pt x="4637" y="6872"/>
                  </a:cubicBezTo>
                  <a:cubicBezTo>
                    <a:pt x="4804" y="6571"/>
                    <a:pt x="5004" y="6271"/>
                    <a:pt x="5238" y="5971"/>
                  </a:cubicBezTo>
                  <a:cubicBezTo>
                    <a:pt x="5338" y="5771"/>
                    <a:pt x="5405" y="5537"/>
                    <a:pt x="5405" y="5304"/>
                  </a:cubicBezTo>
                  <a:lnTo>
                    <a:pt x="5238" y="4003"/>
                  </a:lnTo>
                  <a:cubicBezTo>
                    <a:pt x="5204" y="3903"/>
                    <a:pt x="5238" y="3836"/>
                    <a:pt x="5238" y="3769"/>
                  </a:cubicBezTo>
                  <a:cubicBezTo>
                    <a:pt x="5271" y="3603"/>
                    <a:pt x="5338" y="3469"/>
                    <a:pt x="5471" y="3369"/>
                  </a:cubicBezTo>
                  <a:lnTo>
                    <a:pt x="6772" y="2168"/>
                  </a:lnTo>
                  <a:cubicBezTo>
                    <a:pt x="6813" y="2127"/>
                    <a:pt x="6880" y="2099"/>
                    <a:pt x="6949" y="2099"/>
                  </a:cubicBezTo>
                  <a:cubicBezTo>
                    <a:pt x="6977" y="2099"/>
                    <a:pt x="7005" y="2103"/>
                    <a:pt x="7032" y="2114"/>
                  </a:cubicBezTo>
                  <a:lnTo>
                    <a:pt x="7032" y="2114"/>
                  </a:lnTo>
                  <a:lnTo>
                    <a:pt x="5538" y="1334"/>
                  </a:lnTo>
                  <a:cubicBezTo>
                    <a:pt x="5505" y="1301"/>
                    <a:pt x="5471" y="1301"/>
                    <a:pt x="5438" y="1301"/>
                  </a:cubicBezTo>
                  <a:close/>
                  <a:moveTo>
                    <a:pt x="7573" y="15232"/>
                  </a:moveTo>
                  <a:cubicBezTo>
                    <a:pt x="7516" y="15232"/>
                    <a:pt x="7458" y="15247"/>
                    <a:pt x="7406" y="15278"/>
                  </a:cubicBezTo>
                  <a:cubicBezTo>
                    <a:pt x="7239" y="15344"/>
                    <a:pt x="7039" y="15444"/>
                    <a:pt x="6839" y="15511"/>
                  </a:cubicBezTo>
                  <a:cubicBezTo>
                    <a:pt x="6772" y="15511"/>
                    <a:pt x="6739" y="15545"/>
                    <a:pt x="6672" y="15578"/>
                  </a:cubicBezTo>
                  <a:lnTo>
                    <a:pt x="6706" y="15711"/>
                  </a:lnTo>
                  <a:cubicBezTo>
                    <a:pt x="6739" y="15778"/>
                    <a:pt x="6806" y="15845"/>
                    <a:pt x="6839" y="15878"/>
                  </a:cubicBezTo>
                  <a:lnTo>
                    <a:pt x="8340" y="16612"/>
                  </a:lnTo>
                  <a:cubicBezTo>
                    <a:pt x="8307" y="16579"/>
                    <a:pt x="8273" y="16545"/>
                    <a:pt x="8240" y="16479"/>
                  </a:cubicBezTo>
                  <a:lnTo>
                    <a:pt x="7873" y="15444"/>
                  </a:lnTo>
                  <a:cubicBezTo>
                    <a:pt x="7827" y="15306"/>
                    <a:pt x="7701" y="15232"/>
                    <a:pt x="7573" y="15232"/>
                  </a:cubicBezTo>
                  <a:close/>
                  <a:moveTo>
                    <a:pt x="3635" y="14628"/>
                  </a:moveTo>
                  <a:cubicBezTo>
                    <a:pt x="3554" y="14628"/>
                    <a:pt x="3473" y="14655"/>
                    <a:pt x="3403" y="14711"/>
                  </a:cubicBezTo>
                  <a:lnTo>
                    <a:pt x="2736" y="15211"/>
                  </a:lnTo>
                  <a:lnTo>
                    <a:pt x="2336" y="16645"/>
                  </a:lnTo>
                  <a:cubicBezTo>
                    <a:pt x="2269" y="16779"/>
                    <a:pt x="2336" y="16946"/>
                    <a:pt x="2469" y="17012"/>
                  </a:cubicBezTo>
                  <a:lnTo>
                    <a:pt x="3994" y="17758"/>
                  </a:lnTo>
                  <a:lnTo>
                    <a:pt x="3994" y="17758"/>
                  </a:lnTo>
                  <a:cubicBezTo>
                    <a:pt x="3865" y="17682"/>
                    <a:pt x="3840" y="17534"/>
                    <a:pt x="3870" y="17413"/>
                  </a:cubicBezTo>
                  <a:lnTo>
                    <a:pt x="4371" y="15645"/>
                  </a:lnTo>
                  <a:cubicBezTo>
                    <a:pt x="4404" y="15411"/>
                    <a:pt x="4337" y="15211"/>
                    <a:pt x="4170" y="15044"/>
                  </a:cubicBezTo>
                  <a:cubicBezTo>
                    <a:pt x="4104" y="14977"/>
                    <a:pt x="4004" y="14877"/>
                    <a:pt x="3937" y="14777"/>
                  </a:cubicBezTo>
                  <a:cubicBezTo>
                    <a:pt x="3859" y="14680"/>
                    <a:pt x="3747" y="14628"/>
                    <a:pt x="3635" y="14628"/>
                  </a:cubicBezTo>
                  <a:close/>
                  <a:moveTo>
                    <a:pt x="3994" y="17758"/>
                  </a:moveTo>
                  <a:cubicBezTo>
                    <a:pt x="4007" y="17766"/>
                    <a:pt x="4021" y="17773"/>
                    <a:pt x="4037" y="17779"/>
                  </a:cubicBezTo>
                  <a:lnTo>
                    <a:pt x="3994" y="177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3935475" y="1028675"/>
              <a:ext cx="70925" cy="58400"/>
            </a:xfrm>
            <a:custGeom>
              <a:rect b="b" l="l" r="r" t="t"/>
              <a:pathLst>
                <a:path extrusionOk="0" h="2336" w="2837">
                  <a:moveTo>
                    <a:pt x="1302" y="1"/>
                  </a:moveTo>
                  <a:lnTo>
                    <a:pt x="134" y="1235"/>
                  </a:lnTo>
                  <a:cubicBezTo>
                    <a:pt x="134" y="1235"/>
                    <a:pt x="101" y="1268"/>
                    <a:pt x="101" y="1302"/>
                  </a:cubicBezTo>
                  <a:cubicBezTo>
                    <a:pt x="67" y="1302"/>
                    <a:pt x="67" y="1335"/>
                    <a:pt x="34" y="1368"/>
                  </a:cubicBezTo>
                  <a:cubicBezTo>
                    <a:pt x="34" y="1435"/>
                    <a:pt x="1" y="1502"/>
                    <a:pt x="1" y="1568"/>
                  </a:cubicBezTo>
                  <a:lnTo>
                    <a:pt x="1535" y="2336"/>
                  </a:lnTo>
                  <a:cubicBezTo>
                    <a:pt x="1535" y="2202"/>
                    <a:pt x="1602" y="2069"/>
                    <a:pt x="1702" y="1969"/>
                  </a:cubicBezTo>
                  <a:lnTo>
                    <a:pt x="2836" y="768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3968000" y="901075"/>
              <a:ext cx="75925" cy="22550"/>
            </a:xfrm>
            <a:custGeom>
              <a:rect b="b" l="l" r="r" t="t"/>
              <a:pathLst>
                <a:path extrusionOk="0" h="902" w="3037">
                  <a:moveTo>
                    <a:pt x="1502" y="1"/>
                  </a:moveTo>
                  <a:cubicBezTo>
                    <a:pt x="1468" y="1"/>
                    <a:pt x="1435" y="34"/>
                    <a:pt x="1402" y="34"/>
                  </a:cubicBezTo>
                  <a:lnTo>
                    <a:pt x="167" y="34"/>
                  </a:lnTo>
                  <a:cubicBezTo>
                    <a:pt x="167" y="68"/>
                    <a:pt x="134" y="68"/>
                    <a:pt x="101" y="68"/>
                  </a:cubicBezTo>
                  <a:cubicBezTo>
                    <a:pt x="67" y="101"/>
                    <a:pt x="34" y="134"/>
                    <a:pt x="1" y="168"/>
                  </a:cubicBezTo>
                  <a:lnTo>
                    <a:pt x="1502" y="902"/>
                  </a:lnTo>
                  <a:cubicBezTo>
                    <a:pt x="1602" y="802"/>
                    <a:pt x="1735" y="735"/>
                    <a:pt x="1869" y="735"/>
                  </a:cubicBezTo>
                  <a:lnTo>
                    <a:pt x="2803" y="735"/>
                  </a:lnTo>
                  <a:cubicBezTo>
                    <a:pt x="2869" y="735"/>
                    <a:pt x="2969" y="701"/>
                    <a:pt x="3036" y="668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4211500" y="797975"/>
              <a:ext cx="60925" cy="44500"/>
            </a:xfrm>
            <a:custGeom>
              <a:rect b="b" l="l" r="r" t="t"/>
              <a:pathLst>
                <a:path extrusionOk="0" h="1780" w="2437">
                  <a:moveTo>
                    <a:pt x="2432" y="754"/>
                  </a:moveTo>
                  <a:lnTo>
                    <a:pt x="2436" y="756"/>
                  </a:lnTo>
                  <a:cubicBezTo>
                    <a:pt x="2435" y="755"/>
                    <a:pt x="2434" y="755"/>
                    <a:pt x="2432" y="754"/>
                  </a:cubicBezTo>
                  <a:close/>
                  <a:moveTo>
                    <a:pt x="806" y="0"/>
                  </a:moveTo>
                  <a:cubicBezTo>
                    <a:pt x="758" y="0"/>
                    <a:pt x="707" y="16"/>
                    <a:pt x="668" y="55"/>
                  </a:cubicBezTo>
                  <a:lnTo>
                    <a:pt x="134" y="456"/>
                  </a:lnTo>
                  <a:lnTo>
                    <a:pt x="34" y="756"/>
                  </a:lnTo>
                  <a:cubicBezTo>
                    <a:pt x="1" y="989"/>
                    <a:pt x="68" y="1190"/>
                    <a:pt x="234" y="1356"/>
                  </a:cubicBezTo>
                  <a:cubicBezTo>
                    <a:pt x="335" y="1423"/>
                    <a:pt x="401" y="1523"/>
                    <a:pt x="501" y="1623"/>
                  </a:cubicBezTo>
                  <a:cubicBezTo>
                    <a:pt x="564" y="1727"/>
                    <a:pt x="679" y="1780"/>
                    <a:pt x="796" y="1780"/>
                  </a:cubicBezTo>
                  <a:cubicBezTo>
                    <a:pt x="867" y="1780"/>
                    <a:pt x="939" y="1761"/>
                    <a:pt x="1002" y="1723"/>
                  </a:cubicBezTo>
                  <a:lnTo>
                    <a:pt x="2203" y="823"/>
                  </a:lnTo>
                  <a:cubicBezTo>
                    <a:pt x="2251" y="774"/>
                    <a:pt x="2318" y="743"/>
                    <a:pt x="2377" y="743"/>
                  </a:cubicBezTo>
                  <a:cubicBezTo>
                    <a:pt x="2396" y="743"/>
                    <a:pt x="2416" y="746"/>
                    <a:pt x="2432" y="754"/>
                  </a:cubicBezTo>
                  <a:lnTo>
                    <a:pt x="2432" y="754"/>
                  </a:lnTo>
                  <a:lnTo>
                    <a:pt x="902" y="22"/>
                  </a:lnTo>
                  <a:cubicBezTo>
                    <a:pt x="874" y="8"/>
                    <a:pt x="841" y="0"/>
                    <a:pt x="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4120625" y="740150"/>
              <a:ext cx="100925" cy="75900"/>
            </a:xfrm>
            <a:custGeom>
              <a:rect b="b" l="l" r="r" t="t"/>
              <a:pathLst>
                <a:path extrusionOk="0" h="3036" w="4037">
                  <a:moveTo>
                    <a:pt x="1468" y="0"/>
                  </a:moveTo>
                  <a:cubicBezTo>
                    <a:pt x="1234" y="0"/>
                    <a:pt x="1034" y="100"/>
                    <a:pt x="934" y="300"/>
                  </a:cubicBezTo>
                  <a:lnTo>
                    <a:pt x="167" y="2035"/>
                  </a:lnTo>
                  <a:cubicBezTo>
                    <a:pt x="133" y="2135"/>
                    <a:pt x="67" y="2202"/>
                    <a:pt x="0" y="2268"/>
                  </a:cubicBezTo>
                  <a:lnTo>
                    <a:pt x="1534" y="3036"/>
                  </a:lnTo>
                  <a:cubicBezTo>
                    <a:pt x="1601" y="2969"/>
                    <a:pt x="1668" y="2869"/>
                    <a:pt x="1701" y="2802"/>
                  </a:cubicBezTo>
                  <a:lnTo>
                    <a:pt x="2468" y="1034"/>
                  </a:lnTo>
                  <a:cubicBezTo>
                    <a:pt x="2558" y="885"/>
                    <a:pt x="2728" y="762"/>
                    <a:pt x="2930" y="762"/>
                  </a:cubicBezTo>
                  <a:cubicBezTo>
                    <a:pt x="2954" y="762"/>
                    <a:pt x="2978" y="764"/>
                    <a:pt x="3002" y="767"/>
                  </a:cubicBezTo>
                  <a:lnTo>
                    <a:pt x="3936" y="901"/>
                  </a:lnTo>
                  <a:cubicBezTo>
                    <a:pt x="3970" y="901"/>
                    <a:pt x="4003" y="934"/>
                    <a:pt x="4036" y="934"/>
                  </a:cubicBezTo>
                  <a:lnTo>
                    <a:pt x="2502" y="200"/>
                  </a:lnTo>
                  <a:cubicBezTo>
                    <a:pt x="2468" y="167"/>
                    <a:pt x="2435" y="167"/>
                    <a:pt x="2402" y="167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4028875" y="772650"/>
              <a:ext cx="83425" cy="60075"/>
            </a:xfrm>
            <a:custGeom>
              <a:rect b="b" l="l" r="r" t="t"/>
              <a:pathLst>
                <a:path extrusionOk="0" h="2403" w="3337">
                  <a:moveTo>
                    <a:pt x="3284" y="775"/>
                  </a:moveTo>
                  <a:lnTo>
                    <a:pt x="3336" y="802"/>
                  </a:lnTo>
                  <a:cubicBezTo>
                    <a:pt x="3319" y="790"/>
                    <a:pt x="3301" y="781"/>
                    <a:pt x="3284" y="775"/>
                  </a:cubicBezTo>
                  <a:close/>
                  <a:moveTo>
                    <a:pt x="1702" y="1"/>
                  </a:moveTo>
                  <a:cubicBezTo>
                    <a:pt x="1635" y="1"/>
                    <a:pt x="1569" y="34"/>
                    <a:pt x="1535" y="101"/>
                  </a:cubicBezTo>
                  <a:lnTo>
                    <a:pt x="168" y="1269"/>
                  </a:lnTo>
                  <a:cubicBezTo>
                    <a:pt x="168" y="1302"/>
                    <a:pt x="134" y="1335"/>
                    <a:pt x="134" y="1335"/>
                  </a:cubicBezTo>
                  <a:cubicBezTo>
                    <a:pt x="134" y="1369"/>
                    <a:pt x="101" y="1369"/>
                    <a:pt x="101" y="1369"/>
                  </a:cubicBezTo>
                  <a:cubicBezTo>
                    <a:pt x="34" y="1469"/>
                    <a:pt x="1" y="1535"/>
                    <a:pt x="1" y="1602"/>
                  </a:cubicBezTo>
                  <a:lnTo>
                    <a:pt x="1" y="1669"/>
                  </a:lnTo>
                  <a:lnTo>
                    <a:pt x="1535" y="2403"/>
                  </a:lnTo>
                  <a:cubicBezTo>
                    <a:pt x="1569" y="2269"/>
                    <a:pt x="1635" y="2136"/>
                    <a:pt x="1735" y="2036"/>
                  </a:cubicBezTo>
                  <a:lnTo>
                    <a:pt x="3070" y="835"/>
                  </a:lnTo>
                  <a:cubicBezTo>
                    <a:pt x="3111" y="794"/>
                    <a:pt x="3165" y="765"/>
                    <a:pt x="3224" y="765"/>
                  </a:cubicBezTo>
                  <a:cubicBezTo>
                    <a:pt x="3243" y="765"/>
                    <a:pt x="3264" y="768"/>
                    <a:pt x="3284" y="775"/>
                  </a:cubicBezTo>
                  <a:lnTo>
                    <a:pt x="3284" y="775"/>
                  </a:lnTo>
                  <a:lnTo>
                    <a:pt x="1802" y="34"/>
                  </a:lnTo>
                  <a:cubicBezTo>
                    <a:pt x="1769" y="1"/>
                    <a:pt x="1735" y="1"/>
                    <a:pt x="17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3935475" y="1028675"/>
              <a:ext cx="70925" cy="58400"/>
            </a:xfrm>
            <a:custGeom>
              <a:rect b="b" l="l" r="r" t="t"/>
              <a:pathLst>
                <a:path extrusionOk="0" h="2336" w="2837">
                  <a:moveTo>
                    <a:pt x="1302" y="1"/>
                  </a:moveTo>
                  <a:lnTo>
                    <a:pt x="134" y="1235"/>
                  </a:lnTo>
                  <a:cubicBezTo>
                    <a:pt x="134" y="1235"/>
                    <a:pt x="101" y="1268"/>
                    <a:pt x="101" y="1302"/>
                  </a:cubicBezTo>
                  <a:cubicBezTo>
                    <a:pt x="67" y="1302"/>
                    <a:pt x="67" y="1335"/>
                    <a:pt x="34" y="1368"/>
                  </a:cubicBezTo>
                  <a:cubicBezTo>
                    <a:pt x="34" y="1435"/>
                    <a:pt x="1" y="1502"/>
                    <a:pt x="1" y="1568"/>
                  </a:cubicBezTo>
                  <a:lnTo>
                    <a:pt x="1535" y="2336"/>
                  </a:lnTo>
                  <a:cubicBezTo>
                    <a:pt x="1535" y="2202"/>
                    <a:pt x="1602" y="2069"/>
                    <a:pt x="1702" y="1969"/>
                  </a:cubicBezTo>
                  <a:lnTo>
                    <a:pt x="2836" y="768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3968000" y="901075"/>
              <a:ext cx="75925" cy="22550"/>
            </a:xfrm>
            <a:custGeom>
              <a:rect b="b" l="l" r="r" t="t"/>
              <a:pathLst>
                <a:path extrusionOk="0" h="902" w="3037">
                  <a:moveTo>
                    <a:pt x="1502" y="1"/>
                  </a:moveTo>
                  <a:cubicBezTo>
                    <a:pt x="1468" y="1"/>
                    <a:pt x="1435" y="34"/>
                    <a:pt x="1402" y="34"/>
                  </a:cubicBezTo>
                  <a:lnTo>
                    <a:pt x="167" y="34"/>
                  </a:lnTo>
                  <a:cubicBezTo>
                    <a:pt x="167" y="68"/>
                    <a:pt x="134" y="68"/>
                    <a:pt x="101" y="68"/>
                  </a:cubicBezTo>
                  <a:cubicBezTo>
                    <a:pt x="67" y="101"/>
                    <a:pt x="34" y="134"/>
                    <a:pt x="1" y="168"/>
                  </a:cubicBezTo>
                  <a:lnTo>
                    <a:pt x="1502" y="902"/>
                  </a:lnTo>
                  <a:cubicBezTo>
                    <a:pt x="1602" y="802"/>
                    <a:pt x="1735" y="735"/>
                    <a:pt x="1869" y="735"/>
                  </a:cubicBezTo>
                  <a:lnTo>
                    <a:pt x="2803" y="735"/>
                  </a:lnTo>
                  <a:cubicBezTo>
                    <a:pt x="2869" y="735"/>
                    <a:pt x="2969" y="701"/>
                    <a:pt x="3036" y="668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4211500" y="797975"/>
              <a:ext cx="60925" cy="44500"/>
            </a:xfrm>
            <a:custGeom>
              <a:rect b="b" l="l" r="r" t="t"/>
              <a:pathLst>
                <a:path extrusionOk="0" h="1780" w="2437">
                  <a:moveTo>
                    <a:pt x="2432" y="754"/>
                  </a:moveTo>
                  <a:lnTo>
                    <a:pt x="2436" y="756"/>
                  </a:lnTo>
                  <a:cubicBezTo>
                    <a:pt x="2435" y="755"/>
                    <a:pt x="2434" y="755"/>
                    <a:pt x="2432" y="754"/>
                  </a:cubicBezTo>
                  <a:close/>
                  <a:moveTo>
                    <a:pt x="806" y="0"/>
                  </a:moveTo>
                  <a:cubicBezTo>
                    <a:pt x="758" y="0"/>
                    <a:pt x="707" y="16"/>
                    <a:pt x="668" y="55"/>
                  </a:cubicBezTo>
                  <a:lnTo>
                    <a:pt x="134" y="456"/>
                  </a:lnTo>
                  <a:lnTo>
                    <a:pt x="34" y="756"/>
                  </a:lnTo>
                  <a:cubicBezTo>
                    <a:pt x="1" y="989"/>
                    <a:pt x="68" y="1190"/>
                    <a:pt x="234" y="1356"/>
                  </a:cubicBezTo>
                  <a:cubicBezTo>
                    <a:pt x="335" y="1423"/>
                    <a:pt x="401" y="1523"/>
                    <a:pt x="501" y="1623"/>
                  </a:cubicBezTo>
                  <a:cubicBezTo>
                    <a:pt x="564" y="1727"/>
                    <a:pt x="679" y="1780"/>
                    <a:pt x="796" y="1780"/>
                  </a:cubicBezTo>
                  <a:cubicBezTo>
                    <a:pt x="867" y="1780"/>
                    <a:pt x="939" y="1761"/>
                    <a:pt x="1002" y="1723"/>
                  </a:cubicBezTo>
                  <a:lnTo>
                    <a:pt x="2203" y="823"/>
                  </a:lnTo>
                  <a:cubicBezTo>
                    <a:pt x="2251" y="774"/>
                    <a:pt x="2318" y="743"/>
                    <a:pt x="2377" y="743"/>
                  </a:cubicBezTo>
                  <a:cubicBezTo>
                    <a:pt x="2396" y="743"/>
                    <a:pt x="2416" y="746"/>
                    <a:pt x="2432" y="754"/>
                  </a:cubicBezTo>
                  <a:lnTo>
                    <a:pt x="2432" y="754"/>
                  </a:lnTo>
                  <a:lnTo>
                    <a:pt x="902" y="22"/>
                  </a:lnTo>
                  <a:cubicBezTo>
                    <a:pt x="874" y="8"/>
                    <a:pt x="841" y="0"/>
                    <a:pt x="8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4120625" y="740150"/>
              <a:ext cx="100925" cy="75900"/>
            </a:xfrm>
            <a:custGeom>
              <a:rect b="b" l="l" r="r" t="t"/>
              <a:pathLst>
                <a:path extrusionOk="0" h="3036" w="4037">
                  <a:moveTo>
                    <a:pt x="1468" y="0"/>
                  </a:moveTo>
                  <a:cubicBezTo>
                    <a:pt x="1234" y="0"/>
                    <a:pt x="1034" y="100"/>
                    <a:pt x="934" y="300"/>
                  </a:cubicBezTo>
                  <a:lnTo>
                    <a:pt x="167" y="2035"/>
                  </a:lnTo>
                  <a:cubicBezTo>
                    <a:pt x="133" y="2135"/>
                    <a:pt x="67" y="2202"/>
                    <a:pt x="0" y="2268"/>
                  </a:cubicBezTo>
                  <a:lnTo>
                    <a:pt x="1534" y="3036"/>
                  </a:lnTo>
                  <a:cubicBezTo>
                    <a:pt x="1601" y="2969"/>
                    <a:pt x="1668" y="2869"/>
                    <a:pt x="1701" y="2802"/>
                  </a:cubicBezTo>
                  <a:lnTo>
                    <a:pt x="2468" y="1034"/>
                  </a:lnTo>
                  <a:cubicBezTo>
                    <a:pt x="2558" y="885"/>
                    <a:pt x="2728" y="762"/>
                    <a:pt x="2930" y="762"/>
                  </a:cubicBezTo>
                  <a:cubicBezTo>
                    <a:pt x="2954" y="762"/>
                    <a:pt x="2978" y="764"/>
                    <a:pt x="3002" y="767"/>
                  </a:cubicBezTo>
                  <a:lnTo>
                    <a:pt x="3936" y="901"/>
                  </a:lnTo>
                  <a:cubicBezTo>
                    <a:pt x="3970" y="901"/>
                    <a:pt x="4003" y="934"/>
                    <a:pt x="4036" y="934"/>
                  </a:cubicBezTo>
                  <a:lnTo>
                    <a:pt x="2502" y="200"/>
                  </a:lnTo>
                  <a:cubicBezTo>
                    <a:pt x="2468" y="167"/>
                    <a:pt x="2435" y="167"/>
                    <a:pt x="2402" y="167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4028875" y="772650"/>
              <a:ext cx="83425" cy="60075"/>
            </a:xfrm>
            <a:custGeom>
              <a:rect b="b" l="l" r="r" t="t"/>
              <a:pathLst>
                <a:path extrusionOk="0" h="2403" w="3337">
                  <a:moveTo>
                    <a:pt x="3284" y="775"/>
                  </a:moveTo>
                  <a:lnTo>
                    <a:pt x="3336" y="802"/>
                  </a:lnTo>
                  <a:cubicBezTo>
                    <a:pt x="3319" y="790"/>
                    <a:pt x="3301" y="781"/>
                    <a:pt x="3284" y="775"/>
                  </a:cubicBezTo>
                  <a:close/>
                  <a:moveTo>
                    <a:pt x="1702" y="1"/>
                  </a:moveTo>
                  <a:cubicBezTo>
                    <a:pt x="1635" y="1"/>
                    <a:pt x="1569" y="34"/>
                    <a:pt x="1535" y="101"/>
                  </a:cubicBezTo>
                  <a:lnTo>
                    <a:pt x="168" y="1269"/>
                  </a:lnTo>
                  <a:cubicBezTo>
                    <a:pt x="168" y="1302"/>
                    <a:pt x="134" y="1335"/>
                    <a:pt x="134" y="1335"/>
                  </a:cubicBezTo>
                  <a:cubicBezTo>
                    <a:pt x="134" y="1369"/>
                    <a:pt x="101" y="1369"/>
                    <a:pt x="101" y="1369"/>
                  </a:cubicBezTo>
                  <a:cubicBezTo>
                    <a:pt x="34" y="1469"/>
                    <a:pt x="1" y="1535"/>
                    <a:pt x="1" y="1602"/>
                  </a:cubicBezTo>
                  <a:lnTo>
                    <a:pt x="1" y="1669"/>
                  </a:lnTo>
                  <a:lnTo>
                    <a:pt x="1535" y="2403"/>
                  </a:lnTo>
                  <a:cubicBezTo>
                    <a:pt x="1569" y="2269"/>
                    <a:pt x="1635" y="2136"/>
                    <a:pt x="1735" y="2036"/>
                  </a:cubicBezTo>
                  <a:lnTo>
                    <a:pt x="3070" y="835"/>
                  </a:lnTo>
                  <a:cubicBezTo>
                    <a:pt x="3111" y="794"/>
                    <a:pt x="3165" y="765"/>
                    <a:pt x="3224" y="765"/>
                  </a:cubicBezTo>
                  <a:cubicBezTo>
                    <a:pt x="3243" y="765"/>
                    <a:pt x="3264" y="768"/>
                    <a:pt x="3284" y="775"/>
                  </a:cubicBezTo>
                  <a:lnTo>
                    <a:pt x="3284" y="775"/>
                  </a:lnTo>
                  <a:lnTo>
                    <a:pt x="1802" y="34"/>
                  </a:lnTo>
                  <a:cubicBezTo>
                    <a:pt x="1769" y="1"/>
                    <a:pt x="1735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3972175" y="759200"/>
              <a:ext cx="312750" cy="430600"/>
            </a:xfrm>
            <a:custGeom>
              <a:rect b="b" l="l" r="r" t="t"/>
              <a:pathLst>
                <a:path extrusionOk="0" h="17224" w="12510">
                  <a:moveTo>
                    <a:pt x="7387" y="4900"/>
                  </a:moveTo>
                  <a:cubicBezTo>
                    <a:pt x="8099" y="4900"/>
                    <a:pt x="8667" y="5359"/>
                    <a:pt x="8873" y="6243"/>
                  </a:cubicBezTo>
                  <a:cubicBezTo>
                    <a:pt x="9274" y="7844"/>
                    <a:pt x="8406" y="10179"/>
                    <a:pt x="6939" y="11480"/>
                  </a:cubicBezTo>
                  <a:cubicBezTo>
                    <a:pt x="6313" y="12033"/>
                    <a:pt x="5681" y="12307"/>
                    <a:pt x="5134" y="12307"/>
                  </a:cubicBezTo>
                  <a:cubicBezTo>
                    <a:pt x="4427" y="12307"/>
                    <a:pt x="3862" y="11849"/>
                    <a:pt x="3636" y="10946"/>
                  </a:cubicBezTo>
                  <a:cubicBezTo>
                    <a:pt x="3269" y="9379"/>
                    <a:pt x="4137" y="7044"/>
                    <a:pt x="5571" y="5743"/>
                  </a:cubicBezTo>
                  <a:cubicBezTo>
                    <a:pt x="6197" y="5175"/>
                    <a:pt x="6836" y="4900"/>
                    <a:pt x="7387" y="4900"/>
                  </a:cubicBezTo>
                  <a:close/>
                  <a:moveTo>
                    <a:pt x="8868" y="0"/>
                  </a:moveTo>
                  <a:cubicBezTo>
                    <a:pt x="8666" y="0"/>
                    <a:pt x="8496" y="123"/>
                    <a:pt x="8406" y="272"/>
                  </a:cubicBezTo>
                  <a:lnTo>
                    <a:pt x="7639" y="2040"/>
                  </a:lnTo>
                  <a:cubicBezTo>
                    <a:pt x="7539" y="2207"/>
                    <a:pt x="7372" y="2374"/>
                    <a:pt x="7139" y="2440"/>
                  </a:cubicBezTo>
                  <a:cubicBezTo>
                    <a:pt x="6939" y="2507"/>
                    <a:pt x="6772" y="2574"/>
                    <a:pt x="6572" y="2674"/>
                  </a:cubicBezTo>
                  <a:cubicBezTo>
                    <a:pt x="6526" y="2701"/>
                    <a:pt x="6475" y="2714"/>
                    <a:pt x="6425" y="2714"/>
                  </a:cubicBezTo>
                  <a:cubicBezTo>
                    <a:pt x="6292" y="2714"/>
                    <a:pt x="6162" y="2628"/>
                    <a:pt x="6138" y="2507"/>
                  </a:cubicBezTo>
                  <a:lnTo>
                    <a:pt x="5738" y="1473"/>
                  </a:lnTo>
                  <a:cubicBezTo>
                    <a:pt x="5718" y="1351"/>
                    <a:pt x="5610" y="1278"/>
                    <a:pt x="5499" y="1278"/>
                  </a:cubicBezTo>
                  <a:cubicBezTo>
                    <a:pt x="5429" y="1278"/>
                    <a:pt x="5356" y="1308"/>
                    <a:pt x="5304" y="1373"/>
                  </a:cubicBezTo>
                  <a:lnTo>
                    <a:pt x="4003" y="2574"/>
                  </a:lnTo>
                  <a:cubicBezTo>
                    <a:pt x="3837" y="2741"/>
                    <a:pt x="3736" y="2941"/>
                    <a:pt x="3770" y="3174"/>
                  </a:cubicBezTo>
                  <a:lnTo>
                    <a:pt x="3937" y="4508"/>
                  </a:lnTo>
                  <a:cubicBezTo>
                    <a:pt x="3937" y="4742"/>
                    <a:pt x="3870" y="4975"/>
                    <a:pt x="3770" y="5176"/>
                  </a:cubicBezTo>
                  <a:cubicBezTo>
                    <a:pt x="3536" y="5476"/>
                    <a:pt x="3336" y="5776"/>
                    <a:pt x="3169" y="6076"/>
                  </a:cubicBezTo>
                  <a:cubicBezTo>
                    <a:pt x="3036" y="6276"/>
                    <a:pt x="2836" y="6376"/>
                    <a:pt x="2602" y="6410"/>
                  </a:cubicBezTo>
                  <a:lnTo>
                    <a:pt x="1702" y="6410"/>
                  </a:lnTo>
                  <a:cubicBezTo>
                    <a:pt x="1468" y="6410"/>
                    <a:pt x="1301" y="6543"/>
                    <a:pt x="1201" y="6743"/>
                  </a:cubicBezTo>
                  <a:lnTo>
                    <a:pt x="501" y="8778"/>
                  </a:lnTo>
                  <a:cubicBezTo>
                    <a:pt x="434" y="8945"/>
                    <a:pt x="534" y="9178"/>
                    <a:pt x="701" y="9245"/>
                  </a:cubicBezTo>
                  <a:lnTo>
                    <a:pt x="1468" y="9479"/>
                  </a:lnTo>
                  <a:cubicBezTo>
                    <a:pt x="1668" y="9579"/>
                    <a:pt x="1768" y="9779"/>
                    <a:pt x="1735" y="9979"/>
                  </a:cubicBezTo>
                  <a:cubicBezTo>
                    <a:pt x="1702" y="10279"/>
                    <a:pt x="1668" y="10579"/>
                    <a:pt x="1635" y="10913"/>
                  </a:cubicBezTo>
                  <a:cubicBezTo>
                    <a:pt x="1635" y="11147"/>
                    <a:pt x="1535" y="11347"/>
                    <a:pt x="1401" y="11547"/>
                  </a:cubicBezTo>
                  <a:lnTo>
                    <a:pt x="234" y="12748"/>
                  </a:lnTo>
                  <a:cubicBezTo>
                    <a:pt x="67" y="12948"/>
                    <a:pt x="0" y="13181"/>
                    <a:pt x="34" y="13382"/>
                  </a:cubicBezTo>
                  <a:lnTo>
                    <a:pt x="367" y="14716"/>
                  </a:lnTo>
                  <a:cubicBezTo>
                    <a:pt x="389" y="14846"/>
                    <a:pt x="495" y="14933"/>
                    <a:pt x="603" y="14933"/>
                  </a:cubicBezTo>
                  <a:cubicBezTo>
                    <a:pt x="662" y="14933"/>
                    <a:pt x="721" y="14908"/>
                    <a:pt x="768" y="14849"/>
                  </a:cubicBezTo>
                  <a:lnTo>
                    <a:pt x="1935" y="13949"/>
                  </a:lnTo>
                  <a:cubicBezTo>
                    <a:pt x="1998" y="13911"/>
                    <a:pt x="2070" y="13892"/>
                    <a:pt x="2140" y="13892"/>
                  </a:cubicBezTo>
                  <a:cubicBezTo>
                    <a:pt x="2258" y="13892"/>
                    <a:pt x="2373" y="13944"/>
                    <a:pt x="2436" y="14049"/>
                  </a:cubicBezTo>
                  <a:cubicBezTo>
                    <a:pt x="2536" y="14149"/>
                    <a:pt x="2636" y="14249"/>
                    <a:pt x="2702" y="14316"/>
                  </a:cubicBezTo>
                  <a:cubicBezTo>
                    <a:pt x="2869" y="14482"/>
                    <a:pt x="2936" y="14682"/>
                    <a:pt x="2903" y="14916"/>
                  </a:cubicBezTo>
                  <a:lnTo>
                    <a:pt x="2369" y="16651"/>
                  </a:lnTo>
                  <a:cubicBezTo>
                    <a:pt x="2302" y="16851"/>
                    <a:pt x="2436" y="17051"/>
                    <a:pt x="2636" y="17084"/>
                  </a:cubicBezTo>
                  <a:lnTo>
                    <a:pt x="3603" y="17218"/>
                  </a:lnTo>
                  <a:cubicBezTo>
                    <a:pt x="3628" y="17222"/>
                    <a:pt x="3654" y="17224"/>
                    <a:pt x="3679" y="17224"/>
                  </a:cubicBezTo>
                  <a:cubicBezTo>
                    <a:pt x="3852" y="17224"/>
                    <a:pt x="4016" y="17125"/>
                    <a:pt x="4103" y="16951"/>
                  </a:cubicBezTo>
                  <a:lnTo>
                    <a:pt x="4871" y="15216"/>
                  </a:lnTo>
                  <a:cubicBezTo>
                    <a:pt x="5004" y="15016"/>
                    <a:pt x="5171" y="14849"/>
                    <a:pt x="5371" y="14783"/>
                  </a:cubicBezTo>
                  <a:cubicBezTo>
                    <a:pt x="5571" y="14716"/>
                    <a:pt x="5771" y="14649"/>
                    <a:pt x="5938" y="14549"/>
                  </a:cubicBezTo>
                  <a:cubicBezTo>
                    <a:pt x="5980" y="14532"/>
                    <a:pt x="6026" y="14524"/>
                    <a:pt x="6072" y="14524"/>
                  </a:cubicBezTo>
                  <a:cubicBezTo>
                    <a:pt x="6211" y="14524"/>
                    <a:pt x="6355" y="14599"/>
                    <a:pt x="6405" y="14749"/>
                  </a:cubicBezTo>
                  <a:lnTo>
                    <a:pt x="6772" y="15750"/>
                  </a:lnTo>
                  <a:cubicBezTo>
                    <a:pt x="6813" y="15872"/>
                    <a:pt x="6916" y="15944"/>
                    <a:pt x="7020" y="15944"/>
                  </a:cubicBezTo>
                  <a:cubicBezTo>
                    <a:pt x="7086" y="15944"/>
                    <a:pt x="7154" y="15915"/>
                    <a:pt x="7206" y="15850"/>
                  </a:cubicBezTo>
                  <a:lnTo>
                    <a:pt x="8540" y="14649"/>
                  </a:lnTo>
                  <a:cubicBezTo>
                    <a:pt x="8707" y="14516"/>
                    <a:pt x="8773" y="14282"/>
                    <a:pt x="8773" y="14049"/>
                  </a:cubicBezTo>
                  <a:lnTo>
                    <a:pt x="8573" y="12714"/>
                  </a:lnTo>
                  <a:cubicBezTo>
                    <a:pt x="8573" y="12481"/>
                    <a:pt x="8640" y="12247"/>
                    <a:pt x="8773" y="12047"/>
                  </a:cubicBezTo>
                  <a:cubicBezTo>
                    <a:pt x="8974" y="11780"/>
                    <a:pt x="9174" y="11480"/>
                    <a:pt x="9374" y="11147"/>
                  </a:cubicBezTo>
                  <a:cubicBezTo>
                    <a:pt x="9474" y="10980"/>
                    <a:pt x="9674" y="10846"/>
                    <a:pt x="9908" y="10813"/>
                  </a:cubicBezTo>
                  <a:lnTo>
                    <a:pt x="10808" y="10813"/>
                  </a:lnTo>
                  <a:cubicBezTo>
                    <a:pt x="11042" y="10813"/>
                    <a:pt x="11242" y="10646"/>
                    <a:pt x="11309" y="10446"/>
                  </a:cubicBezTo>
                  <a:lnTo>
                    <a:pt x="12042" y="8478"/>
                  </a:lnTo>
                  <a:cubicBezTo>
                    <a:pt x="12109" y="8278"/>
                    <a:pt x="12009" y="8078"/>
                    <a:pt x="11809" y="8011"/>
                  </a:cubicBezTo>
                  <a:lnTo>
                    <a:pt x="11075" y="7744"/>
                  </a:lnTo>
                  <a:cubicBezTo>
                    <a:pt x="10875" y="7644"/>
                    <a:pt x="10741" y="7444"/>
                    <a:pt x="10775" y="7244"/>
                  </a:cubicBezTo>
                  <a:cubicBezTo>
                    <a:pt x="10808" y="6944"/>
                    <a:pt x="10842" y="6643"/>
                    <a:pt x="10875" y="6343"/>
                  </a:cubicBezTo>
                  <a:cubicBezTo>
                    <a:pt x="10908" y="6110"/>
                    <a:pt x="10975" y="5876"/>
                    <a:pt x="11142" y="5709"/>
                  </a:cubicBezTo>
                  <a:lnTo>
                    <a:pt x="12309" y="4475"/>
                  </a:lnTo>
                  <a:cubicBezTo>
                    <a:pt x="12443" y="4308"/>
                    <a:pt x="12509" y="4075"/>
                    <a:pt x="12476" y="3841"/>
                  </a:cubicBezTo>
                  <a:lnTo>
                    <a:pt x="12142" y="2507"/>
                  </a:lnTo>
                  <a:cubicBezTo>
                    <a:pt x="12121" y="2378"/>
                    <a:pt x="12030" y="2304"/>
                    <a:pt x="11932" y="2304"/>
                  </a:cubicBezTo>
                  <a:cubicBezTo>
                    <a:pt x="11878" y="2304"/>
                    <a:pt x="11823" y="2326"/>
                    <a:pt x="11776" y="2374"/>
                  </a:cubicBezTo>
                  <a:lnTo>
                    <a:pt x="10575" y="3274"/>
                  </a:lnTo>
                  <a:cubicBezTo>
                    <a:pt x="10509" y="3314"/>
                    <a:pt x="10433" y="3332"/>
                    <a:pt x="10358" y="3332"/>
                  </a:cubicBezTo>
                  <a:cubicBezTo>
                    <a:pt x="10244" y="3332"/>
                    <a:pt x="10135" y="3288"/>
                    <a:pt x="10074" y="3208"/>
                  </a:cubicBezTo>
                  <a:cubicBezTo>
                    <a:pt x="9974" y="3107"/>
                    <a:pt x="9908" y="3007"/>
                    <a:pt x="9807" y="2907"/>
                  </a:cubicBezTo>
                  <a:cubicBezTo>
                    <a:pt x="9641" y="2774"/>
                    <a:pt x="9574" y="2540"/>
                    <a:pt x="9607" y="2340"/>
                  </a:cubicBezTo>
                  <a:lnTo>
                    <a:pt x="10141" y="572"/>
                  </a:lnTo>
                  <a:cubicBezTo>
                    <a:pt x="10208" y="372"/>
                    <a:pt x="10074" y="172"/>
                    <a:pt x="9874" y="172"/>
                  </a:cubicBezTo>
                  <a:lnTo>
                    <a:pt x="8940" y="5"/>
                  </a:lnTo>
                  <a:cubicBezTo>
                    <a:pt x="8916" y="2"/>
                    <a:pt x="8892" y="0"/>
                    <a:pt x="8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3972175" y="759200"/>
              <a:ext cx="312750" cy="430600"/>
            </a:xfrm>
            <a:custGeom>
              <a:rect b="b" l="l" r="r" t="t"/>
              <a:pathLst>
                <a:path extrusionOk="0" h="17224" w="12510">
                  <a:moveTo>
                    <a:pt x="7387" y="4900"/>
                  </a:moveTo>
                  <a:cubicBezTo>
                    <a:pt x="8099" y="4900"/>
                    <a:pt x="8667" y="5359"/>
                    <a:pt x="8873" y="6243"/>
                  </a:cubicBezTo>
                  <a:cubicBezTo>
                    <a:pt x="9274" y="7844"/>
                    <a:pt x="8406" y="10179"/>
                    <a:pt x="6939" y="11480"/>
                  </a:cubicBezTo>
                  <a:cubicBezTo>
                    <a:pt x="6313" y="12033"/>
                    <a:pt x="5681" y="12307"/>
                    <a:pt x="5134" y="12307"/>
                  </a:cubicBezTo>
                  <a:cubicBezTo>
                    <a:pt x="4427" y="12307"/>
                    <a:pt x="3862" y="11849"/>
                    <a:pt x="3636" y="10946"/>
                  </a:cubicBezTo>
                  <a:cubicBezTo>
                    <a:pt x="3269" y="9379"/>
                    <a:pt x="4137" y="7044"/>
                    <a:pt x="5571" y="5743"/>
                  </a:cubicBezTo>
                  <a:cubicBezTo>
                    <a:pt x="6197" y="5175"/>
                    <a:pt x="6836" y="4900"/>
                    <a:pt x="7387" y="4900"/>
                  </a:cubicBezTo>
                  <a:close/>
                  <a:moveTo>
                    <a:pt x="8868" y="0"/>
                  </a:moveTo>
                  <a:cubicBezTo>
                    <a:pt x="8666" y="0"/>
                    <a:pt x="8496" y="123"/>
                    <a:pt x="8406" y="272"/>
                  </a:cubicBezTo>
                  <a:lnTo>
                    <a:pt x="7639" y="2040"/>
                  </a:lnTo>
                  <a:cubicBezTo>
                    <a:pt x="7539" y="2207"/>
                    <a:pt x="7372" y="2374"/>
                    <a:pt x="7139" y="2440"/>
                  </a:cubicBezTo>
                  <a:cubicBezTo>
                    <a:pt x="6939" y="2507"/>
                    <a:pt x="6772" y="2574"/>
                    <a:pt x="6572" y="2674"/>
                  </a:cubicBezTo>
                  <a:cubicBezTo>
                    <a:pt x="6526" y="2701"/>
                    <a:pt x="6475" y="2714"/>
                    <a:pt x="6425" y="2714"/>
                  </a:cubicBezTo>
                  <a:cubicBezTo>
                    <a:pt x="6292" y="2714"/>
                    <a:pt x="6162" y="2628"/>
                    <a:pt x="6138" y="2507"/>
                  </a:cubicBezTo>
                  <a:lnTo>
                    <a:pt x="5738" y="1473"/>
                  </a:lnTo>
                  <a:cubicBezTo>
                    <a:pt x="5718" y="1351"/>
                    <a:pt x="5610" y="1278"/>
                    <a:pt x="5499" y="1278"/>
                  </a:cubicBezTo>
                  <a:cubicBezTo>
                    <a:pt x="5429" y="1278"/>
                    <a:pt x="5356" y="1308"/>
                    <a:pt x="5304" y="1373"/>
                  </a:cubicBezTo>
                  <a:lnTo>
                    <a:pt x="4003" y="2574"/>
                  </a:lnTo>
                  <a:cubicBezTo>
                    <a:pt x="3837" y="2741"/>
                    <a:pt x="3736" y="2941"/>
                    <a:pt x="3770" y="3174"/>
                  </a:cubicBezTo>
                  <a:lnTo>
                    <a:pt x="3937" y="4508"/>
                  </a:lnTo>
                  <a:cubicBezTo>
                    <a:pt x="3937" y="4742"/>
                    <a:pt x="3870" y="4975"/>
                    <a:pt x="3770" y="5176"/>
                  </a:cubicBezTo>
                  <a:cubicBezTo>
                    <a:pt x="3536" y="5476"/>
                    <a:pt x="3336" y="5776"/>
                    <a:pt x="3169" y="6076"/>
                  </a:cubicBezTo>
                  <a:cubicBezTo>
                    <a:pt x="3036" y="6276"/>
                    <a:pt x="2836" y="6376"/>
                    <a:pt x="2602" y="6410"/>
                  </a:cubicBezTo>
                  <a:lnTo>
                    <a:pt x="1702" y="6410"/>
                  </a:lnTo>
                  <a:cubicBezTo>
                    <a:pt x="1468" y="6410"/>
                    <a:pt x="1301" y="6543"/>
                    <a:pt x="1201" y="6743"/>
                  </a:cubicBezTo>
                  <a:lnTo>
                    <a:pt x="501" y="8778"/>
                  </a:lnTo>
                  <a:cubicBezTo>
                    <a:pt x="434" y="8945"/>
                    <a:pt x="534" y="9178"/>
                    <a:pt x="701" y="9245"/>
                  </a:cubicBezTo>
                  <a:lnTo>
                    <a:pt x="1468" y="9479"/>
                  </a:lnTo>
                  <a:cubicBezTo>
                    <a:pt x="1668" y="9579"/>
                    <a:pt x="1768" y="9779"/>
                    <a:pt x="1735" y="9979"/>
                  </a:cubicBezTo>
                  <a:cubicBezTo>
                    <a:pt x="1702" y="10279"/>
                    <a:pt x="1668" y="10579"/>
                    <a:pt x="1635" y="10913"/>
                  </a:cubicBezTo>
                  <a:cubicBezTo>
                    <a:pt x="1635" y="11147"/>
                    <a:pt x="1535" y="11347"/>
                    <a:pt x="1401" y="11547"/>
                  </a:cubicBezTo>
                  <a:lnTo>
                    <a:pt x="234" y="12748"/>
                  </a:lnTo>
                  <a:cubicBezTo>
                    <a:pt x="67" y="12948"/>
                    <a:pt x="0" y="13181"/>
                    <a:pt x="34" y="13382"/>
                  </a:cubicBezTo>
                  <a:lnTo>
                    <a:pt x="367" y="14716"/>
                  </a:lnTo>
                  <a:cubicBezTo>
                    <a:pt x="389" y="14846"/>
                    <a:pt x="495" y="14933"/>
                    <a:pt x="603" y="14933"/>
                  </a:cubicBezTo>
                  <a:cubicBezTo>
                    <a:pt x="662" y="14933"/>
                    <a:pt x="721" y="14908"/>
                    <a:pt x="768" y="14849"/>
                  </a:cubicBezTo>
                  <a:lnTo>
                    <a:pt x="1935" y="13949"/>
                  </a:lnTo>
                  <a:cubicBezTo>
                    <a:pt x="1998" y="13911"/>
                    <a:pt x="2070" y="13892"/>
                    <a:pt x="2140" y="13892"/>
                  </a:cubicBezTo>
                  <a:cubicBezTo>
                    <a:pt x="2258" y="13892"/>
                    <a:pt x="2373" y="13944"/>
                    <a:pt x="2436" y="14049"/>
                  </a:cubicBezTo>
                  <a:cubicBezTo>
                    <a:pt x="2536" y="14149"/>
                    <a:pt x="2636" y="14249"/>
                    <a:pt x="2702" y="14316"/>
                  </a:cubicBezTo>
                  <a:cubicBezTo>
                    <a:pt x="2869" y="14482"/>
                    <a:pt x="2936" y="14682"/>
                    <a:pt x="2903" y="14916"/>
                  </a:cubicBezTo>
                  <a:lnTo>
                    <a:pt x="2369" y="16651"/>
                  </a:lnTo>
                  <a:cubicBezTo>
                    <a:pt x="2302" y="16851"/>
                    <a:pt x="2436" y="17051"/>
                    <a:pt x="2636" y="17084"/>
                  </a:cubicBezTo>
                  <a:lnTo>
                    <a:pt x="3603" y="17218"/>
                  </a:lnTo>
                  <a:cubicBezTo>
                    <a:pt x="3628" y="17222"/>
                    <a:pt x="3654" y="17224"/>
                    <a:pt x="3679" y="17224"/>
                  </a:cubicBezTo>
                  <a:cubicBezTo>
                    <a:pt x="3852" y="17224"/>
                    <a:pt x="4016" y="17125"/>
                    <a:pt x="4103" y="16951"/>
                  </a:cubicBezTo>
                  <a:lnTo>
                    <a:pt x="4871" y="15216"/>
                  </a:lnTo>
                  <a:cubicBezTo>
                    <a:pt x="5004" y="15016"/>
                    <a:pt x="5171" y="14849"/>
                    <a:pt x="5371" y="14783"/>
                  </a:cubicBezTo>
                  <a:cubicBezTo>
                    <a:pt x="5571" y="14716"/>
                    <a:pt x="5771" y="14649"/>
                    <a:pt x="5938" y="14549"/>
                  </a:cubicBezTo>
                  <a:cubicBezTo>
                    <a:pt x="5980" y="14532"/>
                    <a:pt x="6026" y="14524"/>
                    <a:pt x="6072" y="14524"/>
                  </a:cubicBezTo>
                  <a:cubicBezTo>
                    <a:pt x="6211" y="14524"/>
                    <a:pt x="6355" y="14599"/>
                    <a:pt x="6405" y="14749"/>
                  </a:cubicBezTo>
                  <a:lnTo>
                    <a:pt x="6772" y="15750"/>
                  </a:lnTo>
                  <a:cubicBezTo>
                    <a:pt x="6813" y="15872"/>
                    <a:pt x="6916" y="15944"/>
                    <a:pt x="7020" y="15944"/>
                  </a:cubicBezTo>
                  <a:cubicBezTo>
                    <a:pt x="7086" y="15944"/>
                    <a:pt x="7154" y="15915"/>
                    <a:pt x="7206" y="15850"/>
                  </a:cubicBezTo>
                  <a:lnTo>
                    <a:pt x="8540" y="14649"/>
                  </a:lnTo>
                  <a:cubicBezTo>
                    <a:pt x="8707" y="14516"/>
                    <a:pt x="8773" y="14282"/>
                    <a:pt x="8773" y="14049"/>
                  </a:cubicBezTo>
                  <a:lnTo>
                    <a:pt x="8573" y="12714"/>
                  </a:lnTo>
                  <a:cubicBezTo>
                    <a:pt x="8573" y="12481"/>
                    <a:pt x="8640" y="12247"/>
                    <a:pt x="8773" y="12047"/>
                  </a:cubicBezTo>
                  <a:cubicBezTo>
                    <a:pt x="8974" y="11780"/>
                    <a:pt x="9174" y="11480"/>
                    <a:pt x="9374" y="11147"/>
                  </a:cubicBezTo>
                  <a:cubicBezTo>
                    <a:pt x="9474" y="10980"/>
                    <a:pt x="9674" y="10846"/>
                    <a:pt x="9908" y="10813"/>
                  </a:cubicBezTo>
                  <a:lnTo>
                    <a:pt x="10808" y="10813"/>
                  </a:lnTo>
                  <a:cubicBezTo>
                    <a:pt x="11042" y="10813"/>
                    <a:pt x="11242" y="10646"/>
                    <a:pt x="11309" y="10446"/>
                  </a:cubicBezTo>
                  <a:lnTo>
                    <a:pt x="12042" y="8478"/>
                  </a:lnTo>
                  <a:cubicBezTo>
                    <a:pt x="12109" y="8278"/>
                    <a:pt x="12009" y="8078"/>
                    <a:pt x="11809" y="8011"/>
                  </a:cubicBezTo>
                  <a:lnTo>
                    <a:pt x="11075" y="7744"/>
                  </a:lnTo>
                  <a:cubicBezTo>
                    <a:pt x="10875" y="7644"/>
                    <a:pt x="10741" y="7444"/>
                    <a:pt x="10775" y="7244"/>
                  </a:cubicBezTo>
                  <a:cubicBezTo>
                    <a:pt x="10808" y="6944"/>
                    <a:pt x="10842" y="6643"/>
                    <a:pt x="10875" y="6343"/>
                  </a:cubicBezTo>
                  <a:cubicBezTo>
                    <a:pt x="10908" y="6110"/>
                    <a:pt x="10975" y="5876"/>
                    <a:pt x="11142" y="5709"/>
                  </a:cubicBezTo>
                  <a:lnTo>
                    <a:pt x="12309" y="4475"/>
                  </a:lnTo>
                  <a:cubicBezTo>
                    <a:pt x="12443" y="4308"/>
                    <a:pt x="12509" y="4075"/>
                    <a:pt x="12476" y="3841"/>
                  </a:cubicBezTo>
                  <a:lnTo>
                    <a:pt x="12142" y="2507"/>
                  </a:lnTo>
                  <a:cubicBezTo>
                    <a:pt x="12121" y="2378"/>
                    <a:pt x="12030" y="2304"/>
                    <a:pt x="11932" y="2304"/>
                  </a:cubicBezTo>
                  <a:cubicBezTo>
                    <a:pt x="11878" y="2304"/>
                    <a:pt x="11823" y="2326"/>
                    <a:pt x="11776" y="2374"/>
                  </a:cubicBezTo>
                  <a:lnTo>
                    <a:pt x="10575" y="3274"/>
                  </a:lnTo>
                  <a:cubicBezTo>
                    <a:pt x="10509" y="3314"/>
                    <a:pt x="10433" y="3332"/>
                    <a:pt x="10358" y="3332"/>
                  </a:cubicBezTo>
                  <a:cubicBezTo>
                    <a:pt x="10244" y="3332"/>
                    <a:pt x="10135" y="3288"/>
                    <a:pt x="10074" y="3208"/>
                  </a:cubicBezTo>
                  <a:cubicBezTo>
                    <a:pt x="9974" y="3107"/>
                    <a:pt x="9908" y="3007"/>
                    <a:pt x="9807" y="2907"/>
                  </a:cubicBezTo>
                  <a:cubicBezTo>
                    <a:pt x="9641" y="2774"/>
                    <a:pt x="9574" y="2540"/>
                    <a:pt x="9607" y="2340"/>
                  </a:cubicBezTo>
                  <a:lnTo>
                    <a:pt x="10141" y="572"/>
                  </a:lnTo>
                  <a:cubicBezTo>
                    <a:pt x="10208" y="372"/>
                    <a:pt x="10074" y="172"/>
                    <a:pt x="9874" y="172"/>
                  </a:cubicBezTo>
                  <a:lnTo>
                    <a:pt x="8940" y="5"/>
                  </a:lnTo>
                  <a:cubicBezTo>
                    <a:pt x="8916" y="2"/>
                    <a:pt x="8892" y="0"/>
                    <a:pt x="8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3412600" y="825925"/>
              <a:ext cx="464525" cy="612250"/>
            </a:xfrm>
            <a:custGeom>
              <a:rect b="b" l="l" r="r" t="t"/>
              <a:pathLst>
                <a:path extrusionOk="0" h="24490" w="18581">
                  <a:moveTo>
                    <a:pt x="15717" y="1275"/>
                  </a:moveTo>
                  <a:lnTo>
                    <a:pt x="15779" y="1306"/>
                  </a:lnTo>
                  <a:cubicBezTo>
                    <a:pt x="15760" y="1287"/>
                    <a:pt x="15741" y="1279"/>
                    <a:pt x="15717" y="1275"/>
                  </a:cubicBezTo>
                  <a:close/>
                  <a:moveTo>
                    <a:pt x="18532" y="4184"/>
                  </a:moveTo>
                  <a:lnTo>
                    <a:pt x="18581" y="4208"/>
                  </a:lnTo>
                  <a:cubicBezTo>
                    <a:pt x="18565" y="4198"/>
                    <a:pt x="18549" y="4190"/>
                    <a:pt x="18532" y="4184"/>
                  </a:cubicBezTo>
                  <a:close/>
                  <a:moveTo>
                    <a:pt x="12166" y="1"/>
                  </a:moveTo>
                  <a:cubicBezTo>
                    <a:pt x="11893" y="1"/>
                    <a:pt x="11631" y="161"/>
                    <a:pt x="11509" y="405"/>
                  </a:cubicBezTo>
                  <a:lnTo>
                    <a:pt x="10475" y="2773"/>
                  </a:lnTo>
                  <a:cubicBezTo>
                    <a:pt x="10408" y="2907"/>
                    <a:pt x="10308" y="3007"/>
                    <a:pt x="10208" y="3107"/>
                  </a:cubicBezTo>
                  <a:cubicBezTo>
                    <a:pt x="10141" y="3174"/>
                    <a:pt x="10075" y="3207"/>
                    <a:pt x="10008" y="3274"/>
                  </a:cubicBezTo>
                  <a:lnTo>
                    <a:pt x="10475" y="4508"/>
                  </a:lnTo>
                  <a:cubicBezTo>
                    <a:pt x="10545" y="4695"/>
                    <a:pt x="10714" y="4800"/>
                    <a:pt x="10889" y="4800"/>
                  </a:cubicBezTo>
                  <a:cubicBezTo>
                    <a:pt x="10963" y="4800"/>
                    <a:pt x="11039" y="4781"/>
                    <a:pt x="11109" y="4742"/>
                  </a:cubicBezTo>
                  <a:cubicBezTo>
                    <a:pt x="11342" y="4641"/>
                    <a:pt x="11609" y="4541"/>
                    <a:pt x="11876" y="4441"/>
                  </a:cubicBezTo>
                  <a:cubicBezTo>
                    <a:pt x="12043" y="4375"/>
                    <a:pt x="12210" y="4275"/>
                    <a:pt x="12343" y="4174"/>
                  </a:cubicBezTo>
                  <a:cubicBezTo>
                    <a:pt x="12443" y="4074"/>
                    <a:pt x="12510" y="3974"/>
                    <a:pt x="12576" y="3841"/>
                  </a:cubicBezTo>
                  <a:lnTo>
                    <a:pt x="13644" y="1439"/>
                  </a:lnTo>
                  <a:cubicBezTo>
                    <a:pt x="13777" y="1172"/>
                    <a:pt x="14044" y="1039"/>
                    <a:pt x="14344" y="1039"/>
                  </a:cubicBezTo>
                  <a:lnTo>
                    <a:pt x="15645" y="1272"/>
                  </a:lnTo>
                  <a:cubicBezTo>
                    <a:pt x="15675" y="1272"/>
                    <a:pt x="15697" y="1272"/>
                    <a:pt x="15717" y="1275"/>
                  </a:cubicBezTo>
                  <a:lnTo>
                    <a:pt x="15717" y="1275"/>
                  </a:lnTo>
                  <a:lnTo>
                    <a:pt x="13677" y="272"/>
                  </a:lnTo>
                  <a:cubicBezTo>
                    <a:pt x="13644" y="238"/>
                    <a:pt x="13577" y="205"/>
                    <a:pt x="13544" y="205"/>
                  </a:cubicBezTo>
                  <a:lnTo>
                    <a:pt x="12243" y="5"/>
                  </a:lnTo>
                  <a:cubicBezTo>
                    <a:pt x="12217" y="2"/>
                    <a:pt x="12192" y="1"/>
                    <a:pt x="12166" y="1"/>
                  </a:cubicBezTo>
                  <a:close/>
                  <a:moveTo>
                    <a:pt x="16339" y="3139"/>
                  </a:moveTo>
                  <a:cubicBezTo>
                    <a:pt x="16255" y="3139"/>
                    <a:pt x="16177" y="3176"/>
                    <a:pt x="16112" y="3240"/>
                  </a:cubicBezTo>
                  <a:lnTo>
                    <a:pt x="15412" y="3741"/>
                  </a:lnTo>
                  <a:lnTo>
                    <a:pt x="15278" y="4208"/>
                  </a:lnTo>
                  <a:cubicBezTo>
                    <a:pt x="15212" y="4508"/>
                    <a:pt x="15312" y="4808"/>
                    <a:pt x="15545" y="5008"/>
                  </a:cubicBezTo>
                  <a:cubicBezTo>
                    <a:pt x="15679" y="5142"/>
                    <a:pt x="15779" y="5275"/>
                    <a:pt x="15912" y="5409"/>
                  </a:cubicBezTo>
                  <a:cubicBezTo>
                    <a:pt x="16014" y="5531"/>
                    <a:pt x="16165" y="5603"/>
                    <a:pt x="16321" y="5603"/>
                  </a:cubicBezTo>
                  <a:cubicBezTo>
                    <a:pt x="16421" y="5603"/>
                    <a:pt x="16522" y="5574"/>
                    <a:pt x="16613" y="5509"/>
                  </a:cubicBezTo>
                  <a:lnTo>
                    <a:pt x="18247" y="4275"/>
                  </a:lnTo>
                  <a:cubicBezTo>
                    <a:pt x="18312" y="4210"/>
                    <a:pt x="18390" y="4173"/>
                    <a:pt x="18465" y="4173"/>
                  </a:cubicBezTo>
                  <a:cubicBezTo>
                    <a:pt x="18488" y="4173"/>
                    <a:pt x="18510" y="4177"/>
                    <a:pt x="18532" y="4184"/>
                  </a:cubicBezTo>
                  <a:lnTo>
                    <a:pt x="18532" y="4184"/>
                  </a:lnTo>
                  <a:lnTo>
                    <a:pt x="16479" y="3174"/>
                  </a:lnTo>
                  <a:cubicBezTo>
                    <a:pt x="16432" y="3150"/>
                    <a:pt x="16385" y="3139"/>
                    <a:pt x="16339" y="3139"/>
                  </a:cubicBezTo>
                  <a:close/>
                  <a:moveTo>
                    <a:pt x="12200" y="7784"/>
                  </a:moveTo>
                  <a:cubicBezTo>
                    <a:pt x="12084" y="7784"/>
                    <a:pt x="11965" y="7793"/>
                    <a:pt x="11843" y="7810"/>
                  </a:cubicBezTo>
                  <a:cubicBezTo>
                    <a:pt x="11976" y="8044"/>
                    <a:pt x="12076" y="8311"/>
                    <a:pt x="12143" y="8611"/>
                  </a:cubicBezTo>
                  <a:cubicBezTo>
                    <a:pt x="12677" y="10779"/>
                    <a:pt x="11476" y="13982"/>
                    <a:pt x="9474" y="15783"/>
                  </a:cubicBezTo>
                  <a:cubicBezTo>
                    <a:pt x="8907" y="16350"/>
                    <a:pt x="8173" y="16750"/>
                    <a:pt x="7373" y="16917"/>
                  </a:cubicBezTo>
                  <a:cubicBezTo>
                    <a:pt x="7752" y="17609"/>
                    <a:pt x="8376" y="17968"/>
                    <a:pt x="9115" y="17968"/>
                  </a:cubicBezTo>
                  <a:cubicBezTo>
                    <a:pt x="9871" y="17968"/>
                    <a:pt x="10749" y="17593"/>
                    <a:pt x="11609" y="16817"/>
                  </a:cubicBezTo>
                  <a:cubicBezTo>
                    <a:pt x="13611" y="15049"/>
                    <a:pt x="14778" y="11813"/>
                    <a:pt x="14244" y="9645"/>
                  </a:cubicBezTo>
                  <a:cubicBezTo>
                    <a:pt x="13946" y="8421"/>
                    <a:pt x="13192" y="7784"/>
                    <a:pt x="12200" y="7784"/>
                  </a:cubicBezTo>
                  <a:close/>
                  <a:moveTo>
                    <a:pt x="7506" y="1806"/>
                  </a:moveTo>
                  <a:cubicBezTo>
                    <a:pt x="7406" y="1806"/>
                    <a:pt x="7339" y="1839"/>
                    <a:pt x="7273" y="1906"/>
                  </a:cubicBezTo>
                  <a:lnTo>
                    <a:pt x="5438" y="3574"/>
                  </a:lnTo>
                  <a:cubicBezTo>
                    <a:pt x="5405" y="3607"/>
                    <a:pt x="5371" y="3641"/>
                    <a:pt x="5371" y="3674"/>
                  </a:cubicBezTo>
                  <a:cubicBezTo>
                    <a:pt x="5338" y="3674"/>
                    <a:pt x="5338" y="3707"/>
                    <a:pt x="5305" y="3707"/>
                  </a:cubicBezTo>
                  <a:cubicBezTo>
                    <a:pt x="5238" y="3808"/>
                    <a:pt x="5205" y="3908"/>
                    <a:pt x="5171" y="4041"/>
                  </a:cubicBezTo>
                  <a:cubicBezTo>
                    <a:pt x="5171" y="4041"/>
                    <a:pt x="5171" y="4074"/>
                    <a:pt x="5171" y="4108"/>
                  </a:cubicBezTo>
                  <a:cubicBezTo>
                    <a:pt x="5138" y="4208"/>
                    <a:pt x="5138" y="4308"/>
                    <a:pt x="5138" y="4441"/>
                  </a:cubicBezTo>
                  <a:lnTo>
                    <a:pt x="5371" y="6243"/>
                  </a:lnTo>
                  <a:cubicBezTo>
                    <a:pt x="5405" y="6576"/>
                    <a:pt x="5305" y="6910"/>
                    <a:pt x="5138" y="7177"/>
                  </a:cubicBezTo>
                  <a:cubicBezTo>
                    <a:pt x="4838" y="7577"/>
                    <a:pt x="4571" y="7977"/>
                    <a:pt x="4304" y="8411"/>
                  </a:cubicBezTo>
                  <a:cubicBezTo>
                    <a:pt x="4204" y="8578"/>
                    <a:pt x="4070" y="8711"/>
                    <a:pt x="3870" y="8778"/>
                  </a:cubicBezTo>
                  <a:cubicBezTo>
                    <a:pt x="3837" y="8811"/>
                    <a:pt x="3770" y="8811"/>
                    <a:pt x="3703" y="8844"/>
                  </a:cubicBezTo>
                  <a:lnTo>
                    <a:pt x="3637" y="8844"/>
                  </a:lnTo>
                  <a:cubicBezTo>
                    <a:pt x="3620" y="8861"/>
                    <a:pt x="3603" y="8870"/>
                    <a:pt x="3587" y="8870"/>
                  </a:cubicBezTo>
                  <a:cubicBezTo>
                    <a:pt x="3570" y="8870"/>
                    <a:pt x="3553" y="8861"/>
                    <a:pt x="3537" y="8844"/>
                  </a:cubicBezTo>
                  <a:lnTo>
                    <a:pt x="2269" y="8878"/>
                  </a:lnTo>
                  <a:lnTo>
                    <a:pt x="2136" y="8878"/>
                  </a:lnTo>
                  <a:lnTo>
                    <a:pt x="2069" y="8911"/>
                  </a:lnTo>
                  <a:cubicBezTo>
                    <a:pt x="2036" y="8911"/>
                    <a:pt x="2002" y="8945"/>
                    <a:pt x="1969" y="8945"/>
                  </a:cubicBezTo>
                  <a:cubicBezTo>
                    <a:pt x="1902" y="8978"/>
                    <a:pt x="1835" y="9011"/>
                    <a:pt x="1802" y="9078"/>
                  </a:cubicBezTo>
                  <a:cubicBezTo>
                    <a:pt x="1702" y="9145"/>
                    <a:pt x="1635" y="9245"/>
                    <a:pt x="1602" y="9345"/>
                  </a:cubicBezTo>
                  <a:lnTo>
                    <a:pt x="601" y="12047"/>
                  </a:lnTo>
                  <a:cubicBezTo>
                    <a:pt x="535" y="12280"/>
                    <a:pt x="635" y="12547"/>
                    <a:pt x="835" y="12647"/>
                  </a:cubicBezTo>
                  <a:lnTo>
                    <a:pt x="2269" y="13348"/>
                  </a:lnTo>
                  <a:cubicBezTo>
                    <a:pt x="2336" y="13481"/>
                    <a:pt x="2336" y="13581"/>
                    <a:pt x="2336" y="13715"/>
                  </a:cubicBezTo>
                  <a:cubicBezTo>
                    <a:pt x="2269" y="14148"/>
                    <a:pt x="2236" y="14549"/>
                    <a:pt x="2202" y="14982"/>
                  </a:cubicBezTo>
                  <a:cubicBezTo>
                    <a:pt x="2169" y="15282"/>
                    <a:pt x="2036" y="15583"/>
                    <a:pt x="1835" y="15850"/>
                  </a:cubicBezTo>
                  <a:lnTo>
                    <a:pt x="234" y="17517"/>
                  </a:lnTo>
                  <a:cubicBezTo>
                    <a:pt x="201" y="17551"/>
                    <a:pt x="201" y="17584"/>
                    <a:pt x="168" y="17617"/>
                  </a:cubicBezTo>
                  <a:cubicBezTo>
                    <a:pt x="134" y="17651"/>
                    <a:pt x="134" y="17684"/>
                    <a:pt x="101" y="17718"/>
                  </a:cubicBezTo>
                  <a:cubicBezTo>
                    <a:pt x="1" y="17918"/>
                    <a:pt x="1" y="18151"/>
                    <a:pt x="34" y="18351"/>
                  </a:cubicBezTo>
                  <a:lnTo>
                    <a:pt x="468" y="20219"/>
                  </a:lnTo>
                  <a:cubicBezTo>
                    <a:pt x="501" y="20319"/>
                    <a:pt x="568" y="20386"/>
                    <a:pt x="635" y="20453"/>
                  </a:cubicBezTo>
                  <a:lnTo>
                    <a:pt x="2736" y="21487"/>
                  </a:lnTo>
                  <a:cubicBezTo>
                    <a:pt x="2669" y="21420"/>
                    <a:pt x="2603" y="21353"/>
                    <a:pt x="2603" y="21253"/>
                  </a:cubicBezTo>
                  <a:lnTo>
                    <a:pt x="2102" y="19452"/>
                  </a:lnTo>
                  <a:cubicBezTo>
                    <a:pt x="2069" y="19319"/>
                    <a:pt x="2069" y="19185"/>
                    <a:pt x="2102" y="19085"/>
                  </a:cubicBezTo>
                  <a:cubicBezTo>
                    <a:pt x="2136" y="18885"/>
                    <a:pt x="2202" y="18718"/>
                    <a:pt x="2336" y="18585"/>
                  </a:cubicBezTo>
                  <a:lnTo>
                    <a:pt x="3937" y="16917"/>
                  </a:lnTo>
                  <a:cubicBezTo>
                    <a:pt x="4137" y="16650"/>
                    <a:pt x="4271" y="16350"/>
                    <a:pt x="4304" y="16016"/>
                  </a:cubicBezTo>
                  <a:cubicBezTo>
                    <a:pt x="4304" y="15616"/>
                    <a:pt x="4337" y="15182"/>
                    <a:pt x="4437" y="14782"/>
                  </a:cubicBezTo>
                  <a:cubicBezTo>
                    <a:pt x="4471" y="14482"/>
                    <a:pt x="4304" y="14215"/>
                    <a:pt x="4037" y="14115"/>
                  </a:cubicBezTo>
                  <a:lnTo>
                    <a:pt x="3003" y="13748"/>
                  </a:lnTo>
                  <a:cubicBezTo>
                    <a:pt x="2736" y="13648"/>
                    <a:pt x="2603" y="13348"/>
                    <a:pt x="2703" y="13114"/>
                  </a:cubicBezTo>
                  <a:lnTo>
                    <a:pt x="3703" y="10412"/>
                  </a:lnTo>
                  <a:cubicBezTo>
                    <a:pt x="3737" y="10312"/>
                    <a:pt x="3804" y="10212"/>
                    <a:pt x="3870" y="10145"/>
                  </a:cubicBezTo>
                  <a:cubicBezTo>
                    <a:pt x="4004" y="10012"/>
                    <a:pt x="4170" y="9912"/>
                    <a:pt x="4371" y="9912"/>
                  </a:cubicBezTo>
                  <a:lnTo>
                    <a:pt x="5605" y="9879"/>
                  </a:lnTo>
                  <a:cubicBezTo>
                    <a:pt x="5738" y="9879"/>
                    <a:pt x="5872" y="9845"/>
                    <a:pt x="5972" y="9812"/>
                  </a:cubicBezTo>
                  <a:cubicBezTo>
                    <a:pt x="6139" y="9712"/>
                    <a:pt x="6305" y="9578"/>
                    <a:pt x="6405" y="9445"/>
                  </a:cubicBezTo>
                  <a:cubicBezTo>
                    <a:pt x="6639" y="9011"/>
                    <a:pt x="6939" y="8611"/>
                    <a:pt x="7239" y="8177"/>
                  </a:cubicBezTo>
                  <a:cubicBezTo>
                    <a:pt x="7406" y="7910"/>
                    <a:pt x="7506" y="7610"/>
                    <a:pt x="7473" y="7277"/>
                  </a:cubicBezTo>
                  <a:lnTo>
                    <a:pt x="7239" y="5442"/>
                  </a:lnTo>
                  <a:cubicBezTo>
                    <a:pt x="7206" y="5342"/>
                    <a:pt x="7239" y="5242"/>
                    <a:pt x="7273" y="5142"/>
                  </a:cubicBezTo>
                  <a:cubicBezTo>
                    <a:pt x="7306" y="4942"/>
                    <a:pt x="7406" y="4742"/>
                    <a:pt x="7540" y="4608"/>
                  </a:cubicBezTo>
                  <a:lnTo>
                    <a:pt x="9374" y="2940"/>
                  </a:lnTo>
                  <a:cubicBezTo>
                    <a:pt x="9449" y="2865"/>
                    <a:pt x="9562" y="2828"/>
                    <a:pt x="9670" y="2828"/>
                  </a:cubicBezTo>
                  <a:cubicBezTo>
                    <a:pt x="9706" y="2828"/>
                    <a:pt x="9741" y="2832"/>
                    <a:pt x="9774" y="2840"/>
                  </a:cubicBezTo>
                  <a:lnTo>
                    <a:pt x="7640" y="1839"/>
                  </a:lnTo>
                  <a:cubicBezTo>
                    <a:pt x="7606" y="1806"/>
                    <a:pt x="7540" y="1806"/>
                    <a:pt x="7506" y="1806"/>
                  </a:cubicBezTo>
                  <a:close/>
                  <a:moveTo>
                    <a:pt x="10464" y="20980"/>
                  </a:moveTo>
                  <a:cubicBezTo>
                    <a:pt x="10389" y="20980"/>
                    <a:pt x="10312" y="21003"/>
                    <a:pt x="10241" y="21053"/>
                  </a:cubicBezTo>
                  <a:cubicBezTo>
                    <a:pt x="9975" y="21187"/>
                    <a:pt x="9708" y="21287"/>
                    <a:pt x="9441" y="21353"/>
                  </a:cubicBezTo>
                  <a:cubicBezTo>
                    <a:pt x="9374" y="21387"/>
                    <a:pt x="9274" y="21420"/>
                    <a:pt x="9207" y="21487"/>
                  </a:cubicBezTo>
                  <a:lnTo>
                    <a:pt x="9274" y="21654"/>
                  </a:lnTo>
                  <a:cubicBezTo>
                    <a:pt x="9307" y="21754"/>
                    <a:pt x="9374" y="21854"/>
                    <a:pt x="9474" y="21887"/>
                  </a:cubicBezTo>
                  <a:lnTo>
                    <a:pt x="11509" y="22888"/>
                  </a:lnTo>
                  <a:cubicBezTo>
                    <a:pt x="11442" y="22855"/>
                    <a:pt x="11409" y="22788"/>
                    <a:pt x="11376" y="22721"/>
                  </a:cubicBezTo>
                  <a:lnTo>
                    <a:pt x="10842" y="21287"/>
                  </a:lnTo>
                  <a:cubicBezTo>
                    <a:pt x="10795" y="21101"/>
                    <a:pt x="10636" y="20980"/>
                    <a:pt x="10464" y="20980"/>
                  </a:cubicBezTo>
                  <a:close/>
                  <a:moveTo>
                    <a:pt x="5005" y="20158"/>
                  </a:moveTo>
                  <a:cubicBezTo>
                    <a:pt x="4901" y="20158"/>
                    <a:pt x="4795" y="20188"/>
                    <a:pt x="4704" y="20253"/>
                  </a:cubicBezTo>
                  <a:lnTo>
                    <a:pt x="3770" y="20953"/>
                  </a:lnTo>
                  <a:lnTo>
                    <a:pt x="3203" y="22921"/>
                  </a:lnTo>
                  <a:cubicBezTo>
                    <a:pt x="3136" y="23121"/>
                    <a:pt x="3236" y="23355"/>
                    <a:pt x="3403" y="23455"/>
                  </a:cubicBezTo>
                  <a:lnTo>
                    <a:pt x="5538" y="24489"/>
                  </a:lnTo>
                  <a:cubicBezTo>
                    <a:pt x="5338" y="24389"/>
                    <a:pt x="5238" y="24189"/>
                    <a:pt x="5305" y="23989"/>
                  </a:cubicBezTo>
                  <a:lnTo>
                    <a:pt x="6038" y="21554"/>
                  </a:lnTo>
                  <a:cubicBezTo>
                    <a:pt x="6105" y="21253"/>
                    <a:pt x="6005" y="20953"/>
                    <a:pt x="5772" y="20753"/>
                  </a:cubicBezTo>
                  <a:cubicBezTo>
                    <a:pt x="5638" y="20620"/>
                    <a:pt x="5538" y="20520"/>
                    <a:pt x="5405" y="20353"/>
                  </a:cubicBezTo>
                  <a:cubicBezTo>
                    <a:pt x="5323" y="20231"/>
                    <a:pt x="5167" y="20158"/>
                    <a:pt x="5005" y="2015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3412600" y="825925"/>
              <a:ext cx="464525" cy="612250"/>
            </a:xfrm>
            <a:custGeom>
              <a:rect b="b" l="l" r="r" t="t"/>
              <a:pathLst>
                <a:path extrusionOk="0" h="24490" w="18581">
                  <a:moveTo>
                    <a:pt x="15717" y="1275"/>
                  </a:moveTo>
                  <a:lnTo>
                    <a:pt x="15779" y="1306"/>
                  </a:lnTo>
                  <a:cubicBezTo>
                    <a:pt x="15760" y="1287"/>
                    <a:pt x="15741" y="1279"/>
                    <a:pt x="15717" y="1275"/>
                  </a:cubicBezTo>
                  <a:close/>
                  <a:moveTo>
                    <a:pt x="18532" y="4184"/>
                  </a:moveTo>
                  <a:lnTo>
                    <a:pt x="18581" y="4208"/>
                  </a:lnTo>
                  <a:cubicBezTo>
                    <a:pt x="18565" y="4198"/>
                    <a:pt x="18549" y="4190"/>
                    <a:pt x="18532" y="4184"/>
                  </a:cubicBezTo>
                  <a:close/>
                  <a:moveTo>
                    <a:pt x="12166" y="1"/>
                  </a:moveTo>
                  <a:cubicBezTo>
                    <a:pt x="11893" y="1"/>
                    <a:pt x="11631" y="161"/>
                    <a:pt x="11509" y="405"/>
                  </a:cubicBezTo>
                  <a:lnTo>
                    <a:pt x="10475" y="2773"/>
                  </a:lnTo>
                  <a:cubicBezTo>
                    <a:pt x="10408" y="2907"/>
                    <a:pt x="10308" y="3007"/>
                    <a:pt x="10208" y="3107"/>
                  </a:cubicBezTo>
                  <a:cubicBezTo>
                    <a:pt x="10141" y="3174"/>
                    <a:pt x="10075" y="3207"/>
                    <a:pt x="10008" y="3274"/>
                  </a:cubicBezTo>
                  <a:lnTo>
                    <a:pt x="10475" y="4508"/>
                  </a:lnTo>
                  <a:cubicBezTo>
                    <a:pt x="10545" y="4695"/>
                    <a:pt x="10714" y="4800"/>
                    <a:pt x="10889" y="4800"/>
                  </a:cubicBezTo>
                  <a:cubicBezTo>
                    <a:pt x="10963" y="4800"/>
                    <a:pt x="11039" y="4781"/>
                    <a:pt x="11109" y="4742"/>
                  </a:cubicBezTo>
                  <a:cubicBezTo>
                    <a:pt x="11342" y="4641"/>
                    <a:pt x="11609" y="4541"/>
                    <a:pt x="11876" y="4441"/>
                  </a:cubicBezTo>
                  <a:cubicBezTo>
                    <a:pt x="12043" y="4375"/>
                    <a:pt x="12210" y="4275"/>
                    <a:pt x="12343" y="4174"/>
                  </a:cubicBezTo>
                  <a:cubicBezTo>
                    <a:pt x="12443" y="4074"/>
                    <a:pt x="12510" y="3974"/>
                    <a:pt x="12576" y="3841"/>
                  </a:cubicBezTo>
                  <a:lnTo>
                    <a:pt x="13644" y="1439"/>
                  </a:lnTo>
                  <a:cubicBezTo>
                    <a:pt x="13777" y="1172"/>
                    <a:pt x="14044" y="1039"/>
                    <a:pt x="14344" y="1039"/>
                  </a:cubicBezTo>
                  <a:lnTo>
                    <a:pt x="15645" y="1272"/>
                  </a:lnTo>
                  <a:cubicBezTo>
                    <a:pt x="15675" y="1272"/>
                    <a:pt x="15697" y="1272"/>
                    <a:pt x="15717" y="1275"/>
                  </a:cubicBezTo>
                  <a:lnTo>
                    <a:pt x="15717" y="1275"/>
                  </a:lnTo>
                  <a:lnTo>
                    <a:pt x="13677" y="272"/>
                  </a:lnTo>
                  <a:cubicBezTo>
                    <a:pt x="13644" y="238"/>
                    <a:pt x="13577" y="205"/>
                    <a:pt x="13544" y="205"/>
                  </a:cubicBezTo>
                  <a:lnTo>
                    <a:pt x="12243" y="5"/>
                  </a:lnTo>
                  <a:cubicBezTo>
                    <a:pt x="12217" y="2"/>
                    <a:pt x="12192" y="1"/>
                    <a:pt x="12166" y="1"/>
                  </a:cubicBezTo>
                  <a:close/>
                  <a:moveTo>
                    <a:pt x="16339" y="3139"/>
                  </a:moveTo>
                  <a:cubicBezTo>
                    <a:pt x="16255" y="3139"/>
                    <a:pt x="16177" y="3176"/>
                    <a:pt x="16112" y="3240"/>
                  </a:cubicBezTo>
                  <a:lnTo>
                    <a:pt x="15412" y="3741"/>
                  </a:lnTo>
                  <a:lnTo>
                    <a:pt x="15278" y="4208"/>
                  </a:lnTo>
                  <a:cubicBezTo>
                    <a:pt x="15212" y="4508"/>
                    <a:pt x="15312" y="4808"/>
                    <a:pt x="15545" y="5008"/>
                  </a:cubicBezTo>
                  <a:cubicBezTo>
                    <a:pt x="15679" y="5142"/>
                    <a:pt x="15779" y="5275"/>
                    <a:pt x="15912" y="5409"/>
                  </a:cubicBezTo>
                  <a:cubicBezTo>
                    <a:pt x="16014" y="5531"/>
                    <a:pt x="16165" y="5603"/>
                    <a:pt x="16321" y="5603"/>
                  </a:cubicBezTo>
                  <a:cubicBezTo>
                    <a:pt x="16421" y="5603"/>
                    <a:pt x="16522" y="5574"/>
                    <a:pt x="16613" y="5509"/>
                  </a:cubicBezTo>
                  <a:lnTo>
                    <a:pt x="18247" y="4275"/>
                  </a:lnTo>
                  <a:cubicBezTo>
                    <a:pt x="18312" y="4210"/>
                    <a:pt x="18390" y="4173"/>
                    <a:pt x="18465" y="4173"/>
                  </a:cubicBezTo>
                  <a:cubicBezTo>
                    <a:pt x="18488" y="4173"/>
                    <a:pt x="18510" y="4177"/>
                    <a:pt x="18532" y="4184"/>
                  </a:cubicBezTo>
                  <a:lnTo>
                    <a:pt x="18532" y="4184"/>
                  </a:lnTo>
                  <a:lnTo>
                    <a:pt x="16479" y="3174"/>
                  </a:lnTo>
                  <a:cubicBezTo>
                    <a:pt x="16432" y="3150"/>
                    <a:pt x="16385" y="3139"/>
                    <a:pt x="16339" y="3139"/>
                  </a:cubicBezTo>
                  <a:close/>
                  <a:moveTo>
                    <a:pt x="12200" y="7784"/>
                  </a:moveTo>
                  <a:cubicBezTo>
                    <a:pt x="12084" y="7784"/>
                    <a:pt x="11965" y="7793"/>
                    <a:pt x="11843" y="7810"/>
                  </a:cubicBezTo>
                  <a:cubicBezTo>
                    <a:pt x="11976" y="8044"/>
                    <a:pt x="12076" y="8311"/>
                    <a:pt x="12143" y="8611"/>
                  </a:cubicBezTo>
                  <a:cubicBezTo>
                    <a:pt x="12677" y="10779"/>
                    <a:pt x="11476" y="13982"/>
                    <a:pt x="9474" y="15783"/>
                  </a:cubicBezTo>
                  <a:cubicBezTo>
                    <a:pt x="8907" y="16350"/>
                    <a:pt x="8173" y="16750"/>
                    <a:pt x="7373" y="16917"/>
                  </a:cubicBezTo>
                  <a:cubicBezTo>
                    <a:pt x="7752" y="17609"/>
                    <a:pt x="8376" y="17968"/>
                    <a:pt x="9115" y="17968"/>
                  </a:cubicBezTo>
                  <a:cubicBezTo>
                    <a:pt x="9871" y="17968"/>
                    <a:pt x="10749" y="17593"/>
                    <a:pt x="11609" y="16817"/>
                  </a:cubicBezTo>
                  <a:cubicBezTo>
                    <a:pt x="13611" y="15049"/>
                    <a:pt x="14778" y="11813"/>
                    <a:pt x="14244" y="9645"/>
                  </a:cubicBezTo>
                  <a:cubicBezTo>
                    <a:pt x="13946" y="8421"/>
                    <a:pt x="13192" y="7784"/>
                    <a:pt x="12200" y="7784"/>
                  </a:cubicBezTo>
                  <a:close/>
                  <a:moveTo>
                    <a:pt x="7506" y="1806"/>
                  </a:moveTo>
                  <a:cubicBezTo>
                    <a:pt x="7406" y="1806"/>
                    <a:pt x="7339" y="1839"/>
                    <a:pt x="7273" y="1906"/>
                  </a:cubicBezTo>
                  <a:lnTo>
                    <a:pt x="5438" y="3574"/>
                  </a:lnTo>
                  <a:cubicBezTo>
                    <a:pt x="5405" y="3607"/>
                    <a:pt x="5371" y="3641"/>
                    <a:pt x="5371" y="3674"/>
                  </a:cubicBezTo>
                  <a:cubicBezTo>
                    <a:pt x="5338" y="3674"/>
                    <a:pt x="5338" y="3707"/>
                    <a:pt x="5305" y="3707"/>
                  </a:cubicBezTo>
                  <a:cubicBezTo>
                    <a:pt x="5238" y="3808"/>
                    <a:pt x="5205" y="3908"/>
                    <a:pt x="5171" y="4041"/>
                  </a:cubicBezTo>
                  <a:cubicBezTo>
                    <a:pt x="5171" y="4041"/>
                    <a:pt x="5171" y="4074"/>
                    <a:pt x="5171" y="4108"/>
                  </a:cubicBezTo>
                  <a:cubicBezTo>
                    <a:pt x="5138" y="4208"/>
                    <a:pt x="5138" y="4308"/>
                    <a:pt x="5138" y="4441"/>
                  </a:cubicBezTo>
                  <a:lnTo>
                    <a:pt x="5371" y="6243"/>
                  </a:lnTo>
                  <a:cubicBezTo>
                    <a:pt x="5405" y="6576"/>
                    <a:pt x="5305" y="6910"/>
                    <a:pt x="5138" y="7177"/>
                  </a:cubicBezTo>
                  <a:cubicBezTo>
                    <a:pt x="4838" y="7577"/>
                    <a:pt x="4571" y="7977"/>
                    <a:pt x="4304" y="8411"/>
                  </a:cubicBezTo>
                  <a:cubicBezTo>
                    <a:pt x="4204" y="8578"/>
                    <a:pt x="4070" y="8711"/>
                    <a:pt x="3870" y="8778"/>
                  </a:cubicBezTo>
                  <a:cubicBezTo>
                    <a:pt x="3837" y="8811"/>
                    <a:pt x="3770" y="8811"/>
                    <a:pt x="3703" y="8844"/>
                  </a:cubicBezTo>
                  <a:lnTo>
                    <a:pt x="3637" y="8844"/>
                  </a:lnTo>
                  <a:cubicBezTo>
                    <a:pt x="3620" y="8861"/>
                    <a:pt x="3603" y="8870"/>
                    <a:pt x="3587" y="8870"/>
                  </a:cubicBezTo>
                  <a:cubicBezTo>
                    <a:pt x="3570" y="8870"/>
                    <a:pt x="3553" y="8861"/>
                    <a:pt x="3537" y="8844"/>
                  </a:cubicBezTo>
                  <a:lnTo>
                    <a:pt x="2269" y="8878"/>
                  </a:lnTo>
                  <a:lnTo>
                    <a:pt x="2136" y="8878"/>
                  </a:lnTo>
                  <a:lnTo>
                    <a:pt x="2069" y="8911"/>
                  </a:lnTo>
                  <a:cubicBezTo>
                    <a:pt x="2036" y="8911"/>
                    <a:pt x="2002" y="8945"/>
                    <a:pt x="1969" y="8945"/>
                  </a:cubicBezTo>
                  <a:cubicBezTo>
                    <a:pt x="1902" y="8978"/>
                    <a:pt x="1835" y="9011"/>
                    <a:pt x="1802" y="9078"/>
                  </a:cubicBezTo>
                  <a:cubicBezTo>
                    <a:pt x="1702" y="9145"/>
                    <a:pt x="1635" y="9245"/>
                    <a:pt x="1602" y="9345"/>
                  </a:cubicBezTo>
                  <a:lnTo>
                    <a:pt x="601" y="12047"/>
                  </a:lnTo>
                  <a:cubicBezTo>
                    <a:pt x="535" y="12280"/>
                    <a:pt x="635" y="12547"/>
                    <a:pt x="835" y="12647"/>
                  </a:cubicBezTo>
                  <a:lnTo>
                    <a:pt x="2269" y="13348"/>
                  </a:lnTo>
                  <a:cubicBezTo>
                    <a:pt x="2336" y="13481"/>
                    <a:pt x="2336" y="13581"/>
                    <a:pt x="2336" y="13715"/>
                  </a:cubicBezTo>
                  <a:cubicBezTo>
                    <a:pt x="2269" y="14148"/>
                    <a:pt x="2236" y="14549"/>
                    <a:pt x="2202" y="14982"/>
                  </a:cubicBezTo>
                  <a:cubicBezTo>
                    <a:pt x="2169" y="15282"/>
                    <a:pt x="2036" y="15583"/>
                    <a:pt x="1835" y="15850"/>
                  </a:cubicBezTo>
                  <a:lnTo>
                    <a:pt x="234" y="17517"/>
                  </a:lnTo>
                  <a:cubicBezTo>
                    <a:pt x="201" y="17551"/>
                    <a:pt x="201" y="17584"/>
                    <a:pt x="168" y="17617"/>
                  </a:cubicBezTo>
                  <a:cubicBezTo>
                    <a:pt x="134" y="17651"/>
                    <a:pt x="134" y="17684"/>
                    <a:pt x="101" y="17718"/>
                  </a:cubicBezTo>
                  <a:cubicBezTo>
                    <a:pt x="1" y="17918"/>
                    <a:pt x="1" y="18151"/>
                    <a:pt x="34" y="18351"/>
                  </a:cubicBezTo>
                  <a:lnTo>
                    <a:pt x="468" y="20219"/>
                  </a:lnTo>
                  <a:cubicBezTo>
                    <a:pt x="501" y="20319"/>
                    <a:pt x="568" y="20386"/>
                    <a:pt x="635" y="20453"/>
                  </a:cubicBezTo>
                  <a:lnTo>
                    <a:pt x="2736" y="21487"/>
                  </a:lnTo>
                  <a:cubicBezTo>
                    <a:pt x="2669" y="21420"/>
                    <a:pt x="2603" y="21353"/>
                    <a:pt x="2603" y="21253"/>
                  </a:cubicBezTo>
                  <a:lnTo>
                    <a:pt x="2102" y="19452"/>
                  </a:lnTo>
                  <a:cubicBezTo>
                    <a:pt x="2069" y="19319"/>
                    <a:pt x="2069" y="19185"/>
                    <a:pt x="2102" y="19085"/>
                  </a:cubicBezTo>
                  <a:cubicBezTo>
                    <a:pt x="2136" y="18885"/>
                    <a:pt x="2202" y="18718"/>
                    <a:pt x="2336" y="18585"/>
                  </a:cubicBezTo>
                  <a:lnTo>
                    <a:pt x="3937" y="16917"/>
                  </a:lnTo>
                  <a:cubicBezTo>
                    <a:pt x="4137" y="16650"/>
                    <a:pt x="4271" y="16350"/>
                    <a:pt x="4304" y="16016"/>
                  </a:cubicBezTo>
                  <a:cubicBezTo>
                    <a:pt x="4304" y="15616"/>
                    <a:pt x="4337" y="15182"/>
                    <a:pt x="4437" y="14782"/>
                  </a:cubicBezTo>
                  <a:cubicBezTo>
                    <a:pt x="4471" y="14482"/>
                    <a:pt x="4304" y="14215"/>
                    <a:pt x="4037" y="14115"/>
                  </a:cubicBezTo>
                  <a:lnTo>
                    <a:pt x="3003" y="13748"/>
                  </a:lnTo>
                  <a:cubicBezTo>
                    <a:pt x="2736" y="13648"/>
                    <a:pt x="2603" y="13348"/>
                    <a:pt x="2703" y="13114"/>
                  </a:cubicBezTo>
                  <a:lnTo>
                    <a:pt x="3703" y="10412"/>
                  </a:lnTo>
                  <a:cubicBezTo>
                    <a:pt x="3737" y="10312"/>
                    <a:pt x="3804" y="10212"/>
                    <a:pt x="3870" y="10145"/>
                  </a:cubicBezTo>
                  <a:cubicBezTo>
                    <a:pt x="4004" y="10012"/>
                    <a:pt x="4170" y="9912"/>
                    <a:pt x="4371" y="9912"/>
                  </a:cubicBezTo>
                  <a:lnTo>
                    <a:pt x="5605" y="9879"/>
                  </a:lnTo>
                  <a:cubicBezTo>
                    <a:pt x="5738" y="9879"/>
                    <a:pt x="5872" y="9845"/>
                    <a:pt x="5972" y="9812"/>
                  </a:cubicBezTo>
                  <a:cubicBezTo>
                    <a:pt x="6139" y="9712"/>
                    <a:pt x="6305" y="9578"/>
                    <a:pt x="6405" y="9445"/>
                  </a:cubicBezTo>
                  <a:cubicBezTo>
                    <a:pt x="6639" y="9011"/>
                    <a:pt x="6939" y="8611"/>
                    <a:pt x="7239" y="8177"/>
                  </a:cubicBezTo>
                  <a:cubicBezTo>
                    <a:pt x="7406" y="7910"/>
                    <a:pt x="7506" y="7610"/>
                    <a:pt x="7473" y="7277"/>
                  </a:cubicBezTo>
                  <a:lnTo>
                    <a:pt x="7239" y="5442"/>
                  </a:lnTo>
                  <a:cubicBezTo>
                    <a:pt x="7206" y="5342"/>
                    <a:pt x="7239" y="5242"/>
                    <a:pt x="7273" y="5142"/>
                  </a:cubicBezTo>
                  <a:cubicBezTo>
                    <a:pt x="7306" y="4942"/>
                    <a:pt x="7406" y="4742"/>
                    <a:pt x="7540" y="4608"/>
                  </a:cubicBezTo>
                  <a:lnTo>
                    <a:pt x="9374" y="2940"/>
                  </a:lnTo>
                  <a:cubicBezTo>
                    <a:pt x="9449" y="2865"/>
                    <a:pt x="9562" y="2828"/>
                    <a:pt x="9670" y="2828"/>
                  </a:cubicBezTo>
                  <a:cubicBezTo>
                    <a:pt x="9706" y="2828"/>
                    <a:pt x="9741" y="2832"/>
                    <a:pt x="9774" y="2840"/>
                  </a:cubicBezTo>
                  <a:lnTo>
                    <a:pt x="7640" y="1839"/>
                  </a:lnTo>
                  <a:cubicBezTo>
                    <a:pt x="7606" y="1806"/>
                    <a:pt x="7540" y="1806"/>
                    <a:pt x="7506" y="1806"/>
                  </a:cubicBezTo>
                  <a:close/>
                  <a:moveTo>
                    <a:pt x="10464" y="20980"/>
                  </a:moveTo>
                  <a:cubicBezTo>
                    <a:pt x="10389" y="20980"/>
                    <a:pt x="10312" y="21003"/>
                    <a:pt x="10241" y="21053"/>
                  </a:cubicBezTo>
                  <a:cubicBezTo>
                    <a:pt x="9975" y="21187"/>
                    <a:pt x="9708" y="21287"/>
                    <a:pt x="9441" y="21353"/>
                  </a:cubicBezTo>
                  <a:cubicBezTo>
                    <a:pt x="9374" y="21387"/>
                    <a:pt x="9274" y="21420"/>
                    <a:pt x="9207" y="21487"/>
                  </a:cubicBezTo>
                  <a:lnTo>
                    <a:pt x="9274" y="21654"/>
                  </a:lnTo>
                  <a:cubicBezTo>
                    <a:pt x="9307" y="21754"/>
                    <a:pt x="9374" y="21854"/>
                    <a:pt x="9474" y="21887"/>
                  </a:cubicBezTo>
                  <a:lnTo>
                    <a:pt x="11509" y="22888"/>
                  </a:lnTo>
                  <a:cubicBezTo>
                    <a:pt x="11442" y="22855"/>
                    <a:pt x="11409" y="22788"/>
                    <a:pt x="11376" y="22721"/>
                  </a:cubicBezTo>
                  <a:lnTo>
                    <a:pt x="10842" y="21287"/>
                  </a:lnTo>
                  <a:cubicBezTo>
                    <a:pt x="10795" y="21101"/>
                    <a:pt x="10636" y="20980"/>
                    <a:pt x="10464" y="20980"/>
                  </a:cubicBezTo>
                  <a:close/>
                  <a:moveTo>
                    <a:pt x="5005" y="20158"/>
                  </a:moveTo>
                  <a:cubicBezTo>
                    <a:pt x="4901" y="20158"/>
                    <a:pt x="4795" y="20188"/>
                    <a:pt x="4704" y="20253"/>
                  </a:cubicBezTo>
                  <a:lnTo>
                    <a:pt x="3770" y="20953"/>
                  </a:lnTo>
                  <a:lnTo>
                    <a:pt x="3203" y="22921"/>
                  </a:lnTo>
                  <a:cubicBezTo>
                    <a:pt x="3136" y="23121"/>
                    <a:pt x="3236" y="23355"/>
                    <a:pt x="3403" y="23455"/>
                  </a:cubicBezTo>
                  <a:lnTo>
                    <a:pt x="5538" y="24489"/>
                  </a:lnTo>
                  <a:cubicBezTo>
                    <a:pt x="5338" y="24389"/>
                    <a:pt x="5238" y="24189"/>
                    <a:pt x="5305" y="23989"/>
                  </a:cubicBezTo>
                  <a:lnTo>
                    <a:pt x="6038" y="21554"/>
                  </a:lnTo>
                  <a:cubicBezTo>
                    <a:pt x="6105" y="21253"/>
                    <a:pt x="6005" y="20953"/>
                    <a:pt x="5772" y="20753"/>
                  </a:cubicBezTo>
                  <a:cubicBezTo>
                    <a:pt x="5638" y="20620"/>
                    <a:pt x="5538" y="20520"/>
                    <a:pt x="5405" y="20353"/>
                  </a:cubicBezTo>
                  <a:cubicBezTo>
                    <a:pt x="5323" y="20231"/>
                    <a:pt x="5167" y="20158"/>
                    <a:pt x="5005" y="20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3412600" y="825925"/>
              <a:ext cx="464525" cy="612250"/>
            </a:xfrm>
            <a:custGeom>
              <a:rect b="b" l="l" r="r" t="t"/>
              <a:pathLst>
                <a:path extrusionOk="0" h="24490" w="18581">
                  <a:moveTo>
                    <a:pt x="15717" y="1275"/>
                  </a:moveTo>
                  <a:lnTo>
                    <a:pt x="15779" y="1306"/>
                  </a:lnTo>
                  <a:cubicBezTo>
                    <a:pt x="15760" y="1287"/>
                    <a:pt x="15741" y="1279"/>
                    <a:pt x="15717" y="1275"/>
                  </a:cubicBezTo>
                  <a:close/>
                  <a:moveTo>
                    <a:pt x="18532" y="4184"/>
                  </a:moveTo>
                  <a:lnTo>
                    <a:pt x="18581" y="4208"/>
                  </a:lnTo>
                  <a:cubicBezTo>
                    <a:pt x="18565" y="4198"/>
                    <a:pt x="18549" y="4190"/>
                    <a:pt x="18532" y="4184"/>
                  </a:cubicBezTo>
                  <a:close/>
                  <a:moveTo>
                    <a:pt x="12166" y="1"/>
                  </a:moveTo>
                  <a:cubicBezTo>
                    <a:pt x="11893" y="1"/>
                    <a:pt x="11631" y="161"/>
                    <a:pt x="11509" y="405"/>
                  </a:cubicBezTo>
                  <a:lnTo>
                    <a:pt x="10475" y="2773"/>
                  </a:lnTo>
                  <a:cubicBezTo>
                    <a:pt x="10408" y="2907"/>
                    <a:pt x="10308" y="3007"/>
                    <a:pt x="10208" y="3107"/>
                  </a:cubicBezTo>
                  <a:cubicBezTo>
                    <a:pt x="10141" y="3174"/>
                    <a:pt x="10075" y="3207"/>
                    <a:pt x="10008" y="3274"/>
                  </a:cubicBezTo>
                  <a:lnTo>
                    <a:pt x="10475" y="4508"/>
                  </a:lnTo>
                  <a:cubicBezTo>
                    <a:pt x="10545" y="4695"/>
                    <a:pt x="10714" y="4800"/>
                    <a:pt x="10889" y="4800"/>
                  </a:cubicBezTo>
                  <a:cubicBezTo>
                    <a:pt x="10963" y="4800"/>
                    <a:pt x="11039" y="4781"/>
                    <a:pt x="11109" y="4742"/>
                  </a:cubicBezTo>
                  <a:cubicBezTo>
                    <a:pt x="11342" y="4641"/>
                    <a:pt x="11609" y="4541"/>
                    <a:pt x="11876" y="4441"/>
                  </a:cubicBezTo>
                  <a:cubicBezTo>
                    <a:pt x="12043" y="4375"/>
                    <a:pt x="12210" y="4275"/>
                    <a:pt x="12343" y="4174"/>
                  </a:cubicBezTo>
                  <a:cubicBezTo>
                    <a:pt x="12443" y="4074"/>
                    <a:pt x="12510" y="3974"/>
                    <a:pt x="12576" y="3841"/>
                  </a:cubicBezTo>
                  <a:lnTo>
                    <a:pt x="13644" y="1439"/>
                  </a:lnTo>
                  <a:cubicBezTo>
                    <a:pt x="13777" y="1172"/>
                    <a:pt x="14044" y="1039"/>
                    <a:pt x="14344" y="1039"/>
                  </a:cubicBezTo>
                  <a:lnTo>
                    <a:pt x="15645" y="1272"/>
                  </a:lnTo>
                  <a:cubicBezTo>
                    <a:pt x="15675" y="1272"/>
                    <a:pt x="15697" y="1272"/>
                    <a:pt x="15717" y="1275"/>
                  </a:cubicBezTo>
                  <a:lnTo>
                    <a:pt x="15717" y="1275"/>
                  </a:lnTo>
                  <a:lnTo>
                    <a:pt x="13677" y="272"/>
                  </a:lnTo>
                  <a:cubicBezTo>
                    <a:pt x="13644" y="238"/>
                    <a:pt x="13577" y="205"/>
                    <a:pt x="13544" y="205"/>
                  </a:cubicBezTo>
                  <a:lnTo>
                    <a:pt x="12243" y="5"/>
                  </a:lnTo>
                  <a:cubicBezTo>
                    <a:pt x="12217" y="2"/>
                    <a:pt x="12192" y="1"/>
                    <a:pt x="12166" y="1"/>
                  </a:cubicBezTo>
                  <a:close/>
                  <a:moveTo>
                    <a:pt x="16339" y="3139"/>
                  </a:moveTo>
                  <a:cubicBezTo>
                    <a:pt x="16255" y="3139"/>
                    <a:pt x="16177" y="3176"/>
                    <a:pt x="16112" y="3240"/>
                  </a:cubicBezTo>
                  <a:lnTo>
                    <a:pt x="15412" y="3741"/>
                  </a:lnTo>
                  <a:lnTo>
                    <a:pt x="15278" y="4208"/>
                  </a:lnTo>
                  <a:cubicBezTo>
                    <a:pt x="15212" y="4508"/>
                    <a:pt x="15312" y="4808"/>
                    <a:pt x="15545" y="5008"/>
                  </a:cubicBezTo>
                  <a:cubicBezTo>
                    <a:pt x="15679" y="5142"/>
                    <a:pt x="15779" y="5275"/>
                    <a:pt x="15912" y="5409"/>
                  </a:cubicBezTo>
                  <a:cubicBezTo>
                    <a:pt x="16014" y="5531"/>
                    <a:pt x="16165" y="5603"/>
                    <a:pt x="16321" y="5603"/>
                  </a:cubicBezTo>
                  <a:cubicBezTo>
                    <a:pt x="16421" y="5603"/>
                    <a:pt x="16522" y="5574"/>
                    <a:pt x="16613" y="5509"/>
                  </a:cubicBezTo>
                  <a:lnTo>
                    <a:pt x="18247" y="4275"/>
                  </a:lnTo>
                  <a:cubicBezTo>
                    <a:pt x="18312" y="4210"/>
                    <a:pt x="18390" y="4173"/>
                    <a:pt x="18465" y="4173"/>
                  </a:cubicBezTo>
                  <a:cubicBezTo>
                    <a:pt x="18488" y="4173"/>
                    <a:pt x="18510" y="4177"/>
                    <a:pt x="18532" y="4184"/>
                  </a:cubicBezTo>
                  <a:lnTo>
                    <a:pt x="18532" y="4184"/>
                  </a:lnTo>
                  <a:lnTo>
                    <a:pt x="16479" y="3174"/>
                  </a:lnTo>
                  <a:cubicBezTo>
                    <a:pt x="16432" y="3150"/>
                    <a:pt x="16385" y="3139"/>
                    <a:pt x="16339" y="3139"/>
                  </a:cubicBezTo>
                  <a:close/>
                  <a:moveTo>
                    <a:pt x="12200" y="7784"/>
                  </a:moveTo>
                  <a:cubicBezTo>
                    <a:pt x="12084" y="7784"/>
                    <a:pt x="11965" y="7793"/>
                    <a:pt x="11843" y="7810"/>
                  </a:cubicBezTo>
                  <a:cubicBezTo>
                    <a:pt x="11976" y="8044"/>
                    <a:pt x="12076" y="8311"/>
                    <a:pt x="12143" y="8611"/>
                  </a:cubicBezTo>
                  <a:cubicBezTo>
                    <a:pt x="12677" y="10779"/>
                    <a:pt x="11476" y="13982"/>
                    <a:pt x="9474" y="15783"/>
                  </a:cubicBezTo>
                  <a:cubicBezTo>
                    <a:pt x="8907" y="16350"/>
                    <a:pt x="8173" y="16750"/>
                    <a:pt x="7373" y="16917"/>
                  </a:cubicBezTo>
                  <a:cubicBezTo>
                    <a:pt x="7752" y="17609"/>
                    <a:pt x="8376" y="17968"/>
                    <a:pt x="9115" y="17968"/>
                  </a:cubicBezTo>
                  <a:cubicBezTo>
                    <a:pt x="9871" y="17968"/>
                    <a:pt x="10749" y="17593"/>
                    <a:pt x="11609" y="16817"/>
                  </a:cubicBezTo>
                  <a:cubicBezTo>
                    <a:pt x="13611" y="15049"/>
                    <a:pt x="14778" y="11813"/>
                    <a:pt x="14244" y="9645"/>
                  </a:cubicBezTo>
                  <a:cubicBezTo>
                    <a:pt x="13946" y="8421"/>
                    <a:pt x="13192" y="7784"/>
                    <a:pt x="12200" y="7784"/>
                  </a:cubicBezTo>
                  <a:close/>
                  <a:moveTo>
                    <a:pt x="7506" y="1806"/>
                  </a:moveTo>
                  <a:cubicBezTo>
                    <a:pt x="7406" y="1806"/>
                    <a:pt x="7339" y="1839"/>
                    <a:pt x="7273" y="1906"/>
                  </a:cubicBezTo>
                  <a:lnTo>
                    <a:pt x="5438" y="3574"/>
                  </a:lnTo>
                  <a:cubicBezTo>
                    <a:pt x="5405" y="3607"/>
                    <a:pt x="5371" y="3641"/>
                    <a:pt x="5371" y="3674"/>
                  </a:cubicBezTo>
                  <a:cubicBezTo>
                    <a:pt x="5338" y="3674"/>
                    <a:pt x="5338" y="3707"/>
                    <a:pt x="5305" y="3707"/>
                  </a:cubicBezTo>
                  <a:cubicBezTo>
                    <a:pt x="5238" y="3808"/>
                    <a:pt x="5205" y="3908"/>
                    <a:pt x="5171" y="4041"/>
                  </a:cubicBezTo>
                  <a:cubicBezTo>
                    <a:pt x="5171" y="4041"/>
                    <a:pt x="5171" y="4074"/>
                    <a:pt x="5171" y="4108"/>
                  </a:cubicBezTo>
                  <a:cubicBezTo>
                    <a:pt x="5138" y="4208"/>
                    <a:pt x="5138" y="4308"/>
                    <a:pt x="5138" y="4441"/>
                  </a:cubicBezTo>
                  <a:lnTo>
                    <a:pt x="5371" y="6243"/>
                  </a:lnTo>
                  <a:cubicBezTo>
                    <a:pt x="5405" y="6576"/>
                    <a:pt x="5305" y="6910"/>
                    <a:pt x="5138" y="7177"/>
                  </a:cubicBezTo>
                  <a:cubicBezTo>
                    <a:pt x="4838" y="7577"/>
                    <a:pt x="4571" y="7977"/>
                    <a:pt x="4304" y="8411"/>
                  </a:cubicBezTo>
                  <a:cubicBezTo>
                    <a:pt x="4204" y="8578"/>
                    <a:pt x="4070" y="8711"/>
                    <a:pt x="3870" y="8778"/>
                  </a:cubicBezTo>
                  <a:cubicBezTo>
                    <a:pt x="3837" y="8811"/>
                    <a:pt x="3770" y="8811"/>
                    <a:pt x="3703" y="8844"/>
                  </a:cubicBezTo>
                  <a:lnTo>
                    <a:pt x="3637" y="8844"/>
                  </a:lnTo>
                  <a:cubicBezTo>
                    <a:pt x="3620" y="8861"/>
                    <a:pt x="3603" y="8870"/>
                    <a:pt x="3587" y="8870"/>
                  </a:cubicBezTo>
                  <a:cubicBezTo>
                    <a:pt x="3570" y="8870"/>
                    <a:pt x="3553" y="8861"/>
                    <a:pt x="3537" y="8844"/>
                  </a:cubicBezTo>
                  <a:lnTo>
                    <a:pt x="2269" y="8878"/>
                  </a:lnTo>
                  <a:lnTo>
                    <a:pt x="2136" y="8878"/>
                  </a:lnTo>
                  <a:lnTo>
                    <a:pt x="2069" y="8911"/>
                  </a:lnTo>
                  <a:cubicBezTo>
                    <a:pt x="2036" y="8911"/>
                    <a:pt x="2002" y="8945"/>
                    <a:pt x="1969" y="8945"/>
                  </a:cubicBezTo>
                  <a:cubicBezTo>
                    <a:pt x="1902" y="8978"/>
                    <a:pt x="1835" y="9011"/>
                    <a:pt x="1802" y="9078"/>
                  </a:cubicBezTo>
                  <a:cubicBezTo>
                    <a:pt x="1702" y="9145"/>
                    <a:pt x="1635" y="9245"/>
                    <a:pt x="1602" y="9345"/>
                  </a:cubicBezTo>
                  <a:lnTo>
                    <a:pt x="601" y="12047"/>
                  </a:lnTo>
                  <a:cubicBezTo>
                    <a:pt x="535" y="12280"/>
                    <a:pt x="635" y="12547"/>
                    <a:pt x="835" y="12647"/>
                  </a:cubicBezTo>
                  <a:lnTo>
                    <a:pt x="2269" y="13348"/>
                  </a:lnTo>
                  <a:cubicBezTo>
                    <a:pt x="2336" y="13481"/>
                    <a:pt x="2336" y="13581"/>
                    <a:pt x="2336" y="13715"/>
                  </a:cubicBezTo>
                  <a:cubicBezTo>
                    <a:pt x="2269" y="14148"/>
                    <a:pt x="2236" y="14549"/>
                    <a:pt x="2202" y="14982"/>
                  </a:cubicBezTo>
                  <a:cubicBezTo>
                    <a:pt x="2169" y="15282"/>
                    <a:pt x="2036" y="15583"/>
                    <a:pt x="1835" y="15850"/>
                  </a:cubicBezTo>
                  <a:lnTo>
                    <a:pt x="234" y="17517"/>
                  </a:lnTo>
                  <a:cubicBezTo>
                    <a:pt x="201" y="17551"/>
                    <a:pt x="201" y="17584"/>
                    <a:pt x="168" y="17617"/>
                  </a:cubicBezTo>
                  <a:cubicBezTo>
                    <a:pt x="134" y="17651"/>
                    <a:pt x="134" y="17684"/>
                    <a:pt x="101" y="17718"/>
                  </a:cubicBezTo>
                  <a:cubicBezTo>
                    <a:pt x="1" y="17918"/>
                    <a:pt x="1" y="18151"/>
                    <a:pt x="34" y="18351"/>
                  </a:cubicBezTo>
                  <a:lnTo>
                    <a:pt x="468" y="20219"/>
                  </a:lnTo>
                  <a:cubicBezTo>
                    <a:pt x="501" y="20319"/>
                    <a:pt x="568" y="20386"/>
                    <a:pt x="635" y="20453"/>
                  </a:cubicBezTo>
                  <a:lnTo>
                    <a:pt x="2736" y="21487"/>
                  </a:lnTo>
                  <a:cubicBezTo>
                    <a:pt x="2669" y="21420"/>
                    <a:pt x="2603" y="21353"/>
                    <a:pt x="2603" y="21253"/>
                  </a:cubicBezTo>
                  <a:lnTo>
                    <a:pt x="2102" y="19452"/>
                  </a:lnTo>
                  <a:cubicBezTo>
                    <a:pt x="2069" y="19319"/>
                    <a:pt x="2069" y="19185"/>
                    <a:pt x="2102" y="19085"/>
                  </a:cubicBezTo>
                  <a:cubicBezTo>
                    <a:pt x="2136" y="18885"/>
                    <a:pt x="2202" y="18718"/>
                    <a:pt x="2336" y="18585"/>
                  </a:cubicBezTo>
                  <a:lnTo>
                    <a:pt x="3937" y="16917"/>
                  </a:lnTo>
                  <a:cubicBezTo>
                    <a:pt x="4137" y="16650"/>
                    <a:pt x="4271" y="16350"/>
                    <a:pt x="4304" y="16016"/>
                  </a:cubicBezTo>
                  <a:cubicBezTo>
                    <a:pt x="4304" y="15616"/>
                    <a:pt x="4337" y="15182"/>
                    <a:pt x="4437" y="14782"/>
                  </a:cubicBezTo>
                  <a:cubicBezTo>
                    <a:pt x="4471" y="14482"/>
                    <a:pt x="4304" y="14215"/>
                    <a:pt x="4037" y="14115"/>
                  </a:cubicBezTo>
                  <a:lnTo>
                    <a:pt x="3003" y="13748"/>
                  </a:lnTo>
                  <a:cubicBezTo>
                    <a:pt x="2736" y="13648"/>
                    <a:pt x="2603" y="13348"/>
                    <a:pt x="2703" y="13114"/>
                  </a:cubicBezTo>
                  <a:lnTo>
                    <a:pt x="3703" y="10412"/>
                  </a:lnTo>
                  <a:cubicBezTo>
                    <a:pt x="3737" y="10312"/>
                    <a:pt x="3804" y="10212"/>
                    <a:pt x="3870" y="10145"/>
                  </a:cubicBezTo>
                  <a:cubicBezTo>
                    <a:pt x="4004" y="10012"/>
                    <a:pt x="4170" y="9912"/>
                    <a:pt x="4371" y="9912"/>
                  </a:cubicBezTo>
                  <a:lnTo>
                    <a:pt x="5605" y="9879"/>
                  </a:lnTo>
                  <a:cubicBezTo>
                    <a:pt x="5738" y="9879"/>
                    <a:pt x="5872" y="9845"/>
                    <a:pt x="5972" y="9812"/>
                  </a:cubicBezTo>
                  <a:cubicBezTo>
                    <a:pt x="6139" y="9712"/>
                    <a:pt x="6305" y="9578"/>
                    <a:pt x="6405" y="9445"/>
                  </a:cubicBezTo>
                  <a:cubicBezTo>
                    <a:pt x="6639" y="9011"/>
                    <a:pt x="6939" y="8611"/>
                    <a:pt x="7239" y="8177"/>
                  </a:cubicBezTo>
                  <a:cubicBezTo>
                    <a:pt x="7406" y="7910"/>
                    <a:pt x="7506" y="7610"/>
                    <a:pt x="7473" y="7277"/>
                  </a:cubicBezTo>
                  <a:lnTo>
                    <a:pt x="7239" y="5442"/>
                  </a:lnTo>
                  <a:cubicBezTo>
                    <a:pt x="7206" y="5342"/>
                    <a:pt x="7239" y="5242"/>
                    <a:pt x="7273" y="5142"/>
                  </a:cubicBezTo>
                  <a:cubicBezTo>
                    <a:pt x="7306" y="4942"/>
                    <a:pt x="7406" y="4742"/>
                    <a:pt x="7540" y="4608"/>
                  </a:cubicBezTo>
                  <a:lnTo>
                    <a:pt x="9374" y="2940"/>
                  </a:lnTo>
                  <a:cubicBezTo>
                    <a:pt x="9449" y="2865"/>
                    <a:pt x="9562" y="2828"/>
                    <a:pt x="9670" y="2828"/>
                  </a:cubicBezTo>
                  <a:cubicBezTo>
                    <a:pt x="9706" y="2828"/>
                    <a:pt x="9741" y="2832"/>
                    <a:pt x="9774" y="2840"/>
                  </a:cubicBezTo>
                  <a:lnTo>
                    <a:pt x="7640" y="1839"/>
                  </a:lnTo>
                  <a:cubicBezTo>
                    <a:pt x="7606" y="1806"/>
                    <a:pt x="7540" y="1806"/>
                    <a:pt x="7506" y="1806"/>
                  </a:cubicBezTo>
                  <a:close/>
                  <a:moveTo>
                    <a:pt x="10464" y="20980"/>
                  </a:moveTo>
                  <a:cubicBezTo>
                    <a:pt x="10389" y="20980"/>
                    <a:pt x="10312" y="21003"/>
                    <a:pt x="10241" y="21053"/>
                  </a:cubicBezTo>
                  <a:cubicBezTo>
                    <a:pt x="9975" y="21187"/>
                    <a:pt x="9708" y="21287"/>
                    <a:pt x="9441" y="21353"/>
                  </a:cubicBezTo>
                  <a:cubicBezTo>
                    <a:pt x="9374" y="21387"/>
                    <a:pt x="9274" y="21420"/>
                    <a:pt x="9207" y="21487"/>
                  </a:cubicBezTo>
                  <a:lnTo>
                    <a:pt x="9274" y="21654"/>
                  </a:lnTo>
                  <a:cubicBezTo>
                    <a:pt x="9307" y="21754"/>
                    <a:pt x="9374" y="21854"/>
                    <a:pt x="9474" y="21887"/>
                  </a:cubicBezTo>
                  <a:lnTo>
                    <a:pt x="11509" y="22888"/>
                  </a:lnTo>
                  <a:cubicBezTo>
                    <a:pt x="11442" y="22855"/>
                    <a:pt x="11409" y="22788"/>
                    <a:pt x="11376" y="22721"/>
                  </a:cubicBezTo>
                  <a:lnTo>
                    <a:pt x="10842" y="21287"/>
                  </a:lnTo>
                  <a:cubicBezTo>
                    <a:pt x="10795" y="21101"/>
                    <a:pt x="10636" y="20980"/>
                    <a:pt x="10464" y="20980"/>
                  </a:cubicBezTo>
                  <a:close/>
                  <a:moveTo>
                    <a:pt x="5005" y="20158"/>
                  </a:moveTo>
                  <a:cubicBezTo>
                    <a:pt x="4901" y="20158"/>
                    <a:pt x="4795" y="20188"/>
                    <a:pt x="4704" y="20253"/>
                  </a:cubicBezTo>
                  <a:lnTo>
                    <a:pt x="3770" y="20953"/>
                  </a:lnTo>
                  <a:lnTo>
                    <a:pt x="3203" y="22921"/>
                  </a:lnTo>
                  <a:cubicBezTo>
                    <a:pt x="3136" y="23121"/>
                    <a:pt x="3236" y="23355"/>
                    <a:pt x="3403" y="23455"/>
                  </a:cubicBezTo>
                  <a:lnTo>
                    <a:pt x="5538" y="24489"/>
                  </a:lnTo>
                  <a:cubicBezTo>
                    <a:pt x="5338" y="24389"/>
                    <a:pt x="5238" y="24189"/>
                    <a:pt x="5305" y="23989"/>
                  </a:cubicBezTo>
                  <a:lnTo>
                    <a:pt x="6038" y="21554"/>
                  </a:lnTo>
                  <a:cubicBezTo>
                    <a:pt x="6105" y="21253"/>
                    <a:pt x="6005" y="20953"/>
                    <a:pt x="5772" y="20753"/>
                  </a:cubicBezTo>
                  <a:cubicBezTo>
                    <a:pt x="5638" y="20620"/>
                    <a:pt x="5538" y="20520"/>
                    <a:pt x="5405" y="20353"/>
                  </a:cubicBezTo>
                  <a:cubicBezTo>
                    <a:pt x="5323" y="20231"/>
                    <a:pt x="5167" y="20158"/>
                    <a:pt x="5005" y="20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3412600" y="1223825"/>
              <a:ext cx="98425" cy="80075"/>
            </a:xfrm>
            <a:custGeom>
              <a:rect b="b" l="l" r="r" t="t"/>
              <a:pathLst>
                <a:path extrusionOk="0" h="3203" w="3937">
                  <a:moveTo>
                    <a:pt x="1802" y="0"/>
                  </a:moveTo>
                  <a:lnTo>
                    <a:pt x="201" y="1668"/>
                  </a:lnTo>
                  <a:cubicBezTo>
                    <a:pt x="168" y="1701"/>
                    <a:pt x="168" y="1735"/>
                    <a:pt x="134" y="1768"/>
                  </a:cubicBezTo>
                  <a:cubicBezTo>
                    <a:pt x="101" y="1802"/>
                    <a:pt x="101" y="1835"/>
                    <a:pt x="68" y="1868"/>
                  </a:cubicBezTo>
                  <a:cubicBezTo>
                    <a:pt x="34" y="1968"/>
                    <a:pt x="1" y="2068"/>
                    <a:pt x="1" y="2168"/>
                  </a:cubicBezTo>
                  <a:lnTo>
                    <a:pt x="2102" y="3203"/>
                  </a:lnTo>
                  <a:cubicBezTo>
                    <a:pt x="2136" y="3002"/>
                    <a:pt x="2202" y="2836"/>
                    <a:pt x="2336" y="2702"/>
                  </a:cubicBezTo>
                  <a:lnTo>
                    <a:pt x="3937" y="10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3456800" y="1045350"/>
              <a:ext cx="105950" cy="33400"/>
            </a:xfrm>
            <a:custGeom>
              <a:rect b="b" l="l" r="r" t="t"/>
              <a:pathLst>
                <a:path extrusionOk="0" h="1336" w="4238">
                  <a:moveTo>
                    <a:pt x="2102" y="1"/>
                  </a:moveTo>
                  <a:lnTo>
                    <a:pt x="1935" y="67"/>
                  </a:lnTo>
                  <a:lnTo>
                    <a:pt x="1869" y="67"/>
                  </a:lnTo>
                  <a:cubicBezTo>
                    <a:pt x="1852" y="84"/>
                    <a:pt x="1835" y="93"/>
                    <a:pt x="1819" y="93"/>
                  </a:cubicBezTo>
                  <a:cubicBezTo>
                    <a:pt x="1802" y="93"/>
                    <a:pt x="1785" y="84"/>
                    <a:pt x="1769" y="67"/>
                  </a:cubicBezTo>
                  <a:lnTo>
                    <a:pt x="501" y="101"/>
                  </a:lnTo>
                  <a:lnTo>
                    <a:pt x="368" y="101"/>
                  </a:lnTo>
                  <a:lnTo>
                    <a:pt x="268" y="134"/>
                  </a:lnTo>
                  <a:cubicBezTo>
                    <a:pt x="234" y="134"/>
                    <a:pt x="201" y="168"/>
                    <a:pt x="201" y="168"/>
                  </a:cubicBezTo>
                  <a:cubicBezTo>
                    <a:pt x="134" y="201"/>
                    <a:pt x="67" y="234"/>
                    <a:pt x="1" y="301"/>
                  </a:cubicBezTo>
                  <a:lnTo>
                    <a:pt x="2136" y="1335"/>
                  </a:lnTo>
                  <a:cubicBezTo>
                    <a:pt x="2269" y="1202"/>
                    <a:pt x="2436" y="1135"/>
                    <a:pt x="2636" y="1135"/>
                  </a:cubicBezTo>
                  <a:lnTo>
                    <a:pt x="3870" y="1102"/>
                  </a:lnTo>
                  <a:cubicBezTo>
                    <a:pt x="4004" y="1102"/>
                    <a:pt x="4104" y="1068"/>
                    <a:pt x="4237" y="1001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3792875" y="905175"/>
              <a:ext cx="84250" cy="61625"/>
            </a:xfrm>
            <a:custGeom>
              <a:rect b="b" l="l" r="r" t="t"/>
              <a:pathLst>
                <a:path extrusionOk="0" h="2465" w="3370">
                  <a:moveTo>
                    <a:pt x="1117" y="1"/>
                  </a:moveTo>
                  <a:cubicBezTo>
                    <a:pt x="1038" y="1"/>
                    <a:pt x="963" y="29"/>
                    <a:pt x="901" y="70"/>
                  </a:cubicBezTo>
                  <a:lnTo>
                    <a:pt x="201" y="604"/>
                  </a:lnTo>
                  <a:lnTo>
                    <a:pt x="67" y="1071"/>
                  </a:lnTo>
                  <a:cubicBezTo>
                    <a:pt x="1" y="1371"/>
                    <a:pt x="101" y="1672"/>
                    <a:pt x="334" y="1872"/>
                  </a:cubicBezTo>
                  <a:cubicBezTo>
                    <a:pt x="468" y="1972"/>
                    <a:pt x="568" y="2105"/>
                    <a:pt x="701" y="2239"/>
                  </a:cubicBezTo>
                  <a:cubicBezTo>
                    <a:pt x="805" y="2384"/>
                    <a:pt x="961" y="2465"/>
                    <a:pt x="1119" y="2465"/>
                  </a:cubicBezTo>
                  <a:cubicBezTo>
                    <a:pt x="1216" y="2465"/>
                    <a:pt x="1314" y="2435"/>
                    <a:pt x="1402" y="2372"/>
                  </a:cubicBezTo>
                  <a:lnTo>
                    <a:pt x="3036" y="1105"/>
                  </a:lnTo>
                  <a:cubicBezTo>
                    <a:pt x="3109" y="1056"/>
                    <a:pt x="3201" y="1025"/>
                    <a:pt x="3283" y="1025"/>
                  </a:cubicBezTo>
                  <a:cubicBezTo>
                    <a:pt x="3314" y="1025"/>
                    <a:pt x="3343" y="1029"/>
                    <a:pt x="3370" y="1038"/>
                  </a:cubicBezTo>
                  <a:lnTo>
                    <a:pt x="1268" y="37"/>
                  </a:lnTo>
                  <a:cubicBezTo>
                    <a:pt x="1217" y="12"/>
                    <a:pt x="1166" y="1"/>
                    <a:pt x="11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3666950" y="825900"/>
              <a:ext cx="140125" cy="103575"/>
            </a:xfrm>
            <a:custGeom>
              <a:rect b="b" l="l" r="r" t="t"/>
              <a:pathLst>
                <a:path extrusionOk="0" h="4143" w="5605">
                  <a:moveTo>
                    <a:pt x="1946" y="1"/>
                  </a:moveTo>
                  <a:cubicBezTo>
                    <a:pt x="1683" y="1"/>
                    <a:pt x="1455" y="133"/>
                    <a:pt x="1335" y="373"/>
                  </a:cubicBezTo>
                  <a:lnTo>
                    <a:pt x="268" y="2774"/>
                  </a:lnTo>
                  <a:cubicBezTo>
                    <a:pt x="201" y="2908"/>
                    <a:pt x="101" y="3008"/>
                    <a:pt x="1" y="3108"/>
                  </a:cubicBezTo>
                  <a:lnTo>
                    <a:pt x="2136" y="4142"/>
                  </a:lnTo>
                  <a:cubicBezTo>
                    <a:pt x="2236" y="4042"/>
                    <a:pt x="2302" y="3942"/>
                    <a:pt x="2369" y="3809"/>
                  </a:cubicBezTo>
                  <a:lnTo>
                    <a:pt x="3437" y="1440"/>
                  </a:lnTo>
                  <a:cubicBezTo>
                    <a:pt x="3559" y="1196"/>
                    <a:pt x="3792" y="1036"/>
                    <a:pt x="4061" y="1036"/>
                  </a:cubicBezTo>
                  <a:cubicBezTo>
                    <a:pt x="4086" y="1036"/>
                    <a:pt x="4111" y="1037"/>
                    <a:pt x="4137" y="1040"/>
                  </a:cubicBezTo>
                  <a:lnTo>
                    <a:pt x="5471" y="1240"/>
                  </a:lnTo>
                  <a:cubicBezTo>
                    <a:pt x="5505" y="1240"/>
                    <a:pt x="5538" y="1273"/>
                    <a:pt x="5605" y="1273"/>
                  </a:cubicBezTo>
                  <a:lnTo>
                    <a:pt x="3503" y="273"/>
                  </a:lnTo>
                  <a:cubicBezTo>
                    <a:pt x="3437" y="239"/>
                    <a:pt x="3403" y="206"/>
                    <a:pt x="3336" y="206"/>
                  </a:cubicBezTo>
                  <a:lnTo>
                    <a:pt x="2036" y="6"/>
                  </a:lnTo>
                  <a:cubicBezTo>
                    <a:pt x="2005" y="2"/>
                    <a:pt x="1975" y="1"/>
                    <a:pt x="19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3541025" y="870700"/>
              <a:ext cx="115125" cy="83775"/>
            </a:xfrm>
            <a:custGeom>
              <a:rect b="b" l="l" r="r" t="t"/>
              <a:pathLst>
                <a:path extrusionOk="0" h="3351" w="4605">
                  <a:moveTo>
                    <a:pt x="2378" y="0"/>
                  </a:moveTo>
                  <a:cubicBezTo>
                    <a:pt x="2362" y="0"/>
                    <a:pt x="2347" y="4"/>
                    <a:pt x="2336" y="15"/>
                  </a:cubicBezTo>
                  <a:cubicBezTo>
                    <a:pt x="2236" y="15"/>
                    <a:pt x="2169" y="48"/>
                    <a:pt x="2102" y="115"/>
                  </a:cubicBezTo>
                  <a:lnTo>
                    <a:pt x="268" y="1783"/>
                  </a:lnTo>
                  <a:cubicBezTo>
                    <a:pt x="234" y="1783"/>
                    <a:pt x="234" y="1816"/>
                    <a:pt x="201" y="1850"/>
                  </a:cubicBezTo>
                  <a:cubicBezTo>
                    <a:pt x="168" y="1883"/>
                    <a:pt x="168" y="1883"/>
                    <a:pt x="168" y="1916"/>
                  </a:cubicBezTo>
                  <a:cubicBezTo>
                    <a:pt x="101" y="2017"/>
                    <a:pt x="34" y="2117"/>
                    <a:pt x="1" y="2217"/>
                  </a:cubicBezTo>
                  <a:cubicBezTo>
                    <a:pt x="1" y="2250"/>
                    <a:pt x="1" y="2283"/>
                    <a:pt x="1" y="2317"/>
                  </a:cubicBezTo>
                  <a:lnTo>
                    <a:pt x="2102" y="3351"/>
                  </a:lnTo>
                  <a:cubicBezTo>
                    <a:pt x="2169" y="3151"/>
                    <a:pt x="2269" y="2951"/>
                    <a:pt x="2403" y="2817"/>
                  </a:cubicBezTo>
                  <a:lnTo>
                    <a:pt x="4237" y="1149"/>
                  </a:lnTo>
                  <a:cubicBezTo>
                    <a:pt x="4302" y="1085"/>
                    <a:pt x="4380" y="1048"/>
                    <a:pt x="4464" y="1048"/>
                  </a:cubicBezTo>
                  <a:cubicBezTo>
                    <a:pt x="4510" y="1048"/>
                    <a:pt x="4557" y="1059"/>
                    <a:pt x="4604" y="1083"/>
                  </a:cubicBezTo>
                  <a:lnTo>
                    <a:pt x="2469" y="15"/>
                  </a:lnTo>
                  <a:cubicBezTo>
                    <a:pt x="2447" y="15"/>
                    <a:pt x="2410" y="0"/>
                    <a:pt x="2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3412600" y="1223825"/>
              <a:ext cx="98425" cy="80075"/>
            </a:xfrm>
            <a:custGeom>
              <a:rect b="b" l="l" r="r" t="t"/>
              <a:pathLst>
                <a:path extrusionOk="0" h="3203" w="3937">
                  <a:moveTo>
                    <a:pt x="1802" y="0"/>
                  </a:moveTo>
                  <a:lnTo>
                    <a:pt x="201" y="1668"/>
                  </a:lnTo>
                  <a:cubicBezTo>
                    <a:pt x="168" y="1701"/>
                    <a:pt x="168" y="1735"/>
                    <a:pt x="134" y="1768"/>
                  </a:cubicBezTo>
                  <a:cubicBezTo>
                    <a:pt x="101" y="1802"/>
                    <a:pt x="101" y="1835"/>
                    <a:pt x="68" y="1868"/>
                  </a:cubicBezTo>
                  <a:cubicBezTo>
                    <a:pt x="34" y="1968"/>
                    <a:pt x="1" y="2068"/>
                    <a:pt x="1" y="2168"/>
                  </a:cubicBezTo>
                  <a:lnTo>
                    <a:pt x="2102" y="3203"/>
                  </a:lnTo>
                  <a:cubicBezTo>
                    <a:pt x="2136" y="3002"/>
                    <a:pt x="2202" y="2836"/>
                    <a:pt x="2336" y="2702"/>
                  </a:cubicBezTo>
                  <a:lnTo>
                    <a:pt x="3937" y="10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3456800" y="1045350"/>
              <a:ext cx="105950" cy="33400"/>
            </a:xfrm>
            <a:custGeom>
              <a:rect b="b" l="l" r="r" t="t"/>
              <a:pathLst>
                <a:path extrusionOk="0" h="1336" w="4238">
                  <a:moveTo>
                    <a:pt x="2102" y="1"/>
                  </a:moveTo>
                  <a:lnTo>
                    <a:pt x="1935" y="67"/>
                  </a:lnTo>
                  <a:lnTo>
                    <a:pt x="1869" y="67"/>
                  </a:lnTo>
                  <a:cubicBezTo>
                    <a:pt x="1852" y="84"/>
                    <a:pt x="1835" y="93"/>
                    <a:pt x="1819" y="93"/>
                  </a:cubicBezTo>
                  <a:cubicBezTo>
                    <a:pt x="1802" y="93"/>
                    <a:pt x="1785" y="84"/>
                    <a:pt x="1769" y="67"/>
                  </a:cubicBezTo>
                  <a:lnTo>
                    <a:pt x="501" y="101"/>
                  </a:lnTo>
                  <a:lnTo>
                    <a:pt x="368" y="101"/>
                  </a:lnTo>
                  <a:lnTo>
                    <a:pt x="268" y="134"/>
                  </a:lnTo>
                  <a:cubicBezTo>
                    <a:pt x="234" y="134"/>
                    <a:pt x="201" y="168"/>
                    <a:pt x="201" y="168"/>
                  </a:cubicBezTo>
                  <a:cubicBezTo>
                    <a:pt x="134" y="201"/>
                    <a:pt x="67" y="234"/>
                    <a:pt x="1" y="301"/>
                  </a:cubicBezTo>
                  <a:lnTo>
                    <a:pt x="2136" y="1335"/>
                  </a:lnTo>
                  <a:cubicBezTo>
                    <a:pt x="2269" y="1202"/>
                    <a:pt x="2436" y="1135"/>
                    <a:pt x="2636" y="1135"/>
                  </a:cubicBezTo>
                  <a:lnTo>
                    <a:pt x="3870" y="1102"/>
                  </a:lnTo>
                  <a:cubicBezTo>
                    <a:pt x="4004" y="1102"/>
                    <a:pt x="4104" y="1068"/>
                    <a:pt x="4237" y="1001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3792875" y="905175"/>
              <a:ext cx="84250" cy="61625"/>
            </a:xfrm>
            <a:custGeom>
              <a:rect b="b" l="l" r="r" t="t"/>
              <a:pathLst>
                <a:path extrusionOk="0" h="2465" w="3370">
                  <a:moveTo>
                    <a:pt x="1117" y="1"/>
                  </a:moveTo>
                  <a:cubicBezTo>
                    <a:pt x="1038" y="1"/>
                    <a:pt x="963" y="29"/>
                    <a:pt x="901" y="70"/>
                  </a:cubicBezTo>
                  <a:lnTo>
                    <a:pt x="201" y="604"/>
                  </a:lnTo>
                  <a:lnTo>
                    <a:pt x="67" y="1071"/>
                  </a:lnTo>
                  <a:cubicBezTo>
                    <a:pt x="1" y="1371"/>
                    <a:pt x="101" y="1672"/>
                    <a:pt x="334" y="1872"/>
                  </a:cubicBezTo>
                  <a:cubicBezTo>
                    <a:pt x="468" y="1972"/>
                    <a:pt x="568" y="2105"/>
                    <a:pt x="701" y="2239"/>
                  </a:cubicBezTo>
                  <a:cubicBezTo>
                    <a:pt x="805" y="2384"/>
                    <a:pt x="961" y="2465"/>
                    <a:pt x="1119" y="2465"/>
                  </a:cubicBezTo>
                  <a:cubicBezTo>
                    <a:pt x="1216" y="2465"/>
                    <a:pt x="1314" y="2435"/>
                    <a:pt x="1402" y="2372"/>
                  </a:cubicBezTo>
                  <a:lnTo>
                    <a:pt x="3036" y="1105"/>
                  </a:lnTo>
                  <a:cubicBezTo>
                    <a:pt x="3109" y="1056"/>
                    <a:pt x="3201" y="1025"/>
                    <a:pt x="3283" y="1025"/>
                  </a:cubicBezTo>
                  <a:cubicBezTo>
                    <a:pt x="3314" y="1025"/>
                    <a:pt x="3343" y="1029"/>
                    <a:pt x="3370" y="1038"/>
                  </a:cubicBezTo>
                  <a:lnTo>
                    <a:pt x="1268" y="37"/>
                  </a:lnTo>
                  <a:cubicBezTo>
                    <a:pt x="1217" y="12"/>
                    <a:pt x="1166" y="1"/>
                    <a:pt x="1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3666950" y="825900"/>
              <a:ext cx="140125" cy="103575"/>
            </a:xfrm>
            <a:custGeom>
              <a:rect b="b" l="l" r="r" t="t"/>
              <a:pathLst>
                <a:path extrusionOk="0" h="4143" w="5605">
                  <a:moveTo>
                    <a:pt x="1946" y="1"/>
                  </a:moveTo>
                  <a:cubicBezTo>
                    <a:pt x="1683" y="1"/>
                    <a:pt x="1455" y="133"/>
                    <a:pt x="1335" y="373"/>
                  </a:cubicBezTo>
                  <a:lnTo>
                    <a:pt x="268" y="2774"/>
                  </a:lnTo>
                  <a:cubicBezTo>
                    <a:pt x="201" y="2908"/>
                    <a:pt x="101" y="3008"/>
                    <a:pt x="1" y="3108"/>
                  </a:cubicBezTo>
                  <a:lnTo>
                    <a:pt x="2136" y="4142"/>
                  </a:lnTo>
                  <a:cubicBezTo>
                    <a:pt x="2236" y="4042"/>
                    <a:pt x="2302" y="3942"/>
                    <a:pt x="2369" y="3809"/>
                  </a:cubicBezTo>
                  <a:lnTo>
                    <a:pt x="3437" y="1440"/>
                  </a:lnTo>
                  <a:cubicBezTo>
                    <a:pt x="3559" y="1196"/>
                    <a:pt x="3792" y="1036"/>
                    <a:pt x="4061" y="1036"/>
                  </a:cubicBezTo>
                  <a:cubicBezTo>
                    <a:pt x="4086" y="1036"/>
                    <a:pt x="4111" y="1037"/>
                    <a:pt x="4137" y="1040"/>
                  </a:cubicBezTo>
                  <a:lnTo>
                    <a:pt x="5471" y="1240"/>
                  </a:lnTo>
                  <a:cubicBezTo>
                    <a:pt x="5505" y="1240"/>
                    <a:pt x="5538" y="1273"/>
                    <a:pt x="5605" y="1273"/>
                  </a:cubicBezTo>
                  <a:lnTo>
                    <a:pt x="3503" y="273"/>
                  </a:lnTo>
                  <a:cubicBezTo>
                    <a:pt x="3437" y="239"/>
                    <a:pt x="3403" y="206"/>
                    <a:pt x="3336" y="206"/>
                  </a:cubicBezTo>
                  <a:lnTo>
                    <a:pt x="2036" y="6"/>
                  </a:lnTo>
                  <a:cubicBezTo>
                    <a:pt x="2005" y="2"/>
                    <a:pt x="1975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3541025" y="870700"/>
              <a:ext cx="115125" cy="83775"/>
            </a:xfrm>
            <a:custGeom>
              <a:rect b="b" l="l" r="r" t="t"/>
              <a:pathLst>
                <a:path extrusionOk="0" h="3351" w="4605">
                  <a:moveTo>
                    <a:pt x="2378" y="0"/>
                  </a:moveTo>
                  <a:cubicBezTo>
                    <a:pt x="2362" y="0"/>
                    <a:pt x="2347" y="4"/>
                    <a:pt x="2336" y="15"/>
                  </a:cubicBezTo>
                  <a:cubicBezTo>
                    <a:pt x="2236" y="15"/>
                    <a:pt x="2169" y="48"/>
                    <a:pt x="2102" y="115"/>
                  </a:cubicBezTo>
                  <a:lnTo>
                    <a:pt x="268" y="1783"/>
                  </a:lnTo>
                  <a:cubicBezTo>
                    <a:pt x="234" y="1783"/>
                    <a:pt x="234" y="1816"/>
                    <a:pt x="201" y="1850"/>
                  </a:cubicBezTo>
                  <a:cubicBezTo>
                    <a:pt x="168" y="1883"/>
                    <a:pt x="168" y="1883"/>
                    <a:pt x="168" y="1916"/>
                  </a:cubicBezTo>
                  <a:cubicBezTo>
                    <a:pt x="101" y="2017"/>
                    <a:pt x="34" y="2117"/>
                    <a:pt x="1" y="2217"/>
                  </a:cubicBezTo>
                  <a:cubicBezTo>
                    <a:pt x="1" y="2250"/>
                    <a:pt x="1" y="2283"/>
                    <a:pt x="1" y="2317"/>
                  </a:cubicBezTo>
                  <a:lnTo>
                    <a:pt x="2102" y="3351"/>
                  </a:lnTo>
                  <a:cubicBezTo>
                    <a:pt x="2169" y="3151"/>
                    <a:pt x="2269" y="2951"/>
                    <a:pt x="2403" y="2817"/>
                  </a:cubicBezTo>
                  <a:lnTo>
                    <a:pt x="4237" y="1149"/>
                  </a:lnTo>
                  <a:cubicBezTo>
                    <a:pt x="4302" y="1085"/>
                    <a:pt x="4380" y="1048"/>
                    <a:pt x="4464" y="1048"/>
                  </a:cubicBezTo>
                  <a:cubicBezTo>
                    <a:pt x="4510" y="1048"/>
                    <a:pt x="4557" y="1059"/>
                    <a:pt x="4604" y="1083"/>
                  </a:cubicBezTo>
                  <a:lnTo>
                    <a:pt x="2469" y="15"/>
                  </a:lnTo>
                  <a:cubicBezTo>
                    <a:pt x="2447" y="15"/>
                    <a:pt x="2410" y="0"/>
                    <a:pt x="2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3463475" y="851775"/>
              <a:ext cx="430325" cy="591525"/>
            </a:xfrm>
            <a:custGeom>
              <a:rect b="b" l="l" r="r" t="t"/>
              <a:pathLst>
                <a:path extrusionOk="0" h="23661" w="17213">
                  <a:moveTo>
                    <a:pt x="10158" y="6761"/>
                  </a:moveTo>
                  <a:cubicBezTo>
                    <a:pt x="11132" y="6761"/>
                    <a:pt x="11909" y="7390"/>
                    <a:pt x="12209" y="8611"/>
                  </a:cubicBezTo>
                  <a:cubicBezTo>
                    <a:pt x="12743" y="10779"/>
                    <a:pt x="11576" y="14015"/>
                    <a:pt x="9574" y="15783"/>
                  </a:cubicBezTo>
                  <a:cubicBezTo>
                    <a:pt x="8703" y="16567"/>
                    <a:pt x="7826" y="16946"/>
                    <a:pt x="7069" y="16946"/>
                  </a:cubicBezTo>
                  <a:cubicBezTo>
                    <a:pt x="6086" y="16946"/>
                    <a:pt x="5306" y="16307"/>
                    <a:pt x="5004" y="15082"/>
                  </a:cubicBezTo>
                  <a:cubicBezTo>
                    <a:pt x="4470" y="12914"/>
                    <a:pt x="5671" y="9712"/>
                    <a:pt x="7673" y="7911"/>
                  </a:cubicBezTo>
                  <a:cubicBezTo>
                    <a:pt x="8532" y="7139"/>
                    <a:pt x="9404" y="6761"/>
                    <a:pt x="10158" y="6761"/>
                  </a:cubicBezTo>
                  <a:close/>
                  <a:moveTo>
                    <a:pt x="12233" y="1"/>
                  </a:moveTo>
                  <a:cubicBezTo>
                    <a:pt x="11960" y="1"/>
                    <a:pt x="11700" y="161"/>
                    <a:pt x="11609" y="405"/>
                  </a:cubicBezTo>
                  <a:lnTo>
                    <a:pt x="10541" y="2807"/>
                  </a:lnTo>
                  <a:cubicBezTo>
                    <a:pt x="10375" y="3074"/>
                    <a:pt x="10141" y="3274"/>
                    <a:pt x="9841" y="3407"/>
                  </a:cubicBezTo>
                  <a:cubicBezTo>
                    <a:pt x="9574" y="3474"/>
                    <a:pt x="9307" y="3574"/>
                    <a:pt x="9074" y="3708"/>
                  </a:cubicBezTo>
                  <a:cubicBezTo>
                    <a:pt x="8994" y="3747"/>
                    <a:pt x="8912" y="3766"/>
                    <a:pt x="8833" y="3766"/>
                  </a:cubicBezTo>
                  <a:cubicBezTo>
                    <a:pt x="8649" y="3766"/>
                    <a:pt x="8487" y="3661"/>
                    <a:pt x="8440" y="3474"/>
                  </a:cubicBezTo>
                  <a:lnTo>
                    <a:pt x="7906" y="2040"/>
                  </a:lnTo>
                  <a:cubicBezTo>
                    <a:pt x="7866" y="1878"/>
                    <a:pt x="7728" y="1790"/>
                    <a:pt x="7588" y="1790"/>
                  </a:cubicBezTo>
                  <a:cubicBezTo>
                    <a:pt x="7497" y="1790"/>
                    <a:pt x="7405" y="1827"/>
                    <a:pt x="7339" y="1906"/>
                  </a:cubicBezTo>
                  <a:lnTo>
                    <a:pt x="5505" y="3574"/>
                  </a:lnTo>
                  <a:cubicBezTo>
                    <a:pt x="5271" y="3774"/>
                    <a:pt x="5171" y="4108"/>
                    <a:pt x="5204" y="4408"/>
                  </a:cubicBezTo>
                  <a:lnTo>
                    <a:pt x="5438" y="6243"/>
                  </a:lnTo>
                  <a:cubicBezTo>
                    <a:pt x="5438" y="6576"/>
                    <a:pt x="5371" y="6876"/>
                    <a:pt x="5171" y="7143"/>
                  </a:cubicBezTo>
                  <a:cubicBezTo>
                    <a:pt x="4904" y="7577"/>
                    <a:pt x="4604" y="7977"/>
                    <a:pt x="4337" y="8411"/>
                  </a:cubicBezTo>
                  <a:cubicBezTo>
                    <a:pt x="4170" y="8644"/>
                    <a:pt x="3903" y="8811"/>
                    <a:pt x="3603" y="8845"/>
                  </a:cubicBezTo>
                  <a:lnTo>
                    <a:pt x="2336" y="8878"/>
                  </a:lnTo>
                  <a:cubicBezTo>
                    <a:pt x="2035" y="8878"/>
                    <a:pt x="1769" y="9078"/>
                    <a:pt x="1635" y="9345"/>
                  </a:cubicBezTo>
                  <a:lnTo>
                    <a:pt x="668" y="12047"/>
                  </a:lnTo>
                  <a:cubicBezTo>
                    <a:pt x="568" y="12314"/>
                    <a:pt x="701" y="12614"/>
                    <a:pt x="968" y="12714"/>
                  </a:cubicBezTo>
                  <a:lnTo>
                    <a:pt x="2002" y="13048"/>
                  </a:lnTo>
                  <a:cubicBezTo>
                    <a:pt x="2269" y="13181"/>
                    <a:pt x="2436" y="13448"/>
                    <a:pt x="2369" y="13748"/>
                  </a:cubicBezTo>
                  <a:cubicBezTo>
                    <a:pt x="2336" y="14148"/>
                    <a:pt x="2269" y="14549"/>
                    <a:pt x="2236" y="14982"/>
                  </a:cubicBezTo>
                  <a:cubicBezTo>
                    <a:pt x="2236" y="15316"/>
                    <a:pt x="2102" y="15616"/>
                    <a:pt x="1902" y="15850"/>
                  </a:cubicBezTo>
                  <a:lnTo>
                    <a:pt x="267" y="17517"/>
                  </a:lnTo>
                  <a:cubicBezTo>
                    <a:pt x="67" y="17751"/>
                    <a:pt x="1" y="18085"/>
                    <a:pt x="34" y="18385"/>
                  </a:cubicBezTo>
                  <a:lnTo>
                    <a:pt x="501" y="20253"/>
                  </a:lnTo>
                  <a:cubicBezTo>
                    <a:pt x="523" y="20407"/>
                    <a:pt x="661" y="20517"/>
                    <a:pt x="800" y="20517"/>
                  </a:cubicBezTo>
                  <a:cubicBezTo>
                    <a:pt x="872" y="20517"/>
                    <a:pt x="945" y="20488"/>
                    <a:pt x="1001" y="20420"/>
                  </a:cubicBezTo>
                  <a:lnTo>
                    <a:pt x="2669" y="19185"/>
                  </a:lnTo>
                  <a:cubicBezTo>
                    <a:pt x="2753" y="19116"/>
                    <a:pt x="2859" y="19081"/>
                    <a:pt x="2965" y="19081"/>
                  </a:cubicBezTo>
                  <a:cubicBezTo>
                    <a:pt x="3113" y="19081"/>
                    <a:pt x="3258" y="19149"/>
                    <a:pt x="3336" y="19285"/>
                  </a:cubicBezTo>
                  <a:cubicBezTo>
                    <a:pt x="3470" y="19419"/>
                    <a:pt x="3570" y="19552"/>
                    <a:pt x="3703" y="19686"/>
                  </a:cubicBezTo>
                  <a:cubicBezTo>
                    <a:pt x="3937" y="19886"/>
                    <a:pt x="4037" y="20186"/>
                    <a:pt x="3970" y="20486"/>
                  </a:cubicBezTo>
                  <a:lnTo>
                    <a:pt x="3236" y="22888"/>
                  </a:lnTo>
                  <a:cubicBezTo>
                    <a:pt x="3136" y="23155"/>
                    <a:pt x="3336" y="23455"/>
                    <a:pt x="3603" y="23455"/>
                  </a:cubicBezTo>
                  <a:lnTo>
                    <a:pt x="4904" y="23655"/>
                  </a:lnTo>
                  <a:cubicBezTo>
                    <a:pt x="4934" y="23659"/>
                    <a:pt x="4965" y="23660"/>
                    <a:pt x="4995" y="23660"/>
                  </a:cubicBezTo>
                  <a:cubicBezTo>
                    <a:pt x="5263" y="23660"/>
                    <a:pt x="5518" y="23528"/>
                    <a:pt x="5638" y="23288"/>
                  </a:cubicBezTo>
                  <a:lnTo>
                    <a:pt x="6672" y="20887"/>
                  </a:lnTo>
                  <a:cubicBezTo>
                    <a:pt x="6839" y="20586"/>
                    <a:pt x="7072" y="20386"/>
                    <a:pt x="7373" y="20286"/>
                  </a:cubicBezTo>
                  <a:cubicBezTo>
                    <a:pt x="7639" y="20186"/>
                    <a:pt x="7906" y="20086"/>
                    <a:pt x="8173" y="19953"/>
                  </a:cubicBezTo>
                  <a:cubicBezTo>
                    <a:pt x="8236" y="19917"/>
                    <a:pt x="8303" y="19900"/>
                    <a:pt x="8370" y="19900"/>
                  </a:cubicBezTo>
                  <a:cubicBezTo>
                    <a:pt x="8553" y="19900"/>
                    <a:pt x="8734" y="20024"/>
                    <a:pt x="8807" y="20219"/>
                  </a:cubicBezTo>
                  <a:lnTo>
                    <a:pt x="9307" y="21620"/>
                  </a:lnTo>
                  <a:cubicBezTo>
                    <a:pt x="9348" y="21782"/>
                    <a:pt x="9486" y="21870"/>
                    <a:pt x="9626" y="21870"/>
                  </a:cubicBezTo>
                  <a:cubicBezTo>
                    <a:pt x="9717" y="21870"/>
                    <a:pt x="9809" y="21833"/>
                    <a:pt x="9874" y="21754"/>
                  </a:cubicBezTo>
                  <a:lnTo>
                    <a:pt x="11709" y="20086"/>
                  </a:lnTo>
                  <a:cubicBezTo>
                    <a:pt x="11942" y="19852"/>
                    <a:pt x="12043" y="19552"/>
                    <a:pt x="12043" y="19252"/>
                  </a:cubicBezTo>
                  <a:lnTo>
                    <a:pt x="11776" y="17417"/>
                  </a:lnTo>
                  <a:cubicBezTo>
                    <a:pt x="11776" y="17117"/>
                    <a:pt x="11842" y="16784"/>
                    <a:pt x="12043" y="16517"/>
                  </a:cubicBezTo>
                  <a:cubicBezTo>
                    <a:pt x="12309" y="16083"/>
                    <a:pt x="12610" y="15683"/>
                    <a:pt x="12876" y="15249"/>
                  </a:cubicBezTo>
                  <a:cubicBezTo>
                    <a:pt x="13043" y="15016"/>
                    <a:pt x="13310" y="14849"/>
                    <a:pt x="13610" y="14816"/>
                  </a:cubicBezTo>
                  <a:lnTo>
                    <a:pt x="14878" y="14782"/>
                  </a:lnTo>
                  <a:cubicBezTo>
                    <a:pt x="15178" y="14782"/>
                    <a:pt x="15445" y="14582"/>
                    <a:pt x="15545" y="14315"/>
                  </a:cubicBezTo>
                  <a:lnTo>
                    <a:pt x="16546" y="11613"/>
                  </a:lnTo>
                  <a:cubicBezTo>
                    <a:pt x="16646" y="11346"/>
                    <a:pt x="16512" y="11046"/>
                    <a:pt x="16246" y="10979"/>
                  </a:cubicBezTo>
                  <a:lnTo>
                    <a:pt x="15211" y="10613"/>
                  </a:lnTo>
                  <a:cubicBezTo>
                    <a:pt x="14945" y="10512"/>
                    <a:pt x="14778" y="10212"/>
                    <a:pt x="14845" y="9945"/>
                  </a:cubicBezTo>
                  <a:cubicBezTo>
                    <a:pt x="14911" y="9512"/>
                    <a:pt x="14945" y="9111"/>
                    <a:pt x="14978" y="8678"/>
                  </a:cubicBezTo>
                  <a:cubicBezTo>
                    <a:pt x="14978" y="8344"/>
                    <a:pt x="15111" y="8044"/>
                    <a:pt x="15312" y="7810"/>
                  </a:cubicBezTo>
                  <a:lnTo>
                    <a:pt x="16946" y="6109"/>
                  </a:lnTo>
                  <a:cubicBezTo>
                    <a:pt x="17146" y="5876"/>
                    <a:pt x="17213" y="5576"/>
                    <a:pt x="17180" y="5275"/>
                  </a:cubicBezTo>
                  <a:lnTo>
                    <a:pt x="16713" y="3441"/>
                  </a:lnTo>
                  <a:cubicBezTo>
                    <a:pt x="16713" y="3263"/>
                    <a:pt x="16564" y="3159"/>
                    <a:pt x="16416" y="3159"/>
                  </a:cubicBezTo>
                  <a:cubicBezTo>
                    <a:pt x="16342" y="3159"/>
                    <a:pt x="16268" y="3185"/>
                    <a:pt x="16212" y="3241"/>
                  </a:cubicBezTo>
                  <a:lnTo>
                    <a:pt x="14578" y="4508"/>
                  </a:lnTo>
                  <a:cubicBezTo>
                    <a:pt x="14487" y="4573"/>
                    <a:pt x="14386" y="4603"/>
                    <a:pt x="14286" y="4603"/>
                  </a:cubicBezTo>
                  <a:cubicBezTo>
                    <a:pt x="14130" y="4603"/>
                    <a:pt x="13979" y="4530"/>
                    <a:pt x="13877" y="4408"/>
                  </a:cubicBezTo>
                  <a:cubicBezTo>
                    <a:pt x="13744" y="4241"/>
                    <a:pt x="13644" y="4108"/>
                    <a:pt x="13510" y="4008"/>
                  </a:cubicBezTo>
                  <a:cubicBezTo>
                    <a:pt x="13277" y="3808"/>
                    <a:pt x="13177" y="3507"/>
                    <a:pt x="13243" y="3207"/>
                  </a:cubicBezTo>
                  <a:lnTo>
                    <a:pt x="13977" y="772"/>
                  </a:lnTo>
                  <a:cubicBezTo>
                    <a:pt x="14077" y="505"/>
                    <a:pt x="13877" y="238"/>
                    <a:pt x="13610" y="205"/>
                  </a:cubicBezTo>
                  <a:lnTo>
                    <a:pt x="12309" y="5"/>
                  </a:lnTo>
                  <a:cubicBezTo>
                    <a:pt x="12284" y="2"/>
                    <a:pt x="12258" y="1"/>
                    <a:pt x="122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3463475" y="851775"/>
              <a:ext cx="430325" cy="591525"/>
            </a:xfrm>
            <a:custGeom>
              <a:rect b="b" l="l" r="r" t="t"/>
              <a:pathLst>
                <a:path extrusionOk="0" h="23661" w="17213">
                  <a:moveTo>
                    <a:pt x="10158" y="6761"/>
                  </a:moveTo>
                  <a:cubicBezTo>
                    <a:pt x="11132" y="6761"/>
                    <a:pt x="11909" y="7390"/>
                    <a:pt x="12209" y="8611"/>
                  </a:cubicBezTo>
                  <a:cubicBezTo>
                    <a:pt x="12743" y="10779"/>
                    <a:pt x="11576" y="14015"/>
                    <a:pt x="9574" y="15783"/>
                  </a:cubicBezTo>
                  <a:cubicBezTo>
                    <a:pt x="8703" y="16567"/>
                    <a:pt x="7826" y="16946"/>
                    <a:pt x="7069" y="16946"/>
                  </a:cubicBezTo>
                  <a:cubicBezTo>
                    <a:pt x="6086" y="16946"/>
                    <a:pt x="5306" y="16307"/>
                    <a:pt x="5004" y="15082"/>
                  </a:cubicBezTo>
                  <a:cubicBezTo>
                    <a:pt x="4470" y="12914"/>
                    <a:pt x="5671" y="9712"/>
                    <a:pt x="7673" y="7911"/>
                  </a:cubicBezTo>
                  <a:cubicBezTo>
                    <a:pt x="8532" y="7139"/>
                    <a:pt x="9404" y="6761"/>
                    <a:pt x="10158" y="6761"/>
                  </a:cubicBezTo>
                  <a:close/>
                  <a:moveTo>
                    <a:pt x="12233" y="1"/>
                  </a:moveTo>
                  <a:cubicBezTo>
                    <a:pt x="11960" y="1"/>
                    <a:pt x="11700" y="161"/>
                    <a:pt x="11609" y="405"/>
                  </a:cubicBezTo>
                  <a:lnTo>
                    <a:pt x="10541" y="2807"/>
                  </a:lnTo>
                  <a:cubicBezTo>
                    <a:pt x="10375" y="3074"/>
                    <a:pt x="10141" y="3274"/>
                    <a:pt x="9841" y="3407"/>
                  </a:cubicBezTo>
                  <a:cubicBezTo>
                    <a:pt x="9574" y="3474"/>
                    <a:pt x="9307" y="3574"/>
                    <a:pt x="9074" y="3708"/>
                  </a:cubicBezTo>
                  <a:cubicBezTo>
                    <a:pt x="8994" y="3747"/>
                    <a:pt x="8912" y="3766"/>
                    <a:pt x="8833" y="3766"/>
                  </a:cubicBezTo>
                  <a:cubicBezTo>
                    <a:pt x="8649" y="3766"/>
                    <a:pt x="8487" y="3661"/>
                    <a:pt x="8440" y="3474"/>
                  </a:cubicBezTo>
                  <a:lnTo>
                    <a:pt x="7906" y="2040"/>
                  </a:lnTo>
                  <a:cubicBezTo>
                    <a:pt x="7866" y="1878"/>
                    <a:pt x="7728" y="1790"/>
                    <a:pt x="7588" y="1790"/>
                  </a:cubicBezTo>
                  <a:cubicBezTo>
                    <a:pt x="7497" y="1790"/>
                    <a:pt x="7405" y="1827"/>
                    <a:pt x="7339" y="1906"/>
                  </a:cubicBezTo>
                  <a:lnTo>
                    <a:pt x="5505" y="3574"/>
                  </a:lnTo>
                  <a:cubicBezTo>
                    <a:pt x="5271" y="3774"/>
                    <a:pt x="5171" y="4108"/>
                    <a:pt x="5204" y="4408"/>
                  </a:cubicBezTo>
                  <a:lnTo>
                    <a:pt x="5438" y="6243"/>
                  </a:lnTo>
                  <a:cubicBezTo>
                    <a:pt x="5438" y="6576"/>
                    <a:pt x="5371" y="6876"/>
                    <a:pt x="5171" y="7143"/>
                  </a:cubicBezTo>
                  <a:cubicBezTo>
                    <a:pt x="4904" y="7577"/>
                    <a:pt x="4604" y="7977"/>
                    <a:pt x="4337" y="8411"/>
                  </a:cubicBezTo>
                  <a:cubicBezTo>
                    <a:pt x="4170" y="8644"/>
                    <a:pt x="3903" y="8811"/>
                    <a:pt x="3603" y="8845"/>
                  </a:cubicBezTo>
                  <a:lnTo>
                    <a:pt x="2336" y="8878"/>
                  </a:lnTo>
                  <a:cubicBezTo>
                    <a:pt x="2035" y="8878"/>
                    <a:pt x="1769" y="9078"/>
                    <a:pt x="1635" y="9345"/>
                  </a:cubicBezTo>
                  <a:lnTo>
                    <a:pt x="668" y="12047"/>
                  </a:lnTo>
                  <a:cubicBezTo>
                    <a:pt x="568" y="12314"/>
                    <a:pt x="701" y="12614"/>
                    <a:pt x="968" y="12714"/>
                  </a:cubicBezTo>
                  <a:lnTo>
                    <a:pt x="2002" y="13048"/>
                  </a:lnTo>
                  <a:cubicBezTo>
                    <a:pt x="2269" y="13181"/>
                    <a:pt x="2436" y="13448"/>
                    <a:pt x="2369" y="13748"/>
                  </a:cubicBezTo>
                  <a:cubicBezTo>
                    <a:pt x="2336" y="14148"/>
                    <a:pt x="2269" y="14549"/>
                    <a:pt x="2236" y="14982"/>
                  </a:cubicBezTo>
                  <a:cubicBezTo>
                    <a:pt x="2236" y="15316"/>
                    <a:pt x="2102" y="15616"/>
                    <a:pt x="1902" y="15850"/>
                  </a:cubicBezTo>
                  <a:lnTo>
                    <a:pt x="267" y="17517"/>
                  </a:lnTo>
                  <a:cubicBezTo>
                    <a:pt x="67" y="17751"/>
                    <a:pt x="1" y="18085"/>
                    <a:pt x="34" y="18385"/>
                  </a:cubicBezTo>
                  <a:lnTo>
                    <a:pt x="501" y="20253"/>
                  </a:lnTo>
                  <a:cubicBezTo>
                    <a:pt x="523" y="20407"/>
                    <a:pt x="661" y="20517"/>
                    <a:pt x="800" y="20517"/>
                  </a:cubicBezTo>
                  <a:cubicBezTo>
                    <a:pt x="872" y="20517"/>
                    <a:pt x="945" y="20488"/>
                    <a:pt x="1001" y="20420"/>
                  </a:cubicBezTo>
                  <a:lnTo>
                    <a:pt x="2669" y="19185"/>
                  </a:lnTo>
                  <a:cubicBezTo>
                    <a:pt x="2753" y="19116"/>
                    <a:pt x="2859" y="19081"/>
                    <a:pt x="2965" y="19081"/>
                  </a:cubicBezTo>
                  <a:cubicBezTo>
                    <a:pt x="3113" y="19081"/>
                    <a:pt x="3258" y="19149"/>
                    <a:pt x="3336" y="19285"/>
                  </a:cubicBezTo>
                  <a:cubicBezTo>
                    <a:pt x="3470" y="19419"/>
                    <a:pt x="3570" y="19552"/>
                    <a:pt x="3703" y="19686"/>
                  </a:cubicBezTo>
                  <a:cubicBezTo>
                    <a:pt x="3937" y="19886"/>
                    <a:pt x="4037" y="20186"/>
                    <a:pt x="3970" y="20486"/>
                  </a:cubicBezTo>
                  <a:lnTo>
                    <a:pt x="3236" y="22888"/>
                  </a:lnTo>
                  <a:cubicBezTo>
                    <a:pt x="3136" y="23155"/>
                    <a:pt x="3336" y="23455"/>
                    <a:pt x="3603" y="23455"/>
                  </a:cubicBezTo>
                  <a:lnTo>
                    <a:pt x="4904" y="23655"/>
                  </a:lnTo>
                  <a:cubicBezTo>
                    <a:pt x="4934" y="23659"/>
                    <a:pt x="4965" y="23660"/>
                    <a:pt x="4995" y="23660"/>
                  </a:cubicBezTo>
                  <a:cubicBezTo>
                    <a:pt x="5263" y="23660"/>
                    <a:pt x="5518" y="23528"/>
                    <a:pt x="5638" y="23288"/>
                  </a:cubicBezTo>
                  <a:lnTo>
                    <a:pt x="6672" y="20887"/>
                  </a:lnTo>
                  <a:cubicBezTo>
                    <a:pt x="6839" y="20586"/>
                    <a:pt x="7072" y="20386"/>
                    <a:pt x="7373" y="20286"/>
                  </a:cubicBezTo>
                  <a:cubicBezTo>
                    <a:pt x="7639" y="20186"/>
                    <a:pt x="7906" y="20086"/>
                    <a:pt x="8173" y="19953"/>
                  </a:cubicBezTo>
                  <a:cubicBezTo>
                    <a:pt x="8236" y="19917"/>
                    <a:pt x="8303" y="19900"/>
                    <a:pt x="8370" y="19900"/>
                  </a:cubicBezTo>
                  <a:cubicBezTo>
                    <a:pt x="8553" y="19900"/>
                    <a:pt x="8734" y="20024"/>
                    <a:pt x="8807" y="20219"/>
                  </a:cubicBezTo>
                  <a:lnTo>
                    <a:pt x="9307" y="21620"/>
                  </a:lnTo>
                  <a:cubicBezTo>
                    <a:pt x="9348" y="21782"/>
                    <a:pt x="9486" y="21870"/>
                    <a:pt x="9626" y="21870"/>
                  </a:cubicBezTo>
                  <a:cubicBezTo>
                    <a:pt x="9717" y="21870"/>
                    <a:pt x="9809" y="21833"/>
                    <a:pt x="9874" y="21754"/>
                  </a:cubicBezTo>
                  <a:lnTo>
                    <a:pt x="11709" y="20086"/>
                  </a:lnTo>
                  <a:cubicBezTo>
                    <a:pt x="11942" y="19852"/>
                    <a:pt x="12043" y="19552"/>
                    <a:pt x="12043" y="19252"/>
                  </a:cubicBezTo>
                  <a:lnTo>
                    <a:pt x="11776" y="17417"/>
                  </a:lnTo>
                  <a:cubicBezTo>
                    <a:pt x="11776" y="17117"/>
                    <a:pt x="11842" y="16784"/>
                    <a:pt x="12043" y="16517"/>
                  </a:cubicBezTo>
                  <a:cubicBezTo>
                    <a:pt x="12309" y="16083"/>
                    <a:pt x="12610" y="15683"/>
                    <a:pt x="12876" y="15249"/>
                  </a:cubicBezTo>
                  <a:cubicBezTo>
                    <a:pt x="13043" y="15016"/>
                    <a:pt x="13310" y="14849"/>
                    <a:pt x="13610" y="14816"/>
                  </a:cubicBezTo>
                  <a:lnTo>
                    <a:pt x="14878" y="14782"/>
                  </a:lnTo>
                  <a:cubicBezTo>
                    <a:pt x="15178" y="14782"/>
                    <a:pt x="15445" y="14582"/>
                    <a:pt x="15545" y="14315"/>
                  </a:cubicBezTo>
                  <a:lnTo>
                    <a:pt x="16546" y="11613"/>
                  </a:lnTo>
                  <a:cubicBezTo>
                    <a:pt x="16646" y="11346"/>
                    <a:pt x="16512" y="11046"/>
                    <a:pt x="16246" y="10979"/>
                  </a:cubicBezTo>
                  <a:lnTo>
                    <a:pt x="15211" y="10613"/>
                  </a:lnTo>
                  <a:cubicBezTo>
                    <a:pt x="14945" y="10512"/>
                    <a:pt x="14778" y="10212"/>
                    <a:pt x="14845" y="9945"/>
                  </a:cubicBezTo>
                  <a:cubicBezTo>
                    <a:pt x="14911" y="9512"/>
                    <a:pt x="14945" y="9111"/>
                    <a:pt x="14978" y="8678"/>
                  </a:cubicBezTo>
                  <a:cubicBezTo>
                    <a:pt x="14978" y="8344"/>
                    <a:pt x="15111" y="8044"/>
                    <a:pt x="15312" y="7810"/>
                  </a:cubicBezTo>
                  <a:lnTo>
                    <a:pt x="16946" y="6109"/>
                  </a:lnTo>
                  <a:cubicBezTo>
                    <a:pt x="17146" y="5876"/>
                    <a:pt x="17213" y="5576"/>
                    <a:pt x="17180" y="5275"/>
                  </a:cubicBezTo>
                  <a:lnTo>
                    <a:pt x="16713" y="3441"/>
                  </a:lnTo>
                  <a:cubicBezTo>
                    <a:pt x="16713" y="3263"/>
                    <a:pt x="16564" y="3159"/>
                    <a:pt x="16416" y="3159"/>
                  </a:cubicBezTo>
                  <a:cubicBezTo>
                    <a:pt x="16342" y="3159"/>
                    <a:pt x="16268" y="3185"/>
                    <a:pt x="16212" y="3241"/>
                  </a:cubicBezTo>
                  <a:lnTo>
                    <a:pt x="14578" y="4508"/>
                  </a:lnTo>
                  <a:cubicBezTo>
                    <a:pt x="14487" y="4573"/>
                    <a:pt x="14386" y="4603"/>
                    <a:pt x="14286" y="4603"/>
                  </a:cubicBezTo>
                  <a:cubicBezTo>
                    <a:pt x="14130" y="4603"/>
                    <a:pt x="13979" y="4530"/>
                    <a:pt x="13877" y="4408"/>
                  </a:cubicBezTo>
                  <a:cubicBezTo>
                    <a:pt x="13744" y="4241"/>
                    <a:pt x="13644" y="4108"/>
                    <a:pt x="13510" y="4008"/>
                  </a:cubicBezTo>
                  <a:cubicBezTo>
                    <a:pt x="13277" y="3808"/>
                    <a:pt x="13177" y="3507"/>
                    <a:pt x="13243" y="3207"/>
                  </a:cubicBezTo>
                  <a:lnTo>
                    <a:pt x="13977" y="772"/>
                  </a:lnTo>
                  <a:cubicBezTo>
                    <a:pt x="14077" y="505"/>
                    <a:pt x="13877" y="238"/>
                    <a:pt x="13610" y="205"/>
                  </a:cubicBezTo>
                  <a:lnTo>
                    <a:pt x="12309" y="5"/>
                  </a:lnTo>
                  <a:cubicBezTo>
                    <a:pt x="12284" y="2"/>
                    <a:pt x="12258" y="1"/>
                    <a:pt x="12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1833150" y="886700"/>
              <a:ext cx="1280925" cy="3282700"/>
            </a:xfrm>
            <a:custGeom>
              <a:rect b="b" l="l" r="r" t="t"/>
              <a:pathLst>
                <a:path extrusionOk="0" h="131308" w="51237">
                  <a:moveTo>
                    <a:pt x="45913" y="1"/>
                  </a:moveTo>
                  <a:cubicBezTo>
                    <a:pt x="45446" y="1"/>
                    <a:pt x="44988" y="100"/>
                    <a:pt x="44566" y="342"/>
                  </a:cubicBezTo>
                  <a:lnTo>
                    <a:pt x="2302" y="24760"/>
                  </a:lnTo>
                  <a:cubicBezTo>
                    <a:pt x="934" y="25527"/>
                    <a:pt x="67" y="26962"/>
                    <a:pt x="0" y="28529"/>
                  </a:cubicBezTo>
                  <a:lnTo>
                    <a:pt x="0" y="126800"/>
                  </a:lnTo>
                  <a:cubicBezTo>
                    <a:pt x="0" y="128367"/>
                    <a:pt x="968" y="130169"/>
                    <a:pt x="2135" y="130836"/>
                  </a:cubicBezTo>
                  <a:cubicBezTo>
                    <a:pt x="2681" y="131154"/>
                    <a:pt x="3400" y="131307"/>
                    <a:pt x="4146" y="131307"/>
                  </a:cubicBezTo>
                  <a:cubicBezTo>
                    <a:pt x="5042" y="131307"/>
                    <a:pt x="5978" y="131087"/>
                    <a:pt x="6705" y="130669"/>
                  </a:cubicBezTo>
                  <a:lnTo>
                    <a:pt x="48835" y="106352"/>
                  </a:lnTo>
                  <a:cubicBezTo>
                    <a:pt x="50236" y="105418"/>
                    <a:pt x="51137" y="103850"/>
                    <a:pt x="51237" y="102149"/>
                  </a:cubicBezTo>
                  <a:lnTo>
                    <a:pt x="51237" y="4212"/>
                  </a:lnTo>
                  <a:cubicBezTo>
                    <a:pt x="51237" y="2677"/>
                    <a:pt x="49969" y="1610"/>
                    <a:pt x="48769" y="943"/>
                  </a:cubicBezTo>
                  <a:cubicBezTo>
                    <a:pt x="47970" y="464"/>
                    <a:pt x="46923" y="1"/>
                    <a:pt x="459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1833150" y="1548225"/>
              <a:ext cx="153475" cy="2620975"/>
            </a:xfrm>
            <a:custGeom>
              <a:rect b="b" l="l" r="r" t="t"/>
              <a:pathLst>
                <a:path extrusionOk="0" h="104839" w="6139">
                  <a:moveTo>
                    <a:pt x="6138" y="104475"/>
                  </a:moveTo>
                  <a:lnTo>
                    <a:pt x="6138" y="104475"/>
                  </a:lnTo>
                  <a:cubicBezTo>
                    <a:pt x="6107" y="104487"/>
                    <a:pt x="6075" y="104499"/>
                    <a:pt x="6044" y="104510"/>
                  </a:cubicBezTo>
                  <a:lnTo>
                    <a:pt x="6044" y="104510"/>
                  </a:lnTo>
                  <a:cubicBezTo>
                    <a:pt x="6075" y="104499"/>
                    <a:pt x="6106" y="104487"/>
                    <a:pt x="6138" y="104475"/>
                  </a:cubicBezTo>
                  <a:close/>
                  <a:moveTo>
                    <a:pt x="634" y="0"/>
                  </a:moveTo>
                  <a:cubicBezTo>
                    <a:pt x="234" y="634"/>
                    <a:pt x="34" y="1334"/>
                    <a:pt x="0" y="2068"/>
                  </a:cubicBezTo>
                  <a:lnTo>
                    <a:pt x="0" y="100339"/>
                  </a:lnTo>
                  <a:cubicBezTo>
                    <a:pt x="0" y="101873"/>
                    <a:pt x="968" y="103708"/>
                    <a:pt x="2135" y="104375"/>
                  </a:cubicBezTo>
                  <a:cubicBezTo>
                    <a:pt x="2676" y="104689"/>
                    <a:pt x="3390" y="104839"/>
                    <a:pt x="4134" y="104839"/>
                  </a:cubicBezTo>
                  <a:cubicBezTo>
                    <a:pt x="4779" y="104839"/>
                    <a:pt x="5446" y="104726"/>
                    <a:pt x="6044" y="104510"/>
                  </a:cubicBezTo>
                  <a:lnTo>
                    <a:pt x="6044" y="104510"/>
                  </a:lnTo>
                  <a:cubicBezTo>
                    <a:pt x="5759" y="104611"/>
                    <a:pt x="5487" y="104660"/>
                    <a:pt x="5233" y="104660"/>
                  </a:cubicBezTo>
                  <a:cubicBezTo>
                    <a:pt x="4157" y="104660"/>
                    <a:pt x="3403" y="103787"/>
                    <a:pt x="3403" y="102307"/>
                  </a:cubicBezTo>
                  <a:lnTo>
                    <a:pt x="3403" y="5037"/>
                  </a:lnTo>
                  <a:cubicBezTo>
                    <a:pt x="3470" y="4003"/>
                    <a:pt x="3870" y="3002"/>
                    <a:pt x="4537" y="2235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849000" y="886700"/>
              <a:ext cx="1265075" cy="716575"/>
            </a:xfrm>
            <a:custGeom>
              <a:rect b="b" l="l" r="r" t="t"/>
              <a:pathLst>
                <a:path extrusionOk="0" h="28663" w="50603">
                  <a:moveTo>
                    <a:pt x="45279" y="1"/>
                  </a:moveTo>
                  <a:cubicBezTo>
                    <a:pt x="44812" y="1"/>
                    <a:pt x="44354" y="100"/>
                    <a:pt x="43932" y="342"/>
                  </a:cubicBezTo>
                  <a:lnTo>
                    <a:pt x="1435" y="24860"/>
                  </a:lnTo>
                  <a:cubicBezTo>
                    <a:pt x="834" y="25260"/>
                    <a:pt x="334" y="25827"/>
                    <a:pt x="0" y="26461"/>
                  </a:cubicBezTo>
                  <a:lnTo>
                    <a:pt x="3903" y="28663"/>
                  </a:lnTo>
                  <a:cubicBezTo>
                    <a:pt x="4203" y="28329"/>
                    <a:pt x="4537" y="28029"/>
                    <a:pt x="4937" y="27795"/>
                  </a:cubicBezTo>
                  <a:lnTo>
                    <a:pt x="48201" y="2811"/>
                  </a:lnTo>
                  <a:cubicBezTo>
                    <a:pt x="48587" y="2588"/>
                    <a:pt x="48951" y="2482"/>
                    <a:pt x="49273" y="2482"/>
                  </a:cubicBezTo>
                  <a:cubicBezTo>
                    <a:pt x="50011" y="2482"/>
                    <a:pt x="50533" y="3037"/>
                    <a:pt x="50603" y="4012"/>
                  </a:cubicBezTo>
                  <a:cubicBezTo>
                    <a:pt x="50536" y="2511"/>
                    <a:pt x="49335" y="1610"/>
                    <a:pt x="48135" y="943"/>
                  </a:cubicBezTo>
                  <a:cubicBezTo>
                    <a:pt x="47336" y="464"/>
                    <a:pt x="46289" y="1"/>
                    <a:pt x="452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1918200" y="949100"/>
              <a:ext cx="1195875" cy="3215775"/>
            </a:xfrm>
            <a:custGeom>
              <a:rect b="b" l="l" r="r" t="t"/>
              <a:pathLst>
                <a:path extrusionOk="0" h="128631" w="47835">
                  <a:moveTo>
                    <a:pt x="46525" y="1"/>
                  </a:moveTo>
                  <a:cubicBezTo>
                    <a:pt x="46198" y="1"/>
                    <a:pt x="45827" y="112"/>
                    <a:pt x="45433" y="348"/>
                  </a:cubicBezTo>
                  <a:lnTo>
                    <a:pt x="2169" y="25299"/>
                  </a:lnTo>
                  <a:cubicBezTo>
                    <a:pt x="901" y="26133"/>
                    <a:pt x="101" y="27501"/>
                    <a:pt x="1" y="29002"/>
                  </a:cubicBezTo>
                  <a:lnTo>
                    <a:pt x="1" y="126272"/>
                  </a:lnTo>
                  <a:cubicBezTo>
                    <a:pt x="1" y="127761"/>
                    <a:pt x="755" y="128631"/>
                    <a:pt x="1836" y="128631"/>
                  </a:cubicBezTo>
                  <a:cubicBezTo>
                    <a:pt x="2279" y="128631"/>
                    <a:pt x="2779" y="128484"/>
                    <a:pt x="3303" y="128173"/>
                  </a:cubicBezTo>
                  <a:lnTo>
                    <a:pt x="45433" y="103856"/>
                  </a:lnTo>
                  <a:cubicBezTo>
                    <a:pt x="46834" y="102922"/>
                    <a:pt x="47735" y="101354"/>
                    <a:pt x="47835" y="99653"/>
                  </a:cubicBezTo>
                  <a:lnTo>
                    <a:pt x="47835" y="1716"/>
                  </a:lnTo>
                  <a:cubicBezTo>
                    <a:pt x="47835" y="635"/>
                    <a:pt x="47305" y="1"/>
                    <a:pt x="465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1918200" y="949100"/>
              <a:ext cx="1195875" cy="3215775"/>
            </a:xfrm>
            <a:custGeom>
              <a:rect b="b" l="l" r="r" t="t"/>
              <a:pathLst>
                <a:path extrusionOk="0" h="128631" w="47835">
                  <a:moveTo>
                    <a:pt x="46525" y="1"/>
                  </a:moveTo>
                  <a:cubicBezTo>
                    <a:pt x="46198" y="1"/>
                    <a:pt x="45827" y="112"/>
                    <a:pt x="45433" y="348"/>
                  </a:cubicBezTo>
                  <a:lnTo>
                    <a:pt x="2169" y="25299"/>
                  </a:lnTo>
                  <a:cubicBezTo>
                    <a:pt x="901" y="26133"/>
                    <a:pt x="101" y="27501"/>
                    <a:pt x="1" y="29002"/>
                  </a:cubicBezTo>
                  <a:lnTo>
                    <a:pt x="1" y="126272"/>
                  </a:lnTo>
                  <a:cubicBezTo>
                    <a:pt x="1" y="127761"/>
                    <a:pt x="755" y="128631"/>
                    <a:pt x="1836" y="128631"/>
                  </a:cubicBezTo>
                  <a:cubicBezTo>
                    <a:pt x="2279" y="128631"/>
                    <a:pt x="2779" y="128484"/>
                    <a:pt x="3303" y="128173"/>
                  </a:cubicBezTo>
                  <a:lnTo>
                    <a:pt x="45433" y="103856"/>
                  </a:lnTo>
                  <a:cubicBezTo>
                    <a:pt x="46834" y="102922"/>
                    <a:pt x="47735" y="101354"/>
                    <a:pt x="47835" y="99653"/>
                  </a:cubicBezTo>
                  <a:lnTo>
                    <a:pt x="47835" y="1716"/>
                  </a:lnTo>
                  <a:cubicBezTo>
                    <a:pt x="47835" y="635"/>
                    <a:pt x="47305" y="1"/>
                    <a:pt x="465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1969075" y="1102950"/>
              <a:ext cx="1090800" cy="2927925"/>
            </a:xfrm>
            <a:custGeom>
              <a:rect b="b" l="l" r="r" t="t"/>
              <a:pathLst>
                <a:path extrusionOk="0" h="117117" w="43632">
                  <a:moveTo>
                    <a:pt x="41993" y="1"/>
                  </a:moveTo>
                  <a:cubicBezTo>
                    <a:pt x="41600" y="1"/>
                    <a:pt x="41159" y="129"/>
                    <a:pt x="40696" y="399"/>
                  </a:cubicBezTo>
                  <a:lnTo>
                    <a:pt x="40463" y="532"/>
                  </a:lnTo>
                  <a:lnTo>
                    <a:pt x="32657" y="5035"/>
                  </a:lnTo>
                  <a:cubicBezTo>
                    <a:pt x="31990" y="5502"/>
                    <a:pt x="31590" y="6270"/>
                    <a:pt x="31556" y="7104"/>
                  </a:cubicBezTo>
                  <a:lnTo>
                    <a:pt x="31556" y="10873"/>
                  </a:lnTo>
                  <a:cubicBezTo>
                    <a:pt x="31456" y="12074"/>
                    <a:pt x="30756" y="13175"/>
                    <a:pt x="29722" y="13842"/>
                  </a:cubicBezTo>
                  <a:lnTo>
                    <a:pt x="13410" y="23348"/>
                  </a:lnTo>
                  <a:cubicBezTo>
                    <a:pt x="13104" y="23522"/>
                    <a:pt x="12816" y="23605"/>
                    <a:pt x="12565" y="23605"/>
                  </a:cubicBezTo>
                  <a:cubicBezTo>
                    <a:pt x="11994" y="23605"/>
                    <a:pt x="11609" y="23178"/>
                    <a:pt x="11609" y="22414"/>
                  </a:cubicBezTo>
                  <a:lnTo>
                    <a:pt x="11609" y="19145"/>
                  </a:lnTo>
                  <a:cubicBezTo>
                    <a:pt x="11609" y="18424"/>
                    <a:pt x="11151" y="18068"/>
                    <a:pt x="10577" y="18068"/>
                  </a:cubicBezTo>
                  <a:cubicBezTo>
                    <a:pt x="10301" y="18068"/>
                    <a:pt x="9999" y="18150"/>
                    <a:pt x="9708" y="18312"/>
                  </a:cubicBezTo>
                  <a:lnTo>
                    <a:pt x="8473" y="19012"/>
                  </a:lnTo>
                  <a:lnTo>
                    <a:pt x="7940" y="19312"/>
                  </a:lnTo>
                  <a:lnTo>
                    <a:pt x="7539" y="19546"/>
                  </a:lnTo>
                  <a:lnTo>
                    <a:pt x="2302" y="22548"/>
                  </a:lnTo>
                  <a:cubicBezTo>
                    <a:pt x="2135" y="22648"/>
                    <a:pt x="2002" y="22781"/>
                    <a:pt x="1835" y="22881"/>
                  </a:cubicBezTo>
                  <a:lnTo>
                    <a:pt x="1602" y="23082"/>
                  </a:lnTo>
                  <a:cubicBezTo>
                    <a:pt x="668" y="23982"/>
                    <a:pt x="67" y="25250"/>
                    <a:pt x="1" y="26551"/>
                  </a:cubicBezTo>
                  <a:lnTo>
                    <a:pt x="1" y="115481"/>
                  </a:lnTo>
                  <a:cubicBezTo>
                    <a:pt x="1" y="116514"/>
                    <a:pt x="529" y="117117"/>
                    <a:pt x="1272" y="117117"/>
                  </a:cubicBezTo>
                  <a:cubicBezTo>
                    <a:pt x="1585" y="117117"/>
                    <a:pt x="1936" y="117010"/>
                    <a:pt x="2302" y="116782"/>
                  </a:cubicBezTo>
                  <a:lnTo>
                    <a:pt x="41330" y="94266"/>
                  </a:lnTo>
                  <a:cubicBezTo>
                    <a:pt x="42664" y="93399"/>
                    <a:pt x="43532" y="91898"/>
                    <a:pt x="43632" y="90296"/>
                  </a:cubicBezTo>
                  <a:lnTo>
                    <a:pt x="43632" y="2100"/>
                  </a:lnTo>
                  <a:cubicBezTo>
                    <a:pt x="43632" y="772"/>
                    <a:pt x="42958" y="1"/>
                    <a:pt x="4199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1969075" y="1116250"/>
              <a:ext cx="1011575" cy="2840375"/>
            </a:xfrm>
            <a:custGeom>
              <a:rect b="b" l="l" r="r" t="t"/>
              <a:pathLst>
                <a:path extrusionOk="0" h="113615" w="40463">
                  <a:moveTo>
                    <a:pt x="40463" y="0"/>
                  </a:moveTo>
                  <a:lnTo>
                    <a:pt x="32657" y="4503"/>
                  </a:lnTo>
                  <a:cubicBezTo>
                    <a:pt x="31990" y="4970"/>
                    <a:pt x="31590" y="5738"/>
                    <a:pt x="31556" y="6572"/>
                  </a:cubicBezTo>
                  <a:lnTo>
                    <a:pt x="31556" y="10341"/>
                  </a:lnTo>
                  <a:cubicBezTo>
                    <a:pt x="31456" y="11542"/>
                    <a:pt x="30789" y="12676"/>
                    <a:pt x="29755" y="13310"/>
                  </a:cubicBezTo>
                  <a:lnTo>
                    <a:pt x="13444" y="22850"/>
                  </a:lnTo>
                  <a:cubicBezTo>
                    <a:pt x="13211" y="23005"/>
                    <a:pt x="12932" y="23093"/>
                    <a:pt x="12655" y="23093"/>
                  </a:cubicBezTo>
                  <a:cubicBezTo>
                    <a:pt x="12456" y="23093"/>
                    <a:pt x="12257" y="23048"/>
                    <a:pt x="12076" y="22950"/>
                  </a:cubicBezTo>
                  <a:cubicBezTo>
                    <a:pt x="11809" y="22750"/>
                    <a:pt x="9207" y="21015"/>
                    <a:pt x="8907" y="20748"/>
                  </a:cubicBezTo>
                  <a:cubicBezTo>
                    <a:pt x="8607" y="20515"/>
                    <a:pt x="8440" y="20148"/>
                    <a:pt x="8473" y="19748"/>
                  </a:cubicBezTo>
                  <a:lnTo>
                    <a:pt x="8473" y="18513"/>
                  </a:lnTo>
                  <a:lnTo>
                    <a:pt x="7973" y="18780"/>
                  </a:lnTo>
                  <a:lnTo>
                    <a:pt x="7539" y="19047"/>
                  </a:lnTo>
                  <a:lnTo>
                    <a:pt x="2302" y="22049"/>
                  </a:lnTo>
                  <a:cubicBezTo>
                    <a:pt x="2135" y="22149"/>
                    <a:pt x="2002" y="22249"/>
                    <a:pt x="1835" y="22383"/>
                  </a:cubicBezTo>
                  <a:lnTo>
                    <a:pt x="1635" y="22583"/>
                  </a:lnTo>
                  <a:cubicBezTo>
                    <a:pt x="668" y="23484"/>
                    <a:pt x="67" y="24718"/>
                    <a:pt x="1" y="26052"/>
                  </a:cubicBezTo>
                  <a:lnTo>
                    <a:pt x="1" y="113615"/>
                  </a:lnTo>
                  <a:lnTo>
                    <a:pt x="38195" y="91599"/>
                  </a:lnTo>
                  <a:cubicBezTo>
                    <a:pt x="39529" y="90698"/>
                    <a:pt x="40396" y="89197"/>
                    <a:pt x="40463" y="87596"/>
                  </a:cubicBezTo>
                  <a:lnTo>
                    <a:pt x="404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2416075" y="1453325"/>
              <a:ext cx="177650" cy="123100"/>
            </a:xfrm>
            <a:custGeom>
              <a:rect b="b" l="l" r="r" t="t"/>
              <a:pathLst>
                <a:path extrusionOk="0" h="4924" w="7106">
                  <a:moveTo>
                    <a:pt x="6783" y="1"/>
                  </a:moveTo>
                  <a:cubicBezTo>
                    <a:pt x="6692" y="1"/>
                    <a:pt x="6587" y="31"/>
                    <a:pt x="6471" y="94"/>
                  </a:cubicBezTo>
                  <a:lnTo>
                    <a:pt x="634" y="3463"/>
                  </a:lnTo>
                  <a:cubicBezTo>
                    <a:pt x="267" y="3696"/>
                    <a:pt x="33" y="4096"/>
                    <a:pt x="0" y="4530"/>
                  </a:cubicBezTo>
                  <a:cubicBezTo>
                    <a:pt x="0" y="4781"/>
                    <a:pt x="125" y="4923"/>
                    <a:pt x="322" y="4923"/>
                  </a:cubicBezTo>
                  <a:cubicBezTo>
                    <a:pt x="413" y="4923"/>
                    <a:pt x="518" y="4893"/>
                    <a:pt x="634" y="4830"/>
                  </a:cubicBezTo>
                  <a:lnTo>
                    <a:pt x="6471" y="1461"/>
                  </a:lnTo>
                  <a:cubicBezTo>
                    <a:pt x="6838" y="1228"/>
                    <a:pt x="7072" y="827"/>
                    <a:pt x="7105" y="394"/>
                  </a:cubicBezTo>
                  <a:cubicBezTo>
                    <a:pt x="7105" y="142"/>
                    <a:pt x="6980" y="1"/>
                    <a:pt x="67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638725" y="1409700"/>
              <a:ext cx="29200" cy="38550"/>
            </a:xfrm>
            <a:custGeom>
              <a:rect b="b" l="l" r="r" t="t"/>
              <a:pathLst>
                <a:path extrusionOk="0" h="1542" w="1168">
                  <a:moveTo>
                    <a:pt x="842" y="0"/>
                  </a:moveTo>
                  <a:cubicBezTo>
                    <a:pt x="768" y="0"/>
                    <a:pt x="686" y="24"/>
                    <a:pt x="601" y="71"/>
                  </a:cubicBezTo>
                  <a:cubicBezTo>
                    <a:pt x="234" y="304"/>
                    <a:pt x="0" y="704"/>
                    <a:pt x="0" y="1105"/>
                  </a:cubicBezTo>
                  <a:cubicBezTo>
                    <a:pt x="0" y="1392"/>
                    <a:pt x="138" y="1542"/>
                    <a:pt x="339" y="1542"/>
                  </a:cubicBezTo>
                  <a:cubicBezTo>
                    <a:pt x="418" y="1542"/>
                    <a:pt x="507" y="1519"/>
                    <a:pt x="601" y="1472"/>
                  </a:cubicBezTo>
                  <a:cubicBezTo>
                    <a:pt x="934" y="1238"/>
                    <a:pt x="1168" y="838"/>
                    <a:pt x="1168" y="438"/>
                  </a:cubicBezTo>
                  <a:cubicBezTo>
                    <a:pt x="1168" y="150"/>
                    <a:pt x="1030" y="0"/>
                    <a:pt x="8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697925" y="1375475"/>
              <a:ext cx="30050" cy="38300"/>
            </a:xfrm>
            <a:custGeom>
              <a:rect b="b" l="l" r="r" t="t"/>
              <a:pathLst>
                <a:path extrusionOk="0" h="1532" w="1202">
                  <a:moveTo>
                    <a:pt x="867" y="1"/>
                  </a:moveTo>
                  <a:cubicBezTo>
                    <a:pt x="787" y="1"/>
                    <a:pt x="697" y="24"/>
                    <a:pt x="601" y="72"/>
                  </a:cubicBezTo>
                  <a:cubicBezTo>
                    <a:pt x="234" y="305"/>
                    <a:pt x="34" y="706"/>
                    <a:pt x="1" y="1106"/>
                  </a:cubicBezTo>
                  <a:cubicBezTo>
                    <a:pt x="1" y="1382"/>
                    <a:pt x="128" y="1532"/>
                    <a:pt x="316" y="1532"/>
                  </a:cubicBezTo>
                  <a:cubicBezTo>
                    <a:pt x="401" y="1532"/>
                    <a:pt x="498" y="1502"/>
                    <a:pt x="601" y="1440"/>
                  </a:cubicBezTo>
                  <a:cubicBezTo>
                    <a:pt x="935" y="1239"/>
                    <a:pt x="1168" y="839"/>
                    <a:pt x="1202" y="406"/>
                  </a:cubicBezTo>
                  <a:cubicBezTo>
                    <a:pt x="1202" y="144"/>
                    <a:pt x="1066" y="1"/>
                    <a:pt x="8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281800" y="1615675"/>
              <a:ext cx="30050" cy="38125"/>
            </a:xfrm>
            <a:custGeom>
              <a:rect b="b" l="l" r="r" t="t"/>
              <a:pathLst>
                <a:path extrusionOk="0" h="1525" w="1202">
                  <a:moveTo>
                    <a:pt x="863" y="1"/>
                  </a:moveTo>
                  <a:cubicBezTo>
                    <a:pt x="784" y="1"/>
                    <a:pt x="695" y="24"/>
                    <a:pt x="601" y="71"/>
                  </a:cubicBezTo>
                  <a:cubicBezTo>
                    <a:pt x="267" y="304"/>
                    <a:pt x="34" y="705"/>
                    <a:pt x="1" y="1105"/>
                  </a:cubicBezTo>
                  <a:cubicBezTo>
                    <a:pt x="1" y="1365"/>
                    <a:pt x="134" y="1524"/>
                    <a:pt x="331" y="1524"/>
                  </a:cubicBezTo>
                  <a:cubicBezTo>
                    <a:pt x="412" y="1524"/>
                    <a:pt x="504" y="1497"/>
                    <a:pt x="601" y="1438"/>
                  </a:cubicBezTo>
                  <a:cubicBezTo>
                    <a:pt x="968" y="1238"/>
                    <a:pt x="1168" y="838"/>
                    <a:pt x="1201" y="438"/>
                  </a:cubicBezTo>
                  <a:cubicBezTo>
                    <a:pt x="1201" y="150"/>
                    <a:pt x="1064" y="1"/>
                    <a:pt x="8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341850" y="1581100"/>
              <a:ext cx="29200" cy="38500"/>
            </a:xfrm>
            <a:custGeom>
              <a:rect b="b" l="l" r="r" t="t"/>
              <a:pathLst>
                <a:path extrusionOk="0" h="1540" w="1168">
                  <a:moveTo>
                    <a:pt x="849" y="1"/>
                  </a:moveTo>
                  <a:cubicBezTo>
                    <a:pt x="773" y="1"/>
                    <a:pt x="688" y="28"/>
                    <a:pt x="601" y="86"/>
                  </a:cubicBezTo>
                  <a:cubicBezTo>
                    <a:pt x="234" y="320"/>
                    <a:pt x="0" y="687"/>
                    <a:pt x="0" y="1120"/>
                  </a:cubicBezTo>
                  <a:cubicBezTo>
                    <a:pt x="0" y="1380"/>
                    <a:pt x="134" y="1539"/>
                    <a:pt x="330" y="1539"/>
                  </a:cubicBezTo>
                  <a:cubicBezTo>
                    <a:pt x="411" y="1539"/>
                    <a:pt x="503" y="1512"/>
                    <a:pt x="601" y="1454"/>
                  </a:cubicBezTo>
                  <a:cubicBezTo>
                    <a:pt x="934" y="1220"/>
                    <a:pt x="1168" y="853"/>
                    <a:pt x="1168" y="420"/>
                  </a:cubicBezTo>
                  <a:cubicBezTo>
                    <a:pt x="1168" y="160"/>
                    <a:pt x="1034" y="1"/>
                    <a:pt x="8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118350" y="1297350"/>
              <a:ext cx="1160025" cy="2967375"/>
            </a:xfrm>
            <a:custGeom>
              <a:rect b="b" l="l" r="r" t="t"/>
              <a:pathLst>
                <a:path extrusionOk="0" h="118695" w="46401">
                  <a:moveTo>
                    <a:pt x="42056" y="0"/>
                  </a:moveTo>
                  <a:cubicBezTo>
                    <a:pt x="41664" y="0"/>
                    <a:pt x="41225" y="126"/>
                    <a:pt x="40763" y="395"/>
                  </a:cubicBezTo>
                  <a:lnTo>
                    <a:pt x="32724" y="4998"/>
                  </a:lnTo>
                  <a:cubicBezTo>
                    <a:pt x="32023" y="5465"/>
                    <a:pt x="31623" y="6266"/>
                    <a:pt x="31623" y="7100"/>
                  </a:cubicBezTo>
                  <a:lnTo>
                    <a:pt x="31623" y="10836"/>
                  </a:lnTo>
                  <a:cubicBezTo>
                    <a:pt x="31523" y="12037"/>
                    <a:pt x="30856" y="13171"/>
                    <a:pt x="29822" y="13838"/>
                  </a:cubicBezTo>
                  <a:lnTo>
                    <a:pt x="14377" y="22811"/>
                  </a:lnTo>
                  <a:lnTo>
                    <a:pt x="14377" y="20676"/>
                  </a:lnTo>
                  <a:cubicBezTo>
                    <a:pt x="14411" y="20309"/>
                    <a:pt x="14244" y="19942"/>
                    <a:pt x="13910" y="19742"/>
                  </a:cubicBezTo>
                  <a:cubicBezTo>
                    <a:pt x="13544" y="19542"/>
                    <a:pt x="11475" y="18341"/>
                    <a:pt x="11209" y="18174"/>
                  </a:cubicBezTo>
                  <a:cubicBezTo>
                    <a:pt x="11008" y="18089"/>
                    <a:pt x="10796" y="18046"/>
                    <a:pt x="10584" y="18046"/>
                  </a:cubicBezTo>
                  <a:cubicBezTo>
                    <a:pt x="10302" y="18046"/>
                    <a:pt x="10022" y="18122"/>
                    <a:pt x="9774" y="18274"/>
                  </a:cubicBezTo>
                  <a:lnTo>
                    <a:pt x="8006" y="19275"/>
                  </a:lnTo>
                  <a:lnTo>
                    <a:pt x="7573" y="19542"/>
                  </a:lnTo>
                  <a:lnTo>
                    <a:pt x="2369" y="22544"/>
                  </a:lnTo>
                  <a:cubicBezTo>
                    <a:pt x="2202" y="22644"/>
                    <a:pt x="2035" y="22744"/>
                    <a:pt x="1902" y="22878"/>
                  </a:cubicBezTo>
                  <a:lnTo>
                    <a:pt x="1668" y="23078"/>
                  </a:lnTo>
                  <a:cubicBezTo>
                    <a:pt x="701" y="23978"/>
                    <a:pt x="134" y="25213"/>
                    <a:pt x="67" y="26547"/>
                  </a:cubicBezTo>
                  <a:lnTo>
                    <a:pt x="67" y="115477"/>
                  </a:lnTo>
                  <a:cubicBezTo>
                    <a:pt x="1" y="116078"/>
                    <a:pt x="267" y="116645"/>
                    <a:pt x="734" y="116978"/>
                  </a:cubicBezTo>
                  <a:cubicBezTo>
                    <a:pt x="1135" y="117212"/>
                    <a:pt x="3036" y="118313"/>
                    <a:pt x="3436" y="118546"/>
                  </a:cubicBezTo>
                  <a:cubicBezTo>
                    <a:pt x="3617" y="118643"/>
                    <a:pt x="3820" y="118694"/>
                    <a:pt x="4042" y="118694"/>
                  </a:cubicBezTo>
                  <a:cubicBezTo>
                    <a:pt x="4353" y="118694"/>
                    <a:pt x="4701" y="118594"/>
                    <a:pt x="5071" y="118379"/>
                  </a:cubicBezTo>
                  <a:lnTo>
                    <a:pt x="44099" y="95863"/>
                  </a:lnTo>
                  <a:cubicBezTo>
                    <a:pt x="45433" y="94963"/>
                    <a:pt x="46300" y="93495"/>
                    <a:pt x="46400" y="91860"/>
                  </a:cubicBezTo>
                  <a:lnTo>
                    <a:pt x="46400" y="3664"/>
                  </a:lnTo>
                  <a:cubicBezTo>
                    <a:pt x="46400" y="2730"/>
                    <a:pt x="46067" y="2063"/>
                    <a:pt x="45533" y="1763"/>
                  </a:cubicBezTo>
                  <a:lnTo>
                    <a:pt x="42831" y="195"/>
                  </a:lnTo>
                  <a:cubicBezTo>
                    <a:pt x="42605" y="68"/>
                    <a:pt x="42344" y="0"/>
                    <a:pt x="4205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139200" y="1749325"/>
              <a:ext cx="325250" cy="190875"/>
            </a:xfrm>
            <a:custGeom>
              <a:rect b="b" l="l" r="r" t="t"/>
              <a:pathLst>
                <a:path extrusionOk="0" h="7635" w="13010">
                  <a:moveTo>
                    <a:pt x="9720" y="0"/>
                  </a:moveTo>
                  <a:cubicBezTo>
                    <a:pt x="9441" y="0"/>
                    <a:pt x="9169" y="76"/>
                    <a:pt x="8940" y="229"/>
                  </a:cubicBezTo>
                  <a:lnTo>
                    <a:pt x="7139" y="1229"/>
                  </a:lnTo>
                  <a:lnTo>
                    <a:pt x="6739" y="1463"/>
                  </a:lnTo>
                  <a:lnTo>
                    <a:pt x="1502" y="4498"/>
                  </a:lnTo>
                  <a:cubicBezTo>
                    <a:pt x="1335" y="4599"/>
                    <a:pt x="1201" y="4699"/>
                    <a:pt x="1035" y="4832"/>
                  </a:cubicBezTo>
                  <a:lnTo>
                    <a:pt x="834" y="4999"/>
                  </a:lnTo>
                  <a:cubicBezTo>
                    <a:pt x="501" y="5332"/>
                    <a:pt x="201" y="5666"/>
                    <a:pt x="0" y="6066"/>
                  </a:cubicBezTo>
                  <a:lnTo>
                    <a:pt x="2736" y="7634"/>
                  </a:lnTo>
                  <a:cubicBezTo>
                    <a:pt x="2969" y="7234"/>
                    <a:pt x="3236" y="6900"/>
                    <a:pt x="3570" y="6567"/>
                  </a:cubicBezTo>
                  <a:lnTo>
                    <a:pt x="3803" y="6366"/>
                  </a:lnTo>
                  <a:cubicBezTo>
                    <a:pt x="3937" y="6266"/>
                    <a:pt x="4103" y="6166"/>
                    <a:pt x="4270" y="6066"/>
                  </a:cubicBezTo>
                  <a:lnTo>
                    <a:pt x="9474" y="3031"/>
                  </a:lnTo>
                  <a:lnTo>
                    <a:pt x="9908" y="2797"/>
                  </a:lnTo>
                  <a:lnTo>
                    <a:pt x="11675" y="1797"/>
                  </a:lnTo>
                  <a:cubicBezTo>
                    <a:pt x="11927" y="1629"/>
                    <a:pt x="12217" y="1554"/>
                    <a:pt x="12506" y="1554"/>
                  </a:cubicBezTo>
                  <a:cubicBezTo>
                    <a:pt x="12678" y="1554"/>
                    <a:pt x="12848" y="1580"/>
                    <a:pt x="13010" y="1630"/>
                  </a:cubicBezTo>
                  <a:lnTo>
                    <a:pt x="10341" y="129"/>
                  </a:lnTo>
                  <a:cubicBezTo>
                    <a:pt x="10141" y="43"/>
                    <a:pt x="9929" y="0"/>
                    <a:pt x="9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916425" y="1297350"/>
              <a:ext cx="340275" cy="186675"/>
            </a:xfrm>
            <a:custGeom>
              <a:rect b="b" l="l" r="r" t="t"/>
              <a:pathLst>
                <a:path extrusionOk="0" h="7467" w="13611">
                  <a:moveTo>
                    <a:pt x="10133" y="0"/>
                  </a:moveTo>
                  <a:cubicBezTo>
                    <a:pt x="9741" y="0"/>
                    <a:pt x="9302" y="126"/>
                    <a:pt x="8840" y="395"/>
                  </a:cubicBezTo>
                  <a:lnTo>
                    <a:pt x="801" y="4998"/>
                  </a:lnTo>
                  <a:cubicBezTo>
                    <a:pt x="467" y="5198"/>
                    <a:pt x="200" y="5532"/>
                    <a:pt x="0" y="5899"/>
                  </a:cubicBezTo>
                  <a:lnTo>
                    <a:pt x="2736" y="7467"/>
                  </a:lnTo>
                  <a:cubicBezTo>
                    <a:pt x="2902" y="7066"/>
                    <a:pt x="3169" y="6766"/>
                    <a:pt x="3503" y="6566"/>
                  </a:cubicBezTo>
                  <a:lnTo>
                    <a:pt x="11542" y="1963"/>
                  </a:lnTo>
                  <a:cubicBezTo>
                    <a:pt x="12023" y="1693"/>
                    <a:pt x="12460" y="1568"/>
                    <a:pt x="12845" y="1568"/>
                  </a:cubicBezTo>
                  <a:cubicBezTo>
                    <a:pt x="13128" y="1568"/>
                    <a:pt x="13384" y="1636"/>
                    <a:pt x="13610" y="1763"/>
                  </a:cubicBezTo>
                  <a:lnTo>
                    <a:pt x="10908" y="195"/>
                  </a:lnTo>
                  <a:cubicBezTo>
                    <a:pt x="10682" y="68"/>
                    <a:pt x="10421" y="0"/>
                    <a:pt x="101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886400" y="1444800"/>
              <a:ext cx="98425" cy="217700"/>
            </a:xfrm>
            <a:custGeom>
              <a:rect b="b" l="l" r="r" t="t"/>
              <a:pathLst>
                <a:path extrusionOk="0" h="8708" w="3937">
                  <a:moveTo>
                    <a:pt x="1201" y="1"/>
                  </a:moveTo>
                  <a:cubicBezTo>
                    <a:pt x="1001" y="401"/>
                    <a:pt x="901" y="801"/>
                    <a:pt x="901" y="1235"/>
                  </a:cubicBezTo>
                  <a:lnTo>
                    <a:pt x="901" y="4938"/>
                  </a:lnTo>
                  <a:cubicBezTo>
                    <a:pt x="834" y="5738"/>
                    <a:pt x="534" y="6506"/>
                    <a:pt x="0" y="7139"/>
                  </a:cubicBezTo>
                  <a:lnTo>
                    <a:pt x="2702" y="8707"/>
                  </a:lnTo>
                  <a:cubicBezTo>
                    <a:pt x="3236" y="8073"/>
                    <a:pt x="3536" y="7306"/>
                    <a:pt x="3603" y="6506"/>
                  </a:cubicBezTo>
                  <a:lnTo>
                    <a:pt x="3603" y="2803"/>
                  </a:lnTo>
                  <a:cubicBezTo>
                    <a:pt x="3603" y="2369"/>
                    <a:pt x="3703" y="1936"/>
                    <a:pt x="3937" y="1569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187575" y="1336450"/>
              <a:ext cx="1090800" cy="2928600"/>
            </a:xfrm>
            <a:custGeom>
              <a:rect b="b" l="l" r="r" t="t"/>
              <a:pathLst>
                <a:path extrusionOk="0" h="117144" w="43632">
                  <a:moveTo>
                    <a:pt x="41993" y="1"/>
                  </a:moveTo>
                  <a:cubicBezTo>
                    <a:pt x="41600" y="1"/>
                    <a:pt x="41159" y="129"/>
                    <a:pt x="40696" y="399"/>
                  </a:cubicBezTo>
                  <a:lnTo>
                    <a:pt x="32657" y="5002"/>
                  </a:lnTo>
                  <a:cubicBezTo>
                    <a:pt x="31990" y="5469"/>
                    <a:pt x="31556" y="6270"/>
                    <a:pt x="31556" y="7104"/>
                  </a:cubicBezTo>
                  <a:lnTo>
                    <a:pt x="31556" y="10806"/>
                  </a:lnTo>
                  <a:cubicBezTo>
                    <a:pt x="31456" y="12040"/>
                    <a:pt x="30789" y="13175"/>
                    <a:pt x="29755" y="13808"/>
                  </a:cubicBezTo>
                  <a:lnTo>
                    <a:pt x="13443" y="23348"/>
                  </a:lnTo>
                  <a:cubicBezTo>
                    <a:pt x="13135" y="23523"/>
                    <a:pt x="12846" y="23606"/>
                    <a:pt x="12593" y="23606"/>
                  </a:cubicBezTo>
                  <a:cubicBezTo>
                    <a:pt x="12025" y="23606"/>
                    <a:pt x="11642" y="23187"/>
                    <a:pt x="11642" y="22448"/>
                  </a:cubicBezTo>
                  <a:lnTo>
                    <a:pt x="11642" y="19145"/>
                  </a:lnTo>
                  <a:cubicBezTo>
                    <a:pt x="11642" y="18424"/>
                    <a:pt x="11184" y="18068"/>
                    <a:pt x="10609" y="18068"/>
                  </a:cubicBezTo>
                  <a:cubicBezTo>
                    <a:pt x="10334" y="18068"/>
                    <a:pt x="10032" y="18150"/>
                    <a:pt x="9740" y="18312"/>
                  </a:cubicBezTo>
                  <a:lnTo>
                    <a:pt x="7973" y="19312"/>
                  </a:lnTo>
                  <a:lnTo>
                    <a:pt x="7539" y="19546"/>
                  </a:lnTo>
                  <a:lnTo>
                    <a:pt x="2335" y="22581"/>
                  </a:lnTo>
                  <a:cubicBezTo>
                    <a:pt x="2168" y="22681"/>
                    <a:pt x="2002" y="22781"/>
                    <a:pt x="1868" y="22881"/>
                  </a:cubicBezTo>
                  <a:lnTo>
                    <a:pt x="1635" y="23082"/>
                  </a:lnTo>
                  <a:cubicBezTo>
                    <a:pt x="667" y="24016"/>
                    <a:pt x="100" y="25250"/>
                    <a:pt x="0" y="26584"/>
                  </a:cubicBezTo>
                  <a:lnTo>
                    <a:pt x="0" y="115481"/>
                  </a:lnTo>
                  <a:cubicBezTo>
                    <a:pt x="0" y="116522"/>
                    <a:pt x="520" y="117143"/>
                    <a:pt x="1286" y="117143"/>
                  </a:cubicBezTo>
                  <a:cubicBezTo>
                    <a:pt x="1601" y="117143"/>
                    <a:pt x="1957" y="117039"/>
                    <a:pt x="2335" y="116815"/>
                  </a:cubicBezTo>
                  <a:lnTo>
                    <a:pt x="41330" y="94299"/>
                  </a:lnTo>
                  <a:cubicBezTo>
                    <a:pt x="42697" y="93399"/>
                    <a:pt x="43531" y="91931"/>
                    <a:pt x="43631" y="90296"/>
                  </a:cubicBezTo>
                  <a:lnTo>
                    <a:pt x="43631" y="2100"/>
                  </a:lnTo>
                  <a:cubicBezTo>
                    <a:pt x="43631" y="772"/>
                    <a:pt x="42957" y="1"/>
                    <a:pt x="41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187575" y="1336450"/>
              <a:ext cx="1090800" cy="2928600"/>
            </a:xfrm>
            <a:custGeom>
              <a:rect b="b" l="l" r="r" t="t"/>
              <a:pathLst>
                <a:path extrusionOk="0" h="117144" w="43632">
                  <a:moveTo>
                    <a:pt x="41993" y="1"/>
                  </a:moveTo>
                  <a:cubicBezTo>
                    <a:pt x="41600" y="1"/>
                    <a:pt x="41159" y="129"/>
                    <a:pt x="40696" y="399"/>
                  </a:cubicBezTo>
                  <a:lnTo>
                    <a:pt x="32657" y="5002"/>
                  </a:lnTo>
                  <a:cubicBezTo>
                    <a:pt x="31990" y="5469"/>
                    <a:pt x="31556" y="6270"/>
                    <a:pt x="31556" y="7104"/>
                  </a:cubicBezTo>
                  <a:lnTo>
                    <a:pt x="31556" y="10806"/>
                  </a:lnTo>
                  <a:cubicBezTo>
                    <a:pt x="31456" y="12040"/>
                    <a:pt x="30789" y="13175"/>
                    <a:pt x="29755" y="13808"/>
                  </a:cubicBezTo>
                  <a:lnTo>
                    <a:pt x="13443" y="23348"/>
                  </a:lnTo>
                  <a:cubicBezTo>
                    <a:pt x="13135" y="23523"/>
                    <a:pt x="12846" y="23606"/>
                    <a:pt x="12593" y="23606"/>
                  </a:cubicBezTo>
                  <a:cubicBezTo>
                    <a:pt x="12025" y="23606"/>
                    <a:pt x="11642" y="23187"/>
                    <a:pt x="11642" y="22448"/>
                  </a:cubicBezTo>
                  <a:lnTo>
                    <a:pt x="11642" y="19145"/>
                  </a:lnTo>
                  <a:cubicBezTo>
                    <a:pt x="11642" y="18424"/>
                    <a:pt x="11184" y="18068"/>
                    <a:pt x="10609" y="18068"/>
                  </a:cubicBezTo>
                  <a:cubicBezTo>
                    <a:pt x="10334" y="18068"/>
                    <a:pt x="10032" y="18150"/>
                    <a:pt x="9740" y="18312"/>
                  </a:cubicBezTo>
                  <a:lnTo>
                    <a:pt x="7973" y="19312"/>
                  </a:lnTo>
                  <a:lnTo>
                    <a:pt x="7539" y="19546"/>
                  </a:lnTo>
                  <a:lnTo>
                    <a:pt x="2335" y="22581"/>
                  </a:lnTo>
                  <a:cubicBezTo>
                    <a:pt x="2168" y="22681"/>
                    <a:pt x="2002" y="22781"/>
                    <a:pt x="1868" y="22881"/>
                  </a:cubicBezTo>
                  <a:lnTo>
                    <a:pt x="1635" y="23082"/>
                  </a:lnTo>
                  <a:cubicBezTo>
                    <a:pt x="667" y="24016"/>
                    <a:pt x="100" y="25250"/>
                    <a:pt x="0" y="26584"/>
                  </a:cubicBezTo>
                  <a:lnTo>
                    <a:pt x="0" y="115481"/>
                  </a:lnTo>
                  <a:cubicBezTo>
                    <a:pt x="0" y="116522"/>
                    <a:pt x="520" y="117143"/>
                    <a:pt x="1286" y="117143"/>
                  </a:cubicBezTo>
                  <a:cubicBezTo>
                    <a:pt x="1601" y="117143"/>
                    <a:pt x="1957" y="117039"/>
                    <a:pt x="2335" y="116815"/>
                  </a:cubicBezTo>
                  <a:lnTo>
                    <a:pt x="41330" y="94299"/>
                  </a:lnTo>
                  <a:cubicBezTo>
                    <a:pt x="42697" y="93399"/>
                    <a:pt x="43531" y="91931"/>
                    <a:pt x="43631" y="90296"/>
                  </a:cubicBezTo>
                  <a:lnTo>
                    <a:pt x="43631" y="2100"/>
                  </a:lnTo>
                  <a:cubicBezTo>
                    <a:pt x="43631" y="772"/>
                    <a:pt x="42957" y="1"/>
                    <a:pt x="4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187575" y="2413000"/>
              <a:ext cx="1092475" cy="1290125"/>
            </a:xfrm>
            <a:custGeom>
              <a:rect b="b" l="l" r="r" t="t"/>
              <a:pathLst>
                <a:path extrusionOk="0" h="51605" w="43699">
                  <a:moveTo>
                    <a:pt x="33958" y="1"/>
                  </a:moveTo>
                  <a:lnTo>
                    <a:pt x="28154" y="8774"/>
                  </a:lnTo>
                  <a:lnTo>
                    <a:pt x="32156" y="13043"/>
                  </a:lnTo>
                  <a:lnTo>
                    <a:pt x="14911" y="1935"/>
                  </a:lnTo>
                  <a:lnTo>
                    <a:pt x="0" y="21483"/>
                  </a:lnTo>
                  <a:lnTo>
                    <a:pt x="0" y="51604"/>
                  </a:lnTo>
                  <a:lnTo>
                    <a:pt x="43698" y="26386"/>
                  </a:lnTo>
                  <a:lnTo>
                    <a:pt x="43698" y="6539"/>
                  </a:lnTo>
                  <a:lnTo>
                    <a:pt x="3395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2835525" y="2208025"/>
              <a:ext cx="126775" cy="164275"/>
            </a:xfrm>
            <a:custGeom>
              <a:rect b="b" l="l" r="r" t="t"/>
              <a:pathLst>
                <a:path extrusionOk="0" h="6571" w="5071">
                  <a:moveTo>
                    <a:pt x="3677" y="1"/>
                  </a:moveTo>
                  <a:cubicBezTo>
                    <a:pt x="3334" y="1"/>
                    <a:pt x="2946" y="116"/>
                    <a:pt x="2536" y="361"/>
                  </a:cubicBezTo>
                  <a:cubicBezTo>
                    <a:pt x="1035" y="1328"/>
                    <a:pt x="101" y="2963"/>
                    <a:pt x="1" y="4764"/>
                  </a:cubicBezTo>
                  <a:cubicBezTo>
                    <a:pt x="1" y="5904"/>
                    <a:pt x="576" y="6571"/>
                    <a:pt x="1413" y="6571"/>
                  </a:cubicBezTo>
                  <a:cubicBezTo>
                    <a:pt x="1752" y="6571"/>
                    <a:pt x="2133" y="6462"/>
                    <a:pt x="2536" y="6232"/>
                  </a:cubicBezTo>
                  <a:cubicBezTo>
                    <a:pt x="4037" y="5264"/>
                    <a:pt x="4971" y="3630"/>
                    <a:pt x="5071" y="1828"/>
                  </a:cubicBezTo>
                  <a:cubicBezTo>
                    <a:pt x="5071" y="673"/>
                    <a:pt x="4504" y="1"/>
                    <a:pt x="36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2187575" y="2908800"/>
              <a:ext cx="1090800" cy="1356700"/>
            </a:xfrm>
            <a:custGeom>
              <a:rect b="b" l="l" r="r" t="t"/>
              <a:pathLst>
                <a:path extrusionOk="0" h="54268" w="43632">
                  <a:moveTo>
                    <a:pt x="35767" y="0"/>
                  </a:moveTo>
                  <a:cubicBezTo>
                    <a:pt x="31530" y="0"/>
                    <a:pt x="26747" y="1391"/>
                    <a:pt x="21682" y="4319"/>
                  </a:cubicBezTo>
                  <a:cubicBezTo>
                    <a:pt x="13276" y="9156"/>
                    <a:pt x="5638" y="17362"/>
                    <a:pt x="0" y="26835"/>
                  </a:cubicBezTo>
                  <a:lnTo>
                    <a:pt x="0" y="52620"/>
                  </a:lnTo>
                  <a:cubicBezTo>
                    <a:pt x="0" y="53663"/>
                    <a:pt x="522" y="54268"/>
                    <a:pt x="1278" y="54268"/>
                  </a:cubicBezTo>
                  <a:cubicBezTo>
                    <a:pt x="1587" y="54268"/>
                    <a:pt x="1935" y="54167"/>
                    <a:pt x="2302" y="53955"/>
                  </a:cubicBezTo>
                  <a:lnTo>
                    <a:pt x="41296" y="31439"/>
                  </a:lnTo>
                  <a:cubicBezTo>
                    <a:pt x="42664" y="30538"/>
                    <a:pt x="43531" y="29037"/>
                    <a:pt x="43631" y="27402"/>
                  </a:cubicBezTo>
                  <a:lnTo>
                    <a:pt x="43631" y="1918"/>
                  </a:lnTo>
                  <a:cubicBezTo>
                    <a:pt x="41324" y="655"/>
                    <a:pt x="38674" y="0"/>
                    <a:pt x="357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2188400" y="2945875"/>
              <a:ext cx="1089975" cy="1318475"/>
            </a:xfrm>
            <a:custGeom>
              <a:rect b="b" l="l" r="r" t="t"/>
              <a:pathLst>
                <a:path extrusionOk="0" h="52739" w="43599">
                  <a:moveTo>
                    <a:pt x="42764" y="1"/>
                  </a:moveTo>
                  <a:lnTo>
                    <a:pt x="42764" y="25919"/>
                  </a:lnTo>
                  <a:cubicBezTo>
                    <a:pt x="42664" y="27254"/>
                    <a:pt x="41964" y="28455"/>
                    <a:pt x="40863" y="29188"/>
                  </a:cubicBezTo>
                  <a:lnTo>
                    <a:pt x="1869" y="51705"/>
                  </a:lnTo>
                  <a:cubicBezTo>
                    <a:pt x="1668" y="51838"/>
                    <a:pt x="1468" y="51905"/>
                    <a:pt x="1235" y="51905"/>
                  </a:cubicBezTo>
                  <a:cubicBezTo>
                    <a:pt x="868" y="51905"/>
                    <a:pt x="834" y="51404"/>
                    <a:pt x="834" y="51104"/>
                  </a:cubicBezTo>
                  <a:lnTo>
                    <a:pt x="834" y="23951"/>
                  </a:lnTo>
                  <a:cubicBezTo>
                    <a:pt x="534" y="24385"/>
                    <a:pt x="267" y="24852"/>
                    <a:pt x="1" y="25319"/>
                  </a:cubicBezTo>
                  <a:lnTo>
                    <a:pt x="1" y="51104"/>
                  </a:lnTo>
                  <a:cubicBezTo>
                    <a:pt x="1" y="52138"/>
                    <a:pt x="501" y="52739"/>
                    <a:pt x="1235" y="52739"/>
                  </a:cubicBezTo>
                  <a:cubicBezTo>
                    <a:pt x="1602" y="52739"/>
                    <a:pt x="1969" y="52639"/>
                    <a:pt x="2269" y="52438"/>
                  </a:cubicBezTo>
                  <a:lnTo>
                    <a:pt x="41297" y="29922"/>
                  </a:lnTo>
                  <a:cubicBezTo>
                    <a:pt x="42631" y="29022"/>
                    <a:pt x="43498" y="27554"/>
                    <a:pt x="43598" y="25919"/>
                  </a:cubicBezTo>
                  <a:lnTo>
                    <a:pt x="43598" y="435"/>
                  </a:lnTo>
                  <a:cubicBezTo>
                    <a:pt x="43331" y="301"/>
                    <a:pt x="43065" y="134"/>
                    <a:pt x="427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2517800" y="3180075"/>
              <a:ext cx="507900" cy="323025"/>
            </a:xfrm>
            <a:custGeom>
              <a:rect b="b" l="l" r="r" t="t"/>
              <a:pathLst>
                <a:path extrusionOk="0" h="12921" w="20316">
                  <a:moveTo>
                    <a:pt x="19846" y="1"/>
                  </a:moveTo>
                  <a:cubicBezTo>
                    <a:pt x="19718" y="1"/>
                    <a:pt x="19571" y="46"/>
                    <a:pt x="19414" y="140"/>
                  </a:cubicBezTo>
                  <a:lnTo>
                    <a:pt x="901" y="10814"/>
                  </a:lnTo>
                  <a:cubicBezTo>
                    <a:pt x="368" y="11148"/>
                    <a:pt x="34" y="11715"/>
                    <a:pt x="1" y="12315"/>
                  </a:cubicBezTo>
                  <a:cubicBezTo>
                    <a:pt x="1" y="12705"/>
                    <a:pt x="189" y="12921"/>
                    <a:pt x="470" y="12921"/>
                  </a:cubicBezTo>
                  <a:cubicBezTo>
                    <a:pt x="598" y="12921"/>
                    <a:pt x="745" y="12876"/>
                    <a:pt x="901" y="12782"/>
                  </a:cubicBezTo>
                  <a:lnTo>
                    <a:pt x="19414" y="2108"/>
                  </a:lnTo>
                  <a:cubicBezTo>
                    <a:pt x="19948" y="1774"/>
                    <a:pt x="20282" y="1207"/>
                    <a:pt x="20315" y="607"/>
                  </a:cubicBezTo>
                  <a:cubicBezTo>
                    <a:pt x="20315" y="217"/>
                    <a:pt x="20126" y="1"/>
                    <a:pt x="198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2560325" y="3326850"/>
              <a:ext cx="422825" cy="273850"/>
            </a:xfrm>
            <a:custGeom>
              <a:rect b="b" l="l" r="r" t="t"/>
              <a:pathLst>
                <a:path extrusionOk="0" h="10954" w="16913">
                  <a:moveTo>
                    <a:pt x="16444" y="1"/>
                  </a:moveTo>
                  <a:cubicBezTo>
                    <a:pt x="16316" y="1"/>
                    <a:pt x="16169" y="46"/>
                    <a:pt x="16012" y="140"/>
                  </a:cubicBezTo>
                  <a:lnTo>
                    <a:pt x="901" y="8879"/>
                  </a:lnTo>
                  <a:cubicBezTo>
                    <a:pt x="368" y="9179"/>
                    <a:pt x="34" y="9746"/>
                    <a:pt x="1" y="10380"/>
                  </a:cubicBezTo>
                  <a:cubicBezTo>
                    <a:pt x="1" y="10745"/>
                    <a:pt x="188" y="10954"/>
                    <a:pt x="466" y="10954"/>
                  </a:cubicBezTo>
                  <a:cubicBezTo>
                    <a:pt x="595" y="10954"/>
                    <a:pt x="743" y="10909"/>
                    <a:pt x="901" y="10814"/>
                  </a:cubicBezTo>
                  <a:lnTo>
                    <a:pt x="16012" y="2074"/>
                  </a:lnTo>
                  <a:cubicBezTo>
                    <a:pt x="16546" y="1774"/>
                    <a:pt x="16880" y="1207"/>
                    <a:pt x="16913" y="607"/>
                  </a:cubicBezTo>
                  <a:cubicBezTo>
                    <a:pt x="16913" y="217"/>
                    <a:pt x="16724" y="1"/>
                    <a:pt x="164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2560325" y="3082475"/>
              <a:ext cx="422825" cy="273900"/>
            </a:xfrm>
            <a:custGeom>
              <a:rect b="b" l="l" r="r" t="t"/>
              <a:pathLst>
                <a:path extrusionOk="0" h="10956" w="16913">
                  <a:moveTo>
                    <a:pt x="16448" y="1"/>
                  </a:moveTo>
                  <a:cubicBezTo>
                    <a:pt x="16319" y="1"/>
                    <a:pt x="16171" y="46"/>
                    <a:pt x="16012" y="141"/>
                  </a:cubicBezTo>
                  <a:lnTo>
                    <a:pt x="901" y="8880"/>
                  </a:lnTo>
                  <a:cubicBezTo>
                    <a:pt x="368" y="9181"/>
                    <a:pt x="34" y="9748"/>
                    <a:pt x="1" y="10382"/>
                  </a:cubicBezTo>
                  <a:cubicBezTo>
                    <a:pt x="1" y="10746"/>
                    <a:pt x="188" y="10955"/>
                    <a:pt x="466" y="10955"/>
                  </a:cubicBezTo>
                  <a:cubicBezTo>
                    <a:pt x="595" y="10955"/>
                    <a:pt x="743" y="10910"/>
                    <a:pt x="901" y="10815"/>
                  </a:cubicBezTo>
                  <a:lnTo>
                    <a:pt x="16012" y="2076"/>
                  </a:lnTo>
                  <a:cubicBezTo>
                    <a:pt x="16546" y="1742"/>
                    <a:pt x="16880" y="1208"/>
                    <a:pt x="16913" y="575"/>
                  </a:cubicBezTo>
                  <a:cubicBezTo>
                    <a:pt x="16913" y="210"/>
                    <a:pt x="16726" y="1"/>
                    <a:pt x="164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2644550" y="3591175"/>
              <a:ext cx="296925" cy="253900"/>
            </a:xfrm>
            <a:custGeom>
              <a:rect b="b" l="l" r="r" t="t"/>
              <a:pathLst>
                <a:path extrusionOk="0" h="10156" w="11877">
                  <a:moveTo>
                    <a:pt x="10847" y="0"/>
                  </a:moveTo>
                  <a:cubicBezTo>
                    <a:pt x="10603" y="0"/>
                    <a:pt x="10329" y="78"/>
                    <a:pt x="10041" y="241"/>
                  </a:cubicBezTo>
                  <a:lnTo>
                    <a:pt x="1802" y="5011"/>
                  </a:lnTo>
                  <a:cubicBezTo>
                    <a:pt x="735" y="5711"/>
                    <a:pt x="68" y="6879"/>
                    <a:pt x="1" y="8147"/>
                  </a:cubicBezTo>
                  <a:lnTo>
                    <a:pt x="1" y="8880"/>
                  </a:lnTo>
                  <a:cubicBezTo>
                    <a:pt x="1" y="9687"/>
                    <a:pt x="406" y="10156"/>
                    <a:pt x="999" y="10156"/>
                  </a:cubicBezTo>
                  <a:cubicBezTo>
                    <a:pt x="1240" y="10156"/>
                    <a:pt x="1513" y="10078"/>
                    <a:pt x="1802" y="9914"/>
                  </a:cubicBezTo>
                  <a:lnTo>
                    <a:pt x="10041" y="5144"/>
                  </a:lnTo>
                  <a:cubicBezTo>
                    <a:pt x="11109" y="4444"/>
                    <a:pt x="11809" y="3276"/>
                    <a:pt x="11876" y="2009"/>
                  </a:cubicBezTo>
                  <a:lnTo>
                    <a:pt x="11876" y="1308"/>
                  </a:lnTo>
                  <a:cubicBezTo>
                    <a:pt x="11876" y="476"/>
                    <a:pt x="11453" y="0"/>
                    <a:pt x="108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2701275" y="3728950"/>
              <a:ext cx="36700" cy="70900"/>
            </a:xfrm>
            <a:custGeom>
              <a:rect b="b" l="l" r="r" t="t"/>
              <a:pathLst>
                <a:path extrusionOk="0" h="2836" w="1468">
                  <a:moveTo>
                    <a:pt x="1001" y="0"/>
                  </a:moveTo>
                  <a:cubicBezTo>
                    <a:pt x="867" y="0"/>
                    <a:pt x="801" y="34"/>
                    <a:pt x="701" y="100"/>
                  </a:cubicBezTo>
                  <a:cubicBezTo>
                    <a:pt x="601" y="167"/>
                    <a:pt x="501" y="234"/>
                    <a:pt x="400" y="334"/>
                  </a:cubicBezTo>
                  <a:cubicBezTo>
                    <a:pt x="334" y="434"/>
                    <a:pt x="267" y="534"/>
                    <a:pt x="200" y="634"/>
                  </a:cubicBezTo>
                  <a:cubicBezTo>
                    <a:pt x="134" y="734"/>
                    <a:pt x="100" y="868"/>
                    <a:pt x="67" y="968"/>
                  </a:cubicBezTo>
                  <a:cubicBezTo>
                    <a:pt x="34" y="1068"/>
                    <a:pt x="34" y="1201"/>
                    <a:pt x="34" y="1301"/>
                  </a:cubicBezTo>
                  <a:cubicBezTo>
                    <a:pt x="0" y="1435"/>
                    <a:pt x="34" y="1601"/>
                    <a:pt x="134" y="1735"/>
                  </a:cubicBezTo>
                  <a:cubicBezTo>
                    <a:pt x="195" y="1776"/>
                    <a:pt x="270" y="1805"/>
                    <a:pt x="349" y="1805"/>
                  </a:cubicBezTo>
                  <a:cubicBezTo>
                    <a:pt x="399" y="1805"/>
                    <a:pt x="450" y="1794"/>
                    <a:pt x="501" y="1768"/>
                  </a:cubicBezTo>
                  <a:lnTo>
                    <a:pt x="734" y="1735"/>
                  </a:lnTo>
                  <a:cubicBezTo>
                    <a:pt x="767" y="1702"/>
                    <a:pt x="834" y="1702"/>
                    <a:pt x="867" y="1702"/>
                  </a:cubicBezTo>
                  <a:cubicBezTo>
                    <a:pt x="884" y="1685"/>
                    <a:pt x="901" y="1676"/>
                    <a:pt x="917" y="1676"/>
                  </a:cubicBezTo>
                  <a:cubicBezTo>
                    <a:pt x="934" y="1676"/>
                    <a:pt x="951" y="1685"/>
                    <a:pt x="968" y="1702"/>
                  </a:cubicBezTo>
                  <a:cubicBezTo>
                    <a:pt x="1001" y="1702"/>
                    <a:pt x="1001" y="1735"/>
                    <a:pt x="1001" y="1768"/>
                  </a:cubicBezTo>
                  <a:cubicBezTo>
                    <a:pt x="1001" y="1835"/>
                    <a:pt x="968" y="1902"/>
                    <a:pt x="934" y="1968"/>
                  </a:cubicBezTo>
                  <a:cubicBezTo>
                    <a:pt x="867" y="2035"/>
                    <a:pt x="801" y="2102"/>
                    <a:pt x="701" y="2135"/>
                  </a:cubicBezTo>
                  <a:cubicBezTo>
                    <a:pt x="667" y="2169"/>
                    <a:pt x="634" y="2169"/>
                    <a:pt x="601" y="2169"/>
                  </a:cubicBezTo>
                  <a:cubicBezTo>
                    <a:pt x="584" y="2185"/>
                    <a:pt x="567" y="2194"/>
                    <a:pt x="551" y="2194"/>
                  </a:cubicBezTo>
                  <a:cubicBezTo>
                    <a:pt x="534" y="2194"/>
                    <a:pt x="517" y="2185"/>
                    <a:pt x="501" y="2169"/>
                  </a:cubicBezTo>
                  <a:lnTo>
                    <a:pt x="467" y="2135"/>
                  </a:lnTo>
                  <a:lnTo>
                    <a:pt x="434" y="2102"/>
                  </a:lnTo>
                  <a:lnTo>
                    <a:pt x="334" y="2102"/>
                  </a:lnTo>
                  <a:lnTo>
                    <a:pt x="34" y="2302"/>
                  </a:lnTo>
                  <a:cubicBezTo>
                    <a:pt x="0" y="2302"/>
                    <a:pt x="0" y="2302"/>
                    <a:pt x="0" y="2335"/>
                  </a:cubicBezTo>
                  <a:cubicBezTo>
                    <a:pt x="0" y="2369"/>
                    <a:pt x="0" y="2369"/>
                    <a:pt x="0" y="2402"/>
                  </a:cubicBezTo>
                  <a:cubicBezTo>
                    <a:pt x="0" y="2469"/>
                    <a:pt x="0" y="2569"/>
                    <a:pt x="34" y="2636"/>
                  </a:cubicBezTo>
                  <a:cubicBezTo>
                    <a:pt x="67" y="2702"/>
                    <a:pt x="134" y="2769"/>
                    <a:pt x="200" y="2802"/>
                  </a:cubicBezTo>
                  <a:cubicBezTo>
                    <a:pt x="267" y="2836"/>
                    <a:pt x="334" y="2836"/>
                    <a:pt x="434" y="2836"/>
                  </a:cubicBezTo>
                  <a:cubicBezTo>
                    <a:pt x="534" y="2836"/>
                    <a:pt x="634" y="2802"/>
                    <a:pt x="734" y="2736"/>
                  </a:cubicBezTo>
                  <a:cubicBezTo>
                    <a:pt x="834" y="2669"/>
                    <a:pt x="934" y="2602"/>
                    <a:pt x="1034" y="2502"/>
                  </a:cubicBezTo>
                  <a:cubicBezTo>
                    <a:pt x="1101" y="2435"/>
                    <a:pt x="1201" y="2335"/>
                    <a:pt x="1268" y="2202"/>
                  </a:cubicBezTo>
                  <a:cubicBezTo>
                    <a:pt x="1334" y="2102"/>
                    <a:pt x="1368" y="2002"/>
                    <a:pt x="1401" y="1868"/>
                  </a:cubicBezTo>
                  <a:cubicBezTo>
                    <a:pt x="1435" y="1768"/>
                    <a:pt x="1468" y="1635"/>
                    <a:pt x="1468" y="1501"/>
                  </a:cubicBezTo>
                  <a:cubicBezTo>
                    <a:pt x="1468" y="1401"/>
                    <a:pt x="1468" y="1301"/>
                    <a:pt x="1435" y="1235"/>
                  </a:cubicBezTo>
                  <a:cubicBezTo>
                    <a:pt x="1435" y="1168"/>
                    <a:pt x="1368" y="1101"/>
                    <a:pt x="1334" y="1068"/>
                  </a:cubicBezTo>
                  <a:cubicBezTo>
                    <a:pt x="1301" y="1001"/>
                    <a:pt x="1234" y="1001"/>
                    <a:pt x="1168" y="1001"/>
                  </a:cubicBezTo>
                  <a:cubicBezTo>
                    <a:pt x="1101" y="1001"/>
                    <a:pt x="1001" y="1001"/>
                    <a:pt x="934" y="1034"/>
                  </a:cubicBezTo>
                  <a:lnTo>
                    <a:pt x="734" y="1068"/>
                  </a:lnTo>
                  <a:cubicBezTo>
                    <a:pt x="667" y="1101"/>
                    <a:pt x="634" y="1101"/>
                    <a:pt x="567" y="1101"/>
                  </a:cubicBezTo>
                  <a:cubicBezTo>
                    <a:pt x="534" y="1101"/>
                    <a:pt x="534" y="1101"/>
                    <a:pt x="501" y="1068"/>
                  </a:cubicBezTo>
                  <a:cubicBezTo>
                    <a:pt x="501" y="1068"/>
                    <a:pt x="501" y="1034"/>
                    <a:pt x="501" y="1001"/>
                  </a:cubicBezTo>
                  <a:cubicBezTo>
                    <a:pt x="501" y="968"/>
                    <a:pt x="501" y="934"/>
                    <a:pt x="501" y="901"/>
                  </a:cubicBezTo>
                  <a:cubicBezTo>
                    <a:pt x="501" y="868"/>
                    <a:pt x="534" y="834"/>
                    <a:pt x="567" y="801"/>
                  </a:cubicBezTo>
                  <a:cubicBezTo>
                    <a:pt x="567" y="768"/>
                    <a:pt x="601" y="768"/>
                    <a:pt x="634" y="734"/>
                  </a:cubicBezTo>
                  <a:lnTo>
                    <a:pt x="701" y="667"/>
                  </a:lnTo>
                  <a:cubicBezTo>
                    <a:pt x="734" y="667"/>
                    <a:pt x="801" y="634"/>
                    <a:pt x="834" y="634"/>
                  </a:cubicBezTo>
                  <a:lnTo>
                    <a:pt x="901" y="634"/>
                  </a:lnTo>
                  <a:cubicBezTo>
                    <a:pt x="901" y="634"/>
                    <a:pt x="934" y="634"/>
                    <a:pt x="934" y="667"/>
                  </a:cubicBezTo>
                  <a:lnTo>
                    <a:pt x="968" y="701"/>
                  </a:lnTo>
                  <a:lnTo>
                    <a:pt x="1068" y="701"/>
                  </a:lnTo>
                  <a:lnTo>
                    <a:pt x="1368" y="534"/>
                  </a:lnTo>
                  <a:cubicBezTo>
                    <a:pt x="1401" y="501"/>
                    <a:pt x="1401" y="501"/>
                    <a:pt x="1401" y="467"/>
                  </a:cubicBezTo>
                  <a:cubicBezTo>
                    <a:pt x="1401" y="467"/>
                    <a:pt x="1401" y="434"/>
                    <a:pt x="1401" y="401"/>
                  </a:cubicBezTo>
                  <a:cubicBezTo>
                    <a:pt x="1401" y="334"/>
                    <a:pt x="1401" y="267"/>
                    <a:pt x="1334" y="200"/>
                  </a:cubicBezTo>
                  <a:cubicBezTo>
                    <a:pt x="1334" y="134"/>
                    <a:pt x="1268" y="67"/>
                    <a:pt x="1201" y="34"/>
                  </a:cubicBezTo>
                  <a:cubicBezTo>
                    <a:pt x="1134" y="0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2740450" y="3699975"/>
              <a:ext cx="35050" cy="76525"/>
            </a:xfrm>
            <a:custGeom>
              <a:rect b="b" l="l" r="r" t="t"/>
              <a:pathLst>
                <a:path extrusionOk="0" h="3061" w="1402">
                  <a:moveTo>
                    <a:pt x="1369" y="0"/>
                  </a:moveTo>
                  <a:cubicBezTo>
                    <a:pt x="1360" y="0"/>
                    <a:pt x="1352" y="8"/>
                    <a:pt x="1335" y="25"/>
                  </a:cubicBezTo>
                  <a:lnTo>
                    <a:pt x="68" y="759"/>
                  </a:lnTo>
                  <a:cubicBezTo>
                    <a:pt x="68" y="759"/>
                    <a:pt x="34" y="792"/>
                    <a:pt x="34" y="826"/>
                  </a:cubicBezTo>
                  <a:cubicBezTo>
                    <a:pt x="34" y="826"/>
                    <a:pt x="34" y="859"/>
                    <a:pt x="1" y="892"/>
                  </a:cubicBezTo>
                  <a:lnTo>
                    <a:pt x="1" y="1293"/>
                  </a:lnTo>
                  <a:cubicBezTo>
                    <a:pt x="1" y="1326"/>
                    <a:pt x="34" y="1326"/>
                    <a:pt x="34" y="1359"/>
                  </a:cubicBezTo>
                  <a:lnTo>
                    <a:pt x="68" y="1359"/>
                  </a:lnTo>
                  <a:lnTo>
                    <a:pt x="501" y="1093"/>
                  </a:lnTo>
                  <a:lnTo>
                    <a:pt x="501" y="2994"/>
                  </a:lnTo>
                  <a:cubicBezTo>
                    <a:pt x="501" y="3027"/>
                    <a:pt x="501" y="3027"/>
                    <a:pt x="501" y="3061"/>
                  </a:cubicBezTo>
                  <a:lnTo>
                    <a:pt x="535" y="3061"/>
                  </a:lnTo>
                  <a:lnTo>
                    <a:pt x="868" y="2861"/>
                  </a:lnTo>
                  <a:cubicBezTo>
                    <a:pt x="868" y="2861"/>
                    <a:pt x="902" y="2827"/>
                    <a:pt x="902" y="2827"/>
                  </a:cubicBezTo>
                  <a:cubicBezTo>
                    <a:pt x="935" y="2794"/>
                    <a:pt x="935" y="2760"/>
                    <a:pt x="935" y="2727"/>
                  </a:cubicBezTo>
                  <a:lnTo>
                    <a:pt x="935" y="826"/>
                  </a:lnTo>
                  <a:lnTo>
                    <a:pt x="1335" y="592"/>
                  </a:lnTo>
                  <a:cubicBezTo>
                    <a:pt x="1369" y="592"/>
                    <a:pt x="1369" y="559"/>
                    <a:pt x="1402" y="559"/>
                  </a:cubicBezTo>
                  <a:cubicBezTo>
                    <a:pt x="1402" y="526"/>
                    <a:pt x="1402" y="492"/>
                    <a:pt x="1402" y="459"/>
                  </a:cubicBezTo>
                  <a:lnTo>
                    <a:pt x="1402" y="59"/>
                  </a:lnTo>
                  <a:cubicBezTo>
                    <a:pt x="1402" y="59"/>
                    <a:pt x="1402" y="25"/>
                    <a:pt x="1402" y="25"/>
                  </a:cubicBezTo>
                  <a:cubicBezTo>
                    <a:pt x="1385" y="8"/>
                    <a:pt x="1377" y="0"/>
                    <a:pt x="13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2773825" y="3685575"/>
              <a:ext cx="40875" cy="79250"/>
            </a:xfrm>
            <a:custGeom>
              <a:rect b="b" l="l" r="r" t="t"/>
              <a:pathLst>
                <a:path extrusionOk="0" h="3170" w="1635">
                  <a:moveTo>
                    <a:pt x="801" y="868"/>
                  </a:moveTo>
                  <a:lnTo>
                    <a:pt x="1001" y="1635"/>
                  </a:lnTo>
                  <a:lnTo>
                    <a:pt x="634" y="1835"/>
                  </a:lnTo>
                  <a:lnTo>
                    <a:pt x="634" y="1835"/>
                  </a:lnTo>
                  <a:lnTo>
                    <a:pt x="801" y="868"/>
                  </a:lnTo>
                  <a:close/>
                  <a:moveTo>
                    <a:pt x="1001" y="1"/>
                  </a:moveTo>
                  <a:lnTo>
                    <a:pt x="634" y="234"/>
                  </a:lnTo>
                  <a:cubicBezTo>
                    <a:pt x="601" y="234"/>
                    <a:pt x="567" y="268"/>
                    <a:pt x="567" y="301"/>
                  </a:cubicBezTo>
                  <a:cubicBezTo>
                    <a:pt x="534" y="334"/>
                    <a:pt x="534" y="368"/>
                    <a:pt x="534" y="434"/>
                  </a:cubicBezTo>
                  <a:lnTo>
                    <a:pt x="0" y="3036"/>
                  </a:lnTo>
                  <a:lnTo>
                    <a:pt x="0" y="3103"/>
                  </a:lnTo>
                  <a:cubicBezTo>
                    <a:pt x="0" y="3136"/>
                    <a:pt x="0" y="3136"/>
                    <a:pt x="0" y="3170"/>
                  </a:cubicBezTo>
                  <a:lnTo>
                    <a:pt x="34" y="3170"/>
                  </a:lnTo>
                  <a:lnTo>
                    <a:pt x="334" y="2970"/>
                  </a:lnTo>
                  <a:cubicBezTo>
                    <a:pt x="367" y="2970"/>
                    <a:pt x="401" y="2936"/>
                    <a:pt x="401" y="2903"/>
                  </a:cubicBezTo>
                  <a:cubicBezTo>
                    <a:pt x="434" y="2869"/>
                    <a:pt x="434" y="2869"/>
                    <a:pt x="434" y="2836"/>
                  </a:cubicBezTo>
                  <a:lnTo>
                    <a:pt x="501" y="2503"/>
                  </a:lnTo>
                  <a:lnTo>
                    <a:pt x="1134" y="2136"/>
                  </a:lnTo>
                  <a:lnTo>
                    <a:pt x="1201" y="2402"/>
                  </a:lnTo>
                  <a:cubicBezTo>
                    <a:pt x="1201" y="2402"/>
                    <a:pt x="1234" y="2402"/>
                    <a:pt x="1234" y="2436"/>
                  </a:cubicBezTo>
                  <a:cubicBezTo>
                    <a:pt x="1234" y="2452"/>
                    <a:pt x="1243" y="2461"/>
                    <a:pt x="1255" y="2461"/>
                  </a:cubicBezTo>
                  <a:cubicBezTo>
                    <a:pt x="1268" y="2461"/>
                    <a:pt x="1284" y="2452"/>
                    <a:pt x="1301" y="2436"/>
                  </a:cubicBezTo>
                  <a:lnTo>
                    <a:pt x="1601" y="2269"/>
                  </a:lnTo>
                  <a:cubicBezTo>
                    <a:pt x="1601" y="2236"/>
                    <a:pt x="1635" y="2236"/>
                    <a:pt x="1635" y="2202"/>
                  </a:cubicBezTo>
                  <a:cubicBezTo>
                    <a:pt x="1635" y="2202"/>
                    <a:pt x="1635" y="2169"/>
                    <a:pt x="1635" y="2136"/>
                  </a:cubicBezTo>
                  <a:cubicBezTo>
                    <a:pt x="1635" y="2136"/>
                    <a:pt x="1635" y="2102"/>
                    <a:pt x="1635" y="2102"/>
                  </a:cubicBezTo>
                  <a:lnTo>
                    <a:pt x="1134" y="67"/>
                  </a:lnTo>
                  <a:cubicBezTo>
                    <a:pt x="1101" y="34"/>
                    <a:pt x="1101" y="34"/>
                    <a:pt x="1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2821350" y="3660575"/>
              <a:ext cx="34225" cy="77575"/>
            </a:xfrm>
            <a:custGeom>
              <a:rect b="b" l="l" r="r" t="t"/>
              <a:pathLst>
                <a:path extrusionOk="0" h="3103" w="1369">
                  <a:moveTo>
                    <a:pt x="777" y="653"/>
                  </a:moveTo>
                  <a:cubicBezTo>
                    <a:pt x="795" y="653"/>
                    <a:pt x="815" y="657"/>
                    <a:pt x="835" y="667"/>
                  </a:cubicBezTo>
                  <a:cubicBezTo>
                    <a:pt x="868" y="667"/>
                    <a:pt x="901" y="734"/>
                    <a:pt x="901" y="834"/>
                  </a:cubicBezTo>
                  <a:cubicBezTo>
                    <a:pt x="901" y="934"/>
                    <a:pt x="868" y="1001"/>
                    <a:pt x="835" y="1067"/>
                  </a:cubicBezTo>
                  <a:cubicBezTo>
                    <a:pt x="768" y="1134"/>
                    <a:pt x="734" y="1201"/>
                    <a:pt x="668" y="1234"/>
                  </a:cubicBezTo>
                  <a:lnTo>
                    <a:pt x="401" y="1401"/>
                  </a:lnTo>
                  <a:lnTo>
                    <a:pt x="401" y="834"/>
                  </a:lnTo>
                  <a:lnTo>
                    <a:pt x="668" y="701"/>
                  </a:lnTo>
                  <a:cubicBezTo>
                    <a:pt x="691" y="677"/>
                    <a:pt x="732" y="653"/>
                    <a:pt x="777" y="653"/>
                  </a:cubicBezTo>
                  <a:close/>
                  <a:moveTo>
                    <a:pt x="935" y="0"/>
                  </a:moveTo>
                  <a:cubicBezTo>
                    <a:pt x="835" y="33"/>
                    <a:pt x="734" y="67"/>
                    <a:pt x="668" y="133"/>
                  </a:cubicBezTo>
                  <a:lnTo>
                    <a:pt x="34" y="500"/>
                  </a:lnTo>
                  <a:cubicBezTo>
                    <a:pt x="1" y="500"/>
                    <a:pt x="1" y="534"/>
                    <a:pt x="1" y="567"/>
                  </a:cubicBezTo>
                  <a:cubicBezTo>
                    <a:pt x="1" y="600"/>
                    <a:pt x="1" y="600"/>
                    <a:pt x="1" y="634"/>
                  </a:cubicBezTo>
                  <a:lnTo>
                    <a:pt x="1" y="3036"/>
                  </a:lnTo>
                  <a:cubicBezTo>
                    <a:pt x="1" y="3036"/>
                    <a:pt x="1" y="3069"/>
                    <a:pt x="1" y="3102"/>
                  </a:cubicBezTo>
                  <a:lnTo>
                    <a:pt x="34" y="3102"/>
                  </a:lnTo>
                  <a:lnTo>
                    <a:pt x="368" y="2902"/>
                  </a:lnTo>
                  <a:cubicBezTo>
                    <a:pt x="368" y="2902"/>
                    <a:pt x="401" y="2869"/>
                    <a:pt x="401" y="2835"/>
                  </a:cubicBezTo>
                  <a:cubicBezTo>
                    <a:pt x="401" y="2835"/>
                    <a:pt x="401" y="2802"/>
                    <a:pt x="401" y="2769"/>
                  </a:cubicBezTo>
                  <a:lnTo>
                    <a:pt x="401" y="1968"/>
                  </a:lnTo>
                  <a:lnTo>
                    <a:pt x="634" y="1835"/>
                  </a:lnTo>
                  <a:lnTo>
                    <a:pt x="868" y="2502"/>
                  </a:lnTo>
                  <a:lnTo>
                    <a:pt x="901" y="2535"/>
                  </a:lnTo>
                  <a:cubicBezTo>
                    <a:pt x="918" y="2552"/>
                    <a:pt x="935" y="2560"/>
                    <a:pt x="951" y="2560"/>
                  </a:cubicBezTo>
                  <a:cubicBezTo>
                    <a:pt x="968" y="2560"/>
                    <a:pt x="985" y="2552"/>
                    <a:pt x="1001" y="2535"/>
                  </a:cubicBezTo>
                  <a:lnTo>
                    <a:pt x="1302" y="2335"/>
                  </a:lnTo>
                  <a:cubicBezTo>
                    <a:pt x="1335" y="2335"/>
                    <a:pt x="1335" y="2335"/>
                    <a:pt x="1335" y="2302"/>
                  </a:cubicBezTo>
                  <a:cubicBezTo>
                    <a:pt x="1368" y="2268"/>
                    <a:pt x="1368" y="2268"/>
                    <a:pt x="1335" y="2235"/>
                  </a:cubicBezTo>
                  <a:cubicBezTo>
                    <a:pt x="1335" y="2235"/>
                    <a:pt x="1335" y="2202"/>
                    <a:pt x="1335" y="2202"/>
                  </a:cubicBezTo>
                  <a:lnTo>
                    <a:pt x="1035" y="1501"/>
                  </a:lnTo>
                  <a:cubicBezTo>
                    <a:pt x="1135" y="1368"/>
                    <a:pt x="1201" y="1234"/>
                    <a:pt x="1268" y="1067"/>
                  </a:cubicBezTo>
                  <a:cubicBezTo>
                    <a:pt x="1302" y="901"/>
                    <a:pt x="1335" y="734"/>
                    <a:pt x="1335" y="567"/>
                  </a:cubicBezTo>
                  <a:cubicBezTo>
                    <a:pt x="1335" y="467"/>
                    <a:pt x="1335" y="334"/>
                    <a:pt x="1302" y="234"/>
                  </a:cubicBezTo>
                  <a:cubicBezTo>
                    <a:pt x="1268" y="133"/>
                    <a:pt x="1235" y="67"/>
                    <a:pt x="1168" y="33"/>
                  </a:cubicBezTo>
                  <a:cubicBezTo>
                    <a:pt x="1101" y="0"/>
                    <a:pt x="1001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2859725" y="3632200"/>
              <a:ext cx="33375" cy="75925"/>
            </a:xfrm>
            <a:custGeom>
              <a:rect b="b" l="l" r="r" t="t"/>
              <a:pathLst>
                <a:path extrusionOk="0" h="3037" w="1335">
                  <a:moveTo>
                    <a:pt x="1301" y="1"/>
                  </a:moveTo>
                  <a:lnTo>
                    <a:pt x="33" y="735"/>
                  </a:lnTo>
                  <a:cubicBezTo>
                    <a:pt x="33" y="768"/>
                    <a:pt x="0" y="768"/>
                    <a:pt x="0" y="801"/>
                  </a:cubicBezTo>
                  <a:cubicBezTo>
                    <a:pt x="0" y="835"/>
                    <a:pt x="0" y="835"/>
                    <a:pt x="0" y="868"/>
                  </a:cubicBezTo>
                  <a:lnTo>
                    <a:pt x="0" y="1268"/>
                  </a:lnTo>
                  <a:cubicBezTo>
                    <a:pt x="0" y="1268"/>
                    <a:pt x="0" y="1302"/>
                    <a:pt x="0" y="1335"/>
                  </a:cubicBezTo>
                  <a:lnTo>
                    <a:pt x="33" y="1335"/>
                  </a:lnTo>
                  <a:lnTo>
                    <a:pt x="467" y="1068"/>
                  </a:lnTo>
                  <a:lnTo>
                    <a:pt x="467" y="2970"/>
                  </a:lnTo>
                  <a:cubicBezTo>
                    <a:pt x="467" y="3003"/>
                    <a:pt x="467" y="3036"/>
                    <a:pt x="467" y="3036"/>
                  </a:cubicBezTo>
                  <a:lnTo>
                    <a:pt x="500" y="3036"/>
                  </a:lnTo>
                  <a:lnTo>
                    <a:pt x="834" y="2870"/>
                  </a:lnTo>
                  <a:cubicBezTo>
                    <a:pt x="834" y="2836"/>
                    <a:pt x="867" y="2836"/>
                    <a:pt x="867" y="2803"/>
                  </a:cubicBezTo>
                  <a:cubicBezTo>
                    <a:pt x="867" y="2770"/>
                    <a:pt x="867" y="2736"/>
                    <a:pt x="867" y="2736"/>
                  </a:cubicBezTo>
                  <a:lnTo>
                    <a:pt x="867" y="835"/>
                  </a:lnTo>
                  <a:lnTo>
                    <a:pt x="1301" y="568"/>
                  </a:lnTo>
                  <a:cubicBezTo>
                    <a:pt x="1301" y="568"/>
                    <a:pt x="1334" y="568"/>
                    <a:pt x="1334" y="535"/>
                  </a:cubicBezTo>
                  <a:cubicBezTo>
                    <a:pt x="1334" y="501"/>
                    <a:pt x="1334" y="468"/>
                    <a:pt x="1334" y="435"/>
                  </a:cubicBezTo>
                  <a:lnTo>
                    <a:pt x="1334" y="68"/>
                  </a:lnTo>
                  <a:cubicBezTo>
                    <a:pt x="1334" y="34"/>
                    <a:pt x="1334" y="1"/>
                    <a:pt x="1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2415225" y="1808675"/>
              <a:ext cx="635475" cy="425625"/>
            </a:xfrm>
            <a:custGeom>
              <a:rect b="b" l="l" r="r" t="t"/>
              <a:pathLst>
                <a:path extrusionOk="0" h="17025" w="25419">
                  <a:moveTo>
                    <a:pt x="24448" y="0"/>
                  </a:moveTo>
                  <a:cubicBezTo>
                    <a:pt x="24197" y="0"/>
                    <a:pt x="23914" y="83"/>
                    <a:pt x="23618" y="256"/>
                  </a:cubicBezTo>
                  <a:lnTo>
                    <a:pt x="1802" y="12832"/>
                  </a:lnTo>
                  <a:cubicBezTo>
                    <a:pt x="768" y="13499"/>
                    <a:pt x="101" y="14600"/>
                    <a:pt x="1" y="15834"/>
                  </a:cubicBezTo>
                  <a:cubicBezTo>
                    <a:pt x="1" y="16598"/>
                    <a:pt x="386" y="17025"/>
                    <a:pt x="957" y="17025"/>
                  </a:cubicBezTo>
                  <a:cubicBezTo>
                    <a:pt x="1208" y="17025"/>
                    <a:pt x="1496" y="16942"/>
                    <a:pt x="1802" y="16768"/>
                  </a:cubicBezTo>
                  <a:lnTo>
                    <a:pt x="23618" y="4159"/>
                  </a:lnTo>
                  <a:cubicBezTo>
                    <a:pt x="24652" y="3525"/>
                    <a:pt x="25319" y="2391"/>
                    <a:pt x="25419" y="1190"/>
                  </a:cubicBezTo>
                  <a:cubicBezTo>
                    <a:pt x="25419" y="427"/>
                    <a:pt x="25017" y="0"/>
                    <a:pt x="244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4588450" y="1790550"/>
              <a:ext cx="47700" cy="57900"/>
            </a:xfrm>
            <a:custGeom>
              <a:rect b="b" l="l" r="r" t="t"/>
              <a:pathLst>
                <a:path extrusionOk="0" h="2316" w="1908">
                  <a:moveTo>
                    <a:pt x="1325" y="333"/>
                  </a:moveTo>
                  <a:cubicBezTo>
                    <a:pt x="1357" y="333"/>
                    <a:pt x="1379" y="348"/>
                    <a:pt x="1401" y="348"/>
                  </a:cubicBezTo>
                  <a:cubicBezTo>
                    <a:pt x="1501" y="448"/>
                    <a:pt x="1568" y="581"/>
                    <a:pt x="1535" y="715"/>
                  </a:cubicBezTo>
                  <a:cubicBezTo>
                    <a:pt x="1501" y="1215"/>
                    <a:pt x="1268" y="1649"/>
                    <a:pt x="868" y="1915"/>
                  </a:cubicBezTo>
                  <a:cubicBezTo>
                    <a:pt x="801" y="1982"/>
                    <a:pt x="721" y="2011"/>
                    <a:pt x="643" y="2011"/>
                  </a:cubicBezTo>
                  <a:cubicBezTo>
                    <a:pt x="447" y="2011"/>
                    <a:pt x="262" y="1830"/>
                    <a:pt x="334" y="1615"/>
                  </a:cubicBezTo>
                  <a:cubicBezTo>
                    <a:pt x="367" y="1115"/>
                    <a:pt x="601" y="681"/>
                    <a:pt x="1001" y="414"/>
                  </a:cubicBezTo>
                  <a:cubicBezTo>
                    <a:pt x="1101" y="381"/>
                    <a:pt x="1168" y="348"/>
                    <a:pt x="1268" y="348"/>
                  </a:cubicBezTo>
                  <a:cubicBezTo>
                    <a:pt x="1290" y="337"/>
                    <a:pt x="1309" y="333"/>
                    <a:pt x="1325" y="333"/>
                  </a:cubicBezTo>
                  <a:close/>
                  <a:moveTo>
                    <a:pt x="1243" y="0"/>
                  </a:moveTo>
                  <a:cubicBezTo>
                    <a:pt x="1107" y="0"/>
                    <a:pt x="964" y="46"/>
                    <a:pt x="834" y="148"/>
                  </a:cubicBezTo>
                  <a:cubicBezTo>
                    <a:pt x="334" y="481"/>
                    <a:pt x="34" y="1015"/>
                    <a:pt x="0" y="1615"/>
                  </a:cubicBezTo>
                  <a:cubicBezTo>
                    <a:pt x="0" y="1849"/>
                    <a:pt x="100" y="2116"/>
                    <a:pt x="301" y="2249"/>
                  </a:cubicBezTo>
                  <a:cubicBezTo>
                    <a:pt x="401" y="2282"/>
                    <a:pt x="501" y="2316"/>
                    <a:pt x="601" y="2316"/>
                  </a:cubicBezTo>
                  <a:cubicBezTo>
                    <a:pt x="734" y="2316"/>
                    <a:pt x="901" y="2282"/>
                    <a:pt x="1001" y="2182"/>
                  </a:cubicBezTo>
                  <a:cubicBezTo>
                    <a:pt x="1501" y="1849"/>
                    <a:pt x="1835" y="1315"/>
                    <a:pt x="1835" y="715"/>
                  </a:cubicBezTo>
                  <a:cubicBezTo>
                    <a:pt x="1907" y="305"/>
                    <a:pt x="1597" y="0"/>
                    <a:pt x="12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4856975" y="1635425"/>
              <a:ext cx="48525" cy="57925"/>
            </a:xfrm>
            <a:custGeom>
              <a:rect b="b" l="l" r="r" t="t"/>
              <a:pathLst>
                <a:path extrusionOk="0" h="2317" w="1941">
                  <a:moveTo>
                    <a:pt x="1301" y="315"/>
                  </a:moveTo>
                  <a:cubicBezTo>
                    <a:pt x="1335" y="315"/>
                    <a:pt x="1368" y="348"/>
                    <a:pt x="1401" y="348"/>
                  </a:cubicBezTo>
                  <a:cubicBezTo>
                    <a:pt x="1535" y="448"/>
                    <a:pt x="1568" y="582"/>
                    <a:pt x="1568" y="715"/>
                  </a:cubicBezTo>
                  <a:cubicBezTo>
                    <a:pt x="1535" y="1216"/>
                    <a:pt x="1268" y="1649"/>
                    <a:pt x="868" y="1916"/>
                  </a:cubicBezTo>
                  <a:cubicBezTo>
                    <a:pt x="801" y="1983"/>
                    <a:pt x="721" y="2011"/>
                    <a:pt x="643" y="2011"/>
                  </a:cubicBezTo>
                  <a:cubicBezTo>
                    <a:pt x="447" y="2011"/>
                    <a:pt x="262" y="1831"/>
                    <a:pt x="334" y="1616"/>
                  </a:cubicBezTo>
                  <a:cubicBezTo>
                    <a:pt x="367" y="1115"/>
                    <a:pt x="634" y="682"/>
                    <a:pt x="1034" y="415"/>
                  </a:cubicBezTo>
                  <a:cubicBezTo>
                    <a:pt x="1101" y="348"/>
                    <a:pt x="1201" y="315"/>
                    <a:pt x="1301" y="315"/>
                  </a:cubicBezTo>
                  <a:close/>
                  <a:moveTo>
                    <a:pt x="1262" y="1"/>
                  </a:moveTo>
                  <a:cubicBezTo>
                    <a:pt x="1127" y="1"/>
                    <a:pt x="988" y="46"/>
                    <a:pt x="868" y="148"/>
                  </a:cubicBezTo>
                  <a:cubicBezTo>
                    <a:pt x="367" y="482"/>
                    <a:pt x="67" y="1015"/>
                    <a:pt x="34" y="1616"/>
                  </a:cubicBezTo>
                  <a:cubicBezTo>
                    <a:pt x="0" y="1849"/>
                    <a:pt x="134" y="2083"/>
                    <a:pt x="334" y="2250"/>
                  </a:cubicBezTo>
                  <a:cubicBezTo>
                    <a:pt x="401" y="2283"/>
                    <a:pt x="501" y="2316"/>
                    <a:pt x="601" y="2316"/>
                  </a:cubicBezTo>
                  <a:cubicBezTo>
                    <a:pt x="768" y="2316"/>
                    <a:pt x="901" y="2250"/>
                    <a:pt x="1034" y="2183"/>
                  </a:cubicBezTo>
                  <a:cubicBezTo>
                    <a:pt x="1535" y="1849"/>
                    <a:pt x="1835" y="1316"/>
                    <a:pt x="1868" y="715"/>
                  </a:cubicBezTo>
                  <a:cubicBezTo>
                    <a:pt x="1941" y="306"/>
                    <a:pt x="1613" y="1"/>
                    <a:pt x="12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4626800" y="1671575"/>
              <a:ext cx="239375" cy="141025"/>
            </a:xfrm>
            <a:custGeom>
              <a:rect b="b" l="l" r="r" t="t"/>
              <a:pathLst>
                <a:path extrusionOk="0" h="5641" w="9575">
                  <a:moveTo>
                    <a:pt x="9393" y="0"/>
                  </a:moveTo>
                  <a:cubicBezTo>
                    <a:pt x="9363" y="0"/>
                    <a:pt x="9333" y="11"/>
                    <a:pt x="9307" y="36"/>
                  </a:cubicBezTo>
                  <a:lnTo>
                    <a:pt x="101" y="5340"/>
                  </a:lnTo>
                  <a:cubicBezTo>
                    <a:pt x="1" y="5374"/>
                    <a:pt x="1" y="5474"/>
                    <a:pt x="34" y="5540"/>
                  </a:cubicBezTo>
                  <a:cubicBezTo>
                    <a:pt x="68" y="5607"/>
                    <a:pt x="101" y="5607"/>
                    <a:pt x="168" y="5640"/>
                  </a:cubicBezTo>
                  <a:lnTo>
                    <a:pt x="234" y="5640"/>
                  </a:lnTo>
                  <a:lnTo>
                    <a:pt x="9474" y="303"/>
                  </a:lnTo>
                  <a:cubicBezTo>
                    <a:pt x="9541" y="237"/>
                    <a:pt x="9574" y="170"/>
                    <a:pt x="9508" y="70"/>
                  </a:cubicBezTo>
                  <a:cubicBezTo>
                    <a:pt x="9487" y="29"/>
                    <a:pt x="9441" y="0"/>
                    <a:pt x="93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4255700" y="2603625"/>
              <a:ext cx="48550" cy="57925"/>
            </a:xfrm>
            <a:custGeom>
              <a:rect b="b" l="l" r="r" t="t"/>
              <a:pathLst>
                <a:path extrusionOk="0" h="2317" w="1942">
                  <a:moveTo>
                    <a:pt x="1302" y="315"/>
                  </a:moveTo>
                  <a:cubicBezTo>
                    <a:pt x="1335" y="315"/>
                    <a:pt x="1369" y="348"/>
                    <a:pt x="1435" y="348"/>
                  </a:cubicBezTo>
                  <a:cubicBezTo>
                    <a:pt x="1535" y="448"/>
                    <a:pt x="1569" y="581"/>
                    <a:pt x="1569" y="715"/>
                  </a:cubicBezTo>
                  <a:cubicBezTo>
                    <a:pt x="1535" y="1215"/>
                    <a:pt x="1268" y="1649"/>
                    <a:pt x="868" y="1916"/>
                  </a:cubicBezTo>
                  <a:cubicBezTo>
                    <a:pt x="802" y="1982"/>
                    <a:pt x="722" y="2011"/>
                    <a:pt x="644" y="2011"/>
                  </a:cubicBezTo>
                  <a:cubicBezTo>
                    <a:pt x="447" y="2011"/>
                    <a:pt x="263" y="1830"/>
                    <a:pt x="334" y="1616"/>
                  </a:cubicBezTo>
                  <a:cubicBezTo>
                    <a:pt x="368" y="1115"/>
                    <a:pt x="635" y="682"/>
                    <a:pt x="1035" y="415"/>
                  </a:cubicBezTo>
                  <a:cubicBezTo>
                    <a:pt x="1102" y="348"/>
                    <a:pt x="1202" y="315"/>
                    <a:pt x="1302" y="315"/>
                  </a:cubicBezTo>
                  <a:close/>
                  <a:moveTo>
                    <a:pt x="1263" y="1"/>
                  </a:moveTo>
                  <a:cubicBezTo>
                    <a:pt x="1127" y="1"/>
                    <a:pt x="989" y="46"/>
                    <a:pt x="868" y="148"/>
                  </a:cubicBezTo>
                  <a:cubicBezTo>
                    <a:pt x="368" y="448"/>
                    <a:pt x="68" y="1015"/>
                    <a:pt x="34" y="1616"/>
                  </a:cubicBezTo>
                  <a:cubicBezTo>
                    <a:pt x="1" y="1849"/>
                    <a:pt x="134" y="2083"/>
                    <a:pt x="334" y="2249"/>
                  </a:cubicBezTo>
                  <a:cubicBezTo>
                    <a:pt x="435" y="2283"/>
                    <a:pt x="501" y="2316"/>
                    <a:pt x="601" y="2316"/>
                  </a:cubicBezTo>
                  <a:cubicBezTo>
                    <a:pt x="768" y="2316"/>
                    <a:pt x="902" y="2249"/>
                    <a:pt x="1035" y="2183"/>
                  </a:cubicBezTo>
                  <a:cubicBezTo>
                    <a:pt x="1535" y="1849"/>
                    <a:pt x="1836" y="1315"/>
                    <a:pt x="1869" y="715"/>
                  </a:cubicBezTo>
                  <a:cubicBezTo>
                    <a:pt x="1941" y="306"/>
                    <a:pt x="1614" y="1"/>
                    <a:pt x="12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4582600" y="3324875"/>
              <a:ext cx="46725" cy="58025"/>
            </a:xfrm>
            <a:custGeom>
              <a:rect b="b" l="l" r="r" t="t"/>
              <a:pathLst>
                <a:path extrusionOk="0" h="2321" w="1869">
                  <a:moveTo>
                    <a:pt x="1268" y="319"/>
                  </a:moveTo>
                  <a:cubicBezTo>
                    <a:pt x="1335" y="319"/>
                    <a:pt x="1369" y="319"/>
                    <a:pt x="1402" y="352"/>
                  </a:cubicBezTo>
                  <a:cubicBezTo>
                    <a:pt x="1502" y="452"/>
                    <a:pt x="1569" y="585"/>
                    <a:pt x="1535" y="719"/>
                  </a:cubicBezTo>
                  <a:cubicBezTo>
                    <a:pt x="1535" y="1186"/>
                    <a:pt x="1268" y="1653"/>
                    <a:pt x="868" y="1920"/>
                  </a:cubicBezTo>
                  <a:cubicBezTo>
                    <a:pt x="803" y="1985"/>
                    <a:pt x="724" y="2014"/>
                    <a:pt x="647" y="2014"/>
                  </a:cubicBezTo>
                  <a:cubicBezTo>
                    <a:pt x="449" y="2014"/>
                    <a:pt x="263" y="1826"/>
                    <a:pt x="334" y="1586"/>
                  </a:cubicBezTo>
                  <a:cubicBezTo>
                    <a:pt x="368" y="1119"/>
                    <a:pt x="601" y="686"/>
                    <a:pt x="1002" y="419"/>
                  </a:cubicBezTo>
                  <a:cubicBezTo>
                    <a:pt x="1102" y="352"/>
                    <a:pt x="1202" y="319"/>
                    <a:pt x="1268" y="319"/>
                  </a:cubicBezTo>
                  <a:close/>
                  <a:moveTo>
                    <a:pt x="1242" y="0"/>
                  </a:moveTo>
                  <a:cubicBezTo>
                    <a:pt x="1108" y="0"/>
                    <a:pt x="966" y="44"/>
                    <a:pt x="835" y="118"/>
                  </a:cubicBezTo>
                  <a:cubicBezTo>
                    <a:pt x="334" y="452"/>
                    <a:pt x="34" y="1019"/>
                    <a:pt x="1" y="1586"/>
                  </a:cubicBezTo>
                  <a:cubicBezTo>
                    <a:pt x="1" y="1853"/>
                    <a:pt x="101" y="2087"/>
                    <a:pt x="334" y="2220"/>
                  </a:cubicBezTo>
                  <a:cubicBezTo>
                    <a:pt x="401" y="2287"/>
                    <a:pt x="501" y="2320"/>
                    <a:pt x="601" y="2320"/>
                  </a:cubicBezTo>
                  <a:cubicBezTo>
                    <a:pt x="735" y="2287"/>
                    <a:pt x="902" y="2253"/>
                    <a:pt x="1002" y="2187"/>
                  </a:cubicBezTo>
                  <a:cubicBezTo>
                    <a:pt x="1502" y="1853"/>
                    <a:pt x="1836" y="1319"/>
                    <a:pt x="1836" y="719"/>
                  </a:cubicBezTo>
                  <a:cubicBezTo>
                    <a:pt x="1869" y="452"/>
                    <a:pt x="1769" y="219"/>
                    <a:pt x="1535" y="85"/>
                  </a:cubicBezTo>
                  <a:cubicBezTo>
                    <a:pt x="1448" y="27"/>
                    <a:pt x="1347" y="0"/>
                    <a:pt x="1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5082125" y="3036425"/>
              <a:ext cx="47700" cy="57925"/>
            </a:xfrm>
            <a:custGeom>
              <a:rect b="b" l="l" r="r" t="t"/>
              <a:pathLst>
                <a:path extrusionOk="0" h="2317" w="1908">
                  <a:moveTo>
                    <a:pt x="1289" y="335"/>
                  </a:moveTo>
                  <a:cubicBezTo>
                    <a:pt x="1328" y="335"/>
                    <a:pt x="1366" y="339"/>
                    <a:pt x="1402" y="348"/>
                  </a:cubicBezTo>
                  <a:cubicBezTo>
                    <a:pt x="1502" y="448"/>
                    <a:pt x="1569" y="582"/>
                    <a:pt x="1535" y="715"/>
                  </a:cubicBezTo>
                  <a:cubicBezTo>
                    <a:pt x="1502" y="1216"/>
                    <a:pt x="1268" y="1649"/>
                    <a:pt x="868" y="1916"/>
                  </a:cubicBezTo>
                  <a:cubicBezTo>
                    <a:pt x="784" y="1980"/>
                    <a:pt x="699" y="2003"/>
                    <a:pt x="614" y="2003"/>
                  </a:cubicBezTo>
                  <a:cubicBezTo>
                    <a:pt x="566" y="2003"/>
                    <a:pt x="517" y="1995"/>
                    <a:pt x="468" y="1983"/>
                  </a:cubicBezTo>
                  <a:cubicBezTo>
                    <a:pt x="368" y="1883"/>
                    <a:pt x="301" y="1749"/>
                    <a:pt x="334" y="1616"/>
                  </a:cubicBezTo>
                  <a:cubicBezTo>
                    <a:pt x="334" y="1116"/>
                    <a:pt x="601" y="682"/>
                    <a:pt x="1002" y="415"/>
                  </a:cubicBezTo>
                  <a:cubicBezTo>
                    <a:pt x="1075" y="366"/>
                    <a:pt x="1184" y="335"/>
                    <a:pt x="1289" y="335"/>
                  </a:cubicBezTo>
                  <a:close/>
                  <a:moveTo>
                    <a:pt x="1244" y="1"/>
                  </a:moveTo>
                  <a:cubicBezTo>
                    <a:pt x="1107" y="1"/>
                    <a:pt x="965" y="46"/>
                    <a:pt x="835" y="148"/>
                  </a:cubicBezTo>
                  <a:cubicBezTo>
                    <a:pt x="334" y="482"/>
                    <a:pt x="34" y="1016"/>
                    <a:pt x="1" y="1616"/>
                  </a:cubicBezTo>
                  <a:cubicBezTo>
                    <a:pt x="1" y="1849"/>
                    <a:pt x="101" y="2116"/>
                    <a:pt x="301" y="2250"/>
                  </a:cubicBezTo>
                  <a:cubicBezTo>
                    <a:pt x="401" y="2283"/>
                    <a:pt x="501" y="2316"/>
                    <a:pt x="601" y="2316"/>
                  </a:cubicBezTo>
                  <a:cubicBezTo>
                    <a:pt x="735" y="2316"/>
                    <a:pt x="901" y="2283"/>
                    <a:pt x="1002" y="2183"/>
                  </a:cubicBezTo>
                  <a:cubicBezTo>
                    <a:pt x="1502" y="1849"/>
                    <a:pt x="1835" y="1316"/>
                    <a:pt x="1835" y="715"/>
                  </a:cubicBezTo>
                  <a:cubicBezTo>
                    <a:pt x="1908" y="306"/>
                    <a:pt x="1598" y="1"/>
                    <a:pt x="1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4275725" y="2384825"/>
              <a:ext cx="583775" cy="340725"/>
            </a:xfrm>
            <a:custGeom>
              <a:rect b="b" l="l" r="r" t="t"/>
              <a:pathLst>
                <a:path extrusionOk="0" h="13629" w="23351">
                  <a:moveTo>
                    <a:pt x="23201" y="1"/>
                  </a:moveTo>
                  <a:cubicBezTo>
                    <a:pt x="23173" y="1"/>
                    <a:pt x="23144" y="9"/>
                    <a:pt x="23117" y="27"/>
                  </a:cubicBezTo>
                  <a:lnTo>
                    <a:pt x="301" y="13203"/>
                  </a:lnTo>
                  <a:lnTo>
                    <a:pt x="301" y="10801"/>
                  </a:lnTo>
                  <a:cubicBezTo>
                    <a:pt x="301" y="10701"/>
                    <a:pt x="234" y="10634"/>
                    <a:pt x="167" y="10634"/>
                  </a:cubicBezTo>
                  <a:cubicBezTo>
                    <a:pt x="67" y="10634"/>
                    <a:pt x="0" y="10701"/>
                    <a:pt x="0" y="10801"/>
                  </a:cubicBezTo>
                  <a:lnTo>
                    <a:pt x="0" y="13470"/>
                  </a:lnTo>
                  <a:cubicBezTo>
                    <a:pt x="0" y="13503"/>
                    <a:pt x="34" y="13570"/>
                    <a:pt x="67" y="13603"/>
                  </a:cubicBezTo>
                  <a:lnTo>
                    <a:pt x="167" y="13603"/>
                  </a:lnTo>
                  <a:cubicBezTo>
                    <a:pt x="167" y="13620"/>
                    <a:pt x="176" y="13628"/>
                    <a:pt x="188" y="13628"/>
                  </a:cubicBezTo>
                  <a:cubicBezTo>
                    <a:pt x="201" y="13628"/>
                    <a:pt x="217" y="13620"/>
                    <a:pt x="234" y="13603"/>
                  </a:cubicBezTo>
                  <a:lnTo>
                    <a:pt x="23050" y="460"/>
                  </a:lnTo>
                  <a:lnTo>
                    <a:pt x="23050" y="11702"/>
                  </a:lnTo>
                  <a:cubicBezTo>
                    <a:pt x="23050" y="11802"/>
                    <a:pt x="23117" y="11869"/>
                    <a:pt x="23217" y="11869"/>
                  </a:cubicBezTo>
                  <a:cubicBezTo>
                    <a:pt x="23284" y="11869"/>
                    <a:pt x="23350" y="11802"/>
                    <a:pt x="23350" y="11702"/>
                  </a:cubicBezTo>
                  <a:lnTo>
                    <a:pt x="23350" y="160"/>
                  </a:lnTo>
                  <a:cubicBezTo>
                    <a:pt x="23350" y="63"/>
                    <a:pt x="23279" y="1"/>
                    <a:pt x="23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4794425" y="2673200"/>
              <a:ext cx="123450" cy="185150"/>
            </a:xfrm>
            <a:custGeom>
              <a:rect b="b" l="l" r="r" t="t"/>
              <a:pathLst>
                <a:path extrusionOk="0" h="7406" w="4938">
                  <a:moveTo>
                    <a:pt x="2502" y="434"/>
                  </a:moveTo>
                  <a:lnTo>
                    <a:pt x="4571" y="2402"/>
                  </a:lnTo>
                  <a:lnTo>
                    <a:pt x="2402" y="7005"/>
                  </a:lnTo>
                  <a:lnTo>
                    <a:pt x="334" y="5004"/>
                  </a:lnTo>
                  <a:lnTo>
                    <a:pt x="2502" y="434"/>
                  </a:lnTo>
                  <a:close/>
                  <a:moveTo>
                    <a:pt x="2436" y="0"/>
                  </a:moveTo>
                  <a:cubicBezTo>
                    <a:pt x="2369" y="33"/>
                    <a:pt x="2336" y="67"/>
                    <a:pt x="2302" y="100"/>
                  </a:cubicBezTo>
                  <a:lnTo>
                    <a:pt x="1" y="4970"/>
                  </a:lnTo>
                  <a:cubicBezTo>
                    <a:pt x="1" y="5037"/>
                    <a:pt x="1" y="5104"/>
                    <a:pt x="34" y="5137"/>
                  </a:cubicBezTo>
                  <a:lnTo>
                    <a:pt x="2336" y="7372"/>
                  </a:lnTo>
                  <a:cubicBezTo>
                    <a:pt x="2369" y="7405"/>
                    <a:pt x="2402" y="7405"/>
                    <a:pt x="2469" y="7405"/>
                  </a:cubicBezTo>
                  <a:lnTo>
                    <a:pt x="2502" y="7405"/>
                  </a:lnTo>
                  <a:cubicBezTo>
                    <a:pt x="2536" y="7405"/>
                    <a:pt x="2569" y="7372"/>
                    <a:pt x="2602" y="7339"/>
                  </a:cubicBezTo>
                  <a:lnTo>
                    <a:pt x="4904" y="2435"/>
                  </a:lnTo>
                  <a:cubicBezTo>
                    <a:pt x="4937" y="2368"/>
                    <a:pt x="4904" y="2302"/>
                    <a:pt x="4871" y="2268"/>
                  </a:cubicBezTo>
                  <a:lnTo>
                    <a:pt x="2569" y="33"/>
                  </a:lnTo>
                  <a:cubicBezTo>
                    <a:pt x="2536" y="0"/>
                    <a:pt x="2469" y="0"/>
                    <a:pt x="24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4659325" y="2794875"/>
              <a:ext cx="143475" cy="218750"/>
            </a:xfrm>
            <a:custGeom>
              <a:rect b="b" l="l" r="r" t="t"/>
              <a:pathLst>
                <a:path extrusionOk="0" h="8750" w="5739">
                  <a:moveTo>
                    <a:pt x="5559" y="0"/>
                  </a:moveTo>
                  <a:cubicBezTo>
                    <a:pt x="5527" y="0"/>
                    <a:pt x="5497" y="11"/>
                    <a:pt x="5471" y="37"/>
                  </a:cubicBezTo>
                  <a:lnTo>
                    <a:pt x="101" y="3139"/>
                  </a:lnTo>
                  <a:cubicBezTo>
                    <a:pt x="34" y="3172"/>
                    <a:pt x="1" y="3239"/>
                    <a:pt x="34" y="3272"/>
                  </a:cubicBezTo>
                  <a:lnTo>
                    <a:pt x="34" y="8609"/>
                  </a:lnTo>
                  <a:cubicBezTo>
                    <a:pt x="34" y="8676"/>
                    <a:pt x="101" y="8743"/>
                    <a:pt x="168" y="8743"/>
                  </a:cubicBezTo>
                  <a:cubicBezTo>
                    <a:pt x="181" y="8747"/>
                    <a:pt x="194" y="8749"/>
                    <a:pt x="207" y="8749"/>
                  </a:cubicBezTo>
                  <a:cubicBezTo>
                    <a:pt x="285" y="8749"/>
                    <a:pt x="334" y="8667"/>
                    <a:pt x="334" y="8609"/>
                  </a:cubicBezTo>
                  <a:lnTo>
                    <a:pt x="334" y="3372"/>
                  </a:lnTo>
                  <a:lnTo>
                    <a:pt x="5638" y="303"/>
                  </a:lnTo>
                  <a:cubicBezTo>
                    <a:pt x="5705" y="237"/>
                    <a:pt x="5738" y="170"/>
                    <a:pt x="5705" y="70"/>
                  </a:cubicBezTo>
                  <a:cubicBezTo>
                    <a:pt x="5664" y="29"/>
                    <a:pt x="5610" y="0"/>
                    <a:pt x="55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4605950" y="3008000"/>
              <a:ext cx="115950" cy="115450"/>
            </a:xfrm>
            <a:custGeom>
              <a:rect b="b" l="l" r="r" t="t"/>
              <a:pathLst>
                <a:path extrusionOk="0" h="4618" w="4638">
                  <a:moveTo>
                    <a:pt x="4173" y="0"/>
                  </a:moveTo>
                  <a:cubicBezTo>
                    <a:pt x="4059" y="0"/>
                    <a:pt x="3933" y="38"/>
                    <a:pt x="3804" y="118"/>
                  </a:cubicBezTo>
                  <a:lnTo>
                    <a:pt x="835" y="1819"/>
                  </a:lnTo>
                  <a:cubicBezTo>
                    <a:pt x="334" y="2119"/>
                    <a:pt x="34" y="2653"/>
                    <a:pt x="1" y="3253"/>
                  </a:cubicBezTo>
                  <a:lnTo>
                    <a:pt x="1" y="4021"/>
                  </a:lnTo>
                  <a:cubicBezTo>
                    <a:pt x="1" y="4406"/>
                    <a:pt x="192" y="4617"/>
                    <a:pt x="474" y="4617"/>
                  </a:cubicBezTo>
                  <a:cubicBezTo>
                    <a:pt x="583" y="4617"/>
                    <a:pt x="705" y="4586"/>
                    <a:pt x="835" y="4521"/>
                  </a:cubicBezTo>
                  <a:lnTo>
                    <a:pt x="3804" y="2786"/>
                  </a:lnTo>
                  <a:cubicBezTo>
                    <a:pt x="4271" y="2486"/>
                    <a:pt x="4604" y="1952"/>
                    <a:pt x="4638" y="1385"/>
                  </a:cubicBezTo>
                  <a:lnTo>
                    <a:pt x="4638" y="585"/>
                  </a:lnTo>
                  <a:cubicBezTo>
                    <a:pt x="4638" y="210"/>
                    <a:pt x="4441" y="0"/>
                    <a:pt x="4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4989575" y="2787000"/>
              <a:ext cx="115925" cy="115150"/>
            </a:xfrm>
            <a:custGeom>
              <a:rect b="b" l="l" r="r" t="t"/>
              <a:pathLst>
                <a:path extrusionOk="0" h="4606" w="4637">
                  <a:moveTo>
                    <a:pt x="4187" y="0"/>
                  </a:moveTo>
                  <a:cubicBezTo>
                    <a:pt x="4073" y="0"/>
                    <a:pt x="3942" y="38"/>
                    <a:pt x="3803" y="118"/>
                  </a:cubicBezTo>
                  <a:lnTo>
                    <a:pt x="834" y="1819"/>
                  </a:lnTo>
                  <a:cubicBezTo>
                    <a:pt x="367" y="2120"/>
                    <a:pt x="34" y="2653"/>
                    <a:pt x="0" y="3254"/>
                  </a:cubicBezTo>
                  <a:lnTo>
                    <a:pt x="0" y="4021"/>
                  </a:lnTo>
                  <a:cubicBezTo>
                    <a:pt x="0" y="4395"/>
                    <a:pt x="197" y="4606"/>
                    <a:pt x="465" y="4606"/>
                  </a:cubicBezTo>
                  <a:cubicBezTo>
                    <a:pt x="578" y="4606"/>
                    <a:pt x="705" y="4568"/>
                    <a:pt x="834" y="4488"/>
                  </a:cubicBezTo>
                  <a:lnTo>
                    <a:pt x="3803" y="2787"/>
                  </a:lnTo>
                  <a:cubicBezTo>
                    <a:pt x="4303" y="2453"/>
                    <a:pt x="4603" y="1919"/>
                    <a:pt x="4637" y="1352"/>
                  </a:cubicBezTo>
                  <a:lnTo>
                    <a:pt x="4637" y="585"/>
                  </a:lnTo>
                  <a:cubicBezTo>
                    <a:pt x="4637" y="211"/>
                    <a:pt x="4456" y="0"/>
                    <a:pt x="418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4620975" y="3119750"/>
              <a:ext cx="47150" cy="227275"/>
            </a:xfrm>
            <a:custGeom>
              <a:rect b="b" l="l" r="r" t="t"/>
              <a:pathLst>
                <a:path extrusionOk="0" h="9091" w="1886">
                  <a:moveTo>
                    <a:pt x="1718" y="1"/>
                  </a:moveTo>
                  <a:cubicBezTo>
                    <a:pt x="1635" y="1"/>
                    <a:pt x="1551" y="51"/>
                    <a:pt x="1568" y="151"/>
                  </a:cubicBezTo>
                  <a:lnTo>
                    <a:pt x="1568" y="7957"/>
                  </a:lnTo>
                  <a:lnTo>
                    <a:pt x="100" y="8790"/>
                  </a:lnTo>
                  <a:cubicBezTo>
                    <a:pt x="0" y="8824"/>
                    <a:pt x="0" y="8924"/>
                    <a:pt x="34" y="8991"/>
                  </a:cubicBezTo>
                  <a:cubicBezTo>
                    <a:pt x="67" y="9057"/>
                    <a:pt x="100" y="9057"/>
                    <a:pt x="167" y="9091"/>
                  </a:cubicBezTo>
                  <a:cubicBezTo>
                    <a:pt x="200" y="9057"/>
                    <a:pt x="234" y="9057"/>
                    <a:pt x="267" y="9057"/>
                  </a:cubicBezTo>
                  <a:lnTo>
                    <a:pt x="1802" y="8157"/>
                  </a:lnTo>
                  <a:cubicBezTo>
                    <a:pt x="1835" y="8123"/>
                    <a:pt x="1868" y="8090"/>
                    <a:pt x="1868" y="8023"/>
                  </a:cubicBezTo>
                  <a:lnTo>
                    <a:pt x="1868" y="151"/>
                  </a:lnTo>
                  <a:cubicBezTo>
                    <a:pt x="1885" y="51"/>
                    <a:pt x="1802" y="1"/>
                    <a:pt x="17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4908675" y="2651725"/>
              <a:ext cx="143450" cy="140750"/>
            </a:xfrm>
            <a:custGeom>
              <a:rect b="b" l="l" r="r" t="t"/>
              <a:pathLst>
                <a:path extrusionOk="0" h="5630" w="5738">
                  <a:moveTo>
                    <a:pt x="5575" y="0"/>
                  </a:moveTo>
                  <a:cubicBezTo>
                    <a:pt x="5546" y="0"/>
                    <a:pt x="5521" y="8"/>
                    <a:pt x="5504" y="25"/>
                  </a:cubicBezTo>
                  <a:lnTo>
                    <a:pt x="134" y="3127"/>
                  </a:lnTo>
                  <a:cubicBezTo>
                    <a:pt x="34" y="3161"/>
                    <a:pt x="1" y="3227"/>
                    <a:pt x="34" y="3327"/>
                  </a:cubicBezTo>
                  <a:cubicBezTo>
                    <a:pt x="75" y="3369"/>
                    <a:pt x="116" y="3397"/>
                    <a:pt x="165" y="3397"/>
                  </a:cubicBezTo>
                  <a:cubicBezTo>
                    <a:pt x="196" y="3397"/>
                    <a:pt x="229" y="3386"/>
                    <a:pt x="267" y="3361"/>
                  </a:cubicBezTo>
                  <a:lnTo>
                    <a:pt x="5404" y="392"/>
                  </a:lnTo>
                  <a:lnTo>
                    <a:pt x="5404" y="5462"/>
                  </a:lnTo>
                  <a:cubicBezTo>
                    <a:pt x="5404" y="5529"/>
                    <a:pt x="5471" y="5596"/>
                    <a:pt x="5571" y="5629"/>
                  </a:cubicBezTo>
                  <a:cubicBezTo>
                    <a:pt x="5638" y="5629"/>
                    <a:pt x="5738" y="5562"/>
                    <a:pt x="5738" y="5462"/>
                  </a:cubicBezTo>
                  <a:lnTo>
                    <a:pt x="5738" y="159"/>
                  </a:lnTo>
                  <a:cubicBezTo>
                    <a:pt x="5738" y="92"/>
                    <a:pt x="5705" y="25"/>
                    <a:pt x="5671" y="25"/>
                  </a:cubicBezTo>
                  <a:cubicBezTo>
                    <a:pt x="5638" y="8"/>
                    <a:pt x="5605" y="0"/>
                    <a:pt x="55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43350" y="2895425"/>
              <a:ext cx="47150" cy="207275"/>
            </a:xfrm>
            <a:custGeom>
              <a:rect b="b" l="l" r="r" t="t"/>
              <a:pathLst>
                <a:path extrusionOk="0" h="8291" w="1886">
                  <a:moveTo>
                    <a:pt x="172" y="1"/>
                  </a:moveTo>
                  <a:cubicBezTo>
                    <a:pt x="84" y="1"/>
                    <a:pt x="1" y="51"/>
                    <a:pt x="17" y="151"/>
                  </a:cubicBezTo>
                  <a:lnTo>
                    <a:pt x="17" y="8123"/>
                  </a:lnTo>
                  <a:cubicBezTo>
                    <a:pt x="17" y="8190"/>
                    <a:pt x="51" y="8223"/>
                    <a:pt x="117" y="8257"/>
                  </a:cubicBezTo>
                  <a:cubicBezTo>
                    <a:pt x="117" y="8290"/>
                    <a:pt x="151" y="8290"/>
                    <a:pt x="184" y="8290"/>
                  </a:cubicBezTo>
                  <a:cubicBezTo>
                    <a:pt x="218" y="8290"/>
                    <a:pt x="218" y="8290"/>
                    <a:pt x="251" y="8257"/>
                  </a:cubicBezTo>
                  <a:lnTo>
                    <a:pt x="1785" y="7389"/>
                  </a:lnTo>
                  <a:cubicBezTo>
                    <a:pt x="1852" y="7323"/>
                    <a:pt x="1885" y="7256"/>
                    <a:pt x="1852" y="7156"/>
                  </a:cubicBezTo>
                  <a:cubicBezTo>
                    <a:pt x="1831" y="7115"/>
                    <a:pt x="1785" y="7086"/>
                    <a:pt x="1737" y="7086"/>
                  </a:cubicBezTo>
                  <a:cubicBezTo>
                    <a:pt x="1708" y="7086"/>
                    <a:pt x="1677" y="7097"/>
                    <a:pt x="1652" y="7123"/>
                  </a:cubicBezTo>
                  <a:lnTo>
                    <a:pt x="351" y="7856"/>
                  </a:lnTo>
                  <a:lnTo>
                    <a:pt x="351" y="151"/>
                  </a:lnTo>
                  <a:cubicBezTo>
                    <a:pt x="351" y="51"/>
                    <a:pt x="259" y="1"/>
                    <a:pt x="1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5580825" y="1660450"/>
              <a:ext cx="48525" cy="57925"/>
            </a:xfrm>
            <a:custGeom>
              <a:rect b="b" l="l" r="r" t="t"/>
              <a:pathLst>
                <a:path extrusionOk="0" h="2317" w="1941">
                  <a:moveTo>
                    <a:pt x="1280" y="328"/>
                  </a:moveTo>
                  <a:cubicBezTo>
                    <a:pt x="1333" y="328"/>
                    <a:pt x="1386" y="336"/>
                    <a:pt x="1435" y="348"/>
                  </a:cubicBezTo>
                  <a:cubicBezTo>
                    <a:pt x="1535" y="448"/>
                    <a:pt x="1568" y="581"/>
                    <a:pt x="1568" y="715"/>
                  </a:cubicBezTo>
                  <a:cubicBezTo>
                    <a:pt x="1535" y="1215"/>
                    <a:pt x="1268" y="1649"/>
                    <a:pt x="868" y="1916"/>
                  </a:cubicBezTo>
                  <a:cubicBezTo>
                    <a:pt x="804" y="1979"/>
                    <a:pt x="727" y="2002"/>
                    <a:pt x="646" y="2002"/>
                  </a:cubicBezTo>
                  <a:cubicBezTo>
                    <a:pt x="598" y="2002"/>
                    <a:pt x="550" y="1995"/>
                    <a:pt x="501" y="1982"/>
                  </a:cubicBezTo>
                  <a:cubicBezTo>
                    <a:pt x="401" y="1882"/>
                    <a:pt x="334" y="1749"/>
                    <a:pt x="334" y="1616"/>
                  </a:cubicBezTo>
                  <a:cubicBezTo>
                    <a:pt x="367" y="1115"/>
                    <a:pt x="634" y="682"/>
                    <a:pt x="1034" y="415"/>
                  </a:cubicBezTo>
                  <a:cubicBezTo>
                    <a:pt x="1098" y="351"/>
                    <a:pt x="1188" y="328"/>
                    <a:pt x="1280" y="328"/>
                  </a:cubicBezTo>
                  <a:close/>
                  <a:moveTo>
                    <a:pt x="1262" y="0"/>
                  </a:moveTo>
                  <a:cubicBezTo>
                    <a:pt x="1127" y="0"/>
                    <a:pt x="988" y="46"/>
                    <a:pt x="868" y="148"/>
                  </a:cubicBezTo>
                  <a:cubicBezTo>
                    <a:pt x="367" y="481"/>
                    <a:pt x="67" y="1015"/>
                    <a:pt x="34" y="1616"/>
                  </a:cubicBezTo>
                  <a:cubicBezTo>
                    <a:pt x="0" y="1849"/>
                    <a:pt x="134" y="2116"/>
                    <a:pt x="334" y="2249"/>
                  </a:cubicBezTo>
                  <a:cubicBezTo>
                    <a:pt x="434" y="2283"/>
                    <a:pt x="534" y="2316"/>
                    <a:pt x="634" y="2316"/>
                  </a:cubicBezTo>
                  <a:cubicBezTo>
                    <a:pt x="768" y="2316"/>
                    <a:pt x="901" y="2249"/>
                    <a:pt x="1034" y="2183"/>
                  </a:cubicBezTo>
                  <a:cubicBezTo>
                    <a:pt x="1535" y="1849"/>
                    <a:pt x="1835" y="1315"/>
                    <a:pt x="1868" y="715"/>
                  </a:cubicBezTo>
                  <a:cubicBezTo>
                    <a:pt x="1941" y="306"/>
                    <a:pt x="1613" y="0"/>
                    <a:pt x="1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5811825" y="684900"/>
              <a:ext cx="47950" cy="57775"/>
            </a:xfrm>
            <a:custGeom>
              <a:rect b="b" l="l" r="r" t="t"/>
              <a:pathLst>
                <a:path extrusionOk="0" h="2311" w="1918">
                  <a:moveTo>
                    <a:pt x="1268" y="342"/>
                  </a:moveTo>
                  <a:cubicBezTo>
                    <a:pt x="1335" y="342"/>
                    <a:pt x="1368" y="342"/>
                    <a:pt x="1401" y="375"/>
                  </a:cubicBezTo>
                  <a:cubicBezTo>
                    <a:pt x="1501" y="442"/>
                    <a:pt x="1568" y="576"/>
                    <a:pt x="1568" y="742"/>
                  </a:cubicBezTo>
                  <a:cubicBezTo>
                    <a:pt x="1535" y="1209"/>
                    <a:pt x="1268" y="1643"/>
                    <a:pt x="868" y="1910"/>
                  </a:cubicBezTo>
                  <a:cubicBezTo>
                    <a:pt x="783" y="1973"/>
                    <a:pt x="698" y="1996"/>
                    <a:pt x="614" y="1996"/>
                  </a:cubicBezTo>
                  <a:cubicBezTo>
                    <a:pt x="565" y="1996"/>
                    <a:pt x="516" y="1989"/>
                    <a:pt x="467" y="1977"/>
                  </a:cubicBezTo>
                  <a:cubicBezTo>
                    <a:pt x="367" y="1876"/>
                    <a:pt x="301" y="1743"/>
                    <a:pt x="334" y="1610"/>
                  </a:cubicBezTo>
                  <a:cubicBezTo>
                    <a:pt x="367" y="1143"/>
                    <a:pt x="601" y="676"/>
                    <a:pt x="1034" y="409"/>
                  </a:cubicBezTo>
                  <a:cubicBezTo>
                    <a:pt x="1101" y="375"/>
                    <a:pt x="1201" y="342"/>
                    <a:pt x="1268" y="342"/>
                  </a:cubicBezTo>
                  <a:close/>
                  <a:moveTo>
                    <a:pt x="1228" y="1"/>
                  </a:moveTo>
                  <a:cubicBezTo>
                    <a:pt x="1096" y="1"/>
                    <a:pt x="959" y="44"/>
                    <a:pt x="834" y="142"/>
                  </a:cubicBezTo>
                  <a:cubicBezTo>
                    <a:pt x="334" y="475"/>
                    <a:pt x="34" y="1009"/>
                    <a:pt x="0" y="1610"/>
                  </a:cubicBezTo>
                  <a:cubicBezTo>
                    <a:pt x="0" y="1876"/>
                    <a:pt x="100" y="2110"/>
                    <a:pt x="334" y="2243"/>
                  </a:cubicBezTo>
                  <a:cubicBezTo>
                    <a:pt x="401" y="2310"/>
                    <a:pt x="501" y="2310"/>
                    <a:pt x="601" y="2310"/>
                  </a:cubicBezTo>
                  <a:cubicBezTo>
                    <a:pt x="734" y="2310"/>
                    <a:pt x="901" y="2277"/>
                    <a:pt x="1034" y="2210"/>
                  </a:cubicBezTo>
                  <a:cubicBezTo>
                    <a:pt x="1501" y="1876"/>
                    <a:pt x="1835" y="1309"/>
                    <a:pt x="1868" y="742"/>
                  </a:cubicBezTo>
                  <a:cubicBezTo>
                    <a:pt x="1917" y="327"/>
                    <a:pt x="1590" y="1"/>
                    <a:pt x="12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5811825" y="907400"/>
              <a:ext cx="47925" cy="57925"/>
            </a:xfrm>
            <a:custGeom>
              <a:rect b="b" l="l" r="r" t="t"/>
              <a:pathLst>
                <a:path extrusionOk="0" h="2317" w="1917">
                  <a:moveTo>
                    <a:pt x="1325" y="334"/>
                  </a:moveTo>
                  <a:cubicBezTo>
                    <a:pt x="1357" y="334"/>
                    <a:pt x="1379" y="348"/>
                    <a:pt x="1401" y="348"/>
                  </a:cubicBezTo>
                  <a:cubicBezTo>
                    <a:pt x="1501" y="448"/>
                    <a:pt x="1568" y="582"/>
                    <a:pt x="1568" y="715"/>
                  </a:cubicBezTo>
                  <a:cubicBezTo>
                    <a:pt x="1535" y="1216"/>
                    <a:pt x="1268" y="1649"/>
                    <a:pt x="868" y="1916"/>
                  </a:cubicBezTo>
                  <a:cubicBezTo>
                    <a:pt x="801" y="1983"/>
                    <a:pt x="721" y="2011"/>
                    <a:pt x="643" y="2011"/>
                  </a:cubicBezTo>
                  <a:cubicBezTo>
                    <a:pt x="447" y="2011"/>
                    <a:pt x="262" y="1831"/>
                    <a:pt x="334" y="1616"/>
                  </a:cubicBezTo>
                  <a:cubicBezTo>
                    <a:pt x="367" y="1116"/>
                    <a:pt x="601" y="682"/>
                    <a:pt x="1034" y="415"/>
                  </a:cubicBezTo>
                  <a:cubicBezTo>
                    <a:pt x="1101" y="348"/>
                    <a:pt x="1201" y="348"/>
                    <a:pt x="1268" y="348"/>
                  </a:cubicBezTo>
                  <a:cubicBezTo>
                    <a:pt x="1290" y="337"/>
                    <a:pt x="1309" y="334"/>
                    <a:pt x="1325" y="334"/>
                  </a:cubicBezTo>
                  <a:close/>
                  <a:moveTo>
                    <a:pt x="1244" y="1"/>
                  </a:moveTo>
                  <a:cubicBezTo>
                    <a:pt x="1107" y="1"/>
                    <a:pt x="964" y="46"/>
                    <a:pt x="834" y="148"/>
                  </a:cubicBezTo>
                  <a:cubicBezTo>
                    <a:pt x="334" y="482"/>
                    <a:pt x="34" y="1016"/>
                    <a:pt x="0" y="1616"/>
                  </a:cubicBezTo>
                  <a:cubicBezTo>
                    <a:pt x="0" y="1849"/>
                    <a:pt x="100" y="2116"/>
                    <a:pt x="334" y="2250"/>
                  </a:cubicBezTo>
                  <a:cubicBezTo>
                    <a:pt x="401" y="2283"/>
                    <a:pt x="501" y="2316"/>
                    <a:pt x="601" y="2316"/>
                  </a:cubicBezTo>
                  <a:cubicBezTo>
                    <a:pt x="734" y="2316"/>
                    <a:pt x="901" y="2283"/>
                    <a:pt x="1034" y="2183"/>
                  </a:cubicBezTo>
                  <a:cubicBezTo>
                    <a:pt x="1501" y="1849"/>
                    <a:pt x="1835" y="1316"/>
                    <a:pt x="1868" y="715"/>
                  </a:cubicBezTo>
                  <a:cubicBezTo>
                    <a:pt x="1917" y="306"/>
                    <a:pt x="1600" y="1"/>
                    <a:pt x="1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5811825" y="1130075"/>
              <a:ext cx="47925" cy="57900"/>
            </a:xfrm>
            <a:custGeom>
              <a:rect b="b" l="l" r="r" t="t"/>
              <a:pathLst>
                <a:path extrusionOk="0" h="2316" w="1917">
                  <a:moveTo>
                    <a:pt x="1268" y="314"/>
                  </a:moveTo>
                  <a:cubicBezTo>
                    <a:pt x="1335" y="314"/>
                    <a:pt x="1368" y="348"/>
                    <a:pt x="1401" y="348"/>
                  </a:cubicBezTo>
                  <a:cubicBezTo>
                    <a:pt x="1501" y="448"/>
                    <a:pt x="1568" y="581"/>
                    <a:pt x="1568" y="715"/>
                  </a:cubicBezTo>
                  <a:cubicBezTo>
                    <a:pt x="1535" y="1215"/>
                    <a:pt x="1268" y="1649"/>
                    <a:pt x="868" y="1916"/>
                  </a:cubicBezTo>
                  <a:cubicBezTo>
                    <a:pt x="801" y="1982"/>
                    <a:pt x="721" y="2011"/>
                    <a:pt x="643" y="2011"/>
                  </a:cubicBezTo>
                  <a:cubicBezTo>
                    <a:pt x="447" y="2011"/>
                    <a:pt x="262" y="1830"/>
                    <a:pt x="334" y="1615"/>
                  </a:cubicBezTo>
                  <a:cubicBezTo>
                    <a:pt x="367" y="1115"/>
                    <a:pt x="601" y="681"/>
                    <a:pt x="1034" y="415"/>
                  </a:cubicBezTo>
                  <a:cubicBezTo>
                    <a:pt x="1101" y="348"/>
                    <a:pt x="1201" y="314"/>
                    <a:pt x="1268" y="314"/>
                  </a:cubicBezTo>
                  <a:close/>
                  <a:moveTo>
                    <a:pt x="1244" y="0"/>
                  </a:moveTo>
                  <a:cubicBezTo>
                    <a:pt x="1107" y="0"/>
                    <a:pt x="964" y="46"/>
                    <a:pt x="834" y="148"/>
                  </a:cubicBezTo>
                  <a:cubicBezTo>
                    <a:pt x="334" y="448"/>
                    <a:pt x="34" y="1015"/>
                    <a:pt x="0" y="1615"/>
                  </a:cubicBezTo>
                  <a:cubicBezTo>
                    <a:pt x="0" y="1849"/>
                    <a:pt x="100" y="2082"/>
                    <a:pt x="334" y="2216"/>
                  </a:cubicBezTo>
                  <a:cubicBezTo>
                    <a:pt x="401" y="2283"/>
                    <a:pt x="501" y="2316"/>
                    <a:pt x="601" y="2316"/>
                  </a:cubicBezTo>
                  <a:cubicBezTo>
                    <a:pt x="734" y="2316"/>
                    <a:pt x="901" y="2249"/>
                    <a:pt x="1034" y="2182"/>
                  </a:cubicBezTo>
                  <a:cubicBezTo>
                    <a:pt x="1501" y="1849"/>
                    <a:pt x="1835" y="1315"/>
                    <a:pt x="1868" y="715"/>
                  </a:cubicBezTo>
                  <a:cubicBezTo>
                    <a:pt x="1917" y="305"/>
                    <a:pt x="1600" y="0"/>
                    <a:pt x="12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5811825" y="1352625"/>
              <a:ext cx="46725" cy="57175"/>
            </a:xfrm>
            <a:custGeom>
              <a:rect b="b" l="l" r="r" t="t"/>
              <a:pathLst>
                <a:path extrusionOk="0" h="2287" w="1869">
                  <a:moveTo>
                    <a:pt x="1268" y="319"/>
                  </a:moveTo>
                  <a:cubicBezTo>
                    <a:pt x="1335" y="319"/>
                    <a:pt x="1368" y="319"/>
                    <a:pt x="1401" y="352"/>
                  </a:cubicBezTo>
                  <a:cubicBezTo>
                    <a:pt x="1501" y="452"/>
                    <a:pt x="1568" y="586"/>
                    <a:pt x="1568" y="719"/>
                  </a:cubicBezTo>
                  <a:cubicBezTo>
                    <a:pt x="1535" y="1186"/>
                    <a:pt x="1268" y="1620"/>
                    <a:pt x="868" y="1887"/>
                  </a:cubicBezTo>
                  <a:cubicBezTo>
                    <a:pt x="797" y="1968"/>
                    <a:pt x="711" y="2002"/>
                    <a:pt x="628" y="2002"/>
                  </a:cubicBezTo>
                  <a:cubicBezTo>
                    <a:pt x="437" y="2002"/>
                    <a:pt x="264" y="1819"/>
                    <a:pt x="334" y="1586"/>
                  </a:cubicBezTo>
                  <a:cubicBezTo>
                    <a:pt x="367" y="1119"/>
                    <a:pt x="601" y="652"/>
                    <a:pt x="1034" y="419"/>
                  </a:cubicBezTo>
                  <a:cubicBezTo>
                    <a:pt x="1101" y="352"/>
                    <a:pt x="1201" y="319"/>
                    <a:pt x="1268" y="319"/>
                  </a:cubicBezTo>
                  <a:close/>
                  <a:moveTo>
                    <a:pt x="1241" y="0"/>
                  </a:moveTo>
                  <a:cubicBezTo>
                    <a:pt x="1107" y="0"/>
                    <a:pt x="965" y="44"/>
                    <a:pt x="834" y="119"/>
                  </a:cubicBezTo>
                  <a:cubicBezTo>
                    <a:pt x="334" y="452"/>
                    <a:pt x="34" y="986"/>
                    <a:pt x="0" y="1586"/>
                  </a:cubicBezTo>
                  <a:cubicBezTo>
                    <a:pt x="0" y="1853"/>
                    <a:pt x="100" y="2087"/>
                    <a:pt x="334" y="2220"/>
                  </a:cubicBezTo>
                  <a:cubicBezTo>
                    <a:pt x="401" y="2287"/>
                    <a:pt x="501" y="2287"/>
                    <a:pt x="601" y="2287"/>
                  </a:cubicBezTo>
                  <a:cubicBezTo>
                    <a:pt x="734" y="2287"/>
                    <a:pt x="901" y="2254"/>
                    <a:pt x="1034" y="2187"/>
                  </a:cubicBezTo>
                  <a:cubicBezTo>
                    <a:pt x="1501" y="1853"/>
                    <a:pt x="1835" y="1286"/>
                    <a:pt x="1868" y="719"/>
                  </a:cubicBezTo>
                  <a:cubicBezTo>
                    <a:pt x="1868" y="452"/>
                    <a:pt x="1768" y="219"/>
                    <a:pt x="1535" y="85"/>
                  </a:cubicBezTo>
                  <a:cubicBezTo>
                    <a:pt x="1447" y="27"/>
                    <a:pt x="1346" y="0"/>
                    <a:pt x="12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5618350" y="721300"/>
              <a:ext cx="202675" cy="961575"/>
            </a:xfrm>
            <a:custGeom>
              <a:rect b="b" l="l" r="r" t="t"/>
              <a:pathLst>
                <a:path extrusionOk="0" h="38463" w="8107">
                  <a:moveTo>
                    <a:pt x="7921" y="0"/>
                  </a:moveTo>
                  <a:cubicBezTo>
                    <a:pt x="7893" y="0"/>
                    <a:pt x="7864" y="8"/>
                    <a:pt x="7839" y="20"/>
                  </a:cubicBezTo>
                  <a:lnTo>
                    <a:pt x="3236" y="2689"/>
                  </a:lnTo>
                  <a:cubicBezTo>
                    <a:pt x="3169" y="2722"/>
                    <a:pt x="3136" y="2755"/>
                    <a:pt x="3136" y="2822"/>
                  </a:cubicBezTo>
                  <a:lnTo>
                    <a:pt x="3136" y="36446"/>
                  </a:lnTo>
                  <a:lnTo>
                    <a:pt x="134" y="38181"/>
                  </a:lnTo>
                  <a:cubicBezTo>
                    <a:pt x="0" y="38248"/>
                    <a:pt x="67" y="38448"/>
                    <a:pt x="234" y="38448"/>
                  </a:cubicBezTo>
                  <a:cubicBezTo>
                    <a:pt x="245" y="38459"/>
                    <a:pt x="253" y="38463"/>
                    <a:pt x="259" y="38463"/>
                  </a:cubicBezTo>
                  <a:cubicBezTo>
                    <a:pt x="271" y="38463"/>
                    <a:pt x="278" y="38448"/>
                    <a:pt x="301" y="38448"/>
                  </a:cubicBezTo>
                  <a:lnTo>
                    <a:pt x="3370" y="36680"/>
                  </a:lnTo>
                  <a:cubicBezTo>
                    <a:pt x="3436" y="36646"/>
                    <a:pt x="3470" y="36613"/>
                    <a:pt x="3470" y="36546"/>
                  </a:cubicBezTo>
                  <a:lnTo>
                    <a:pt x="3470" y="2922"/>
                  </a:lnTo>
                  <a:lnTo>
                    <a:pt x="8006" y="287"/>
                  </a:lnTo>
                  <a:cubicBezTo>
                    <a:pt x="8073" y="254"/>
                    <a:pt x="8106" y="154"/>
                    <a:pt x="8040" y="87"/>
                  </a:cubicBezTo>
                  <a:cubicBezTo>
                    <a:pt x="8018" y="23"/>
                    <a:pt x="7970" y="0"/>
                    <a:pt x="79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5695075" y="943125"/>
              <a:ext cx="125100" cy="74725"/>
            </a:xfrm>
            <a:custGeom>
              <a:rect b="b" l="l" r="r" t="t"/>
              <a:pathLst>
                <a:path extrusionOk="0" h="2989" w="5004">
                  <a:moveTo>
                    <a:pt x="4852" y="0"/>
                  </a:moveTo>
                  <a:cubicBezTo>
                    <a:pt x="4824" y="0"/>
                    <a:pt x="4795" y="8"/>
                    <a:pt x="4770" y="20"/>
                  </a:cubicBezTo>
                  <a:lnTo>
                    <a:pt x="167" y="2689"/>
                  </a:lnTo>
                  <a:cubicBezTo>
                    <a:pt x="0" y="2755"/>
                    <a:pt x="67" y="2989"/>
                    <a:pt x="234" y="2989"/>
                  </a:cubicBezTo>
                  <a:cubicBezTo>
                    <a:pt x="267" y="2956"/>
                    <a:pt x="301" y="2956"/>
                    <a:pt x="301" y="2956"/>
                  </a:cubicBezTo>
                  <a:lnTo>
                    <a:pt x="4937" y="287"/>
                  </a:lnTo>
                  <a:cubicBezTo>
                    <a:pt x="5004" y="254"/>
                    <a:pt x="5004" y="154"/>
                    <a:pt x="4971" y="87"/>
                  </a:cubicBezTo>
                  <a:cubicBezTo>
                    <a:pt x="4949" y="23"/>
                    <a:pt x="4901" y="0"/>
                    <a:pt x="48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5695075" y="1165375"/>
              <a:ext cx="125100" cy="74325"/>
            </a:xfrm>
            <a:custGeom>
              <a:rect b="b" l="l" r="r" t="t"/>
              <a:pathLst>
                <a:path extrusionOk="0" h="2973" w="5004">
                  <a:moveTo>
                    <a:pt x="4856" y="0"/>
                  </a:moveTo>
                  <a:cubicBezTo>
                    <a:pt x="4826" y="0"/>
                    <a:pt x="4796" y="11"/>
                    <a:pt x="4770" y="37"/>
                  </a:cubicBezTo>
                  <a:lnTo>
                    <a:pt x="167" y="2672"/>
                  </a:lnTo>
                  <a:cubicBezTo>
                    <a:pt x="0" y="2739"/>
                    <a:pt x="67" y="2972"/>
                    <a:pt x="234" y="2972"/>
                  </a:cubicBezTo>
                  <a:cubicBezTo>
                    <a:pt x="267" y="2972"/>
                    <a:pt x="301" y="2939"/>
                    <a:pt x="301" y="2939"/>
                  </a:cubicBezTo>
                  <a:lnTo>
                    <a:pt x="4937" y="303"/>
                  </a:lnTo>
                  <a:cubicBezTo>
                    <a:pt x="5004" y="237"/>
                    <a:pt x="5004" y="137"/>
                    <a:pt x="4971" y="70"/>
                  </a:cubicBezTo>
                  <a:cubicBezTo>
                    <a:pt x="4950" y="29"/>
                    <a:pt x="4904" y="0"/>
                    <a:pt x="48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5695075" y="1387200"/>
              <a:ext cx="125100" cy="74325"/>
            </a:xfrm>
            <a:custGeom>
              <a:rect b="b" l="l" r="r" t="t"/>
              <a:pathLst>
                <a:path extrusionOk="0" h="2973" w="5004">
                  <a:moveTo>
                    <a:pt x="4856" y="0"/>
                  </a:moveTo>
                  <a:cubicBezTo>
                    <a:pt x="4826" y="0"/>
                    <a:pt x="4796" y="11"/>
                    <a:pt x="4770" y="37"/>
                  </a:cubicBezTo>
                  <a:lnTo>
                    <a:pt x="167" y="2672"/>
                  </a:lnTo>
                  <a:cubicBezTo>
                    <a:pt x="0" y="2739"/>
                    <a:pt x="67" y="2972"/>
                    <a:pt x="234" y="2972"/>
                  </a:cubicBezTo>
                  <a:cubicBezTo>
                    <a:pt x="267" y="2972"/>
                    <a:pt x="301" y="2972"/>
                    <a:pt x="301" y="2939"/>
                  </a:cubicBezTo>
                  <a:lnTo>
                    <a:pt x="4937" y="303"/>
                  </a:lnTo>
                  <a:cubicBezTo>
                    <a:pt x="5004" y="237"/>
                    <a:pt x="5004" y="137"/>
                    <a:pt x="4971" y="70"/>
                  </a:cubicBezTo>
                  <a:cubicBezTo>
                    <a:pt x="4950" y="29"/>
                    <a:pt x="4904" y="0"/>
                    <a:pt x="48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3421775" y="1897550"/>
              <a:ext cx="432000" cy="1523700"/>
            </a:xfrm>
            <a:custGeom>
              <a:rect b="b" l="l" r="r" t="t"/>
              <a:pathLst>
                <a:path extrusionOk="0" h="60948" w="17280">
                  <a:moveTo>
                    <a:pt x="17132" y="1"/>
                  </a:moveTo>
                  <a:cubicBezTo>
                    <a:pt x="17102" y="1"/>
                    <a:pt x="17072" y="12"/>
                    <a:pt x="17046" y="37"/>
                  </a:cubicBezTo>
                  <a:lnTo>
                    <a:pt x="10275" y="3940"/>
                  </a:lnTo>
                  <a:cubicBezTo>
                    <a:pt x="10208" y="3973"/>
                    <a:pt x="10175" y="4007"/>
                    <a:pt x="10175" y="4073"/>
                  </a:cubicBezTo>
                  <a:lnTo>
                    <a:pt x="10175" y="54810"/>
                  </a:lnTo>
                  <a:lnTo>
                    <a:pt x="101" y="60647"/>
                  </a:lnTo>
                  <a:cubicBezTo>
                    <a:pt x="34" y="60681"/>
                    <a:pt x="1" y="60781"/>
                    <a:pt x="34" y="60847"/>
                  </a:cubicBezTo>
                  <a:cubicBezTo>
                    <a:pt x="67" y="60914"/>
                    <a:pt x="101" y="60947"/>
                    <a:pt x="168" y="60947"/>
                  </a:cubicBezTo>
                  <a:cubicBezTo>
                    <a:pt x="201" y="60947"/>
                    <a:pt x="234" y="60947"/>
                    <a:pt x="268" y="60914"/>
                  </a:cubicBezTo>
                  <a:lnTo>
                    <a:pt x="10408" y="55043"/>
                  </a:lnTo>
                  <a:cubicBezTo>
                    <a:pt x="10475" y="55010"/>
                    <a:pt x="10508" y="54977"/>
                    <a:pt x="10508" y="54910"/>
                  </a:cubicBezTo>
                  <a:lnTo>
                    <a:pt x="10508" y="4174"/>
                  </a:lnTo>
                  <a:lnTo>
                    <a:pt x="17180" y="304"/>
                  </a:lnTo>
                  <a:cubicBezTo>
                    <a:pt x="17246" y="237"/>
                    <a:pt x="17280" y="137"/>
                    <a:pt x="17246" y="71"/>
                  </a:cubicBezTo>
                  <a:cubicBezTo>
                    <a:pt x="17226" y="29"/>
                    <a:pt x="17180" y="1"/>
                    <a:pt x="171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3845425" y="1861425"/>
              <a:ext cx="47700" cy="57925"/>
            </a:xfrm>
            <a:custGeom>
              <a:rect b="b" l="l" r="r" t="t"/>
              <a:pathLst>
                <a:path extrusionOk="0" h="2317" w="1908">
                  <a:moveTo>
                    <a:pt x="1255" y="328"/>
                  </a:moveTo>
                  <a:cubicBezTo>
                    <a:pt x="1304" y="328"/>
                    <a:pt x="1352" y="336"/>
                    <a:pt x="1401" y="348"/>
                  </a:cubicBezTo>
                  <a:cubicBezTo>
                    <a:pt x="1501" y="448"/>
                    <a:pt x="1568" y="582"/>
                    <a:pt x="1535" y="715"/>
                  </a:cubicBezTo>
                  <a:cubicBezTo>
                    <a:pt x="1501" y="1182"/>
                    <a:pt x="1268" y="1649"/>
                    <a:pt x="867" y="1916"/>
                  </a:cubicBezTo>
                  <a:cubicBezTo>
                    <a:pt x="785" y="1957"/>
                    <a:pt x="703" y="1986"/>
                    <a:pt x="620" y="1986"/>
                  </a:cubicBezTo>
                  <a:cubicBezTo>
                    <a:pt x="569" y="1986"/>
                    <a:pt x="518" y="1975"/>
                    <a:pt x="467" y="1949"/>
                  </a:cubicBezTo>
                  <a:cubicBezTo>
                    <a:pt x="367" y="1882"/>
                    <a:pt x="300" y="1749"/>
                    <a:pt x="334" y="1616"/>
                  </a:cubicBezTo>
                  <a:cubicBezTo>
                    <a:pt x="367" y="1115"/>
                    <a:pt x="601" y="682"/>
                    <a:pt x="1001" y="415"/>
                  </a:cubicBezTo>
                  <a:cubicBezTo>
                    <a:pt x="1085" y="351"/>
                    <a:pt x="1170" y="328"/>
                    <a:pt x="1255" y="328"/>
                  </a:cubicBezTo>
                  <a:close/>
                  <a:moveTo>
                    <a:pt x="1229" y="1"/>
                  </a:moveTo>
                  <a:cubicBezTo>
                    <a:pt x="1093" y="1"/>
                    <a:pt x="955" y="46"/>
                    <a:pt x="834" y="148"/>
                  </a:cubicBezTo>
                  <a:cubicBezTo>
                    <a:pt x="334" y="448"/>
                    <a:pt x="34" y="1015"/>
                    <a:pt x="0" y="1616"/>
                  </a:cubicBezTo>
                  <a:cubicBezTo>
                    <a:pt x="0" y="1849"/>
                    <a:pt x="100" y="2083"/>
                    <a:pt x="300" y="2249"/>
                  </a:cubicBezTo>
                  <a:cubicBezTo>
                    <a:pt x="400" y="2283"/>
                    <a:pt x="501" y="2316"/>
                    <a:pt x="601" y="2316"/>
                  </a:cubicBezTo>
                  <a:cubicBezTo>
                    <a:pt x="734" y="2283"/>
                    <a:pt x="867" y="2249"/>
                    <a:pt x="1001" y="2183"/>
                  </a:cubicBezTo>
                  <a:cubicBezTo>
                    <a:pt x="1501" y="1849"/>
                    <a:pt x="1801" y="1315"/>
                    <a:pt x="1835" y="715"/>
                  </a:cubicBezTo>
                  <a:cubicBezTo>
                    <a:pt x="1907" y="306"/>
                    <a:pt x="1580" y="1"/>
                    <a:pt x="12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3383425" y="3399200"/>
              <a:ext cx="47925" cy="57900"/>
            </a:xfrm>
            <a:custGeom>
              <a:rect b="b" l="l" r="r" t="t"/>
              <a:pathLst>
                <a:path extrusionOk="0" h="2316" w="1917">
                  <a:moveTo>
                    <a:pt x="1301" y="314"/>
                  </a:moveTo>
                  <a:cubicBezTo>
                    <a:pt x="1335" y="314"/>
                    <a:pt x="1368" y="348"/>
                    <a:pt x="1401" y="348"/>
                  </a:cubicBezTo>
                  <a:cubicBezTo>
                    <a:pt x="1501" y="448"/>
                    <a:pt x="1568" y="581"/>
                    <a:pt x="1568" y="715"/>
                  </a:cubicBezTo>
                  <a:cubicBezTo>
                    <a:pt x="1535" y="1215"/>
                    <a:pt x="1268" y="1649"/>
                    <a:pt x="868" y="1916"/>
                  </a:cubicBezTo>
                  <a:cubicBezTo>
                    <a:pt x="794" y="1964"/>
                    <a:pt x="685" y="1995"/>
                    <a:pt x="580" y="1995"/>
                  </a:cubicBezTo>
                  <a:cubicBezTo>
                    <a:pt x="541" y="1995"/>
                    <a:pt x="503" y="1991"/>
                    <a:pt x="467" y="1982"/>
                  </a:cubicBezTo>
                  <a:cubicBezTo>
                    <a:pt x="367" y="1882"/>
                    <a:pt x="301" y="1749"/>
                    <a:pt x="334" y="1615"/>
                  </a:cubicBezTo>
                  <a:cubicBezTo>
                    <a:pt x="367" y="1115"/>
                    <a:pt x="601" y="681"/>
                    <a:pt x="1034" y="414"/>
                  </a:cubicBezTo>
                  <a:cubicBezTo>
                    <a:pt x="1101" y="348"/>
                    <a:pt x="1201" y="314"/>
                    <a:pt x="1301" y="314"/>
                  </a:cubicBezTo>
                  <a:close/>
                  <a:moveTo>
                    <a:pt x="1244" y="0"/>
                  </a:moveTo>
                  <a:cubicBezTo>
                    <a:pt x="1107" y="0"/>
                    <a:pt x="964" y="46"/>
                    <a:pt x="834" y="148"/>
                  </a:cubicBezTo>
                  <a:cubicBezTo>
                    <a:pt x="334" y="448"/>
                    <a:pt x="34" y="1015"/>
                    <a:pt x="0" y="1615"/>
                  </a:cubicBezTo>
                  <a:cubicBezTo>
                    <a:pt x="0" y="1849"/>
                    <a:pt x="100" y="2082"/>
                    <a:pt x="334" y="2249"/>
                  </a:cubicBezTo>
                  <a:cubicBezTo>
                    <a:pt x="401" y="2282"/>
                    <a:pt x="501" y="2316"/>
                    <a:pt x="601" y="2316"/>
                  </a:cubicBezTo>
                  <a:cubicBezTo>
                    <a:pt x="734" y="2316"/>
                    <a:pt x="901" y="2249"/>
                    <a:pt x="1034" y="2182"/>
                  </a:cubicBezTo>
                  <a:cubicBezTo>
                    <a:pt x="1501" y="1849"/>
                    <a:pt x="1835" y="1315"/>
                    <a:pt x="1868" y="715"/>
                  </a:cubicBezTo>
                  <a:cubicBezTo>
                    <a:pt x="1916" y="305"/>
                    <a:pt x="1600" y="0"/>
                    <a:pt x="12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3017325" y="3051800"/>
              <a:ext cx="692175" cy="1652875"/>
            </a:xfrm>
            <a:custGeom>
              <a:rect b="b" l="l" r="r" t="t"/>
              <a:pathLst>
                <a:path extrusionOk="0" h="66115" w="27687">
                  <a:moveTo>
                    <a:pt x="5638" y="0"/>
                  </a:moveTo>
                  <a:cubicBezTo>
                    <a:pt x="3370" y="4870"/>
                    <a:pt x="3003" y="7806"/>
                    <a:pt x="2969" y="11909"/>
                  </a:cubicBezTo>
                  <a:cubicBezTo>
                    <a:pt x="2869" y="20415"/>
                    <a:pt x="2202" y="30455"/>
                    <a:pt x="2202" y="30455"/>
                  </a:cubicBezTo>
                  <a:cubicBezTo>
                    <a:pt x="2102" y="31423"/>
                    <a:pt x="1301" y="33391"/>
                    <a:pt x="701" y="37661"/>
                  </a:cubicBezTo>
                  <a:cubicBezTo>
                    <a:pt x="1" y="42631"/>
                    <a:pt x="634" y="55673"/>
                    <a:pt x="634" y="55673"/>
                  </a:cubicBezTo>
                  <a:lnTo>
                    <a:pt x="601" y="56274"/>
                  </a:lnTo>
                  <a:cubicBezTo>
                    <a:pt x="568" y="56941"/>
                    <a:pt x="167" y="62578"/>
                    <a:pt x="501" y="64413"/>
                  </a:cubicBezTo>
                  <a:cubicBezTo>
                    <a:pt x="687" y="65495"/>
                    <a:pt x="1387" y="66115"/>
                    <a:pt x="2093" y="66115"/>
                  </a:cubicBezTo>
                  <a:cubicBezTo>
                    <a:pt x="2780" y="66115"/>
                    <a:pt x="3473" y="65529"/>
                    <a:pt x="3703" y="64213"/>
                  </a:cubicBezTo>
                  <a:cubicBezTo>
                    <a:pt x="3903" y="62979"/>
                    <a:pt x="4170" y="56974"/>
                    <a:pt x="4170" y="56407"/>
                  </a:cubicBezTo>
                  <a:cubicBezTo>
                    <a:pt x="4170" y="56407"/>
                    <a:pt x="4237" y="55974"/>
                    <a:pt x="4237" y="55974"/>
                  </a:cubicBezTo>
                  <a:cubicBezTo>
                    <a:pt x="4437" y="54606"/>
                    <a:pt x="4737" y="53272"/>
                    <a:pt x="5138" y="52004"/>
                  </a:cubicBezTo>
                  <a:cubicBezTo>
                    <a:pt x="6505" y="46967"/>
                    <a:pt x="8673" y="35926"/>
                    <a:pt x="9307" y="32123"/>
                  </a:cubicBezTo>
                  <a:cubicBezTo>
                    <a:pt x="9808" y="29021"/>
                    <a:pt x="11409" y="22950"/>
                    <a:pt x="12309" y="19681"/>
                  </a:cubicBezTo>
                  <a:lnTo>
                    <a:pt x="14578" y="32724"/>
                  </a:lnTo>
                  <a:cubicBezTo>
                    <a:pt x="14578" y="32724"/>
                    <a:pt x="14444" y="35326"/>
                    <a:pt x="14478" y="37227"/>
                  </a:cubicBezTo>
                  <a:cubicBezTo>
                    <a:pt x="14511" y="41163"/>
                    <a:pt x="17446" y="52338"/>
                    <a:pt x="17580" y="53705"/>
                  </a:cubicBezTo>
                  <a:cubicBezTo>
                    <a:pt x="17413" y="54339"/>
                    <a:pt x="17046" y="54806"/>
                    <a:pt x="17046" y="55940"/>
                  </a:cubicBezTo>
                  <a:cubicBezTo>
                    <a:pt x="17079" y="56574"/>
                    <a:pt x="17680" y="57441"/>
                    <a:pt x="19148" y="59443"/>
                  </a:cubicBezTo>
                  <a:cubicBezTo>
                    <a:pt x="19581" y="60043"/>
                    <a:pt x="19881" y="62078"/>
                    <a:pt x="20315" y="62645"/>
                  </a:cubicBezTo>
                  <a:cubicBezTo>
                    <a:pt x="20949" y="63546"/>
                    <a:pt x="23184" y="64079"/>
                    <a:pt x="24618" y="64280"/>
                  </a:cubicBezTo>
                  <a:cubicBezTo>
                    <a:pt x="24777" y="64299"/>
                    <a:pt x="24941" y="64308"/>
                    <a:pt x="25107" y="64308"/>
                  </a:cubicBezTo>
                  <a:cubicBezTo>
                    <a:pt x="26368" y="64308"/>
                    <a:pt x="27686" y="63759"/>
                    <a:pt x="26920" y="62845"/>
                  </a:cubicBezTo>
                  <a:cubicBezTo>
                    <a:pt x="26653" y="62478"/>
                    <a:pt x="24585" y="60644"/>
                    <a:pt x="24285" y="60343"/>
                  </a:cubicBezTo>
                  <a:cubicBezTo>
                    <a:pt x="23351" y="59243"/>
                    <a:pt x="22583" y="57975"/>
                    <a:pt x="22050" y="56641"/>
                  </a:cubicBezTo>
                  <a:cubicBezTo>
                    <a:pt x="21616" y="55573"/>
                    <a:pt x="21483" y="55140"/>
                    <a:pt x="21483" y="54473"/>
                  </a:cubicBezTo>
                  <a:lnTo>
                    <a:pt x="21483" y="53872"/>
                  </a:lnTo>
                  <a:cubicBezTo>
                    <a:pt x="21483" y="53872"/>
                    <a:pt x="21816" y="44065"/>
                    <a:pt x="21616" y="32857"/>
                  </a:cubicBezTo>
                  <a:cubicBezTo>
                    <a:pt x="21382" y="20048"/>
                    <a:pt x="20048" y="5371"/>
                    <a:pt x="19748" y="3236"/>
                  </a:cubicBezTo>
                  <a:lnTo>
                    <a:pt x="5638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2993975" y="4443625"/>
              <a:ext cx="150975" cy="352300"/>
            </a:xfrm>
            <a:custGeom>
              <a:rect b="b" l="l" r="r" t="t"/>
              <a:pathLst>
                <a:path extrusionOk="0" h="14092" w="6039">
                  <a:moveTo>
                    <a:pt x="1568" y="0"/>
                  </a:moveTo>
                  <a:cubicBezTo>
                    <a:pt x="901" y="0"/>
                    <a:pt x="1335" y="2569"/>
                    <a:pt x="1168" y="4203"/>
                  </a:cubicBezTo>
                  <a:cubicBezTo>
                    <a:pt x="1001" y="5971"/>
                    <a:pt x="401" y="7272"/>
                    <a:pt x="234" y="8707"/>
                  </a:cubicBezTo>
                  <a:cubicBezTo>
                    <a:pt x="1" y="9974"/>
                    <a:pt x="201" y="11275"/>
                    <a:pt x="801" y="12443"/>
                  </a:cubicBezTo>
                  <a:cubicBezTo>
                    <a:pt x="1124" y="13180"/>
                    <a:pt x="2320" y="14091"/>
                    <a:pt x="3327" y="14091"/>
                  </a:cubicBezTo>
                  <a:cubicBezTo>
                    <a:pt x="3778" y="14091"/>
                    <a:pt x="4192" y="13908"/>
                    <a:pt x="4470" y="13443"/>
                  </a:cubicBezTo>
                  <a:cubicBezTo>
                    <a:pt x="5271" y="11942"/>
                    <a:pt x="5605" y="10241"/>
                    <a:pt x="5438" y="8540"/>
                  </a:cubicBezTo>
                  <a:cubicBezTo>
                    <a:pt x="5338" y="6839"/>
                    <a:pt x="5238" y="5571"/>
                    <a:pt x="5204" y="4270"/>
                  </a:cubicBezTo>
                  <a:cubicBezTo>
                    <a:pt x="5171" y="3136"/>
                    <a:pt x="6038" y="467"/>
                    <a:pt x="5204" y="301"/>
                  </a:cubicBezTo>
                  <a:lnTo>
                    <a:pt x="5204" y="301"/>
                  </a:lnTo>
                  <a:lnTo>
                    <a:pt x="5138" y="734"/>
                  </a:lnTo>
                  <a:cubicBezTo>
                    <a:pt x="4977" y="1074"/>
                    <a:pt x="4058" y="1347"/>
                    <a:pt x="3184" y="1347"/>
                  </a:cubicBezTo>
                  <a:cubicBezTo>
                    <a:pt x="2428" y="1347"/>
                    <a:pt x="1705" y="1142"/>
                    <a:pt x="1535" y="601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3435125" y="4485325"/>
              <a:ext cx="60075" cy="110100"/>
            </a:xfrm>
            <a:custGeom>
              <a:rect b="b" l="l" r="r" t="t"/>
              <a:pathLst>
                <a:path extrusionOk="0" h="4404" w="2403">
                  <a:moveTo>
                    <a:pt x="201" y="0"/>
                  </a:moveTo>
                  <a:cubicBezTo>
                    <a:pt x="0" y="834"/>
                    <a:pt x="201" y="3103"/>
                    <a:pt x="201" y="3103"/>
                  </a:cubicBezTo>
                  <a:cubicBezTo>
                    <a:pt x="568" y="3703"/>
                    <a:pt x="1135" y="4170"/>
                    <a:pt x="1835" y="4403"/>
                  </a:cubicBezTo>
                  <a:lnTo>
                    <a:pt x="2402" y="126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3481000" y="4510350"/>
              <a:ext cx="87575" cy="85075"/>
            </a:xfrm>
            <a:custGeom>
              <a:rect b="b" l="l" r="r" t="t"/>
              <a:pathLst>
                <a:path extrusionOk="0" h="3403" w="3503">
                  <a:moveTo>
                    <a:pt x="3503" y="0"/>
                  </a:moveTo>
                  <a:lnTo>
                    <a:pt x="334" y="1601"/>
                  </a:lnTo>
                  <a:lnTo>
                    <a:pt x="0" y="3402"/>
                  </a:lnTo>
                  <a:lnTo>
                    <a:pt x="2802" y="2468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3435125" y="4394325"/>
              <a:ext cx="290725" cy="287200"/>
            </a:xfrm>
            <a:custGeom>
              <a:rect b="b" l="l" r="r" t="t"/>
              <a:pathLst>
                <a:path extrusionOk="0" h="11488" w="11629">
                  <a:moveTo>
                    <a:pt x="808" y="1"/>
                  </a:moveTo>
                  <a:cubicBezTo>
                    <a:pt x="586" y="1"/>
                    <a:pt x="392" y="799"/>
                    <a:pt x="167" y="1505"/>
                  </a:cubicBezTo>
                  <a:cubicBezTo>
                    <a:pt x="0" y="2206"/>
                    <a:pt x="0" y="2940"/>
                    <a:pt x="167" y="3640"/>
                  </a:cubicBezTo>
                  <a:cubicBezTo>
                    <a:pt x="401" y="4441"/>
                    <a:pt x="1502" y="5208"/>
                    <a:pt x="1969" y="5909"/>
                  </a:cubicBezTo>
                  <a:cubicBezTo>
                    <a:pt x="2436" y="6609"/>
                    <a:pt x="2636" y="8310"/>
                    <a:pt x="3203" y="9244"/>
                  </a:cubicBezTo>
                  <a:cubicBezTo>
                    <a:pt x="3770" y="10178"/>
                    <a:pt x="5871" y="11046"/>
                    <a:pt x="7239" y="11346"/>
                  </a:cubicBezTo>
                  <a:cubicBezTo>
                    <a:pt x="7695" y="11444"/>
                    <a:pt x="8123" y="11487"/>
                    <a:pt x="8515" y="11487"/>
                  </a:cubicBezTo>
                  <a:cubicBezTo>
                    <a:pt x="10536" y="11487"/>
                    <a:pt x="11629" y="10327"/>
                    <a:pt x="10875" y="9378"/>
                  </a:cubicBezTo>
                  <a:cubicBezTo>
                    <a:pt x="10208" y="8544"/>
                    <a:pt x="8173" y="7476"/>
                    <a:pt x="7139" y="5542"/>
                  </a:cubicBezTo>
                  <a:cubicBezTo>
                    <a:pt x="5971" y="3440"/>
                    <a:pt x="5137" y="371"/>
                    <a:pt x="4771" y="171"/>
                  </a:cubicBezTo>
                  <a:lnTo>
                    <a:pt x="4771" y="772"/>
                  </a:lnTo>
                  <a:cubicBezTo>
                    <a:pt x="4473" y="1307"/>
                    <a:pt x="3937" y="1444"/>
                    <a:pt x="3329" y="1444"/>
                  </a:cubicBezTo>
                  <a:cubicBezTo>
                    <a:pt x="3254" y="1444"/>
                    <a:pt x="3179" y="1442"/>
                    <a:pt x="3103" y="1439"/>
                  </a:cubicBezTo>
                  <a:cubicBezTo>
                    <a:pt x="1702" y="1372"/>
                    <a:pt x="1001" y="905"/>
                    <a:pt x="834" y="538"/>
                  </a:cubicBezTo>
                  <a:lnTo>
                    <a:pt x="834" y="4"/>
                  </a:lnTo>
                  <a:cubicBezTo>
                    <a:pt x="826" y="2"/>
                    <a:pt x="817" y="1"/>
                    <a:pt x="80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3019000" y="3081825"/>
              <a:ext cx="546250" cy="1141550"/>
            </a:xfrm>
            <a:custGeom>
              <a:rect b="b" l="l" r="r" t="t"/>
              <a:pathLst>
                <a:path extrusionOk="0" h="45662" w="21850">
                  <a:moveTo>
                    <a:pt x="4704" y="0"/>
                  </a:moveTo>
                  <a:cubicBezTo>
                    <a:pt x="2602" y="5904"/>
                    <a:pt x="2469" y="6972"/>
                    <a:pt x="2202" y="11775"/>
                  </a:cubicBezTo>
                  <a:cubicBezTo>
                    <a:pt x="2002" y="16045"/>
                    <a:pt x="2068" y="26619"/>
                    <a:pt x="1935" y="28587"/>
                  </a:cubicBezTo>
                  <a:cubicBezTo>
                    <a:pt x="1802" y="30555"/>
                    <a:pt x="801" y="32890"/>
                    <a:pt x="401" y="35892"/>
                  </a:cubicBezTo>
                  <a:cubicBezTo>
                    <a:pt x="0" y="38928"/>
                    <a:pt x="134" y="44399"/>
                    <a:pt x="134" y="44399"/>
                  </a:cubicBezTo>
                  <a:cubicBezTo>
                    <a:pt x="134" y="44399"/>
                    <a:pt x="968" y="45366"/>
                    <a:pt x="3002" y="45633"/>
                  </a:cubicBezTo>
                  <a:cubicBezTo>
                    <a:pt x="3195" y="45652"/>
                    <a:pt x="3388" y="45662"/>
                    <a:pt x="3579" y="45662"/>
                  </a:cubicBezTo>
                  <a:cubicBezTo>
                    <a:pt x="4717" y="45662"/>
                    <a:pt x="5830" y="45327"/>
                    <a:pt x="6772" y="44699"/>
                  </a:cubicBezTo>
                  <a:cubicBezTo>
                    <a:pt x="6772" y="44699"/>
                    <a:pt x="9374" y="33991"/>
                    <a:pt x="9640" y="32490"/>
                  </a:cubicBezTo>
                  <a:cubicBezTo>
                    <a:pt x="9907" y="30989"/>
                    <a:pt x="12209" y="19114"/>
                    <a:pt x="12209" y="19114"/>
                  </a:cubicBezTo>
                  <a:lnTo>
                    <a:pt x="14110" y="31656"/>
                  </a:lnTo>
                  <a:cubicBezTo>
                    <a:pt x="13977" y="33257"/>
                    <a:pt x="13977" y="34892"/>
                    <a:pt x="14110" y="36526"/>
                  </a:cubicBezTo>
                  <a:cubicBezTo>
                    <a:pt x="14310" y="39528"/>
                    <a:pt x="15611" y="43765"/>
                    <a:pt x="15611" y="43765"/>
                  </a:cubicBezTo>
                  <a:cubicBezTo>
                    <a:pt x="15611" y="43765"/>
                    <a:pt x="16280" y="44403"/>
                    <a:pt x="18198" y="44403"/>
                  </a:cubicBezTo>
                  <a:cubicBezTo>
                    <a:pt x="18289" y="44403"/>
                    <a:pt x="18383" y="44402"/>
                    <a:pt x="18480" y="44399"/>
                  </a:cubicBezTo>
                  <a:cubicBezTo>
                    <a:pt x="20615" y="44298"/>
                    <a:pt x="21582" y="43598"/>
                    <a:pt x="21582" y="43598"/>
                  </a:cubicBezTo>
                  <a:cubicBezTo>
                    <a:pt x="21582" y="43598"/>
                    <a:pt x="21849" y="31489"/>
                    <a:pt x="21549" y="22083"/>
                  </a:cubicBezTo>
                  <a:cubicBezTo>
                    <a:pt x="21249" y="12709"/>
                    <a:pt x="19514" y="267"/>
                    <a:pt x="19514" y="267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3019000" y="3081825"/>
              <a:ext cx="546250" cy="1141550"/>
            </a:xfrm>
            <a:custGeom>
              <a:rect b="b" l="l" r="r" t="t"/>
              <a:pathLst>
                <a:path extrusionOk="0" h="45662" w="21850">
                  <a:moveTo>
                    <a:pt x="4704" y="0"/>
                  </a:moveTo>
                  <a:cubicBezTo>
                    <a:pt x="2602" y="5904"/>
                    <a:pt x="2469" y="6972"/>
                    <a:pt x="2202" y="11775"/>
                  </a:cubicBezTo>
                  <a:cubicBezTo>
                    <a:pt x="2002" y="16045"/>
                    <a:pt x="2068" y="26619"/>
                    <a:pt x="1935" y="28587"/>
                  </a:cubicBezTo>
                  <a:cubicBezTo>
                    <a:pt x="1802" y="30555"/>
                    <a:pt x="801" y="32890"/>
                    <a:pt x="401" y="35892"/>
                  </a:cubicBezTo>
                  <a:cubicBezTo>
                    <a:pt x="0" y="38928"/>
                    <a:pt x="134" y="44399"/>
                    <a:pt x="134" y="44399"/>
                  </a:cubicBezTo>
                  <a:cubicBezTo>
                    <a:pt x="134" y="44399"/>
                    <a:pt x="968" y="45366"/>
                    <a:pt x="3002" y="45633"/>
                  </a:cubicBezTo>
                  <a:cubicBezTo>
                    <a:pt x="3195" y="45652"/>
                    <a:pt x="3388" y="45662"/>
                    <a:pt x="3579" y="45662"/>
                  </a:cubicBezTo>
                  <a:cubicBezTo>
                    <a:pt x="4717" y="45662"/>
                    <a:pt x="5830" y="45327"/>
                    <a:pt x="6772" y="44699"/>
                  </a:cubicBezTo>
                  <a:cubicBezTo>
                    <a:pt x="6772" y="44699"/>
                    <a:pt x="9374" y="33991"/>
                    <a:pt x="9640" y="32490"/>
                  </a:cubicBezTo>
                  <a:cubicBezTo>
                    <a:pt x="9907" y="30989"/>
                    <a:pt x="12209" y="19114"/>
                    <a:pt x="12209" y="19114"/>
                  </a:cubicBezTo>
                  <a:lnTo>
                    <a:pt x="14110" y="31656"/>
                  </a:lnTo>
                  <a:cubicBezTo>
                    <a:pt x="13977" y="33257"/>
                    <a:pt x="13977" y="34892"/>
                    <a:pt x="14110" y="36526"/>
                  </a:cubicBezTo>
                  <a:cubicBezTo>
                    <a:pt x="14310" y="39528"/>
                    <a:pt x="15611" y="43765"/>
                    <a:pt x="15611" y="43765"/>
                  </a:cubicBezTo>
                  <a:cubicBezTo>
                    <a:pt x="15611" y="43765"/>
                    <a:pt x="16280" y="44403"/>
                    <a:pt x="18198" y="44403"/>
                  </a:cubicBezTo>
                  <a:cubicBezTo>
                    <a:pt x="18289" y="44403"/>
                    <a:pt x="18383" y="44402"/>
                    <a:pt x="18480" y="44399"/>
                  </a:cubicBezTo>
                  <a:cubicBezTo>
                    <a:pt x="20615" y="44298"/>
                    <a:pt x="21582" y="43598"/>
                    <a:pt x="21582" y="43598"/>
                  </a:cubicBezTo>
                  <a:cubicBezTo>
                    <a:pt x="21582" y="43598"/>
                    <a:pt x="21849" y="31489"/>
                    <a:pt x="21549" y="22083"/>
                  </a:cubicBezTo>
                  <a:cubicBezTo>
                    <a:pt x="21249" y="12709"/>
                    <a:pt x="19514" y="267"/>
                    <a:pt x="19514" y="267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3324200" y="3302800"/>
              <a:ext cx="140975" cy="474525"/>
            </a:xfrm>
            <a:custGeom>
              <a:rect b="b" l="l" r="r" t="t"/>
              <a:pathLst>
                <a:path extrusionOk="0" h="18981" w="5639">
                  <a:moveTo>
                    <a:pt x="5638" y="1"/>
                  </a:moveTo>
                  <a:cubicBezTo>
                    <a:pt x="4337" y="1702"/>
                    <a:pt x="1569" y="2436"/>
                    <a:pt x="1569" y="2436"/>
                  </a:cubicBezTo>
                  <a:lnTo>
                    <a:pt x="1" y="10275"/>
                  </a:lnTo>
                  <a:lnTo>
                    <a:pt x="1335" y="18981"/>
                  </a:lnTo>
                  <a:lnTo>
                    <a:pt x="768" y="10909"/>
                  </a:lnTo>
                  <a:lnTo>
                    <a:pt x="2436" y="3070"/>
                  </a:lnTo>
                  <a:cubicBezTo>
                    <a:pt x="5271" y="1902"/>
                    <a:pt x="5638" y="1"/>
                    <a:pt x="5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3425950" y="2349125"/>
              <a:ext cx="610450" cy="537225"/>
            </a:xfrm>
            <a:custGeom>
              <a:rect b="b" l="l" r="r" t="t"/>
              <a:pathLst>
                <a:path extrusionOk="0" h="21489" w="24418">
                  <a:moveTo>
                    <a:pt x="21309" y="0"/>
                  </a:moveTo>
                  <a:cubicBezTo>
                    <a:pt x="20806" y="0"/>
                    <a:pt x="20445" y="632"/>
                    <a:pt x="20115" y="1788"/>
                  </a:cubicBezTo>
                  <a:cubicBezTo>
                    <a:pt x="19815" y="2789"/>
                    <a:pt x="19414" y="3823"/>
                    <a:pt x="18981" y="4791"/>
                  </a:cubicBezTo>
                  <a:cubicBezTo>
                    <a:pt x="18881" y="4190"/>
                    <a:pt x="18681" y="3623"/>
                    <a:pt x="18447" y="3089"/>
                  </a:cubicBezTo>
                  <a:cubicBezTo>
                    <a:pt x="18282" y="2732"/>
                    <a:pt x="17936" y="2488"/>
                    <a:pt x="17576" y="2488"/>
                  </a:cubicBezTo>
                  <a:cubicBezTo>
                    <a:pt x="17500" y="2488"/>
                    <a:pt x="17422" y="2499"/>
                    <a:pt x="17346" y="2522"/>
                  </a:cubicBezTo>
                  <a:cubicBezTo>
                    <a:pt x="17146" y="2589"/>
                    <a:pt x="17380" y="3223"/>
                    <a:pt x="17346" y="3990"/>
                  </a:cubicBezTo>
                  <a:cubicBezTo>
                    <a:pt x="17280" y="4991"/>
                    <a:pt x="17113" y="5658"/>
                    <a:pt x="17346" y="6692"/>
                  </a:cubicBezTo>
                  <a:cubicBezTo>
                    <a:pt x="17380" y="7292"/>
                    <a:pt x="17313" y="7859"/>
                    <a:pt x="17113" y="8426"/>
                  </a:cubicBezTo>
                  <a:cubicBezTo>
                    <a:pt x="15979" y="10395"/>
                    <a:pt x="11976" y="15932"/>
                    <a:pt x="11976" y="15932"/>
                  </a:cubicBezTo>
                  <a:cubicBezTo>
                    <a:pt x="11209" y="15465"/>
                    <a:pt x="8673" y="14064"/>
                    <a:pt x="5304" y="12429"/>
                  </a:cubicBezTo>
                  <a:cubicBezTo>
                    <a:pt x="2402" y="10995"/>
                    <a:pt x="2135" y="10761"/>
                    <a:pt x="101" y="10695"/>
                  </a:cubicBezTo>
                  <a:lnTo>
                    <a:pt x="1" y="16299"/>
                  </a:lnTo>
                  <a:cubicBezTo>
                    <a:pt x="3270" y="17700"/>
                    <a:pt x="5905" y="19067"/>
                    <a:pt x="11209" y="21036"/>
                  </a:cubicBezTo>
                  <a:cubicBezTo>
                    <a:pt x="11939" y="21313"/>
                    <a:pt x="12612" y="21488"/>
                    <a:pt x="13207" y="21488"/>
                  </a:cubicBezTo>
                  <a:cubicBezTo>
                    <a:pt x="13972" y="21488"/>
                    <a:pt x="14609" y="21200"/>
                    <a:pt x="15078" y="20468"/>
                  </a:cubicBezTo>
                  <a:cubicBezTo>
                    <a:pt x="15945" y="19201"/>
                    <a:pt x="18480" y="14931"/>
                    <a:pt x="20282" y="11729"/>
                  </a:cubicBezTo>
                  <a:cubicBezTo>
                    <a:pt x="21282" y="9928"/>
                    <a:pt x="22183" y="8026"/>
                    <a:pt x="22683" y="7059"/>
                  </a:cubicBezTo>
                  <a:cubicBezTo>
                    <a:pt x="24418" y="3690"/>
                    <a:pt x="23417" y="2055"/>
                    <a:pt x="22884" y="1321"/>
                  </a:cubicBezTo>
                  <a:cubicBezTo>
                    <a:pt x="22224" y="422"/>
                    <a:pt x="21719" y="0"/>
                    <a:pt x="2130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3104900" y="2614825"/>
              <a:ext cx="517875" cy="612025"/>
            </a:xfrm>
            <a:custGeom>
              <a:rect b="b" l="l" r="r" t="t"/>
              <a:pathLst>
                <a:path extrusionOk="0" h="24481" w="20715">
                  <a:moveTo>
                    <a:pt x="6405" y="0"/>
                  </a:moveTo>
                  <a:lnTo>
                    <a:pt x="1868" y="567"/>
                  </a:lnTo>
                  <a:cubicBezTo>
                    <a:pt x="2268" y="3336"/>
                    <a:pt x="1968" y="6138"/>
                    <a:pt x="1034" y="8773"/>
                  </a:cubicBezTo>
                  <a:lnTo>
                    <a:pt x="2502" y="15545"/>
                  </a:lnTo>
                  <a:cubicBezTo>
                    <a:pt x="2468" y="16345"/>
                    <a:pt x="1067" y="18380"/>
                    <a:pt x="0" y="21649"/>
                  </a:cubicBezTo>
                  <a:cubicBezTo>
                    <a:pt x="1372" y="23479"/>
                    <a:pt x="5337" y="24481"/>
                    <a:pt x="9199" y="24481"/>
                  </a:cubicBezTo>
                  <a:cubicBezTo>
                    <a:pt x="12096" y="24481"/>
                    <a:pt x="14935" y="23917"/>
                    <a:pt x="16579" y="22716"/>
                  </a:cubicBezTo>
                  <a:cubicBezTo>
                    <a:pt x="16278" y="19080"/>
                    <a:pt x="15945" y="17179"/>
                    <a:pt x="15845" y="16045"/>
                  </a:cubicBezTo>
                  <a:lnTo>
                    <a:pt x="15911" y="11675"/>
                  </a:lnTo>
                  <a:cubicBezTo>
                    <a:pt x="20715" y="7772"/>
                    <a:pt x="15077" y="1968"/>
                    <a:pt x="12976" y="67"/>
                  </a:cubicBezTo>
                  <a:lnTo>
                    <a:pt x="10975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2506125" y="2629000"/>
              <a:ext cx="682175" cy="427025"/>
            </a:xfrm>
            <a:custGeom>
              <a:rect b="b" l="l" r="r" t="t"/>
              <a:pathLst>
                <a:path extrusionOk="0" h="17081" w="27287">
                  <a:moveTo>
                    <a:pt x="25819" y="0"/>
                  </a:moveTo>
                  <a:cubicBezTo>
                    <a:pt x="23050" y="200"/>
                    <a:pt x="21282" y="5871"/>
                    <a:pt x="17713" y="11642"/>
                  </a:cubicBezTo>
                  <a:cubicBezTo>
                    <a:pt x="14945" y="10141"/>
                    <a:pt x="12276" y="8440"/>
                    <a:pt x="9741" y="6605"/>
                  </a:cubicBezTo>
                  <a:cubicBezTo>
                    <a:pt x="8740" y="5771"/>
                    <a:pt x="8407" y="5070"/>
                    <a:pt x="7406" y="4203"/>
                  </a:cubicBezTo>
                  <a:cubicBezTo>
                    <a:pt x="6839" y="3769"/>
                    <a:pt x="6338" y="3236"/>
                    <a:pt x="5871" y="2669"/>
                  </a:cubicBezTo>
                  <a:cubicBezTo>
                    <a:pt x="5791" y="2562"/>
                    <a:pt x="5716" y="2519"/>
                    <a:pt x="5647" y="2519"/>
                  </a:cubicBezTo>
                  <a:cubicBezTo>
                    <a:pt x="5458" y="2519"/>
                    <a:pt x="5320" y="2840"/>
                    <a:pt x="5271" y="3036"/>
                  </a:cubicBezTo>
                  <a:cubicBezTo>
                    <a:pt x="5204" y="3469"/>
                    <a:pt x="5238" y="3903"/>
                    <a:pt x="5404" y="4303"/>
                  </a:cubicBezTo>
                  <a:cubicBezTo>
                    <a:pt x="5571" y="4670"/>
                    <a:pt x="5771" y="5137"/>
                    <a:pt x="5605" y="5404"/>
                  </a:cubicBezTo>
                  <a:cubicBezTo>
                    <a:pt x="5438" y="5704"/>
                    <a:pt x="5071" y="5704"/>
                    <a:pt x="4737" y="5704"/>
                  </a:cubicBezTo>
                  <a:cubicBezTo>
                    <a:pt x="3536" y="5704"/>
                    <a:pt x="2302" y="5571"/>
                    <a:pt x="1135" y="5304"/>
                  </a:cubicBezTo>
                  <a:cubicBezTo>
                    <a:pt x="935" y="5237"/>
                    <a:pt x="734" y="5237"/>
                    <a:pt x="534" y="5237"/>
                  </a:cubicBezTo>
                  <a:cubicBezTo>
                    <a:pt x="301" y="5237"/>
                    <a:pt x="134" y="5371"/>
                    <a:pt x="34" y="5571"/>
                  </a:cubicBezTo>
                  <a:cubicBezTo>
                    <a:pt x="1" y="5771"/>
                    <a:pt x="34" y="5971"/>
                    <a:pt x="167" y="6104"/>
                  </a:cubicBezTo>
                  <a:cubicBezTo>
                    <a:pt x="334" y="6271"/>
                    <a:pt x="468" y="6371"/>
                    <a:pt x="668" y="6471"/>
                  </a:cubicBezTo>
                  <a:cubicBezTo>
                    <a:pt x="468" y="6772"/>
                    <a:pt x="434" y="7139"/>
                    <a:pt x="601" y="7472"/>
                  </a:cubicBezTo>
                  <a:cubicBezTo>
                    <a:pt x="701" y="7706"/>
                    <a:pt x="868" y="7872"/>
                    <a:pt x="935" y="8106"/>
                  </a:cubicBezTo>
                  <a:cubicBezTo>
                    <a:pt x="1035" y="8373"/>
                    <a:pt x="1168" y="8640"/>
                    <a:pt x="1368" y="8840"/>
                  </a:cubicBezTo>
                  <a:cubicBezTo>
                    <a:pt x="1668" y="9107"/>
                    <a:pt x="2002" y="9273"/>
                    <a:pt x="2369" y="9340"/>
                  </a:cubicBezTo>
                  <a:cubicBezTo>
                    <a:pt x="3170" y="9574"/>
                    <a:pt x="3970" y="9707"/>
                    <a:pt x="4771" y="9740"/>
                  </a:cubicBezTo>
                  <a:cubicBezTo>
                    <a:pt x="5304" y="9774"/>
                    <a:pt x="5838" y="9807"/>
                    <a:pt x="6338" y="9841"/>
                  </a:cubicBezTo>
                  <a:cubicBezTo>
                    <a:pt x="6805" y="9907"/>
                    <a:pt x="7272" y="10007"/>
                    <a:pt x="7673" y="10241"/>
                  </a:cubicBezTo>
                  <a:cubicBezTo>
                    <a:pt x="8507" y="10608"/>
                    <a:pt x="9307" y="11308"/>
                    <a:pt x="10008" y="11842"/>
                  </a:cubicBezTo>
                  <a:cubicBezTo>
                    <a:pt x="11109" y="12709"/>
                    <a:pt x="13477" y="14677"/>
                    <a:pt x="16012" y="16379"/>
                  </a:cubicBezTo>
                  <a:cubicBezTo>
                    <a:pt x="16758" y="16876"/>
                    <a:pt x="17434" y="17081"/>
                    <a:pt x="18042" y="17081"/>
                  </a:cubicBezTo>
                  <a:cubicBezTo>
                    <a:pt x="19067" y="17081"/>
                    <a:pt x="19900" y="16498"/>
                    <a:pt x="20549" y="15745"/>
                  </a:cubicBezTo>
                  <a:cubicBezTo>
                    <a:pt x="21916" y="14177"/>
                    <a:pt x="24018" y="11108"/>
                    <a:pt x="25686" y="8606"/>
                  </a:cubicBezTo>
                  <a:cubicBezTo>
                    <a:pt x="27187" y="6271"/>
                    <a:pt x="27287" y="1434"/>
                    <a:pt x="2581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3099875" y="2141500"/>
              <a:ext cx="446175" cy="440825"/>
            </a:xfrm>
            <a:custGeom>
              <a:rect b="b" l="l" r="r" t="t"/>
              <a:pathLst>
                <a:path extrusionOk="0" h="17633" w="17847">
                  <a:moveTo>
                    <a:pt x="9872" y="0"/>
                  </a:moveTo>
                  <a:cubicBezTo>
                    <a:pt x="8792" y="0"/>
                    <a:pt x="7825" y="141"/>
                    <a:pt x="7139" y="386"/>
                  </a:cubicBezTo>
                  <a:cubicBezTo>
                    <a:pt x="4904" y="1154"/>
                    <a:pt x="3403" y="2021"/>
                    <a:pt x="3503" y="4890"/>
                  </a:cubicBezTo>
                  <a:cubicBezTo>
                    <a:pt x="1" y="6891"/>
                    <a:pt x="1302" y="11328"/>
                    <a:pt x="2436" y="13029"/>
                  </a:cubicBezTo>
                  <a:cubicBezTo>
                    <a:pt x="3670" y="14863"/>
                    <a:pt x="6139" y="16898"/>
                    <a:pt x="6139" y="17632"/>
                  </a:cubicBezTo>
                  <a:lnTo>
                    <a:pt x="14912" y="8359"/>
                  </a:lnTo>
                  <a:cubicBezTo>
                    <a:pt x="14912" y="8359"/>
                    <a:pt x="15712" y="9560"/>
                    <a:pt x="16546" y="9593"/>
                  </a:cubicBezTo>
                  <a:cubicBezTo>
                    <a:pt x="16607" y="9606"/>
                    <a:pt x="16667" y="9612"/>
                    <a:pt x="16725" y="9612"/>
                  </a:cubicBezTo>
                  <a:cubicBezTo>
                    <a:pt x="17113" y="9612"/>
                    <a:pt x="17426" y="9336"/>
                    <a:pt x="17513" y="8959"/>
                  </a:cubicBezTo>
                  <a:lnTo>
                    <a:pt x="17513" y="8959"/>
                  </a:lnTo>
                  <a:cubicBezTo>
                    <a:pt x="17434" y="9049"/>
                    <a:pt x="17333" y="9088"/>
                    <a:pt x="17234" y="9088"/>
                  </a:cubicBezTo>
                  <a:cubicBezTo>
                    <a:pt x="17001" y="9088"/>
                    <a:pt x="16776" y="8873"/>
                    <a:pt x="16846" y="8592"/>
                  </a:cubicBezTo>
                  <a:cubicBezTo>
                    <a:pt x="16946" y="8225"/>
                    <a:pt x="17714" y="8025"/>
                    <a:pt x="17814" y="7225"/>
                  </a:cubicBezTo>
                  <a:cubicBezTo>
                    <a:pt x="17847" y="6824"/>
                    <a:pt x="17747" y="6457"/>
                    <a:pt x="17513" y="6157"/>
                  </a:cubicBezTo>
                  <a:cubicBezTo>
                    <a:pt x="17247" y="5757"/>
                    <a:pt x="17113" y="5724"/>
                    <a:pt x="17247" y="5223"/>
                  </a:cubicBezTo>
                  <a:cubicBezTo>
                    <a:pt x="17513" y="4589"/>
                    <a:pt x="17513" y="3856"/>
                    <a:pt x="17213" y="3222"/>
                  </a:cubicBezTo>
                  <a:cubicBezTo>
                    <a:pt x="16780" y="2321"/>
                    <a:pt x="16046" y="1587"/>
                    <a:pt x="15178" y="1187"/>
                  </a:cubicBezTo>
                  <a:cubicBezTo>
                    <a:pt x="13565" y="350"/>
                    <a:pt x="11577" y="0"/>
                    <a:pt x="9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3170775" y="2257050"/>
              <a:ext cx="332750" cy="446175"/>
            </a:xfrm>
            <a:custGeom>
              <a:rect b="b" l="l" r="r" t="t"/>
              <a:pathLst>
                <a:path extrusionOk="0" h="17847" w="13310">
                  <a:moveTo>
                    <a:pt x="11175" y="1"/>
                  </a:moveTo>
                  <a:cubicBezTo>
                    <a:pt x="10908" y="1569"/>
                    <a:pt x="9841" y="3170"/>
                    <a:pt x="7472" y="4671"/>
                  </a:cubicBezTo>
                  <a:cubicBezTo>
                    <a:pt x="5725" y="5778"/>
                    <a:pt x="4287" y="5923"/>
                    <a:pt x="3652" y="5923"/>
                  </a:cubicBezTo>
                  <a:cubicBezTo>
                    <a:pt x="3427" y="5923"/>
                    <a:pt x="3303" y="5905"/>
                    <a:pt x="3303" y="5905"/>
                  </a:cubicBezTo>
                  <a:cubicBezTo>
                    <a:pt x="2873" y="5459"/>
                    <a:pt x="2427" y="5250"/>
                    <a:pt x="1998" y="5250"/>
                  </a:cubicBezTo>
                  <a:cubicBezTo>
                    <a:pt x="1560" y="5250"/>
                    <a:pt x="1138" y="5467"/>
                    <a:pt x="767" y="5872"/>
                  </a:cubicBezTo>
                  <a:cubicBezTo>
                    <a:pt x="0" y="6706"/>
                    <a:pt x="300" y="8273"/>
                    <a:pt x="1335" y="9041"/>
                  </a:cubicBezTo>
                  <a:cubicBezTo>
                    <a:pt x="1649" y="9262"/>
                    <a:pt x="2014" y="9382"/>
                    <a:pt x="2379" y="9382"/>
                  </a:cubicBezTo>
                  <a:cubicBezTo>
                    <a:pt x="2674" y="9382"/>
                    <a:pt x="2968" y="9304"/>
                    <a:pt x="3236" y="9141"/>
                  </a:cubicBezTo>
                  <a:lnTo>
                    <a:pt x="3303" y="14411"/>
                  </a:lnTo>
                  <a:cubicBezTo>
                    <a:pt x="3303" y="14411"/>
                    <a:pt x="4103" y="16980"/>
                    <a:pt x="9040" y="17847"/>
                  </a:cubicBezTo>
                  <a:cubicBezTo>
                    <a:pt x="9607" y="16312"/>
                    <a:pt x="8406" y="14545"/>
                    <a:pt x="8406" y="14545"/>
                  </a:cubicBezTo>
                  <a:lnTo>
                    <a:pt x="8406" y="12243"/>
                  </a:lnTo>
                  <a:cubicBezTo>
                    <a:pt x="9124" y="12343"/>
                    <a:pt x="9842" y="12442"/>
                    <a:pt x="10438" y="12442"/>
                  </a:cubicBezTo>
                  <a:cubicBezTo>
                    <a:pt x="10840" y="12442"/>
                    <a:pt x="11187" y="12397"/>
                    <a:pt x="11442" y="12276"/>
                  </a:cubicBezTo>
                  <a:cubicBezTo>
                    <a:pt x="12042" y="11976"/>
                    <a:pt x="13310" y="10942"/>
                    <a:pt x="13310" y="6939"/>
                  </a:cubicBezTo>
                  <a:cubicBezTo>
                    <a:pt x="13310" y="2202"/>
                    <a:pt x="12276" y="501"/>
                    <a:pt x="1117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3452625" y="2382900"/>
              <a:ext cx="30900" cy="26550"/>
            </a:xfrm>
            <a:custGeom>
              <a:rect b="b" l="l" r="r" t="t"/>
              <a:pathLst>
                <a:path extrusionOk="0" h="1062" w="1236">
                  <a:moveTo>
                    <a:pt x="478" y="1"/>
                  </a:moveTo>
                  <a:cubicBezTo>
                    <a:pt x="206" y="1"/>
                    <a:pt x="1" y="225"/>
                    <a:pt x="1" y="537"/>
                  </a:cubicBezTo>
                  <a:cubicBezTo>
                    <a:pt x="1" y="853"/>
                    <a:pt x="244" y="1061"/>
                    <a:pt x="515" y="1061"/>
                  </a:cubicBezTo>
                  <a:cubicBezTo>
                    <a:pt x="645" y="1061"/>
                    <a:pt x="782" y="1013"/>
                    <a:pt x="902" y="904"/>
                  </a:cubicBezTo>
                  <a:cubicBezTo>
                    <a:pt x="1235" y="571"/>
                    <a:pt x="1002" y="4"/>
                    <a:pt x="535" y="4"/>
                  </a:cubicBezTo>
                  <a:cubicBezTo>
                    <a:pt x="516" y="2"/>
                    <a:pt x="497" y="1"/>
                    <a:pt x="4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3345900" y="2387975"/>
              <a:ext cx="33375" cy="28475"/>
            </a:xfrm>
            <a:custGeom>
              <a:rect b="b" l="l" r="r" t="t"/>
              <a:pathLst>
                <a:path extrusionOk="0" h="1139" w="1335">
                  <a:moveTo>
                    <a:pt x="601" y="1"/>
                  </a:moveTo>
                  <a:cubicBezTo>
                    <a:pt x="267" y="1"/>
                    <a:pt x="0" y="234"/>
                    <a:pt x="0" y="568"/>
                  </a:cubicBezTo>
                  <a:cubicBezTo>
                    <a:pt x="0" y="907"/>
                    <a:pt x="276" y="1139"/>
                    <a:pt x="568" y="1139"/>
                  </a:cubicBezTo>
                  <a:cubicBezTo>
                    <a:pt x="707" y="1139"/>
                    <a:pt x="849" y="1087"/>
                    <a:pt x="968" y="968"/>
                  </a:cubicBezTo>
                  <a:cubicBezTo>
                    <a:pt x="1335" y="635"/>
                    <a:pt x="11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3359225" y="2480550"/>
              <a:ext cx="52575" cy="34450"/>
            </a:xfrm>
            <a:custGeom>
              <a:rect b="b" l="l" r="r" t="t"/>
              <a:pathLst>
                <a:path extrusionOk="0" h="1378" w="2103">
                  <a:moveTo>
                    <a:pt x="168" y="1"/>
                  </a:moveTo>
                  <a:lnTo>
                    <a:pt x="168" y="1"/>
                  </a:lnTo>
                  <a:cubicBezTo>
                    <a:pt x="1" y="568"/>
                    <a:pt x="301" y="1135"/>
                    <a:pt x="835" y="1335"/>
                  </a:cubicBezTo>
                  <a:cubicBezTo>
                    <a:pt x="934" y="1364"/>
                    <a:pt x="1033" y="1378"/>
                    <a:pt x="1130" y="1378"/>
                  </a:cubicBezTo>
                  <a:cubicBezTo>
                    <a:pt x="1587" y="1378"/>
                    <a:pt x="1992" y="1069"/>
                    <a:pt x="2102" y="601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3362575" y="2491400"/>
              <a:ext cx="27550" cy="23700"/>
            </a:xfrm>
            <a:custGeom>
              <a:rect b="b" l="l" r="r" t="t"/>
              <a:pathLst>
                <a:path extrusionOk="0" h="948" w="1102">
                  <a:moveTo>
                    <a:pt x="0" y="0"/>
                  </a:moveTo>
                  <a:cubicBezTo>
                    <a:pt x="34" y="400"/>
                    <a:pt x="334" y="767"/>
                    <a:pt x="734" y="901"/>
                  </a:cubicBezTo>
                  <a:cubicBezTo>
                    <a:pt x="805" y="924"/>
                    <a:pt x="892" y="948"/>
                    <a:pt x="985" y="948"/>
                  </a:cubicBezTo>
                  <a:cubicBezTo>
                    <a:pt x="1023" y="948"/>
                    <a:pt x="1062" y="944"/>
                    <a:pt x="1101" y="934"/>
                  </a:cubicBezTo>
                  <a:cubicBezTo>
                    <a:pt x="1101" y="434"/>
                    <a:pt x="668" y="0"/>
                    <a:pt x="1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3453475" y="2345650"/>
              <a:ext cx="37550" cy="25675"/>
            </a:xfrm>
            <a:custGeom>
              <a:rect b="b" l="l" r="r" t="t"/>
              <a:pathLst>
                <a:path extrusionOk="0" h="1027" w="1502">
                  <a:moveTo>
                    <a:pt x="663" y="0"/>
                  </a:moveTo>
                  <a:cubicBezTo>
                    <a:pt x="376" y="0"/>
                    <a:pt x="102" y="189"/>
                    <a:pt x="0" y="493"/>
                  </a:cubicBezTo>
                  <a:lnTo>
                    <a:pt x="1368" y="1027"/>
                  </a:lnTo>
                  <a:cubicBezTo>
                    <a:pt x="1501" y="660"/>
                    <a:pt x="1301" y="226"/>
                    <a:pt x="934" y="59"/>
                  </a:cubicBezTo>
                  <a:cubicBezTo>
                    <a:pt x="846" y="19"/>
                    <a:pt x="754" y="0"/>
                    <a:pt x="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3254150" y="2388825"/>
              <a:ext cx="27550" cy="55900"/>
            </a:xfrm>
            <a:custGeom>
              <a:rect b="b" l="l" r="r" t="t"/>
              <a:pathLst>
                <a:path extrusionOk="0" h="2236" w="1102">
                  <a:moveTo>
                    <a:pt x="1" y="0"/>
                  </a:moveTo>
                  <a:lnTo>
                    <a:pt x="1" y="2235"/>
                  </a:lnTo>
                  <a:cubicBezTo>
                    <a:pt x="601" y="2235"/>
                    <a:pt x="1102" y="1735"/>
                    <a:pt x="1068" y="1134"/>
                  </a:cubicBezTo>
                  <a:cubicBezTo>
                    <a:pt x="1068" y="534"/>
                    <a:pt x="6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3407600" y="2388825"/>
              <a:ext cx="46725" cy="81750"/>
            </a:xfrm>
            <a:custGeom>
              <a:rect b="b" l="l" r="r" t="t"/>
              <a:pathLst>
                <a:path extrusionOk="0" h="3270" w="1869">
                  <a:moveTo>
                    <a:pt x="1" y="0"/>
                  </a:moveTo>
                  <a:lnTo>
                    <a:pt x="434" y="3269"/>
                  </a:lnTo>
                  <a:lnTo>
                    <a:pt x="1869" y="2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3275850" y="2514750"/>
              <a:ext cx="105100" cy="67575"/>
            </a:xfrm>
            <a:custGeom>
              <a:rect b="b" l="l" r="r" t="t"/>
              <a:pathLst>
                <a:path extrusionOk="0" h="2703" w="4204">
                  <a:moveTo>
                    <a:pt x="0" y="0"/>
                  </a:moveTo>
                  <a:lnTo>
                    <a:pt x="0" y="0"/>
                  </a:lnTo>
                  <a:cubicBezTo>
                    <a:pt x="167" y="534"/>
                    <a:pt x="467" y="1001"/>
                    <a:pt x="901" y="1334"/>
                  </a:cubicBezTo>
                  <a:cubicBezTo>
                    <a:pt x="1668" y="2002"/>
                    <a:pt x="4203" y="2702"/>
                    <a:pt x="4203" y="2702"/>
                  </a:cubicBezTo>
                  <a:lnTo>
                    <a:pt x="4203" y="1935"/>
                  </a:lnTo>
                  <a:cubicBezTo>
                    <a:pt x="2969" y="1768"/>
                    <a:pt x="401" y="1068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3932975" y="1095575"/>
              <a:ext cx="636325" cy="1648625"/>
            </a:xfrm>
            <a:custGeom>
              <a:rect b="b" l="l" r="r" t="t"/>
              <a:pathLst>
                <a:path extrusionOk="0" h="65945" w="25453">
                  <a:moveTo>
                    <a:pt x="22347" y="0"/>
                  </a:moveTo>
                  <a:cubicBezTo>
                    <a:pt x="22062" y="0"/>
                    <a:pt x="21783" y="85"/>
                    <a:pt x="21549" y="260"/>
                  </a:cubicBezTo>
                  <a:lnTo>
                    <a:pt x="17613" y="2528"/>
                  </a:lnTo>
                  <a:cubicBezTo>
                    <a:pt x="17146" y="2862"/>
                    <a:pt x="16846" y="3396"/>
                    <a:pt x="16846" y="3963"/>
                  </a:cubicBezTo>
                  <a:lnTo>
                    <a:pt x="16846" y="6465"/>
                  </a:lnTo>
                  <a:cubicBezTo>
                    <a:pt x="16779" y="7332"/>
                    <a:pt x="16346" y="8066"/>
                    <a:pt x="15612" y="8533"/>
                  </a:cubicBezTo>
                  <a:lnTo>
                    <a:pt x="8207" y="12869"/>
                  </a:lnTo>
                  <a:lnTo>
                    <a:pt x="8207" y="11435"/>
                  </a:lnTo>
                  <a:cubicBezTo>
                    <a:pt x="8240" y="11168"/>
                    <a:pt x="8106" y="10901"/>
                    <a:pt x="7873" y="10768"/>
                  </a:cubicBezTo>
                  <a:lnTo>
                    <a:pt x="6038" y="9700"/>
                  </a:lnTo>
                  <a:cubicBezTo>
                    <a:pt x="5918" y="9647"/>
                    <a:pt x="5787" y="9620"/>
                    <a:pt x="5655" y="9620"/>
                  </a:cubicBezTo>
                  <a:cubicBezTo>
                    <a:pt x="5455" y="9620"/>
                    <a:pt x="5251" y="9680"/>
                    <a:pt x="5071" y="9800"/>
                  </a:cubicBezTo>
                  <a:lnTo>
                    <a:pt x="3870" y="10467"/>
                  </a:lnTo>
                  <a:lnTo>
                    <a:pt x="3570" y="10634"/>
                  </a:lnTo>
                  <a:lnTo>
                    <a:pt x="1635" y="11768"/>
                  </a:lnTo>
                  <a:cubicBezTo>
                    <a:pt x="1502" y="11835"/>
                    <a:pt x="1402" y="11935"/>
                    <a:pt x="1302" y="12002"/>
                  </a:cubicBezTo>
                  <a:lnTo>
                    <a:pt x="1168" y="12135"/>
                  </a:lnTo>
                  <a:cubicBezTo>
                    <a:pt x="501" y="12736"/>
                    <a:pt x="101" y="13603"/>
                    <a:pt x="67" y="14504"/>
                  </a:cubicBezTo>
                  <a:lnTo>
                    <a:pt x="67" y="63772"/>
                  </a:lnTo>
                  <a:cubicBezTo>
                    <a:pt x="1" y="64139"/>
                    <a:pt x="167" y="64539"/>
                    <a:pt x="501" y="64773"/>
                  </a:cubicBezTo>
                  <a:lnTo>
                    <a:pt x="2369" y="65840"/>
                  </a:lnTo>
                  <a:cubicBezTo>
                    <a:pt x="2508" y="65910"/>
                    <a:pt x="2664" y="65945"/>
                    <a:pt x="2824" y="65945"/>
                  </a:cubicBezTo>
                  <a:cubicBezTo>
                    <a:pt x="3047" y="65945"/>
                    <a:pt x="3275" y="65876"/>
                    <a:pt x="3470" y="65740"/>
                  </a:cubicBezTo>
                  <a:lnTo>
                    <a:pt x="23818" y="53965"/>
                  </a:lnTo>
                  <a:cubicBezTo>
                    <a:pt x="24752" y="53365"/>
                    <a:pt x="25319" y="52364"/>
                    <a:pt x="25385" y="51263"/>
                  </a:cubicBezTo>
                  <a:lnTo>
                    <a:pt x="25385" y="2495"/>
                  </a:lnTo>
                  <a:cubicBezTo>
                    <a:pt x="25452" y="1961"/>
                    <a:pt x="25219" y="1494"/>
                    <a:pt x="24818" y="1194"/>
                  </a:cubicBezTo>
                  <a:lnTo>
                    <a:pt x="22950" y="127"/>
                  </a:lnTo>
                  <a:cubicBezTo>
                    <a:pt x="22756" y="43"/>
                    <a:pt x="22550" y="0"/>
                    <a:pt x="223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3947150" y="1336000"/>
              <a:ext cx="181825" cy="107175"/>
            </a:xfrm>
            <a:custGeom>
              <a:rect b="b" l="l" r="r" t="t"/>
              <a:pathLst>
                <a:path extrusionOk="0" h="4287" w="7273">
                  <a:moveTo>
                    <a:pt x="5070" y="1"/>
                  </a:moveTo>
                  <a:cubicBezTo>
                    <a:pt x="4876" y="1"/>
                    <a:pt x="4679" y="53"/>
                    <a:pt x="4504" y="150"/>
                  </a:cubicBezTo>
                  <a:lnTo>
                    <a:pt x="3303" y="850"/>
                  </a:lnTo>
                  <a:lnTo>
                    <a:pt x="3003" y="1017"/>
                  </a:lnTo>
                  <a:lnTo>
                    <a:pt x="1035" y="2151"/>
                  </a:lnTo>
                  <a:cubicBezTo>
                    <a:pt x="935" y="2218"/>
                    <a:pt x="801" y="2285"/>
                    <a:pt x="701" y="2351"/>
                  </a:cubicBezTo>
                  <a:lnTo>
                    <a:pt x="568" y="2485"/>
                  </a:lnTo>
                  <a:cubicBezTo>
                    <a:pt x="334" y="2718"/>
                    <a:pt x="134" y="2952"/>
                    <a:pt x="1" y="3219"/>
                  </a:cubicBezTo>
                  <a:lnTo>
                    <a:pt x="1835" y="4286"/>
                  </a:lnTo>
                  <a:cubicBezTo>
                    <a:pt x="2002" y="4019"/>
                    <a:pt x="2169" y="3786"/>
                    <a:pt x="2402" y="3552"/>
                  </a:cubicBezTo>
                  <a:lnTo>
                    <a:pt x="2569" y="3419"/>
                  </a:lnTo>
                  <a:cubicBezTo>
                    <a:pt x="2669" y="3352"/>
                    <a:pt x="2769" y="3285"/>
                    <a:pt x="2869" y="3219"/>
                  </a:cubicBezTo>
                  <a:lnTo>
                    <a:pt x="4871" y="2085"/>
                  </a:lnTo>
                  <a:lnTo>
                    <a:pt x="5138" y="1918"/>
                  </a:lnTo>
                  <a:lnTo>
                    <a:pt x="6372" y="1217"/>
                  </a:lnTo>
                  <a:cubicBezTo>
                    <a:pt x="6539" y="1113"/>
                    <a:pt x="6732" y="1061"/>
                    <a:pt x="6926" y="1061"/>
                  </a:cubicBezTo>
                  <a:cubicBezTo>
                    <a:pt x="7043" y="1061"/>
                    <a:pt x="7160" y="1080"/>
                    <a:pt x="7273" y="1117"/>
                  </a:cubicBezTo>
                  <a:lnTo>
                    <a:pt x="5471" y="83"/>
                  </a:lnTo>
                  <a:cubicBezTo>
                    <a:pt x="5346" y="27"/>
                    <a:pt x="5209" y="1"/>
                    <a:pt x="507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4359950" y="1095575"/>
              <a:ext cx="192675" cy="105750"/>
            </a:xfrm>
            <a:custGeom>
              <a:rect b="b" l="l" r="r" t="t"/>
              <a:pathLst>
                <a:path extrusionOk="0" h="4230" w="7707">
                  <a:moveTo>
                    <a:pt x="5268" y="0"/>
                  </a:moveTo>
                  <a:cubicBezTo>
                    <a:pt x="4983" y="0"/>
                    <a:pt x="4704" y="85"/>
                    <a:pt x="4470" y="260"/>
                  </a:cubicBezTo>
                  <a:lnTo>
                    <a:pt x="534" y="2528"/>
                  </a:lnTo>
                  <a:cubicBezTo>
                    <a:pt x="301" y="2695"/>
                    <a:pt x="101" y="2895"/>
                    <a:pt x="1" y="3162"/>
                  </a:cubicBezTo>
                  <a:lnTo>
                    <a:pt x="1835" y="4230"/>
                  </a:lnTo>
                  <a:cubicBezTo>
                    <a:pt x="1969" y="3963"/>
                    <a:pt x="2135" y="3763"/>
                    <a:pt x="2369" y="3596"/>
                  </a:cubicBezTo>
                  <a:lnTo>
                    <a:pt x="6305" y="1328"/>
                  </a:lnTo>
                  <a:cubicBezTo>
                    <a:pt x="6539" y="1152"/>
                    <a:pt x="6818" y="1068"/>
                    <a:pt x="7103" y="1068"/>
                  </a:cubicBezTo>
                  <a:cubicBezTo>
                    <a:pt x="7306" y="1068"/>
                    <a:pt x="7512" y="1111"/>
                    <a:pt x="7706" y="1194"/>
                  </a:cubicBezTo>
                  <a:lnTo>
                    <a:pt x="5871" y="127"/>
                  </a:lnTo>
                  <a:cubicBezTo>
                    <a:pt x="5677" y="43"/>
                    <a:pt x="5471" y="0"/>
                    <a:pt x="52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4339100" y="1174625"/>
              <a:ext cx="66750" cy="146800"/>
            </a:xfrm>
            <a:custGeom>
              <a:rect b="b" l="l" r="r" t="t"/>
              <a:pathLst>
                <a:path extrusionOk="0" h="5872" w="2670">
                  <a:moveTo>
                    <a:pt x="835" y="0"/>
                  </a:moveTo>
                  <a:cubicBezTo>
                    <a:pt x="701" y="234"/>
                    <a:pt x="601" y="534"/>
                    <a:pt x="601" y="834"/>
                  </a:cubicBezTo>
                  <a:lnTo>
                    <a:pt x="601" y="3336"/>
                  </a:lnTo>
                  <a:cubicBezTo>
                    <a:pt x="568" y="3870"/>
                    <a:pt x="368" y="4403"/>
                    <a:pt x="1" y="4804"/>
                  </a:cubicBezTo>
                  <a:lnTo>
                    <a:pt x="1835" y="5871"/>
                  </a:lnTo>
                  <a:cubicBezTo>
                    <a:pt x="2202" y="5471"/>
                    <a:pt x="2402" y="4937"/>
                    <a:pt x="2436" y="4403"/>
                  </a:cubicBezTo>
                  <a:lnTo>
                    <a:pt x="2436" y="1902"/>
                  </a:lnTo>
                  <a:cubicBezTo>
                    <a:pt x="2469" y="1601"/>
                    <a:pt x="2536" y="1301"/>
                    <a:pt x="2669" y="1068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3980525" y="1122075"/>
              <a:ext cx="587100" cy="1622225"/>
            </a:xfrm>
            <a:custGeom>
              <a:rect b="b" l="l" r="r" t="t"/>
              <a:pathLst>
                <a:path extrusionOk="0" h="64889" w="23484">
                  <a:moveTo>
                    <a:pt x="22363" y="0"/>
                  </a:moveTo>
                  <a:cubicBezTo>
                    <a:pt x="22097" y="0"/>
                    <a:pt x="21798" y="86"/>
                    <a:pt x="21482" y="268"/>
                  </a:cubicBezTo>
                  <a:lnTo>
                    <a:pt x="17546" y="2536"/>
                  </a:lnTo>
                  <a:cubicBezTo>
                    <a:pt x="17079" y="2869"/>
                    <a:pt x="16812" y="3403"/>
                    <a:pt x="16812" y="3970"/>
                  </a:cubicBezTo>
                  <a:lnTo>
                    <a:pt x="16812" y="6472"/>
                  </a:lnTo>
                  <a:cubicBezTo>
                    <a:pt x="16745" y="7306"/>
                    <a:pt x="16312" y="8073"/>
                    <a:pt x="15578" y="8540"/>
                  </a:cubicBezTo>
                  <a:lnTo>
                    <a:pt x="7572" y="13210"/>
                  </a:lnTo>
                  <a:cubicBezTo>
                    <a:pt x="7352" y="13336"/>
                    <a:pt x="7148" y="13396"/>
                    <a:pt x="6971" y="13396"/>
                  </a:cubicBezTo>
                  <a:cubicBezTo>
                    <a:pt x="6588" y="13396"/>
                    <a:pt x="6338" y="13112"/>
                    <a:pt x="6338" y="12610"/>
                  </a:cubicBezTo>
                  <a:lnTo>
                    <a:pt x="6338" y="10375"/>
                  </a:lnTo>
                  <a:cubicBezTo>
                    <a:pt x="6338" y="9881"/>
                    <a:pt x="6035" y="9628"/>
                    <a:pt x="5644" y="9628"/>
                  </a:cubicBezTo>
                  <a:cubicBezTo>
                    <a:pt x="5455" y="9628"/>
                    <a:pt x="5244" y="9688"/>
                    <a:pt x="5037" y="9808"/>
                  </a:cubicBezTo>
                  <a:lnTo>
                    <a:pt x="3836" y="10475"/>
                  </a:lnTo>
                  <a:lnTo>
                    <a:pt x="3536" y="10642"/>
                  </a:lnTo>
                  <a:lnTo>
                    <a:pt x="1568" y="11776"/>
                  </a:lnTo>
                  <a:cubicBezTo>
                    <a:pt x="1434" y="11842"/>
                    <a:pt x="1334" y="11909"/>
                    <a:pt x="1234" y="12009"/>
                  </a:cubicBezTo>
                  <a:lnTo>
                    <a:pt x="1101" y="12143"/>
                  </a:lnTo>
                  <a:cubicBezTo>
                    <a:pt x="434" y="12743"/>
                    <a:pt x="33" y="13610"/>
                    <a:pt x="0" y="14511"/>
                  </a:cubicBezTo>
                  <a:lnTo>
                    <a:pt x="0" y="63746"/>
                  </a:lnTo>
                  <a:cubicBezTo>
                    <a:pt x="0" y="64463"/>
                    <a:pt x="359" y="64889"/>
                    <a:pt x="882" y="64889"/>
                  </a:cubicBezTo>
                  <a:cubicBezTo>
                    <a:pt x="1089" y="64889"/>
                    <a:pt x="1322" y="64822"/>
                    <a:pt x="1568" y="64680"/>
                  </a:cubicBezTo>
                  <a:lnTo>
                    <a:pt x="21916" y="52905"/>
                  </a:lnTo>
                  <a:cubicBezTo>
                    <a:pt x="22850" y="52305"/>
                    <a:pt x="23417" y="51304"/>
                    <a:pt x="23483" y="50203"/>
                  </a:cubicBezTo>
                  <a:lnTo>
                    <a:pt x="23483" y="1435"/>
                  </a:lnTo>
                  <a:cubicBezTo>
                    <a:pt x="23483" y="531"/>
                    <a:pt x="23025" y="0"/>
                    <a:pt x="223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3980525" y="1122075"/>
              <a:ext cx="587100" cy="1622025"/>
            </a:xfrm>
            <a:custGeom>
              <a:rect b="b" l="l" r="r" t="t"/>
              <a:pathLst>
                <a:path extrusionOk="0" h="64881" w="23484">
                  <a:moveTo>
                    <a:pt x="22383" y="368"/>
                  </a:moveTo>
                  <a:cubicBezTo>
                    <a:pt x="23050" y="368"/>
                    <a:pt x="23083" y="1168"/>
                    <a:pt x="23083" y="1402"/>
                  </a:cubicBezTo>
                  <a:lnTo>
                    <a:pt x="23083" y="50203"/>
                  </a:lnTo>
                  <a:cubicBezTo>
                    <a:pt x="23016" y="51171"/>
                    <a:pt x="22516" y="52071"/>
                    <a:pt x="21716" y="52605"/>
                  </a:cubicBezTo>
                  <a:lnTo>
                    <a:pt x="1368" y="64347"/>
                  </a:lnTo>
                  <a:cubicBezTo>
                    <a:pt x="1201" y="64447"/>
                    <a:pt x="1034" y="64480"/>
                    <a:pt x="834" y="64513"/>
                  </a:cubicBezTo>
                  <a:cubicBezTo>
                    <a:pt x="400" y="64513"/>
                    <a:pt x="367" y="63980"/>
                    <a:pt x="367" y="63746"/>
                  </a:cubicBezTo>
                  <a:lnTo>
                    <a:pt x="367" y="14511"/>
                  </a:lnTo>
                  <a:cubicBezTo>
                    <a:pt x="400" y="13710"/>
                    <a:pt x="734" y="12977"/>
                    <a:pt x="1334" y="12410"/>
                  </a:cubicBezTo>
                  <a:lnTo>
                    <a:pt x="1368" y="12376"/>
                  </a:lnTo>
                  <a:lnTo>
                    <a:pt x="1468" y="12309"/>
                  </a:lnTo>
                  <a:cubicBezTo>
                    <a:pt x="1534" y="12243"/>
                    <a:pt x="1635" y="12176"/>
                    <a:pt x="1735" y="12109"/>
                  </a:cubicBezTo>
                  <a:lnTo>
                    <a:pt x="3703" y="10975"/>
                  </a:lnTo>
                  <a:lnTo>
                    <a:pt x="4003" y="10808"/>
                  </a:lnTo>
                  <a:lnTo>
                    <a:pt x="5204" y="10108"/>
                  </a:lnTo>
                  <a:cubicBezTo>
                    <a:pt x="5337" y="10041"/>
                    <a:pt x="5471" y="10008"/>
                    <a:pt x="5637" y="10008"/>
                  </a:cubicBezTo>
                  <a:cubicBezTo>
                    <a:pt x="5838" y="10008"/>
                    <a:pt x="5938" y="10108"/>
                    <a:pt x="5938" y="10375"/>
                  </a:cubicBezTo>
                  <a:lnTo>
                    <a:pt x="5938" y="12610"/>
                  </a:lnTo>
                  <a:cubicBezTo>
                    <a:pt x="5871" y="13210"/>
                    <a:pt x="6338" y="13777"/>
                    <a:pt x="6972" y="13777"/>
                  </a:cubicBezTo>
                  <a:cubicBezTo>
                    <a:pt x="7239" y="13777"/>
                    <a:pt x="7505" y="13677"/>
                    <a:pt x="7739" y="13544"/>
                  </a:cubicBezTo>
                  <a:lnTo>
                    <a:pt x="15745" y="8840"/>
                  </a:lnTo>
                  <a:cubicBezTo>
                    <a:pt x="16579" y="8340"/>
                    <a:pt x="17112" y="7439"/>
                    <a:pt x="17179" y="6472"/>
                  </a:cubicBezTo>
                  <a:lnTo>
                    <a:pt x="17179" y="3970"/>
                  </a:lnTo>
                  <a:cubicBezTo>
                    <a:pt x="17179" y="3537"/>
                    <a:pt x="17379" y="3136"/>
                    <a:pt x="17746" y="2869"/>
                  </a:cubicBezTo>
                  <a:lnTo>
                    <a:pt x="21682" y="568"/>
                  </a:lnTo>
                  <a:cubicBezTo>
                    <a:pt x="21882" y="468"/>
                    <a:pt x="22116" y="368"/>
                    <a:pt x="22383" y="368"/>
                  </a:cubicBezTo>
                  <a:close/>
                  <a:moveTo>
                    <a:pt x="22383" y="1"/>
                  </a:moveTo>
                  <a:cubicBezTo>
                    <a:pt x="22049" y="1"/>
                    <a:pt x="21749" y="101"/>
                    <a:pt x="21482" y="268"/>
                  </a:cubicBezTo>
                  <a:lnTo>
                    <a:pt x="17546" y="2536"/>
                  </a:lnTo>
                  <a:cubicBezTo>
                    <a:pt x="17079" y="2869"/>
                    <a:pt x="16812" y="3403"/>
                    <a:pt x="16812" y="3970"/>
                  </a:cubicBezTo>
                  <a:lnTo>
                    <a:pt x="16812" y="6472"/>
                  </a:lnTo>
                  <a:cubicBezTo>
                    <a:pt x="16745" y="7306"/>
                    <a:pt x="16312" y="8073"/>
                    <a:pt x="15578" y="8540"/>
                  </a:cubicBezTo>
                  <a:lnTo>
                    <a:pt x="7572" y="13210"/>
                  </a:lnTo>
                  <a:cubicBezTo>
                    <a:pt x="7372" y="13344"/>
                    <a:pt x="7172" y="13377"/>
                    <a:pt x="6972" y="13410"/>
                  </a:cubicBezTo>
                  <a:cubicBezTo>
                    <a:pt x="6605" y="13410"/>
                    <a:pt x="6338" y="13110"/>
                    <a:pt x="6338" y="12610"/>
                  </a:cubicBezTo>
                  <a:lnTo>
                    <a:pt x="6338" y="10375"/>
                  </a:lnTo>
                  <a:cubicBezTo>
                    <a:pt x="6370" y="9961"/>
                    <a:pt x="6068" y="9639"/>
                    <a:pt x="5692" y="9639"/>
                  </a:cubicBezTo>
                  <a:cubicBezTo>
                    <a:pt x="5674" y="9639"/>
                    <a:pt x="5656" y="9639"/>
                    <a:pt x="5637" y="9641"/>
                  </a:cubicBezTo>
                  <a:cubicBezTo>
                    <a:pt x="5437" y="9641"/>
                    <a:pt x="5237" y="9674"/>
                    <a:pt x="5037" y="9808"/>
                  </a:cubicBezTo>
                  <a:lnTo>
                    <a:pt x="3836" y="10475"/>
                  </a:lnTo>
                  <a:lnTo>
                    <a:pt x="3536" y="10642"/>
                  </a:lnTo>
                  <a:lnTo>
                    <a:pt x="1568" y="11776"/>
                  </a:lnTo>
                  <a:cubicBezTo>
                    <a:pt x="1434" y="11842"/>
                    <a:pt x="1334" y="11909"/>
                    <a:pt x="1234" y="12009"/>
                  </a:cubicBezTo>
                  <a:lnTo>
                    <a:pt x="1101" y="12143"/>
                  </a:lnTo>
                  <a:cubicBezTo>
                    <a:pt x="434" y="12743"/>
                    <a:pt x="33" y="13610"/>
                    <a:pt x="0" y="14511"/>
                  </a:cubicBezTo>
                  <a:lnTo>
                    <a:pt x="0" y="63746"/>
                  </a:lnTo>
                  <a:cubicBezTo>
                    <a:pt x="0" y="64480"/>
                    <a:pt x="334" y="64880"/>
                    <a:pt x="867" y="64880"/>
                  </a:cubicBezTo>
                  <a:cubicBezTo>
                    <a:pt x="1101" y="64880"/>
                    <a:pt x="1334" y="64780"/>
                    <a:pt x="1568" y="64680"/>
                  </a:cubicBezTo>
                  <a:lnTo>
                    <a:pt x="21916" y="52905"/>
                  </a:lnTo>
                  <a:cubicBezTo>
                    <a:pt x="22850" y="52305"/>
                    <a:pt x="23417" y="51304"/>
                    <a:pt x="23483" y="50203"/>
                  </a:cubicBezTo>
                  <a:lnTo>
                    <a:pt x="23483" y="1435"/>
                  </a:lnTo>
                  <a:cubicBezTo>
                    <a:pt x="23483" y="534"/>
                    <a:pt x="23050" y="1"/>
                    <a:pt x="223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2"/>
            <p:cNvSpPr/>
            <p:nvPr/>
          </p:nvSpPr>
          <p:spPr>
            <a:xfrm>
              <a:off x="4048900" y="1346400"/>
              <a:ext cx="461175" cy="709700"/>
            </a:xfrm>
            <a:custGeom>
              <a:rect b="b" l="l" r="r" t="t"/>
              <a:pathLst>
                <a:path extrusionOk="0" h="28388" w="18447">
                  <a:moveTo>
                    <a:pt x="18447" y="1"/>
                  </a:moveTo>
                  <a:lnTo>
                    <a:pt x="0" y="10642"/>
                  </a:lnTo>
                  <a:lnTo>
                    <a:pt x="0" y="28388"/>
                  </a:lnTo>
                  <a:lnTo>
                    <a:pt x="18447" y="17747"/>
                  </a:lnTo>
                  <a:lnTo>
                    <a:pt x="1844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2"/>
            <p:cNvSpPr/>
            <p:nvPr/>
          </p:nvSpPr>
          <p:spPr>
            <a:xfrm>
              <a:off x="4048900" y="1639125"/>
              <a:ext cx="461175" cy="416975"/>
            </a:xfrm>
            <a:custGeom>
              <a:rect b="b" l="l" r="r" t="t"/>
              <a:pathLst>
                <a:path extrusionOk="0" h="16679" w="18447">
                  <a:moveTo>
                    <a:pt x="15211" y="0"/>
                  </a:moveTo>
                  <a:lnTo>
                    <a:pt x="12242" y="4437"/>
                  </a:lnTo>
                  <a:lnTo>
                    <a:pt x="13844" y="6038"/>
                  </a:lnTo>
                  <a:lnTo>
                    <a:pt x="13844" y="6038"/>
                  </a:lnTo>
                  <a:lnTo>
                    <a:pt x="6138" y="1601"/>
                  </a:lnTo>
                  <a:lnTo>
                    <a:pt x="0" y="9574"/>
                  </a:lnTo>
                  <a:lnTo>
                    <a:pt x="0" y="16679"/>
                  </a:lnTo>
                  <a:lnTo>
                    <a:pt x="18447" y="6038"/>
                  </a:lnTo>
                  <a:lnTo>
                    <a:pt x="18447" y="2702"/>
                  </a:lnTo>
                  <a:lnTo>
                    <a:pt x="15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2"/>
            <p:cNvSpPr/>
            <p:nvPr/>
          </p:nvSpPr>
          <p:spPr>
            <a:xfrm>
              <a:off x="4320750" y="1530675"/>
              <a:ext cx="74250" cy="96375"/>
            </a:xfrm>
            <a:custGeom>
              <a:rect b="b" l="l" r="r" t="t"/>
              <a:pathLst>
                <a:path extrusionOk="0" h="3855" w="2970">
                  <a:moveTo>
                    <a:pt x="2144" y="0"/>
                  </a:moveTo>
                  <a:cubicBezTo>
                    <a:pt x="1941" y="0"/>
                    <a:pt x="1712" y="65"/>
                    <a:pt x="1468" y="202"/>
                  </a:cubicBezTo>
                  <a:cubicBezTo>
                    <a:pt x="601" y="769"/>
                    <a:pt x="34" y="1736"/>
                    <a:pt x="1" y="2804"/>
                  </a:cubicBezTo>
                  <a:cubicBezTo>
                    <a:pt x="1" y="3462"/>
                    <a:pt x="315" y="3855"/>
                    <a:pt x="793" y="3855"/>
                  </a:cubicBezTo>
                  <a:cubicBezTo>
                    <a:pt x="993" y="3855"/>
                    <a:pt x="1222" y="3786"/>
                    <a:pt x="1468" y="3638"/>
                  </a:cubicBezTo>
                  <a:cubicBezTo>
                    <a:pt x="2369" y="3071"/>
                    <a:pt x="2903" y="2103"/>
                    <a:pt x="2970" y="1069"/>
                  </a:cubicBezTo>
                  <a:cubicBezTo>
                    <a:pt x="2970" y="384"/>
                    <a:pt x="2635" y="0"/>
                    <a:pt x="21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2"/>
            <p:cNvSpPr/>
            <p:nvPr/>
          </p:nvSpPr>
          <p:spPr>
            <a:xfrm>
              <a:off x="4048900" y="2072900"/>
              <a:ext cx="76750" cy="99350"/>
            </a:xfrm>
            <a:custGeom>
              <a:rect b="b" l="l" r="r" t="t"/>
              <a:pathLst>
                <a:path extrusionOk="0" h="3974" w="3070">
                  <a:moveTo>
                    <a:pt x="2198" y="0"/>
                  </a:moveTo>
                  <a:cubicBezTo>
                    <a:pt x="1996" y="0"/>
                    <a:pt x="1771" y="63"/>
                    <a:pt x="1535" y="195"/>
                  </a:cubicBezTo>
                  <a:cubicBezTo>
                    <a:pt x="634" y="795"/>
                    <a:pt x="67" y="1796"/>
                    <a:pt x="0" y="2864"/>
                  </a:cubicBezTo>
                  <a:cubicBezTo>
                    <a:pt x="0" y="3555"/>
                    <a:pt x="358" y="3974"/>
                    <a:pt x="867" y="3974"/>
                  </a:cubicBezTo>
                  <a:cubicBezTo>
                    <a:pt x="1070" y="3974"/>
                    <a:pt x="1297" y="3907"/>
                    <a:pt x="1535" y="3764"/>
                  </a:cubicBezTo>
                  <a:cubicBezTo>
                    <a:pt x="2435" y="3164"/>
                    <a:pt x="3036" y="2163"/>
                    <a:pt x="3069" y="1096"/>
                  </a:cubicBezTo>
                  <a:cubicBezTo>
                    <a:pt x="3069" y="402"/>
                    <a:pt x="2709" y="0"/>
                    <a:pt x="21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2"/>
            <p:cNvSpPr/>
            <p:nvPr/>
          </p:nvSpPr>
          <p:spPr>
            <a:xfrm>
              <a:off x="4163975" y="1906200"/>
              <a:ext cx="231025" cy="154225"/>
            </a:xfrm>
            <a:custGeom>
              <a:rect b="b" l="l" r="r" t="t"/>
              <a:pathLst>
                <a:path extrusionOk="0" h="6169" w="9241">
                  <a:moveTo>
                    <a:pt x="8971" y="1"/>
                  </a:moveTo>
                  <a:cubicBezTo>
                    <a:pt x="8904" y="1"/>
                    <a:pt x="8826" y="20"/>
                    <a:pt x="8740" y="58"/>
                  </a:cubicBezTo>
                  <a:lnTo>
                    <a:pt x="501" y="4828"/>
                  </a:lnTo>
                  <a:cubicBezTo>
                    <a:pt x="201" y="4995"/>
                    <a:pt x="34" y="5329"/>
                    <a:pt x="1" y="5662"/>
                  </a:cubicBezTo>
                  <a:lnTo>
                    <a:pt x="1" y="5829"/>
                  </a:lnTo>
                  <a:cubicBezTo>
                    <a:pt x="1" y="6040"/>
                    <a:pt x="116" y="6168"/>
                    <a:pt x="277" y="6168"/>
                  </a:cubicBezTo>
                  <a:cubicBezTo>
                    <a:pt x="345" y="6168"/>
                    <a:pt x="422" y="6145"/>
                    <a:pt x="501" y="6096"/>
                  </a:cubicBezTo>
                  <a:lnTo>
                    <a:pt x="8740" y="1359"/>
                  </a:lnTo>
                  <a:cubicBezTo>
                    <a:pt x="9040" y="1159"/>
                    <a:pt x="9207" y="859"/>
                    <a:pt x="9241" y="525"/>
                  </a:cubicBezTo>
                  <a:lnTo>
                    <a:pt x="9241" y="358"/>
                  </a:lnTo>
                  <a:cubicBezTo>
                    <a:pt x="9241" y="120"/>
                    <a:pt x="9138" y="1"/>
                    <a:pt x="89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2"/>
            <p:cNvSpPr/>
            <p:nvPr/>
          </p:nvSpPr>
          <p:spPr>
            <a:xfrm>
              <a:off x="4163975" y="1910325"/>
              <a:ext cx="333600" cy="208450"/>
            </a:xfrm>
            <a:custGeom>
              <a:rect b="b" l="l" r="r" t="t"/>
              <a:pathLst>
                <a:path extrusionOk="0" h="8338" w="13344">
                  <a:moveTo>
                    <a:pt x="13173" y="0"/>
                  </a:moveTo>
                  <a:cubicBezTo>
                    <a:pt x="13126" y="0"/>
                    <a:pt x="13071" y="19"/>
                    <a:pt x="13010" y="60"/>
                  </a:cubicBezTo>
                  <a:lnTo>
                    <a:pt x="368" y="7332"/>
                  </a:lnTo>
                  <a:cubicBezTo>
                    <a:pt x="167" y="7465"/>
                    <a:pt x="34" y="7699"/>
                    <a:pt x="1" y="7966"/>
                  </a:cubicBezTo>
                  <a:lnTo>
                    <a:pt x="1" y="8066"/>
                  </a:lnTo>
                  <a:cubicBezTo>
                    <a:pt x="1" y="8238"/>
                    <a:pt x="92" y="8338"/>
                    <a:pt x="220" y="8338"/>
                  </a:cubicBezTo>
                  <a:cubicBezTo>
                    <a:pt x="265" y="8338"/>
                    <a:pt x="315" y="8325"/>
                    <a:pt x="368" y="8299"/>
                  </a:cubicBezTo>
                  <a:lnTo>
                    <a:pt x="12977" y="994"/>
                  </a:lnTo>
                  <a:cubicBezTo>
                    <a:pt x="13210" y="860"/>
                    <a:pt x="13343" y="627"/>
                    <a:pt x="13343" y="393"/>
                  </a:cubicBezTo>
                  <a:lnTo>
                    <a:pt x="13343" y="260"/>
                  </a:lnTo>
                  <a:cubicBezTo>
                    <a:pt x="13343" y="98"/>
                    <a:pt x="13279" y="0"/>
                    <a:pt x="13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2"/>
            <p:cNvSpPr/>
            <p:nvPr/>
          </p:nvSpPr>
          <p:spPr>
            <a:xfrm>
              <a:off x="4041400" y="2511050"/>
              <a:ext cx="92575" cy="118800"/>
            </a:xfrm>
            <a:custGeom>
              <a:rect b="b" l="l" r="r" t="t"/>
              <a:pathLst>
                <a:path extrusionOk="0" h="4752" w="3703">
                  <a:moveTo>
                    <a:pt x="1868" y="182"/>
                  </a:moveTo>
                  <a:lnTo>
                    <a:pt x="3403" y="1015"/>
                  </a:lnTo>
                  <a:lnTo>
                    <a:pt x="2969" y="1282"/>
                  </a:lnTo>
                  <a:cubicBezTo>
                    <a:pt x="2936" y="1316"/>
                    <a:pt x="2902" y="1349"/>
                    <a:pt x="2902" y="1382"/>
                  </a:cubicBezTo>
                  <a:lnTo>
                    <a:pt x="2902" y="3250"/>
                  </a:lnTo>
                  <a:lnTo>
                    <a:pt x="801" y="4485"/>
                  </a:lnTo>
                  <a:lnTo>
                    <a:pt x="801" y="2717"/>
                  </a:lnTo>
                  <a:cubicBezTo>
                    <a:pt x="801" y="2650"/>
                    <a:pt x="767" y="2650"/>
                    <a:pt x="734" y="2617"/>
                  </a:cubicBezTo>
                  <a:lnTo>
                    <a:pt x="634" y="2617"/>
                  </a:lnTo>
                  <a:lnTo>
                    <a:pt x="367" y="2783"/>
                  </a:lnTo>
                  <a:lnTo>
                    <a:pt x="367" y="2783"/>
                  </a:lnTo>
                  <a:lnTo>
                    <a:pt x="1868" y="182"/>
                  </a:lnTo>
                  <a:close/>
                  <a:moveTo>
                    <a:pt x="1865" y="1"/>
                  </a:moveTo>
                  <a:cubicBezTo>
                    <a:pt x="1832" y="1"/>
                    <a:pt x="1792" y="25"/>
                    <a:pt x="1768" y="48"/>
                  </a:cubicBezTo>
                  <a:lnTo>
                    <a:pt x="33" y="3017"/>
                  </a:lnTo>
                  <a:cubicBezTo>
                    <a:pt x="0" y="3050"/>
                    <a:pt x="0" y="3117"/>
                    <a:pt x="33" y="3150"/>
                  </a:cubicBezTo>
                  <a:cubicBezTo>
                    <a:pt x="50" y="3167"/>
                    <a:pt x="67" y="3175"/>
                    <a:pt x="84" y="3175"/>
                  </a:cubicBezTo>
                  <a:cubicBezTo>
                    <a:pt x="100" y="3175"/>
                    <a:pt x="117" y="3167"/>
                    <a:pt x="134" y="3150"/>
                  </a:cubicBezTo>
                  <a:lnTo>
                    <a:pt x="601" y="2883"/>
                  </a:lnTo>
                  <a:lnTo>
                    <a:pt x="601" y="4651"/>
                  </a:lnTo>
                  <a:cubicBezTo>
                    <a:pt x="601" y="4685"/>
                    <a:pt x="601" y="4718"/>
                    <a:pt x="634" y="4751"/>
                  </a:cubicBezTo>
                  <a:lnTo>
                    <a:pt x="701" y="4751"/>
                  </a:lnTo>
                  <a:cubicBezTo>
                    <a:pt x="701" y="4751"/>
                    <a:pt x="734" y="4751"/>
                    <a:pt x="767" y="4718"/>
                  </a:cubicBezTo>
                  <a:lnTo>
                    <a:pt x="3069" y="3384"/>
                  </a:lnTo>
                  <a:cubicBezTo>
                    <a:pt x="3069" y="3384"/>
                    <a:pt x="3102" y="3350"/>
                    <a:pt x="3102" y="3317"/>
                  </a:cubicBezTo>
                  <a:lnTo>
                    <a:pt x="3102" y="1449"/>
                  </a:lnTo>
                  <a:lnTo>
                    <a:pt x="3636" y="1149"/>
                  </a:lnTo>
                  <a:cubicBezTo>
                    <a:pt x="3669" y="1116"/>
                    <a:pt x="3703" y="1116"/>
                    <a:pt x="3703" y="1082"/>
                  </a:cubicBezTo>
                  <a:cubicBezTo>
                    <a:pt x="3703" y="1015"/>
                    <a:pt x="3669" y="982"/>
                    <a:pt x="3636" y="982"/>
                  </a:cubicBezTo>
                  <a:lnTo>
                    <a:pt x="1901" y="15"/>
                  </a:lnTo>
                  <a:cubicBezTo>
                    <a:pt x="1892" y="5"/>
                    <a:pt x="1879" y="1"/>
                    <a:pt x="1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2"/>
            <p:cNvSpPr/>
            <p:nvPr/>
          </p:nvSpPr>
          <p:spPr>
            <a:xfrm>
              <a:off x="4430825" y="2280375"/>
              <a:ext cx="82600" cy="110975"/>
            </a:xfrm>
            <a:custGeom>
              <a:rect b="b" l="l" r="r" t="t"/>
              <a:pathLst>
                <a:path extrusionOk="0" h="4439" w="3304">
                  <a:moveTo>
                    <a:pt x="2628" y="199"/>
                  </a:moveTo>
                  <a:cubicBezTo>
                    <a:pt x="2700" y="199"/>
                    <a:pt x="2774" y="227"/>
                    <a:pt x="2836" y="269"/>
                  </a:cubicBezTo>
                  <a:cubicBezTo>
                    <a:pt x="3003" y="469"/>
                    <a:pt x="3103" y="769"/>
                    <a:pt x="3036" y="1069"/>
                  </a:cubicBezTo>
                  <a:cubicBezTo>
                    <a:pt x="2903" y="2070"/>
                    <a:pt x="2503" y="3004"/>
                    <a:pt x="1902" y="3771"/>
                  </a:cubicBezTo>
                  <a:lnTo>
                    <a:pt x="1602" y="4238"/>
                  </a:lnTo>
                  <a:lnTo>
                    <a:pt x="1302" y="4171"/>
                  </a:lnTo>
                  <a:cubicBezTo>
                    <a:pt x="668" y="4038"/>
                    <a:pt x="201" y="3438"/>
                    <a:pt x="234" y="2804"/>
                  </a:cubicBezTo>
                  <a:cubicBezTo>
                    <a:pt x="168" y="2203"/>
                    <a:pt x="401" y="1603"/>
                    <a:pt x="835" y="1169"/>
                  </a:cubicBezTo>
                  <a:cubicBezTo>
                    <a:pt x="935" y="1103"/>
                    <a:pt x="1035" y="1069"/>
                    <a:pt x="1135" y="1069"/>
                  </a:cubicBezTo>
                  <a:lnTo>
                    <a:pt x="1235" y="1069"/>
                  </a:lnTo>
                  <a:cubicBezTo>
                    <a:pt x="1435" y="1169"/>
                    <a:pt x="1535" y="1336"/>
                    <a:pt x="1535" y="1536"/>
                  </a:cubicBezTo>
                  <a:cubicBezTo>
                    <a:pt x="1535" y="1603"/>
                    <a:pt x="1569" y="1636"/>
                    <a:pt x="1635" y="1636"/>
                  </a:cubicBezTo>
                  <a:cubicBezTo>
                    <a:pt x="1669" y="1636"/>
                    <a:pt x="1702" y="1603"/>
                    <a:pt x="1702" y="1570"/>
                  </a:cubicBezTo>
                  <a:cubicBezTo>
                    <a:pt x="1735" y="1536"/>
                    <a:pt x="1735" y="1536"/>
                    <a:pt x="1735" y="1503"/>
                  </a:cubicBezTo>
                  <a:lnTo>
                    <a:pt x="1735" y="1470"/>
                  </a:lnTo>
                  <a:cubicBezTo>
                    <a:pt x="1802" y="969"/>
                    <a:pt x="2069" y="502"/>
                    <a:pt x="2503" y="235"/>
                  </a:cubicBezTo>
                  <a:cubicBezTo>
                    <a:pt x="2541" y="210"/>
                    <a:pt x="2584" y="199"/>
                    <a:pt x="2628" y="199"/>
                  </a:cubicBezTo>
                  <a:close/>
                  <a:moveTo>
                    <a:pt x="2621" y="0"/>
                  </a:moveTo>
                  <a:cubicBezTo>
                    <a:pt x="2558" y="0"/>
                    <a:pt x="2495" y="12"/>
                    <a:pt x="2436" y="35"/>
                  </a:cubicBezTo>
                  <a:cubicBezTo>
                    <a:pt x="2002" y="269"/>
                    <a:pt x="1702" y="702"/>
                    <a:pt x="1602" y="1169"/>
                  </a:cubicBezTo>
                  <a:cubicBezTo>
                    <a:pt x="1569" y="1069"/>
                    <a:pt x="1469" y="969"/>
                    <a:pt x="1335" y="902"/>
                  </a:cubicBezTo>
                  <a:cubicBezTo>
                    <a:pt x="1282" y="885"/>
                    <a:pt x="1226" y="876"/>
                    <a:pt x="1169" y="876"/>
                  </a:cubicBezTo>
                  <a:cubicBezTo>
                    <a:pt x="1015" y="876"/>
                    <a:pt x="857" y="938"/>
                    <a:pt x="735" y="1036"/>
                  </a:cubicBezTo>
                  <a:cubicBezTo>
                    <a:pt x="234" y="1503"/>
                    <a:pt x="1" y="2137"/>
                    <a:pt x="34" y="2804"/>
                  </a:cubicBezTo>
                  <a:cubicBezTo>
                    <a:pt x="34" y="3571"/>
                    <a:pt x="568" y="4205"/>
                    <a:pt x="1268" y="4372"/>
                  </a:cubicBezTo>
                  <a:lnTo>
                    <a:pt x="1635" y="4438"/>
                  </a:lnTo>
                  <a:cubicBezTo>
                    <a:pt x="1669" y="4438"/>
                    <a:pt x="1702" y="4405"/>
                    <a:pt x="1735" y="4405"/>
                  </a:cubicBezTo>
                  <a:lnTo>
                    <a:pt x="2069" y="3905"/>
                  </a:lnTo>
                  <a:cubicBezTo>
                    <a:pt x="2669" y="3071"/>
                    <a:pt x="3070" y="2103"/>
                    <a:pt x="3237" y="1103"/>
                  </a:cubicBezTo>
                  <a:cubicBezTo>
                    <a:pt x="3303" y="736"/>
                    <a:pt x="3203" y="369"/>
                    <a:pt x="2936" y="102"/>
                  </a:cubicBezTo>
                  <a:cubicBezTo>
                    <a:pt x="2850" y="37"/>
                    <a:pt x="2736" y="0"/>
                    <a:pt x="26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2"/>
            <p:cNvSpPr/>
            <p:nvPr/>
          </p:nvSpPr>
          <p:spPr>
            <a:xfrm>
              <a:off x="4245700" y="2456250"/>
              <a:ext cx="56725" cy="63525"/>
            </a:xfrm>
            <a:custGeom>
              <a:rect b="b" l="l" r="r" t="t"/>
              <a:pathLst>
                <a:path extrusionOk="0" h="2541" w="2269">
                  <a:moveTo>
                    <a:pt x="1668" y="172"/>
                  </a:moveTo>
                  <a:cubicBezTo>
                    <a:pt x="1702" y="172"/>
                    <a:pt x="1769" y="172"/>
                    <a:pt x="1835" y="205"/>
                  </a:cubicBezTo>
                  <a:cubicBezTo>
                    <a:pt x="2002" y="339"/>
                    <a:pt x="2069" y="539"/>
                    <a:pt x="2035" y="772"/>
                  </a:cubicBezTo>
                  <a:lnTo>
                    <a:pt x="2035" y="1206"/>
                  </a:lnTo>
                  <a:lnTo>
                    <a:pt x="201" y="2273"/>
                  </a:lnTo>
                  <a:lnTo>
                    <a:pt x="201" y="1940"/>
                  </a:lnTo>
                  <a:cubicBezTo>
                    <a:pt x="201" y="1373"/>
                    <a:pt x="468" y="839"/>
                    <a:pt x="935" y="506"/>
                  </a:cubicBezTo>
                  <a:lnTo>
                    <a:pt x="1402" y="239"/>
                  </a:lnTo>
                  <a:cubicBezTo>
                    <a:pt x="1468" y="205"/>
                    <a:pt x="1568" y="172"/>
                    <a:pt x="1668" y="172"/>
                  </a:cubicBezTo>
                  <a:close/>
                  <a:moveTo>
                    <a:pt x="1612" y="1"/>
                  </a:moveTo>
                  <a:cubicBezTo>
                    <a:pt x="1499" y="1"/>
                    <a:pt x="1391" y="34"/>
                    <a:pt x="1302" y="105"/>
                  </a:cubicBezTo>
                  <a:lnTo>
                    <a:pt x="835" y="372"/>
                  </a:lnTo>
                  <a:cubicBezTo>
                    <a:pt x="334" y="739"/>
                    <a:pt x="34" y="1306"/>
                    <a:pt x="1" y="1940"/>
                  </a:cubicBezTo>
                  <a:lnTo>
                    <a:pt x="1" y="2474"/>
                  </a:lnTo>
                  <a:cubicBezTo>
                    <a:pt x="1" y="2507"/>
                    <a:pt x="34" y="2540"/>
                    <a:pt x="67" y="2540"/>
                  </a:cubicBezTo>
                  <a:lnTo>
                    <a:pt x="134" y="2540"/>
                  </a:lnTo>
                  <a:lnTo>
                    <a:pt x="2169" y="1373"/>
                  </a:lnTo>
                  <a:cubicBezTo>
                    <a:pt x="2202" y="1339"/>
                    <a:pt x="2236" y="1339"/>
                    <a:pt x="2236" y="1306"/>
                  </a:cubicBezTo>
                  <a:lnTo>
                    <a:pt x="2236" y="772"/>
                  </a:lnTo>
                  <a:cubicBezTo>
                    <a:pt x="2269" y="506"/>
                    <a:pt x="2135" y="205"/>
                    <a:pt x="1902" y="72"/>
                  </a:cubicBezTo>
                  <a:cubicBezTo>
                    <a:pt x="1809" y="25"/>
                    <a:pt x="1709" y="1"/>
                    <a:pt x="16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2"/>
            <p:cNvSpPr/>
            <p:nvPr/>
          </p:nvSpPr>
          <p:spPr>
            <a:xfrm>
              <a:off x="4254050" y="2397325"/>
              <a:ext cx="40050" cy="54075"/>
            </a:xfrm>
            <a:custGeom>
              <a:rect b="b" l="l" r="r" t="t"/>
              <a:pathLst>
                <a:path extrusionOk="0" h="2163" w="1602">
                  <a:moveTo>
                    <a:pt x="1068" y="194"/>
                  </a:moveTo>
                  <a:cubicBezTo>
                    <a:pt x="1101" y="194"/>
                    <a:pt x="1134" y="194"/>
                    <a:pt x="1201" y="227"/>
                  </a:cubicBezTo>
                  <a:cubicBezTo>
                    <a:pt x="1334" y="327"/>
                    <a:pt x="1401" y="528"/>
                    <a:pt x="1368" y="694"/>
                  </a:cubicBezTo>
                  <a:cubicBezTo>
                    <a:pt x="1368" y="1161"/>
                    <a:pt x="1134" y="1628"/>
                    <a:pt x="734" y="1895"/>
                  </a:cubicBezTo>
                  <a:cubicBezTo>
                    <a:pt x="672" y="1936"/>
                    <a:pt x="598" y="1965"/>
                    <a:pt x="526" y="1965"/>
                  </a:cubicBezTo>
                  <a:cubicBezTo>
                    <a:pt x="482" y="1965"/>
                    <a:pt x="439" y="1954"/>
                    <a:pt x="400" y="1929"/>
                  </a:cubicBezTo>
                  <a:cubicBezTo>
                    <a:pt x="267" y="1828"/>
                    <a:pt x="167" y="1662"/>
                    <a:pt x="200" y="1462"/>
                  </a:cubicBezTo>
                  <a:cubicBezTo>
                    <a:pt x="200" y="995"/>
                    <a:pt x="434" y="528"/>
                    <a:pt x="834" y="261"/>
                  </a:cubicBezTo>
                  <a:cubicBezTo>
                    <a:pt x="901" y="227"/>
                    <a:pt x="968" y="194"/>
                    <a:pt x="1068" y="194"/>
                  </a:cubicBezTo>
                  <a:close/>
                  <a:moveTo>
                    <a:pt x="1046" y="0"/>
                  </a:moveTo>
                  <a:cubicBezTo>
                    <a:pt x="939" y="0"/>
                    <a:pt x="831" y="36"/>
                    <a:pt x="734" y="94"/>
                  </a:cubicBezTo>
                  <a:cubicBezTo>
                    <a:pt x="300" y="427"/>
                    <a:pt x="34" y="928"/>
                    <a:pt x="34" y="1462"/>
                  </a:cubicBezTo>
                  <a:cubicBezTo>
                    <a:pt x="0" y="1728"/>
                    <a:pt x="100" y="1962"/>
                    <a:pt x="300" y="2095"/>
                  </a:cubicBezTo>
                  <a:cubicBezTo>
                    <a:pt x="367" y="2129"/>
                    <a:pt x="434" y="2162"/>
                    <a:pt x="534" y="2162"/>
                  </a:cubicBezTo>
                  <a:cubicBezTo>
                    <a:pt x="634" y="2162"/>
                    <a:pt x="734" y="2129"/>
                    <a:pt x="834" y="2062"/>
                  </a:cubicBezTo>
                  <a:cubicBezTo>
                    <a:pt x="1301" y="1762"/>
                    <a:pt x="1568" y="1228"/>
                    <a:pt x="1568" y="694"/>
                  </a:cubicBezTo>
                  <a:cubicBezTo>
                    <a:pt x="1601" y="461"/>
                    <a:pt x="1468" y="194"/>
                    <a:pt x="1268" y="61"/>
                  </a:cubicBezTo>
                  <a:cubicBezTo>
                    <a:pt x="1198" y="19"/>
                    <a:pt x="1122" y="0"/>
                    <a:pt x="10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2"/>
            <p:cNvSpPr/>
            <p:nvPr/>
          </p:nvSpPr>
          <p:spPr>
            <a:xfrm>
              <a:off x="4048900" y="1992425"/>
              <a:ext cx="462025" cy="337125"/>
            </a:xfrm>
            <a:custGeom>
              <a:rect b="b" l="l" r="r" t="t"/>
              <a:pathLst>
                <a:path extrusionOk="0" h="13485" w="18481">
                  <a:moveTo>
                    <a:pt x="17983" y="0"/>
                  </a:moveTo>
                  <a:cubicBezTo>
                    <a:pt x="17872" y="0"/>
                    <a:pt x="17746" y="35"/>
                    <a:pt x="17613" y="112"/>
                  </a:cubicBezTo>
                  <a:lnTo>
                    <a:pt x="834" y="9819"/>
                  </a:lnTo>
                  <a:cubicBezTo>
                    <a:pt x="334" y="10119"/>
                    <a:pt x="34" y="10653"/>
                    <a:pt x="0" y="11220"/>
                  </a:cubicBezTo>
                  <a:lnTo>
                    <a:pt x="0" y="12887"/>
                  </a:lnTo>
                  <a:cubicBezTo>
                    <a:pt x="0" y="13273"/>
                    <a:pt x="192" y="13484"/>
                    <a:pt x="474" y="13484"/>
                  </a:cubicBezTo>
                  <a:cubicBezTo>
                    <a:pt x="582" y="13484"/>
                    <a:pt x="704" y="13453"/>
                    <a:pt x="834" y="13388"/>
                  </a:cubicBezTo>
                  <a:lnTo>
                    <a:pt x="17646" y="3681"/>
                  </a:lnTo>
                  <a:cubicBezTo>
                    <a:pt x="18113" y="3381"/>
                    <a:pt x="18413" y="2847"/>
                    <a:pt x="18480" y="2247"/>
                  </a:cubicBezTo>
                  <a:lnTo>
                    <a:pt x="18480" y="579"/>
                  </a:lnTo>
                  <a:cubicBezTo>
                    <a:pt x="18456" y="221"/>
                    <a:pt x="18262" y="0"/>
                    <a:pt x="1798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2"/>
            <p:cNvSpPr/>
            <p:nvPr/>
          </p:nvSpPr>
          <p:spPr>
            <a:xfrm>
              <a:off x="4048900" y="1992425"/>
              <a:ext cx="462025" cy="337125"/>
            </a:xfrm>
            <a:custGeom>
              <a:rect b="b" l="l" r="r" t="t"/>
              <a:pathLst>
                <a:path extrusionOk="0" h="13485" w="18481">
                  <a:moveTo>
                    <a:pt x="17983" y="0"/>
                  </a:moveTo>
                  <a:cubicBezTo>
                    <a:pt x="17872" y="0"/>
                    <a:pt x="17746" y="35"/>
                    <a:pt x="17613" y="112"/>
                  </a:cubicBezTo>
                  <a:lnTo>
                    <a:pt x="834" y="9819"/>
                  </a:lnTo>
                  <a:cubicBezTo>
                    <a:pt x="334" y="10119"/>
                    <a:pt x="34" y="10653"/>
                    <a:pt x="0" y="11220"/>
                  </a:cubicBezTo>
                  <a:lnTo>
                    <a:pt x="0" y="12887"/>
                  </a:lnTo>
                  <a:cubicBezTo>
                    <a:pt x="0" y="13273"/>
                    <a:pt x="192" y="13484"/>
                    <a:pt x="474" y="13484"/>
                  </a:cubicBezTo>
                  <a:cubicBezTo>
                    <a:pt x="582" y="13484"/>
                    <a:pt x="704" y="13453"/>
                    <a:pt x="834" y="13388"/>
                  </a:cubicBezTo>
                  <a:lnTo>
                    <a:pt x="17646" y="3681"/>
                  </a:lnTo>
                  <a:cubicBezTo>
                    <a:pt x="18113" y="3381"/>
                    <a:pt x="18413" y="2847"/>
                    <a:pt x="18480" y="2247"/>
                  </a:cubicBezTo>
                  <a:lnTo>
                    <a:pt x="18480" y="579"/>
                  </a:lnTo>
                  <a:cubicBezTo>
                    <a:pt x="18456" y="221"/>
                    <a:pt x="18262" y="0"/>
                    <a:pt x="179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2"/>
            <p:cNvSpPr/>
            <p:nvPr/>
          </p:nvSpPr>
          <p:spPr>
            <a:xfrm>
              <a:off x="4048900" y="2125700"/>
              <a:ext cx="462025" cy="336975"/>
            </a:xfrm>
            <a:custGeom>
              <a:rect b="b" l="l" r="r" t="t"/>
              <a:pathLst>
                <a:path extrusionOk="0" h="13479" w="18481">
                  <a:moveTo>
                    <a:pt x="17998" y="0"/>
                  </a:moveTo>
                  <a:cubicBezTo>
                    <a:pt x="17883" y="0"/>
                    <a:pt x="17752" y="38"/>
                    <a:pt x="17613" y="118"/>
                  </a:cubicBezTo>
                  <a:lnTo>
                    <a:pt x="834" y="9825"/>
                  </a:lnTo>
                  <a:cubicBezTo>
                    <a:pt x="334" y="10125"/>
                    <a:pt x="34" y="10659"/>
                    <a:pt x="0" y="11226"/>
                  </a:cubicBezTo>
                  <a:lnTo>
                    <a:pt x="0" y="12894"/>
                  </a:lnTo>
                  <a:cubicBezTo>
                    <a:pt x="0" y="13268"/>
                    <a:pt x="181" y="13478"/>
                    <a:pt x="450" y="13478"/>
                  </a:cubicBezTo>
                  <a:cubicBezTo>
                    <a:pt x="564" y="13478"/>
                    <a:pt x="695" y="13440"/>
                    <a:pt x="834" y="13361"/>
                  </a:cubicBezTo>
                  <a:lnTo>
                    <a:pt x="17646" y="3687"/>
                  </a:lnTo>
                  <a:cubicBezTo>
                    <a:pt x="18113" y="3353"/>
                    <a:pt x="18413" y="2820"/>
                    <a:pt x="18480" y="2253"/>
                  </a:cubicBezTo>
                  <a:lnTo>
                    <a:pt x="18480" y="585"/>
                  </a:lnTo>
                  <a:cubicBezTo>
                    <a:pt x="18457" y="210"/>
                    <a:pt x="18269" y="0"/>
                    <a:pt x="179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2"/>
            <p:cNvSpPr/>
            <p:nvPr/>
          </p:nvSpPr>
          <p:spPr>
            <a:xfrm>
              <a:off x="4048900" y="2125700"/>
              <a:ext cx="462025" cy="336975"/>
            </a:xfrm>
            <a:custGeom>
              <a:rect b="b" l="l" r="r" t="t"/>
              <a:pathLst>
                <a:path extrusionOk="0" h="13479" w="18481">
                  <a:moveTo>
                    <a:pt x="17998" y="0"/>
                  </a:moveTo>
                  <a:cubicBezTo>
                    <a:pt x="17883" y="0"/>
                    <a:pt x="17752" y="38"/>
                    <a:pt x="17613" y="118"/>
                  </a:cubicBezTo>
                  <a:lnTo>
                    <a:pt x="834" y="9825"/>
                  </a:lnTo>
                  <a:cubicBezTo>
                    <a:pt x="334" y="10125"/>
                    <a:pt x="34" y="10659"/>
                    <a:pt x="0" y="11226"/>
                  </a:cubicBezTo>
                  <a:lnTo>
                    <a:pt x="0" y="12894"/>
                  </a:lnTo>
                  <a:cubicBezTo>
                    <a:pt x="0" y="13268"/>
                    <a:pt x="181" y="13478"/>
                    <a:pt x="450" y="13478"/>
                  </a:cubicBezTo>
                  <a:cubicBezTo>
                    <a:pt x="564" y="13478"/>
                    <a:pt x="695" y="13440"/>
                    <a:pt x="834" y="13361"/>
                  </a:cubicBezTo>
                  <a:lnTo>
                    <a:pt x="17646" y="3687"/>
                  </a:lnTo>
                  <a:cubicBezTo>
                    <a:pt x="18113" y="3353"/>
                    <a:pt x="18413" y="2820"/>
                    <a:pt x="18480" y="2253"/>
                  </a:cubicBezTo>
                  <a:lnTo>
                    <a:pt x="18480" y="585"/>
                  </a:lnTo>
                  <a:cubicBezTo>
                    <a:pt x="18457" y="210"/>
                    <a:pt x="18269" y="0"/>
                    <a:pt x="17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2"/>
            <p:cNvSpPr/>
            <p:nvPr/>
          </p:nvSpPr>
          <p:spPr>
            <a:xfrm>
              <a:off x="4923675" y="523800"/>
              <a:ext cx="635500" cy="1648325"/>
            </a:xfrm>
            <a:custGeom>
              <a:rect b="b" l="l" r="r" t="t"/>
              <a:pathLst>
                <a:path extrusionOk="0" h="65933" w="25420">
                  <a:moveTo>
                    <a:pt x="22385" y="0"/>
                  </a:moveTo>
                  <a:cubicBezTo>
                    <a:pt x="22088" y="0"/>
                    <a:pt x="21783" y="97"/>
                    <a:pt x="21516" y="281"/>
                  </a:cubicBezTo>
                  <a:lnTo>
                    <a:pt x="17580" y="2516"/>
                  </a:lnTo>
                  <a:cubicBezTo>
                    <a:pt x="17113" y="2850"/>
                    <a:pt x="16846" y="3417"/>
                    <a:pt x="16846" y="3984"/>
                  </a:cubicBezTo>
                  <a:lnTo>
                    <a:pt x="16846" y="6486"/>
                  </a:lnTo>
                  <a:cubicBezTo>
                    <a:pt x="16780" y="7320"/>
                    <a:pt x="16313" y="8087"/>
                    <a:pt x="15579" y="8521"/>
                  </a:cubicBezTo>
                  <a:lnTo>
                    <a:pt x="8173" y="12857"/>
                  </a:lnTo>
                  <a:lnTo>
                    <a:pt x="8173" y="11423"/>
                  </a:lnTo>
                  <a:cubicBezTo>
                    <a:pt x="8207" y="11156"/>
                    <a:pt x="8073" y="10922"/>
                    <a:pt x="7840" y="10789"/>
                  </a:cubicBezTo>
                  <a:lnTo>
                    <a:pt x="6005" y="9721"/>
                  </a:lnTo>
                  <a:cubicBezTo>
                    <a:pt x="5870" y="9661"/>
                    <a:pt x="5722" y="9628"/>
                    <a:pt x="5572" y="9628"/>
                  </a:cubicBezTo>
                  <a:cubicBezTo>
                    <a:pt x="5389" y="9628"/>
                    <a:pt x="5203" y="9678"/>
                    <a:pt x="5038" y="9788"/>
                  </a:cubicBezTo>
                  <a:lnTo>
                    <a:pt x="3837" y="10455"/>
                  </a:lnTo>
                  <a:lnTo>
                    <a:pt x="3537" y="10622"/>
                  </a:lnTo>
                  <a:lnTo>
                    <a:pt x="1602" y="11790"/>
                  </a:lnTo>
                  <a:cubicBezTo>
                    <a:pt x="1502" y="11856"/>
                    <a:pt x="1369" y="11923"/>
                    <a:pt x="1302" y="11990"/>
                  </a:cubicBezTo>
                  <a:lnTo>
                    <a:pt x="1135" y="12123"/>
                  </a:lnTo>
                  <a:cubicBezTo>
                    <a:pt x="468" y="12757"/>
                    <a:pt x="68" y="13591"/>
                    <a:pt x="34" y="14492"/>
                  </a:cubicBezTo>
                  <a:lnTo>
                    <a:pt x="34" y="63760"/>
                  </a:lnTo>
                  <a:cubicBezTo>
                    <a:pt x="1" y="64160"/>
                    <a:pt x="168" y="64527"/>
                    <a:pt x="501" y="64761"/>
                  </a:cubicBezTo>
                  <a:lnTo>
                    <a:pt x="2336" y="65828"/>
                  </a:lnTo>
                  <a:cubicBezTo>
                    <a:pt x="2489" y="65898"/>
                    <a:pt x="2653" y="65933"/>
                    <a:pt x="2815" y="65933"/>
                  </a:cubicBezTo>
                  <a:cubicBezTo>
                    <a:pt x="3041" y="65933"/>
                    <a:pt x="3262" y="65864"/>
                    <a:pt x="3437" y="65728"/>
                  </a:cubicBezTo>
                  <a:lnTo>
                    <a:pt x="23818" y="53953"/>
                  </a:lnTo>
                  <a:cubicBezTo>
                    <a:pt x="24719" y="53353"/>
                    <a:pt x="25319" y="52352"/>
                    <a:pt x="25386" y="51251"/>
                  </a:cubicBezTo>
                  <a:lnTo>
                    <a:pt x="25386" y="2483"/>
                  </a:lnTo>
                  <a:cubicBezTo>
                    <a:pt x="25419" y="1949"/>
                    <a:pt x="25186" y="1482"/>
                    <a:pt x="24785" y="1182"/>
                  </a:cubicBezTo>
                  <a:lnTo>
                    <a:pt x="22917" y="115"/>
                  </a:lnTo>
                  <a:cubicBezTo>
                    <a:pt x="22751" y="38"/>
                    <a:pt x="22569" y="0"/>
                    <a:pt x="223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2"/>
            <p:cNvSpPr/>
            <p:nvPr/>
          </p:nvSpPr>
          <p:spPr>
            <a:xfrm>
              <a:off x="4937025" y="764500"/>
              <a:ext cx="182650" cy="106600"/>
            </a:xfrm>
            <a:custGeom>
              <a:rect b="b" l="l" r="r" t="t"/>
              <a:pathLst>
                <a:path extrusionOk="0" h="4264" w="7306">
                  <a:moveTo>
                    <a:pt x="5058" y="0"/>
                  </a:moveTo>
                  <a:cubicBezTo>
                    <a:pt x="4878" y="0"/>
                    <a:pt x="4703" y="50"/>
                    <a:pt x="4537" y="160"/>
                  </a:cubicBezTo>
                  <a:lnTo>
                    <a:pt x="3336" y="827"/>
                  </a:lnTo>
                  <a:lnTo>
                    <a:pt x="3036" y="994"/>
                  </a:lnTo>
                  <a:lnTo>
                    <a:pt x="1068" y="2162"/>
                  </a:lnTo>
                  <a:cubicBezTo>
                    <a:pt x="935" y="2228"/>
                    <a:pt x="835" y="2295"/>
                    <a:pt x="735" y="2362"/>
                  </a:cubicBezTo>
                  <a:cubicBezTo>
                    <a:pt x="668" y="2428"/>
                    <a:pt x="634" y="2462"/>
                    <a:pt x="601" y="2495"/>
                  </a:cubicBezTo>
                  <a:cubicBezTo>
                    <a:pt x="368" y="2729"/>
                    <a:pt x="167" y="2962"/>
                    <a:pt x="1" y="3229"/>
                  </a:cubicBezTo>
                  <a:lnTo>
                    <a:pt x="1869" y="4263"/>
                  </a:lnTo>
                  <a:cubicBezTo>
                    <a:pt x="2002" y="4030"/>
                    <a:pt x="2202" y="3763"/>
                    <a:pt x="2436" y="3563"/>
                  </a:cubicBezTo>
                  <a:lnTo>
                    <a:pt x="2569" y="3429"/>
                  </a:lnTo>
                  <a:cubicBezTo>
                    <a:pt x="2669" y="3362"/>
                    <a:pt x="2769" y="3262"/>
                    <a:pt x="2903" y="3229"/>
                  </a:cubicBezTo>
                  <a:lnTo>
                    <a:pt x="4871" y="2062"/>
                  </a:lnTo>
                  <a:lnTo>
                    <a:pt x="5171" y="1895"/>
                  </a:lnTo>
                  <a:lnTo>
                    <a:pt x="6372" y="1228"/>
                  </a:lnTo>
                  <a:cubicBezTo>
                    <a:pt x="6539" y="1123"/>
                    <a:pt x="6732" y="1071"/>
                    <a:pt x="6934" y="1071"/>
                  </a:cubicBezTo>
                  <a:cubicBezTo>
                    <a:pt x="7056" y="1071"/>
                    <a:pt x="7181" y="1090"/>
                    <a:pt x="7306" y="1128"/>
                  </a:cubicBezTo>
                  <a:lnTo>
                    <a:pt x="5505" y="93"/>
                  </a:lnTo>
                  <a:cubicBezTo>
                    <a:pt x="5355" y="33"/>
                    <a:pt x="5205" y="0"/>
                    <a:pt x="50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2"/>
            <p:cNvSpPr/>
            <p:nvPr/>
          </p:nvSpPr>
          <p:spPr>
            <a:xfrm>
              <a:off x="5349825" y="523500"/>
              <a:ext cx="193500" cy="104925"/>
            </a:xfrm>
            <a:custGeom>
              <a:rect b="b" l="l" r="r" t="t"/>
              <a:pathLst>
                <a:path extrusionOk="0" h="4197" w="7740">
                  <a:moveTo>
                    <a:pt x="5292" y="0"/>
                  </a:moveTo>
                  <a:cubicBezTo>
                    <a:pt x="5011" y="0"/>
                    <a:pt x="4724" y="85"/>
                    <a:pt x="4470" y="260"/>
                  </a:cubicBezTo>
                  <a:lnTo>
                    <a:pt x="568" y="2562"/>
                  </a:lnTo>
                  <a:cubicBezTo>
                    <a:pt x="301" y="2728"/>
                    <a:pt x="134" y="2929"/>
                    <a:pt x="0" y="3195"/>
                  </a:cubicBezTo>
                  <a:lnTo>
                    <a:pt x="1835" y="4196"/>
                  </a:lnTo>
                  <a:cubicBezTo>
                    <a:pt x="1969" y="3963"/>
                    <a:pt x="2169" y="3729"/>
                    <a:pt x="2402" y="3596"/>
                  </a:cubicBezTo>
                  <a:lnTo>
                    <a:pt x="6338" y="1327"/>
                  </a:lnTo>
                  <a:cubicBezTo>
                    <a:pt x="6572" y="1152"/>
                    <a:pt x="6851" y="1068"/>
                    <a:pt x="7136" y="1068"/>
                  </a:cubicBezTo>
                  <a:cubicBezTo>
                    <a:pt x="7339" y="1068"/>
                    <a:pt x="7545" y="1111"/>
                    <a:pt x="7739" y="1194"/>
                  </a:cubicBezTo>
                  <a:cubicBezTo>
                    <a:pt x="7406" y="1027"/>
                    <a:pt x="6205" y="327"/>
                    <a:pt x="5871" y="127"/>
                  </a:cubicBezTo>
                  <a:cubicBezTo>
                    <a:pt x="5691" y="43"/>
                    <a:pt x="5493" y="0"/>
                    <a:pt x="529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2"/>
            <p:cNvSpPr/>
            <p:nvPr/>
          </p:nvSpPr>
          <p:spPr>
            <a:xfrm>
              <a:off x="5329800" y="602550"/>
              <a:ext cx="66750" cy="147625"/>
            </a:xfrm>
            <a:custGeom>
              <a:rect b="b" l="l" r="r" t="t"/>
              <a:pathLst>
                <a:path extrusionOk="0" h="5905" w="2670">
                  <a:moveTo>
                    <a:pt x="801" y="0"/>
                  </a:moveTo>
                  <a:cubicBezTo>
                    <a:pt x="668" y="267"/>
                    <a:pt x="601" y="534"/>
                    <a:pt x="601" y="834"/>
                  </a:cubicBezTo>
                  <a:lnTo>
                    <a:pt x="601" y="3336"/>
                  </a:lnTo>
                  <a:cubicBezTo>
                    <a:pt x="568" y="3870"/>
                    <a:pt x="334" y="4403"/>
                    <a:pt x="1" y="4837"/>
                  </a:cubicBezTo>
                  <a:lnTo>
                    <a:pt x="1836" y="5904"/>
                  </a:lnTo>
                  <a:cubicBezTo>
                    <a:pt x="2202" y="5471"/>
                    <a:pt x="2403" y="4937"/>
                    <a:pt x="2436" y="4403"/>
                  </a:cubicBezTo>
                  <a:lnTo>
                    <a:pt x="2436" y="1901"/>
                  </a:lnTo>
                  <a:cubicBezTo>
                    <a:pt x="2436" y="1601"/>
                    <a:pt x="2503" y="1301"/>
                    <a:pt x="2669" y="1068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2"/>
            <p:cNvSpPr/>
            <p:nvPr/>
          </p:nvSpPr>
          <p:spPr>
            <a:xfrm>
              <a:off x="4970375" y="550325"/>
              <a:ext cx="587725" cy="1622075"/>
            </a:xfrm>
            <a:custGeom>
              <a:rect b="b" l="l" r="r" t="t"/>
              <a:pathLst>
                <a:path extrusionOk="0" h="64883" w="23509">
                  <a:moveTo>
                    <a:pt x="22381" y="1"/>
                  </a:moveTo>
                  <a:cubicBezTo>
                    <a:pt x="22117" y="1"/>
                    <a:pt x="21822" y="82"/>
                    <a:pt x="21516" y="254"/>
                  </a:cubicBezTo>
                  <a:lnTo>
                    <a:pt x="17580" y="2523"/>
                  </a:lnTo>
                  <a:cubicBezTo>
                    <a:pt x="17113" y="2856"/>
                    <a:pt x="16813" y="3390"/>
                    <a:pt x="16846" y="3990"/>
                  </a:cubicBezTo>
                  <a:lnTo>
                    <a:pt x="16846" y="6492"/>
                  </a:lnTo>
                  <a:cubicBezTo>
                    <a:pt x="16780" y="7326"/>
                    <a:pt x="16313" y="8093"/>
                    <a:pt x="15579" y="8527"/>
                  </a:cubicBezTo>
                  <a:lnTo>
                    <a:pt x="7573" y="13230"/>
                  </a:lnTo>
                  <a:cubicBezTo>
                    <a:pt x="7362" y="13341"/>
                    <a:pt x="7166" y="13394"/>
                    <a:pt x="6995" y="13394"/>
                  </a:cubicBezTo>
                  <a:cubicBezTo>
                    <a:pt x="6599" y="13394"/>
                    <a:pt x="6339" y="13109"/>
                    <a:pt x="6339" y="12597"/>
                  </a:cubicBezTo>
                  <a:lnTo>
                    <a:pt x="6339" y="10362"/>
                  </a:lnTo>
                  <a:cubicBezTo>
                    <a:pt x="6339" y="9867"/>
                    <a:pt x="6036" y="9630"/>
                    <a:pt x="5645" y="9630"/>
                  </a:cubicBezTo>
                  <a:cubicBezTo>
                    <a:pt x="5455" y="9630"/>
                    <a:pt x="5245" y="9686"/>
                    <a:pt x="5038" y="9795"/>
                  </a:cubicBezTo>
                  <a:lnTo>
                    <a:pt x="3837" y="10462"/>
                  </a:lnTo>
                  <a:lnTo>
                    <a:pt x="3537" y="10629"/>
                  </a:lnTo>
                  <a:lnTo>
                    <a:pt x="1569" y="11796"/>
                  </a:lnTo>
                  <a:cubicBezTo>
                    <a:pt x="1435" y="11829"/>
                    <a:pt x="1335" y="11929"/>
                    <a:pt x="1235" y="11996"/>
                  </a:cubicBezTo>
                  <a:cubicBezTo>
                    <a:pt x="1202" y="12030"/>
                    <a:pt x="1135" y="12096"/>
                    <a:pt x="1102" y="12130"/>
                  </a:cubicBezTo>
                  <a:cubicBezTo>
                    <a:pt x="435" y="12763"/>
                    <a:pt x="34" y="13597"/>
                    <a:pt x="1" y="14498"/>
                  </a:cubicBezTo>
                  <a:lnTo>
                    <a:pt x="1" y="63767"/>
                  </a:lnTo>
                  <a:cubicBezTo>
                    <a:pt x="1" y="64475"/>
                    <a:pt x="352" y="64883"/>
                    <a:pt x="865" y="64883"/>
                  </a:cubicBezTo>
                  <a:cubicBezTo>
                    <a:pt x="1077" y="64883"/>
                    <a:pt x="1316" y="64813"/>
                    <a:pt x="1569" y="64667"/>
                  </a:cubicBezTo>
                  <a:lnTo>
                    <a:pt x="21917" y="52892"/>
                  </a:lnTo>
                  <a:cubicBezTo>
                    <a:pt x="22851" y="52292"/>
                    <a:pt x="23418" y="51291"/>
                    <a:pt x="23484" y="50190"/>
                  </a:cubicBezTo>
                  <a:lnTo>
                    <a:pt x="23484" y="1389"/>
                  </a:lnTo>
                  <a:cubicBezTo>
                    <a:pt x="23508" y="508"/>
                    <a:pt x="23039" y="1"/>
                    <a:pt x="223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2"/>
            <p:cNvSpPr/>
            <p:nvPr/>
          </p:nvSpPr>
          <p:spPr>
            <a:xfrm>
              <a:off x="4970375" y="550000"/>
              <a:ext cx="587125" cy="1622025"/>
            </a:xfrm>
            <a:custGeom>
              <a:rect b="b" l="l" r="r" t="t"/>
              <a:pathLst>
                <a:path extrusionOk="0" h="64881" w="23485">
                  <a:moveTo>
                    <a:pt x="22384" y="401"/>
                  </a:moveTo>
                  <a:cubicBezTo>
                    <a:pt x="23051" y="401"/>
                    <a:pt x="23117" y="1168"/>
                    <a:pt x="23117" y="1435"/>
                  </a:cubicBezTo>
                  <a:lnTo>
                    <a:pt x="23117" y="50203"/>
                  </a:lnTo>
                  <a:cubicBezTo>
                    <a:pt x="23051" y="51171"/>
                    <a:pt x="22550" y="52071"/>
                    <a:pt x="21716" y="52605"/>
                  </a:cubicBezTo>
                  <a:lnTo>
                    <a:pt x="1369" y="64347"/>
                  </a:lnTo>
                  <a:cubicBezTo>
                    <a:pt x="1202" y="64447"/>
                    <a:pt x="1035" y="64513"/>
                    <a:pt x="868" y="64513"/>
                  </a:cubicBezTo>
                  <a:cubicBezTo>
                    <a:pt x="435" y="64513"/>
                    <a:pt x="368" y="64013"/>
                    <a:pt x="368" y="63780"/>
                  </a:cubicBezTo>
                  <a:lnTo>
                    <a:pt x="368" y="14511"/>
                  </a:lnTo>
                  <a:cubicBezTo>
                    <a:pt x="401" y="13710"/>
                    <a:pt x="768" y="12977"/>
                    <a:pt x="1335" y="12443"/>
                  </a:cubicBezTo>
                  <a:lnTo>
                    <a:pt x="1402" y="12376"/>
                  </a:lnTo>
                  <a:lnTo>
                    <a:pt x="1469" y="12309"/>
                  </a:lnTo>
                  <a:cubicBezTo>
                    <a:pt x="1569" y="12243"/>
                    <a:pt x="1669" y="12176"/>
                    <a:pt x="1736" y="12109"/>
                  </a:cubicBezTo>
                  <a:lnTo>
                    <a:pt x="3737" y="10975"/>
                  </a:lnTo>
                  <a:lnTo>
                    <a:pt x="4004" y="10808"/>
                  </a:lnTo>
                  <a:lnTo>
                    <a:pt x="5238" y="10141"/>
                  </a:lnTo>
                  <a:cubicBezTo>
                    <a:pt x="5338" y="10041"/>
                    <a:pt x="5505" y="10008"/>
                    <a:pt x="5638" y="10008"/>
                  </a:cubicBezTo>
                  <a:cubicBezTo>
                    <a:pt x="5872" y="10008"/>
                    <a:pt x="5972" y="10141"/>
                    <a:pt x="5972" y="10375"/>
                  </a:cubicBezTo>
                  <a:lnTo>
                    <a:pt x="5972" y="12610"/>
                  </a:lnTo>
                  <a:cubicBezTo>
                    <a:pt x="5872" y="13243"/>
                    <a:pt x="6339" y="13777"/>
                    <a:pt x="6973" y="13810"/>
                  </a:cubicBezTo>
                  <a:cubicBezTo>
                    <a:pt x="7239" y="13777"/>
                    <a:pt x="7506" y="13710"/>
                    <a:pt x="7740" y="13577"/>
                  </a:cubicBezTo>
                  <a:lnTo>
                    <a:pt x="15779" y="8874"/>
                  </a:lnTo>
                  <a:cubicBezTo>
                    <a:pt x="16613" y="8340"/>
                    <a:pt x="17113" y="7473"/>
                    <a:pt x="17180" y="6505"/>
                  </a:cubicBezTo>
                  <a:lnTo>
                    <a:pt x="17180" y="4003"/>
                  </a:lnTo>
                  <a:cubicBezTo>
                    <a:pt x="17180" y="3570"/>
                    <a:pt x="17413" y="3136"/>
                    <a:pt x="17747" y="2903"/>
                  </a:cubicBezTo>
                  <a:lnTo>
                    <a:pt x="21683" y="634"/>
                  </a:lnTo>
                  <a:cubicBezTo>
                    <a:pt x="21883" y="501"/>
                    <a:pt x="22150" y="401"/>
                    <a:pt x="22384" y="401"/>
                  </a:cubicBezTo>
                  <a:close/>
                  <a:moveTo>
                    <a:pt x="22384" y="1"/>
                  </a:moveTo>
                  <a:lnTo>
                    <a:pt x="22384" y="34"/>
                  </a:lnTo>
                  <a:cubicBezTo>
                    <a:pt x="22083" y="34"/>
                    <a:pt x="21783" y="134"/>
                    <a:pt x="21516" y="301"/>
                  </a:cubicBezTo>
                  <a:lnTo>
                    <a:pt x="17580" y="2536"/>
                  </a:lnTo>
                  <a:cubicBezTo>
                    <a:pt x="17113" y="2869"/>
                    <a:pt x="16813" y="3403"/>
                    <a:pt x="16846" y="4003"/>
                  </a:cubicBezTo>
                  <a:lnTo>
                    <a:pt x="16846" y="6505"/>
                  </a:lnTo>
                  <a:cubicBezTo>
                    <a:pt x="16780" y="7339"/>
                    <a:pt x="16313" y="8106"/>
                    <a:pt x="15579" y="8540"/>
                  </a:cubicBezTo>
                  <a:lnTo>
                    <a:pt x="7573" y="13243"/>
                  </a:lnTo>
                  <a:cubicBezTo>
                    <a:pt x="7373" y="13343"/>
                    <a:pt x="7173" y="13410"/>
                    <a:pt x="6973" y="13410"/>
                  </a:cubicBezTo>
                  <a:cubicBezTo>
                    <a:pt x="6606" y="13410"/>
                    <a:pt x="6339" y="13110"/>
                    <a:pt x="6339" y="12610"/>
                  </a:cubicBezTo>
                  <a:lnTo>
                    <a:pt x="6339" y="10375"/>
                  </a:lnTo>
                  <a:cubicBezTo>
                    <a:pt x="6371" y="9991"/>
                    <a:pt x="6066" y="9639"/>
                    <a:pt x="5689" y="9639"/>
                  </a:cubicBezTo>
                  <a:cubicBezTo>
                    <a:pt x="5672" y="9639"/>
                    <a:pt x="5655" y="9639"/>
                    <a:pt x="5638" y="9641"/>
                  </a:cubicBezTo>
                  <a:cubicBezTo>
                    <a:pt x="5438" y="9641"/>
                    <a:pt x="5238" y="9674"/>
                    <a:pt x="5038" y="9808"/>
                  </a:cubicBezTo>
                  <a:lnTo>
                    <a:pt x="3837" y="10475"/>
                  </a:lnTo>
                  <a:lnTo>
                    <a:pt x="3537" y="10642"/>
                  </a:lnTo>
                  <a:lnTo>
                    <a:pt x="1569" y="11776"/>
                  </a:lnTo>
                  <a:cubicBezTo>
                    <a:pt x="1435" y="11842"/>
                    <a:pt x="1335" y="11909"/>
                    <a:pt x="1235" y="12009"/>
                  </a:cubicBezTo>
                  <a:cubicBezTo>
                    <a:pt x="1202" y="12043"/>
                    <a:pt x="1135" y="12076"/>
                    <a:pt x="1102" y="12143"/>
                  </a:cubicBezTo>
                  <a:cubicBezTo>
                    <a:pt x="435" y="12743"/>
                    <a:pt x="34" y="13610"/>
                    <a:pt x="1" y="14511"/>
                  </a:cubicBezTo>
                  <a:lnTo>
                    <a:pt x="1" y="63780"/>
                  </a:lnTo>
                  <a:cubicBezTo>
                    <a:pt x="1" y="64480"/>
                    <a:pt x="335" y="64880"/>
                    <a:pt x="868" y="64880"/>
                  </a:cubicBezTo>
                  <a:cubicBezTo>
                    <a:pt x="1102" y="64880"/>
                    <a:pt x="1335" y="64814"/>
                    <a:pt x="1569" y="64680"/>
                  </a:cubicBezTo>
                  <a:lnTo>
                    <a:pt x="21917" y="52905"/>
                  </a:lnTo>
                  <a:cubicBezTo>
                    <a:pt x="22851" y="52305"/>
                    <a:pt x="23418" y="51304"/>
                    <a:pt x="23484" y="50203"/>
                  </a:cubicBezTo>
                  <a:lnTo>
                    <a:pt x="23484" y="1402"/>
                  </a:lnTo>
                  <a:cubicBezTo>
                    <a:pt x="23484" y="534"/>
                    <a:pt x="23051" y="1"/>
                    <a:pt x="223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2"/>
            <p:cNvSpPr/>
            <p:nvPr/>
          </p:nvSpPr>
          <p:spPr>
            <a:xfrm>
              <a:off x="5039600" y="774325"/>
              <a:ext cx="461200" cy="799775"/>
            </a:xfrm>
            <a:custGeom>
              <a:rect b="b" l="l" r="r" t="t"/>
              <a:pathLst>
                <a:path extrusionOk="0" h="31991" w="18448">
                  <a:moveTo>
                    <a:pt x="18447" y="1"/>
                  </a:moveTo>
                  <a:lnTo>
                    <a:pt x="1" y="10642"/>
                  </a:lnTo>
                  <a:lnTo>
                    <a:pt x="1" y="31990"/>
                  </a:lnTo>
                  <a:lnTo>
                    <a:pt x="18447" y="21349"/>
                  </a:lnTo>
                  <a:lnTo>
                    <a:pt x="1844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2"/>
            <p:cNvSpPr/>
            <p:nvPr/>
          </p:nvSpPr>
          <p:spPr>
            <a:xfrm>
              <a:off x="5039600" y="1125425"/>
              <a:ext cx="461200" cy="448675"/>
            </a:xfrm>
            <a:custGeom>
              <a:rect b="b" l="l" r="r" t="t"/>
              <a:pathLst>
                <a:path extrusionOk="0" h="17947" w="18448">
                  <a:moveTo>
                    <a:pt x="6338" y="0"/>
                  </a:moveTo>
                  <a:lnTo>
                    <a:pt x="1" y="10841"/>
                  </a:lnTo>
                  <a:lnTo>
                    <a:pt x="1" y="17946"/>
                  </a:lnTo>
                  <a:lnTo>
                    <a:pt x="18447" y="7305"/>
                  </a:lnTo>
                  <a:lnTo>
                    <a:pt x="18447" y="3102"/>
                  </a:lnTo>
                  <a:lnTo>
                    <a:pt x="14644" y="0"/>
                  </a:lnTo>
                  <a:lnTo>
                    <a:pt x="12276" y="3736"/>
                  </a:lnTo>
                  <a:lnTo>
                    <a:pt x="13810" y="6405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2"/>
            <p:cNvSpPr/>
            <p:nvPr/>
          </p:nvSpPr>
          <p:spPr>
            <a:xfrm>
              <a:off x="5310625" y="948725"/>
              <a:ext cx="75075" cy="97375"/>
            </a:xfrm>
            <a:custGeom>
              <a:rect b="b" l="l" r="r" t="t"/>
              <a:pathLst>
                <a:path extrusionOk="0" h="3895" w="3003">
                  <a:moveTo>
                    <a:pt x="2162" y="1"/>
                  </a:moveTo>
                  <a:cubicBezTo>
                    <a:pt x="1963" y="1"/>
                    <a:pt x="1739" y="63"/>
                    <a:pt x="1502" y="196"/>
                  </a:cubicBezTo>
                  <a:cubicBezTo>
                    <a:pt x="601" y="797"/>
                    <a:pt x="67" y="1764"/>
                    <a:pt x="1" y="2832"/>
                  </a:cubicBezTo>
                  <a:cubicBezTo>
                    <a:pt x="1" y="3500"/>
                    <a:pt x="342" y="3895"/>
                    <a:pt x="841" y="3895"/>
                  </a:cubicBezTo>
                  <a:cubicBezTo>
                    <a:pt x="1040" y="3895"/>
                    <a:pt x="1264" y="3832"/>
                    <a:pt x="1502" y="3699"/>
                  </a:cubicBezTo>
                  <a:cubicBezTo>
                    <a:pt x="2402" y="3099"/>
                    <a:pt x="2936" y="2131"/>
                    <a:pt x="3003" y="1064"/>
                  </a:cubicBezTo>
                  <a:cubicBezTo>
                    <a:pt x="3003" y="396"/>
                    <a:pt x="2662" y="1"/>
                    <a:pt x="21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2"/>
            <p:cNvSpPr/>
            <p:nvPr/>
          </p:nvSpPr>
          <p:spPr>
            <a:xfrm>
              <a:off x="5031450" y="1938975"/>
              <a:ext cx="92400" cy="118800"/>
            </a:xfrm>
            <a:custGeom>
              <a:rect b="b" l="l" r="r" t="t"/>
              <a:pathLst>
                <a:path extrusionOk="0" h="4752" w="3696">
                  <a:moveTo>
                    <a:pt x="1894" y="215"/>
                  </a:moveTo>
                  <a:lnTo>
                    <a:pt x="3395" y="1049"/>
                  </a:lnTo>
                  <a:lnTo>
                    <a:pt x="2962" y="1282"/>
                  </a:lnTo>
                  <a:cubicBezTo>
                    <a:pt x="2928" y="1316"/>
                    <a:pt x="2895" y="1349"/>
                    <a:pt x="2928" y="1382"/>
                  </a:cubicBezTo>
                  <a:lnTo>
                    <a:pt x="2928" y="3250"/>
                  </a:lnTo>
                  <a:lnTo>
                    <a:pt x="794" y="4485"/>
                  </a:lnTo>
                  <a:lnTo>
                    <a:pt x="794" y="2717"/>
                  </a:lnTo>
                  <a:cubicBezTo>
                    <a:pt x="794" y="2683"/>
                    <a:pt x="794" y="2650"/>
                    <a:pt x="760" y="2617"/>
                  </a:cubicBezTo>
                  <a:lnTo>
                    <a:pt x="660" y="2617"/>
                  </a:lnTo>
                  <a:lnTo>
                    <a:pt x="360" y="2783"/>
                  </a:lnTo>
                  <a:lnTo>
                    <a:pt x="1894" y="215"/>
                  </a:lnTo>
                  <a:close/>
                  <a:moveTo>
                    <a:pt x="1858" y="1"/>
                  </a:moveTo>
                  <a:cubicBezTo>
                    <a:pt x="1825" y="1"/>
                    <a:pt x="1785" y="24"/>
                    <a:pt x="1761" y="48"/>
                  </a:cubicBezTo>
                  <a:lnTo>
                    <a:pt x="26" y="3017"/>
                  </a:lnTo>
                  <a:cubicBezTo>
                    <a:pt x="1" y="3094"/>
                    <a:pt x="35" y="3172"/>
                    <a:pt x="98" y="3172"/>
                  </a:cubicBezTo>
                  <a:cubicBezTo>
                    <a:pt x="116" y="3172"/>
                    <a:pt x="137" y="3165"/>
                    <a:pt x="160" y="3150"/>
                  </a:cubicBezTo>
                  <a:lnTo>
                    <a:pt x="627" y="2883"/>
                  </a:lnTo>
                  <a:lnTo>
                    <a:pt x="627" y="4651"/>
                  </a:lnTo>
                  <a:cubicBezTo>
                    <a:pt x="593" y="4685"/>
                    <a:pt x="627" y="4718"/>
                    <a:pt x="660" y="4751"/>
                  </a:cubicBezTo>
                  <a:lnTo>
                    <a:pt x="760" y="4751"/>
                  </a:lnTo>
                  <a:lnTo>
                    <a:pt x="3062" y="3417"/>
                  </a:lnTo>
                  <a:cubicBezTo>
                    <a:pt x="3095" y="3417"/>
                    <a:pt x="3095" y="3384"/>
                    <a:pt x="3095" y="3350"/>
                  </a:cubicBezTo>
                  <a:lnTo>
                    <a:pt x="3095" y="1449"/>
                  </a:lnTo>
                  <a:lnTo>
                    <a:pt x="3629" y="1149"/>
                  </a:lnTo>
                  <a:cubicBezTo>
                    <a:pt x="3662" y="1116"/>
                    <a:pt x="3696" y="1082"/>
                    <a:pt x="3696" y="1049"/>
                  </a:cubicBezTo>
                  <a:cubicBezTo>
                    <a:pt x="3696" y="1015"/>
                    <a:pt x="3662" y="982"/>
                    <a:pt x="3629" y="982"/>
                  </a:cubicBezTo>
                  <a:lnTo>
                    <a:pt x="1894" y="15"/>
                  </a:lnTo>
                  <a:cubicBezTo>
                    <a:pt x="1885" y="5"/>
                    <a:pt x="1872" y="1"/>
                    <a:pt x="185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2"/>
            <p:cNvSpPr/>
            <p:nvPr/>
          </p:nvSpPr>
          <p:spPr>
            <a:xfrm>
              <a:off x="5223075" y="1822725"/>
              <a:ext cx="82575" cy="110800"/>
            </a:xfrm>
            <a:custGeom>
              <a:rect b="b" l="l" r="r" t="t"/>
              <a:pathLst>
                <a:path extrusionOk="0" h="4432" w="3303">
                  <a:moveTo>
                    <a:pt x="2626" y="192"/>
                  </a:moveTo>
                  <a:cubicBezTo>
                    <a:pt x="2694" y="192"/>
                    <a:pt x="2761" y="220"/>
                    <a:pt x="2802" y="262"/>
                  </a:cubicBezTo>
                  <a:cubicBezTo>
                    <a:pt x="3002" y="462"/>
                    <a:pt x="3102" y="762"/>
                    <a:pt x="3036" y="1062"/>
                  </a:cubicBezTo>
                  <a:cubicBezTo>
                    <a:pt x="2869" y="2063"/>
                    <a:pt x="2502" y="2963"/>
                    <a:pt x="1902" y="3764"/>
                  </a:cubicBezTo>
                  <a:lnTo>
                    <a:pt x="1601" y="4231"/>
                  </a:lnTo>
                  <a:lnTo>
                    <a:pt x="1301" y="4164"/>
                  </a:lnTo>
                  <a:cubicBezTo>
                    <a:pt x="667" y="4031"/>
                    <a:pt x="200" y="3464"/>
                    <a:pt x="234" y="2797"/>
                  </a:cubicBezTo>
                  <a:cubicBezTo>
                    <a:pt x="167" y="2196"/>
                    <a:pt x="400" y="1596"/>
                    <a:pt x="834" y="1196"/>
                  </a:cubicBezTo>
                  <a:cubicBezTo>
                    <a:pt x="934" y="1095"/>
                    <a:pt x="1034" y="1062"/>
                    <a:pt x="1168" y="1062"/>
                  </a:cubicBezTo>
                  <a:lnTo>
                    <a:pt x="1234" y="1062"/>
                  </a:lnTo>
                  <a:cubicBezTo>
                    <a:pt x="1401" y="1162"/>
                    <a:pt x="1535" y="1362"/>
                    <a:pt x="1535" y="1562"/>
                  </a:cubicBezTo>
                  <a:cubicBezTo>
                    <a:pt x="1535" y="1596"/>
                    <a:pt x="1568" y="1629"/>
                    <a:pt x="1635" y="1629"/>
                  </a:cubicBezTo>
                  <a:cubicBezTo>
                    <a:pt x="1668" y="1629"/>
                    <a:pt x="1701" y="1596"/>
                    <a:pt x="1701" y="1562"/>
                  </a:cubicBezTo>
                  <a:cubicBezTo>
                    <a:pt x="1735" y="1529"/>
                    <a:pt x="1735" y="1529"/>
                    <a:pt x="1735" y="1496"/>
                  </a:cubicBezTo>
                  <a:cubicBezTo>
                    <a:pt x="1735" y="1496"/>
                    <a:pt x="1735" y="1496"/>
                    <a:pt x="1735" y="1462"/>
                  </a:cubicBezTo>
                  <a:cubicBezTo>
                    <a:pt x="1835" y="895"/>
                    <a:pt x="2168" y="362"/>
                    <a:pt x="2502" y="228"/>
                  </a:cubicBezTo>
                  <a:cubicBezTo>
                    <a:pt x="2540" y="203"/>
                    <a:pt x="2583" y="192"/>
                    <a:pt x="2626" y="192"/>
                  </a:cubicBezTo>
                  <a:close/>
                  <a:moveTo>
                    <a:pt x="2662" y="1"/>
                  </a:moveTo>
                  <a:cubicBezTo>
                    <a:pt x="2592" y="1"/>
                    <a:pt x="2525" y="20"/>
                    <a:pt x="2469" y="61"/>
                  </a:cubicBezTo>
                  <a:cubicBezTo>
                    <a:pt x="2035" y="295"/>
                    <a:pt x="1701" y="695"/>
                    <a:pt x="1635" y="1162"/>
                  </a:cubicBezTo>
                  <a:cubicBezTo>
                    <a:pt x="1568" y="1062"/>
                    <a:pt x="1468" y="962"/>
                    <a:pt x="1334" y="895"/>
                  </a:cubicBezTo>
                  <a:cubicBezTo>
                    <a:pt x="1281" y="877"/>
                    <a:pt x="1225" y="869"/>
                    <a:pt x="1168" y="869"/>
                  </a:cubicBezTo>
                  <a:cubicBezTo>
                    <a:pt x="1014" y="869"/>
                    <a:pt x="856" y="931"/>
                    <a:pt x="734" y="1029"/>
                  </a:cubicBezTo>
                  <a:cubicBezTo>
                    <a:pt x="234" y="1496"/>
                    <a:pt x="0" y="2130"/>
                    <a:pt x="34" y="2830"/>
                  </a:cubicBezTo>
                  <a:cubicBezTo>
                    <a:pt x="34" y="3564"/>
                    <a:pt x="567" y="4198"/>
                    <a:pt x="1301" y="4364"/>
                  </a:cubicBezTo>
                  <a:lnTo>
                    <a:pt x="1635" y="4431"/>
                  </a:lnTo>
                  <a:cubicBezTo>
                    <a:pt x="1668" y="4431"/>
                    <a:pt x="1701" y="4398"/>
                    <a:pt x="1735" y="4398"/>
                  </a:cubicBezTo>
                  <a:lnTo>
                    <a:pt x="2068" y="3897"/>
                  </a:lnTo>
                  <a:cubicBezTo>
                    <a:pt x="2669" y="3064"/>
                    <a:pt x="3069" y="2096"/>
                    <a:pt x="3236" y="1095"/>
                  </a:cubicBezTo>
                  <a:cubicBezTo>
                    <a:pt x="3303" y="729"/>
                    <a:pt x="3202" y="362"/>
                    <a:pt x="2936" y="95"/>
                  </a:cubicBezTo>
                  <a:cubicBezTo>
                    <a:pt x="2858" y="37"/>
                    <a:pt x="2758" y="1"/>
                    <a:pt x="2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2"/>
            <p:cNvSpPr/>
            <p:nvPr/>
          </p:nvSpPr>
          <p:spPr>
            <a:xfrm>
              <a:off x="5429050" y="1772700"/>
              <a:ext cx="56725" cy="64075"/>
            </a:xfrm>
            <a:custGeom>
              <a:rect b="b" l="l" r="r" t="t"/>
              <a:pathLst>
                <a:path extrusionOk="0" h="2563" w="2269">
                  <a:moveTo>
                    <a:pt x="1641" y="181"/>
                  </a:moveTo>
                  <a:cubicBezTo>
                    <a:pt x="1708" y="181"/>
                    <a:pt x="1775" y="198"/>
                    <a:pt x="1835" y="228"/>
                  </a:cubicBezTo>
                  <a:cubicBezTo>
                    <a:pt x="2002" y="361"/>
                    <a:pt x="2069" y="561"/>
                    <a:pt x="2069" y="761"/>
                  </a:cubicBezTo>
                  <a:lnTo>
                    <a:pt x="2069" y="1228"/>
                  </a:lnTo>
                  <a:lnTo>
                    <a:pt x="201" y="2296"/>
                  </a:lnTo>
                  <a:lnTo>
                    <a:pt x="201" y="1962"/>
                  </a:lnTo>
                  <a:cubicBezTo>
                    <a:pt x="201" y="1362"/>
                    <a:pt x="501" y="862"/>
                    <a:pt x="968" y="528"/>
                  </a:cubicBezTo>
                  <a:lnTo>
                    <a:pt x="1401" y="261"/>
                  </a:lnTo>
                  <a:cubicBezTo>
                    <a:pt x="1475" y="206"/>
                    <a:pt x="1558" y="181"/>
                    <a:pt x="1641" y="181"/>
                  </a:cubicBezTo>
                  <a:close/>
                  <a:moveTo>
                    <a:pt x="1671" y="1"/>
                  </a:moveTo>
                  <a:cubicBezTo>
                    <a:pt x="1545" y="1"/>
                    <a:pt x="1418" y="36"/>
                    <a:pt x="1301" y="94"/>
                  </a:cubicBezTo>
                  <a:lnTo>
                    <a:pt x="868" y="361"/>
                  </a:lnTo>
                  <a:cubicBezTo>
                    <a:pt x="334" y="728"/>
                    <a:pt x="34" y="1329"/>
                    <a:pt x="34" y="1962"/>
                  </a:cubicBezTo>
                  <a:lnTo>
                    <a:pt x="34" y="2463"/>
                  </a:lnTo>
                  <a:cubicBezTo>
                    <a:pt x="0" y="2496"/>
                    <a:pt x="34" y="2529"/>
                    <a:pt x="67" y="2563"/>
                  </a:cubicBezTo>
                  <a:lnTo>
                    <a:pt x="100" y="2563"/>
                  </a:lnTo>
                  <a:cubicBezTo>
                    <a:pt x="134" y="2563"/>
                    <a:pt x="134" y="2563"/>
                    <a:pt x="167" y="2529"/>
                  </a:cubicBezTo>
                  <a:lnTo>
                    <a:pt x="2202" y="1395"/>
                  </a:lnTo>
                  <a:cubicBezTo>
                    <a:pt x="2235" y="1362"/>
                    <a:pt x="2235" y="1329"/>
                    <a:pt x="2235" y="1295"/>
                  </a:cubicBezTo>
                  <a:lnTo>
                    <a:pt x="2235" y="795"/>
                  </a:lnTo>
                  <a:cubicBezTo>
                    <a:pt x="2269" y="495"/>
                    <a:pt x="2135" y="228"/>
                    <a:pt x="1935" y="61"/>
                  </a:cubicBezTo>
                  <a:cubicBezTo>
                    <a:pt x="1851" y="19"/>
                    <a:pt x="1762" y="1"/>
                    <a:pt x="16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2"/>
            <p:cNvSpPr/>
            <p:nvPr/>
          </p:nvSpPr>
          <p:spPr>
            <a:xfrm>
              <a:off x="5437375" y="1714050"/>
              <a:ext cx="40075" cy="54350"/>
            </a:xfrm>
            <a:custGeom>
              <a:rect b="b" l="l" r="r" t="t"/>
              <a:pathLst>
                <a:path extrusionOk="0" h="2174" w="1603">
                  <a:moveTo>
                    <a:pt x="1068" y="205"/>
                  </a:moveTo>
                  <a:cubicBezTo>
                    <a:pt x="1102" y="205"/>
                    <a:pt x="1168" y="205"/>
                    <a:pt x="1202" y="239"/>
                  </a:cubicBezTo>
                  <a:cubicBezTo>
                    <a:pt x="1335" y="339"/>
                    <a:pt x="1402" y="506"/>
                    <a:pt x="1369" y="706"/>
                  </a:cubicBezTo>
                  <a:cubicBezTo>
                    <a:pt x="1369" y="1173"/>
                    <a:pt x="1135" y="1606"/>
                    <a:pt x="768" y="1907"/>
                  </a:cubicBezTo>
                  <a:cubicBezTo>
                    <a:pt x="690" y="1946"/>
                    <a:pt x="612" y="1962"/>
                    <a:pt x="540" y="1962"/>
                  </a:cubicBezTo>
                  <a:cubicBezTo>
                    <a:pt x="490" y="1962"/>
                    <a:pt x="443" y="1954"/>
                    <a:pt x="401" y="1940"/>
                  </a:cubicBezTo>
                  <a:cubicBezTo>
                    <a:pt x="268" y="1840"/>
                    <a:pt x="201" y="1640"/>
                    <a:pt x="201" y="1473"/>
                  </a:cubicBezTo>
                  <a:cubicBezTo>
                    <a:pt x="234" y="1006"/>
                    <a:pt x="468" y="539"/>
                    <a:pt x="835" y="272"/>
                  </a:cubicBezTo>
                  <a:cubicBezTo>
                    <a:pt x="902" y="205"/>
                    <a:pt x="1002" y="205"/>
                    <a:pt x="1068" y="205"/>
                  </a:cubicBezTo>
                  <a:close/>
                  <a:moveTo>
                    <a:pt x="1030" y="1"/>
                  </a:moveTo>
                  <a:cubicBezTo>
                    <a:pt x="930" y="1"/>
                    <a:pt x="840" y="34"/>
                    <a:pt x="768" y="105"/>
                  </a:cubicBezTo>
                  <a:cubicBezTo>
                    <a:pt x="301" y="406"/>
                    <a:pt x="34" y="939"/>
                    <a:pt x="34" y="1473"/>
                  </a:cubicBezTo>
                  <a:cubicBezTo>
                    <a:pt x="1" y="1706"/>
                    <a:pt x="101" y="1973"/>
                    <a:pt x="301" y="2107"/>
                  </a:cubicBezTo>
                  <a:cubicBezTo>
                    <a:pt x="368" y="2140"/>
                    <a:pt x="435" y="2173"/>
                    <a:pt x="535" y="2173"/>
                  </a:cubicBezTo>
                  <a:cubicBezTo>
                    <a:pt x="635" y="2173"/>
                    <a:pt x="735" y="2140"/>
                    <a:pt x="835" y="2073"/>
                  </a:cubicBezTo>
                  <a:cubicBezTo>
                    <a:pt x="1302" y="1740"/>
                    <a:pt x="1569" y="1239"/>
                    <a:pt x="1569" y="706"/>
                  </a:cubicBezTo>
                  <a:cubicBezTo>
                    <a:pt x="1602" y="439"/>
                    <a:pt x="1469" y="205"/>
                    <a:pt x="1302" y="72"/>
                  </a:cubicBezTo>
                  <a:cubicBezTo>
                    <a:pt x="1209" y="26"/>
                    <a:pt x="1116" y="1"/>
                    <a:pt x="10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2"/>
            <p:cNvSpPr/>
            <p:nvPr/>
          </p:nvSpPr>
          <p:spPr>
            <a:xfrm>
              <a:off x="5038775" y="1427475"/>
              <a:ext cx="346925" cy="226300"/>
            </a:xfrm>
            <a:custGeom>
              <a:rect b="b" l="l" r="r" t="t"/>
              <a:pathLst>
                <a:path extrusionOk="0" h="9052" w="13877">
                  <a:moveTo>
                    <a:pt x="13436" y="1"/>
                  </a:moveTo>
                  <a:cubicBezTo>
                    <a:pt x="13317" y="1"/>
                    <a:pt x="13181" y="42"/>
                    <a:pt x="13043" y="127"/>
                  </a:cubicBezTo>
                  <a:lnTo>
                    <a:pt x="834" y="7165"/>
                  </a:lnTo>
                  <a:cubicBezTo>
                    <a:pt x="367" y="7432"/>
                    <a:pt x="67" y="7932"/>
                    <a:pt x="0" y="8499"/>
                  </a:cubicBezTo>
                  <a:cubicBezTo>
                    <a:pt x="0" y="8849"/>
                    <a:pt x="195" y="9052"/>
                    <a:pt x="461" y="9052"/>
                  </a:cubicBezTo>
                  <a:cubicBezTo>
                    <a:pt x="575" y="9052"/>
                    <a:pt x="703" y="9014"/>
                    <a:pt x="834" y="8933"/>
                  </a:cubicBezTo>
                  <a:lnTo>
                    <a:pt x="13043" y="1895"/>
                  </a:lnTo>
                  <a:cubicBezTo>
                    <a:pt x="13510" y="1595"/>
                    <a:pt x="13810" y="1094"/>
                    <a:pt x="13877" y="527"/>
                  </a:cubicBezTo>
                  <a:cubicBezTo>
                    <a:pt x="13877" y="187"/>
                    <a:pt x="13691" y="1"/>
                    <a:pt x="134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2"/>
            <p:cNvSpPr/>
            <p:nvPr/>
          </p:nvSpPr>
          <p:spPr>
            <a:xfrm>
              <a:off x="5038775" y="1460000"/>
              <a:ext cx="443675" cy="282200"/>
            </a:xfrm>
            <a:custGeom>
              <a:rect b="b" l="l" r="r" t="t"/>
              <a:pathLst>
                <a:path extrusionOk="0" h="11288" w="17747">
                  <a:moveTo>
                    <a:pt x="17321" y="0"/>
                  </a:moveTo>
                  <a:cubicBezTo>
                    <a:pt x="17201" y="0"/>
                    <a:pt x="17062" y="41"/>
                    <a:pt x="16912" y="127"/>
                  </a:cubicBezTo>
                  <a:lnTo>
                    <a:pt x="834" y="9400"/>
                  </a:lnTo>
                  <a:cubicBezTo>
                    <a:pt x="367" y="9700"/>
                    <a:pt x="67" y="10201"/>
                    <a:pt x="0" y="10768"/>
                  </a:cubicBezTo>
                  <a:cubicBezTo>
                    <a:pt x="0" y="11092"/>
                    <a:pt x="193" y="11288"/>
                    <a:pt x="456" y="11288"/>
                  </a:cubicBezTo>
                  <a:cubicBezTo>
                    <a:pt x="572" y="11288"/>
                    <a:pt x="702" y="11250"/>
                    <a:pt x="834" y="11168"/>
                  </a:cubicBezTo>
                  <a:lnTo>
                    <a:pt x="16912" y="1895"/>
                  </a:lnTo>
                  <a:cubicBezTo>
                    <a:pt x="17413" y="1594"/>
                    <a:pt x="17713" y="1094"/>
                    <a:pt x="17746" y="527"/>
                  </a:cubicBezTo>
                  <a:cubicBezTo>
                    <a:pt x="17746" y="187"/>
                    <a:pt x="17576" y="0"/>
                    <a:pt x="173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5039600" y="1778825"/>
              <a:ext cx="76750" cy="99225"/>
            </a:xfrm>
            <a:custGeom>
              <a:rect b="b" l="l" r="r" t="t"/>
              <a:pathLst>
                <a:path extrusionOk="0" h="3969" w="3070">
                  <a:moveTo>
                    <a:pt x="2217" y="1"/>
                  </a:moveTo>
                  <a:cubicBezTo>
                    <a:pt x="2011" y="1"/>
                    <a:pt x="1779" y="70"/>
                    <a:pt x="1535" y="216"/>
                  </a:cubicBezTo>
                  <a:cubicBezTo>
                    <a:pt x="634" y="817"/>
                    <a:pt x="34" y="1784"/>
                    <a:pt x="1" y="2885"/>
                  </a:cubicBezTo>
                  <a:cubicBezTo>
                    <a:pt x="1" y="3568"/>
                    <a:pt x="350" y="3968"/>
                    <a:pt x="849" y="3968"/>
                  </a:cubicBezTo>
                  <a:cubicBezTo>
                    <a:pt x="1057" y="3968"/>
                    <a:pt x="1290" y="3899"/>
                    <a:pt x="1535" y="3752"/>
                  </a:cubicBezTo>
                  <a:cubicBezTo>
                    <a:pt x="2436" y="3185"/>
                    <a:pt x="3003" y="2184"/>
                    <a:pt x="3069" y="1117"/>
                  </a:cubicBezTo>
                  <a:cubicBezTo>
                    <a:pt x="3069" y="408"/>
                    <a:pt x="2718" y="1"/>
                    <a:pt x="22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5154675" y="1612300"/>
              <a:ext cx="231025" cy="153750"/>
            </a:xfrm>
            <a:custGeom>
              <a:rect b="b" l="l" r="r" t="t"/>
              <a:pathLst>
                <a:path extrusionOk="0" h="6150" w="9241">
                  <a:moveTo>
                    <a:pt x="8961" y="1"/>
                  </a:moveTo>
                  <a:cubicBezTo>
                    <a:pt x="8893" y="1"/>
                    <a:pt x="8818" y="24"/>
                    <a:pt x="8740" y="72"/>
                  </a:cubicBezTo>
                  <a:lnTo>
                    <a:pt x="501" y="4809"/>
                  </a:lnTo>
                  <a:cubicBezTo>
                    <a:pt x="201" y="5009"/>
                    <a:pt x="34" y="5309"/>
                    <a:pt x="1" y="5643"/>
                  </a:cubicBezTo>
                  <a:lnTo>
                    <a:pt x="1" y="5810"/>
                  </a:lnTo>
                  <a:cubicBezTo>
                    <a:pt x="1" y="6021"/>
                    <a:pt x="116" y="6149"/>
                    <a:pt x="277" y="6149"/>
                  </a:cubicBezTo>
                  <a:cubicBezTo>
                    <a:pt x="345" y="6149"/>
                    <a:pt x="422" y="6126"/>
                    <a:pt x="501" y="6077"/>
                  </a:cubicBezTo>
                  <a:lnTo>
                    <a:pt x="8740" y="1340"/>
                  </a:lnTo>
                  <a:cubicBezTo>
                    <a:pt x="9007" y="1140"/>
                    <a:pt x="9207" y="840"/>
                    <a:pt x="9241" y="506"/>
                  </a:cubicBezTo>
                  <a:lnTo>
                    <a:pt x="9241" y="373"/>
                  </a:lnTo>
                  <a:cubicBezTo>
                    <a:pt x="9241" y="136"/>
                    <a:pt x="9124" y="1"/>
                    <a:pt x="89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5154675" y="1616450"/>
              <a:ext cx="333600" cy="208125"/>
            </a:xfrm>
            <a:custGeom>
              <a:rect b="b" l="l" r="r" t="t"/>
              <a:pathLst>
                <a:path extrusionOk="0" h="8325" w="13344">
                  <a:moveTo>
                    <a:pt x="13128" y="1"/>
                  </a:moveTo>
                  <a:cubicBezTo>
                    <a:pt x="13082" y="1"/>
                    <a:pt x="13030" y="13"/>
                    <a:pt x="12977" y="40"/>
                  </a:cubicBezTo>
                  <a:lnTo>
                    <a:pt x="368" y="7345"/>
                  </a:lnTo>
                  <a:cubicBezTo>
                    <a:pt x="134" y="7478"/>
                    <a:pt x="1" y="7712"/>
                    <a:pt x="1" y="7945"/>
                  </a:cubicBezTo>
                  <a:lnTo>
                    <a:pt x="1" y="8079"/>
                  </a:lnTo>
                  <a:cubicBezTo>
                    <a:pt x="1" y="8242"/>
                    <a:pt x="83" y="8324"/>
                    <a:pt x="200" y="8324"/>
                  </a:cubicBezTo>
                  <a:cubicBezTo>
                    <a:pt x="251" y="8324"/>
                    <a:pt x="308" y="8309"/>
                    <a:pt x="368" y="8279"/>
                  </a:cubicBezTo>
                  <a:lnTo>
                    <a:pt x="12977" y="1007"/>
                  </a:lnTo>
                  <a:cubicBezTo>
                    <a:pt x="13177" y="840"/>
                    <a:pt x="13310" y="607"/>
                    <a:pt x="13344" y="373"/>
                  </a:cubicBezTo>
                  <a:lnTo>
                    <a:pt x="13344" y="240"/>
                  </a:lnTo>
                  <a:cubicBezTo>
                    <a:pt x="13344" y="93"/>
                    <a:pt x="13254" y="1"/>
                    <a:pt x="13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3932975" y="2715900"/>
              <a:ext cx="636325" cy="1647800"/>
            </a:xfrm>
            <a:custGeom>
              <a:rect b="b" l="l" r="r" t="t"/>
              <a:pathLst>
                <a:path extrusionOk="0" h="65912" w="25453">
                  <a:moveTo>
                    <a:pt x="22347" y="1"/>
                  </a:moveTo>
                  <a:cubicBezTo>
                    <a:pt x="22062" y="1"/>
                    <a:pt x="21783" y="85"/>
                    <a:pt x="21549" y="260"/>
                  </a:cubicBezTo>
                  <a:lnTo>
                    <a:pt x="17613" y="2528"/>
                  </a:lnTo>
                  <a:cubicBezTo>
                    <a:pt x="17146" y="2862"/>
                    <a:pt x="16846" y="3396"/>
                    <a:pt x="16846" y="3963"/>
                  </a:cubicBezTo>
                  <a:lnTo>
                    <a:pt x="16846" y="6465"/>
                  </a:lnTo>
                  <a:cubicBezTo>
                    <a:pt x="16779" y="7299"/>
                    <a:pt x="16346" y="8066"/>
                    <a:pt x="15612" y="8533"/>
                  </a:cubicBezTo>
                  <a:lnTo>
                    <a:pt x="8207" y="12836"/>
                  </a:lnTo>
                  <a:lnTo>
                    <a:pt x="8207" y="11401"/>
                  </a:lnTo>
                  <a:cubicBezTo>
                    <a:pt x="8240" y="11135"/>
                    <a:pt x="8106" y="10868"/>
                    <a:pt x="7873" y="10734"/>
                  </a:cubicBezTo>
                  <a:lnTo>
                    <a:pt x="6038" y="9734"/>
                  </a:lnTo>
                  <a:cubicBezTo>
                    <a:pt x="5909" y="9661"/>
                    <a:pt x="5766" y="9627"/>
                    <a:pt x="5622" y="9627"/>
                  </a:cubicBezTo>
                  <a:cubicBezTo>
                    <a:pt x="5433" y="9627"/>
                    <a:pt x="5241" y="9687"/>
                    <a:pt x="5071" y="9800"/>
                  </a:cubicBezTo>
                  <a:lnTo>
                    <a:pt x="3870" y="10467"/>
                  </a:lnTo>
                  <a:lnTo>
                    <a:pt x="3570" y="10634"/>
                  </a:lnTo>
                  <a:lnTo>
                    <a:pt x="1635" y="11768"/>
                  </a:lnTo>
                  <a:cubicBezTo>
                    <a:pt x="1502" y="11835"/>
                    <a:pt x="1402" y="11902"/>
                    <a:pt x="1302" y="11969"/>
                  </a:cubicBezTo>
                  <a:lnTo>
                    <a:pt x="1135" y="12102"/>
                  </a:lnTo>
                  <a:cubicBezTo>
                    <a:pt x="501" y="12736"/>
                    <a:pt x="101" y="13570"/>
                    <a:pt x="34" y="14470"/>
                  </a:cubicBezTo>
                  <a:lnTo>
                    <a:pt x="34" y="63739"/>
                  </a:lnTo>
                  <a:cubicBezTo>
                    <a:pt x="1" y="64139"/>
                    <a:pt x="167" y="64506"/>
                    <a:pt x="501" y="64740"/>
                  </a:cubicBezTo>
                  <a:lnTo>
                    <a:pt x="2336" y="65807"/>
                  </a:lnTo>
                  <a:cubicBezTo>
                    <a:pt x="2489" y="65877"/>
                    <a:pt x="2653" y="65911"/>
                    <a:pt x="2817" y="65911"/>
                  </a:cubicBezTo>
                  <a:cubicBezTo>
                    <a:pt x="3047" y="65911"/>
                    <a:pt x="3275" y="65843"/>
                    <a:pt x="3470" y="65707"/>
                  </a:cubicBezTo>
                  <a:lnTo>
                    <a:pt x="23818" y="53965"/>
                  </a:lnTo>
                  <a:cubicBezTo>
                    <a:pt x="24752" y="53365"/>
                    <a:pt x="25319" y="52331"/>
                    <a:pt x="25385" y="51230"/>
                  </a:cubicBezTo>
                  <a:lnTo>
                    <a:pt x="25385" y="2462"/>
                  </a:lnTo>
                  <a:cubicBezTo>
                    <a:pt x="25452" y="1961"/>
                    <a:pt x="25219" y="1461"/>
                    <a:pt x="24818" y="1161"/>
                  </a:cubicBezTo>
                  <a:lnTo>
                    <a:pt x="22950" y="127"/>
                  </a:lnTo>
                  <a:cubicBezTo>
                    <a:pt x="22756" y="43"/>
                    <a:pt x="22550" y="1"/>
                    <a:pt x="223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3947150" y="2956075"/>
              <a:ext cx="181825" cy="106575"/>
            </a:xfrm>
            <a:custGeom>
              <a:rect b="b" l="l" r="r" t="t"/>
              <a:pathLst>
                <a:path extrusionOk="0" h="4263" w="7273">
                  <a:moveTo>
                    <a:pt x="5038" y="0"/>
                  </a:moveTo>
                  <a:cubicBezTo>
                    <a:pt x="4855" y="0"/>
                    <a:pt x="4669" y="50"/>
                    <a:pt x="4504" y="160"/>
                  </a:cubicBezTo>
                  <a:lnTo>
                    <a:pt x="3303" y="860"/>
                  </a:lnTo>
                  <a:lnTo>
                    <a:pt x="3003" y="994"/>
                  </a:lnTo>
                  <a:lnTo>
                    <a:pt x="1035" y="2161"/>
                  </a:lnTo>
                  <a:cubicBezTo>
                    <a:pt x="935" y="2228"/>
                    <a:pt x="801" y="2295"/>
                    <a:pt x="701" y="2362"/>
                  </a:cubicBezTo>
                  <a:lnTo>
                    <a:pt x="568" y="2495"/>
                  </a:lnTo>
                  <a:cubicBezTo>
                    <a:pt x="334" y="2728"/>
                    <a:pt x="134" y="2962"/>
                    <a:pt x="1" y="3229"/>
                  </a:cubicBezTo>
                  <a:lnTo>
                    <a:pt x="1835" y="4263"/>
                  </a:lnTo>
                  <a:cubicBezTo>
                    <a:pt x="2002" y="4029"/>
                    <a:pt x="2202" y="3796"/>
                    <a:pt x="2402" y="3562"/>
                  </a:cubicBezTo>
                  <a:lnTo>
                    <a:pt x="2569" y="3429"/>
                  </a:lnTo>
                  <a:cubicBezTo>
                    <a:pt x="2669" y="3362"/>
                    <a:pt x="2769" y="3296"/>
                    <a:pt x="2869" y="3229"/>
                  </a:cubicBezTo>
                  <a:lnTo>
                    <a:pt x="4871" y="2061"/>
                  </a:lnTo>
                  <a:lnTo>
                    <a:pt x="5138" y="1895"/>
                  </a:lnTo>
                  <a:lnTo>
                    <a:pt x="6372" y="1227"/>
                  </a:lnTo>
                  <a:cubicBezTo>
                    <a:pt x="6539" y="1123"/>
                    <a:pt x="6732" y="1071"/>
                    <a:pt x="6926" y="1071"/>
                  </a:cubicBezTo>
                  <a:cubicBezTo>
                    <a:pt x="7043" y="1071"/>
                    <a:pt x="7160" y="1090"/>
                    <a:pt x="7273" y="1127"/>
                  </a:cubicBezTo>
                  <a:lnTo>
                    <a:pt x="5471" y="93"/>
                  </a:lnTo>
                  <a:cubicBezTo>
                    <a:pt x="5336" y="33"/>
                    <a:pt x="5188" y="0"/>
                    <a:pt x="503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4359950" y="2715550"/>
              <a:ext cx="192675" cy="105275"/>
            </a:xfrm>
            <a:custGeom>
              <a:rect b="b" l="l" r="r" t="t"/>
              <a:pathLst>
                <a:path extrusionOk="0" h="4211" w="7707">
                  <a:moveTo>
                    <a:pt x="5281" y="0"/>
                  </a:moveTo>
                  <a:cubicBezTo>
                    <a:pt x="4992" y="0"/>
                    <a:pt x="4708" y="96"/>
                    <a:pt x="4470" y="274"/>
                  </a:cubicBezTo>
                  <a:lnTo>
                    <a:pt x="534" y="2542"/>
                  </a:lnTo>
                  <a:cubicBezTo>
                    <a:pt x="301" y="2676"/>
                    <a:pt x="101" y="2909"/>
                    <a:pt x="1" y="3143"/>
                  </a:cubicBezTo>
                  <a:lnTo>
                    <a:pt x="1835" y="4210"/>
                  </a:lnTo>
                  <a:cubicBezTo>
                    <a:pt x="1969" y="3943"/>
                    <a:pt x="2135" y="3743"/>
                    <a:pt x="2369" y="3610"/>
                  </a:cubicBezTo>
                  <a:lnTo>
                    <a:pt x="6305" y="1342"/>
                  </a:lnTo>
                  <a:cubicBezTo>
                    <a:pt x="6542" y="1164"/>
                    <a:pt x="6826" y="1068"/>
                    <a:pt x="7116" y="1068"/>
                  </a:cubicBezTo>
                  <a:cubicBezTo>
                    <a:pt x="7315" y="1068"/>
                    <a:pt x="7516" y="1113"/>
                    <a:pt x="7706" y="1208"/>
                  </a:cubicBezTo>
                  <a:lnTo>
                    <a:pt x="5871" y="141"/>
                  </a:lnTo>
                  <a:cubicBezTo>
                    <a:pt x="5681" y="46"/>
                    <a:pt x="5480" y="0"/>
                    <a:pt x="528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4339100" y="2794100"/>
              <a:ext cx="66750" cy="147650"/>
            </a:xfrm>
            <a:custGeom>
              <a:rect b="b" l="l" r="r" t="t"/>
              <a:pathLst>
                <a:path extrusionOk="0" h="5906" w="2670">
                  <a:moveTo>
                    <a:pt x="835" y="1"/>
                  </a:moveTo>
                  <a:cubicBezTo>
                    <a:pt x="701" y="268"/>
                    <a:pt x="601" y="535"/>
                    <a:pt x="601" y="835"/>
                  </a:cubicBezTo>
                  <a:lnTo>
                    <a:pt x="601" y="3337"/>
                  </a:lnTo>
                  <a:cubicBezTo>
                    <a:pt x="568" y="3870"/>
                    <a:pt x="368" y="4404"/>
                    <a:pt x="1" y="4838"/>
                  </a:cubicBezTo>
                  <a:lnTo>
                    <a:pt x="1835" y="5905"/>
                  </a:lnTo>
                  <a:cubicBezTo>
                    <a:pt x="2202" y="5471"/>
                    <a:pt x="2402" y="4938"/>
                    <a:pt x="2436" y="4404"/>
                  </a:cubicBezTo>
                  <a:lnTo>
                    <a:pt x="2436" y="1902"/>
                  </a:lnTo>
                  <a:cubicBezTo>
                    <a:pt x="2469" y="1602"/>
                    <a:pt x="2536" y="1335"/>
                    <a:pt x="2669" y="106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3979675" y="2742225"/>
              <a:ext cx="587700" cy="1621750"/>
            </a:xfrm>
            <a:custGeom>
              <a:rect b="b" l="l" r="r" t="t"/>
              <a:pathLst>
                <a:path extrusionOk="0" h="64870" w="23508">
                  <a:moveTo>
                    <a:pt x="22415" y="0"/>
                  </a:moveTo>
                  <a:cubicBezTo>
                    <a:pt x="22145" y="0"/>
                    <a:pt x="21839" y="89"/>
                    <a:pt x="21516" y="275"/>
                  </a:cubicBezTo>
                  <a:lnTo>
                    <a:pt x="17580" y="2543"/>
                  </a:lnTo>
                  <a:cubicBezTo>
                    <a:pt x="17113" y="2876"/>
                    <a:pt x="16846" y="3410"/>
                    <a:pt x="16813" y="3977"/>
                  </a:cubicBezTo>
                  <a:lnTo>
                    <a:pt x="16813" y="6479"/>
                  </a:lnTo>
                  <a:cubicBezTo>
                    <a:pt x="16779" y="7313"/>
                    <a:pt x="16312" y="8080"/>
                    <a:pt x="15612" y="8514"/>
                  </a:cubicBezTo>
                  <a:lnTo>
                    <a:pt x="7573" y="13217"/>
                  </a:lnTo>
                  <a:cubicBezTo>
                    <a:pt x="7370" y="13339"/>
                    <a:pt x="7177" y="13396"/>
                    <a:pt x="7006" y="13396"/>
                  </a:cubicBezTo>
                  <a:cubicBezTo>
                    <a:pt x="6614" y="13396"/>
                    <a:pt x="6339" y="13095"/>
                    <a:pt x="6339" y="12583"/>
                  </a:cubicBezTo>
                  <a:lnTo>
                    <a:pt x="6339" y="10348"/>
                  </a:lnTo>
                  <a:cubicBezTo>
                    <a:pt x="6339" y="9854"/>
                    <a:pt x="6036" y="9602"/>
                    <a:pt x="5655" y="9602"/>
                  </a:cubicBezTo>
                  <a:cubicBezTo>
                    <a:pt x="5470" y="9602"/>
                    <a:pt x="5267" y="9662"/>
                    <a:pt x="5071" y="9781"/>
                  </a:cubicBezTo>
                  <a:lnTo>
                    <a:pt x="3837" y="10449"/>
                  </a:lnTo>
                  <a:lnTo>
                    <a:pt x="3570" y="10615"/>
                  </a:lnTo>
                  <a:lnTo>
                    <a:pt x="1568" y="11749"/>
                  </a:lnTo>
                  <a:cubicBezTo>
                    <a:pt x="1468" y="11816"/>
                    <a:pt x="1368" y="11883"/>
                    <a:pt x="1268" y="11983"/>
                  </a:cubicBezTo>
                  <a:lnTo>
                    <a:pt x="1101" y="12116"/>
                  </a:lnTo>
                  <a:cubicBezTo>
                    <a:pt x="434" y="12717"/>
                    <a:pt x="67" y="13584"/>
                    <a:pt x="1" y="14485"/>
                  </a:cubicBezTo>
                  <a:lnTo>
                    <a:pt x="1" y="63753"/>
                  </a:lnTo>
                  <a:cubicBezTo>
                    <a:pt x="1" y="64462"/>
                    <a:pt x="352" y="64869"/>
                    <a:pt x="865" y="64869"/>
                  </a:cubicBezTo>
                  <a:cubicBezTo>
                    <a:pt x="1076" y="64869"/>
                    <a:pt x="1315" y="64800"/>
                    <a:pt x="1568" y="64654"/>
                  </a:cubicBezTo>
                  <a:lnTo>
                    <a:pt x="21950" y="52912"/>
                  </a:lnTo>
                  <a:cubicBezTo>
                    <a:pt x="22850" y="52312"/>
                    <a:pt x="23451" y="51278"/>
                    <a:pt x="23484" y="50177"/>
                  </a:cubicBezTo>
                  <a:lnTo>
                    <a:pt x="23484" y="1409"/>
                  </a:lnTo>
                  <a:cubicBezTo>
                    <a:pt x="23508" y="513"/>
                    <a:pt x="23065" y="0"/>
                    <a:pt x="224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3979675" y="2741575"/>
              <a:ext cx="587950" cy="1622850"/>
            </a:xfrm>
            <a:custGeom>
              <a:rect b="b" l="l" r="r" t="t"/>
              <a:pathLst>
                <a:path extrusionOk="0" h="64914" w="23518">
                  <a:moveTo>
                    <a:pt x="22417" y="401"/>
                  </a:moveTo>
                  <a:cubicBezTo>
                    <a:pt x="23084" y="401"/>
                    <a:pt x="23117" y="1201"/>
                    <a:pt x="23117" y="1435"/>
                  </a:cubicBezTo>
                  <a:lnTo>
                    <a:pt x="23117" y="50203"/>
                  </a:lnTo>
                  <a:cubicBezTo>
                    <a:pt x="23050" y="51170"/>
                    <a:pt x="22550" y="52071"/>
                    <a:pt x="21750" y="52605"/>
                  </a:cubicBezTo>
                  <a:lnTo>
                    <a:pt x="1402" y="64346"/>
                  </a:lnTo>
                  <a:cubicBezTo>
                    <a:pt x="1235" y="64446"/>
                    <a:pt x="1068" y="64513"/>
                    <a:pt x="868" y="64513"/>
                  </a:cubicBezTo>
                  <a:cubicBezTo>
                    <a:pt x="434" y="64513"/>
                    <a:pt x="401" y="64013"/>
                    <a:pt x="401" y="63779"/>
                  </a:cubicBezTo>
                  <a:lnTo>
                    <a:pt x="401" y="14544"/>
                  </a:lnTo>
                  <a:cubicBezTo>
                    <a:pt x="434" y="13744"/>
                    <a:pt x="768" y="12976"/>
                    <a:pt x="1368" y="12443"/>
                  </a:cubicBezTo>
                  <a:lnTo>
                    <a:pt x="1402" y="12409"/>
                  </a:lnTo>
                  <a:lnTo>
                    <a:pt x="1502" y="12309"/>
                  </a:lnTo>
                  <a:cubicBezTo>
                    <a:pt x="1568" y="12242"/>
                    <a:pt x="1669" y="12176"/>
                    <a:pt x="1769" y="12142"/>
                  </a:cubicBezTo>
                  <a:lnTo>
                    <a:pt x="3737" y="11008"/>
                  </a:lnTo>
                  <a:lnTo>
                    <a:pt x="4037" y="10841"/>
                  </a:lnTo>
                  <a:lnTo>
                    <a:pt x="5238" y="10141"/>
                  </a:lnTo>
                  <a:cubicBezTo>
                    <a:pt x="5371" y="10074"/>
                    <a:pt x="5505" y="10041"/>
                    <a:pt x="5671" y="10041"/>
                  </a:cubicBezTo>
                  <a:cubicBezTo>
                    <a:pt x="5872" y="10041"/>
                    <a:pt x="5972" y="10141"/>
                    <a:pt x="5972" y="10374"/>
                  </a:cubicBezTo>
                  <a:lnTo>
                    <a:pt x="5972" y="12643"/>
                  </a:lnTo>
                  <a:cubicBezTo>
                    <a:pt x="5905" y="13243"/>
                    <a:pt x="6372" y="13810"/>
                    <a:pt x="7006" y="13810"/>
                  </a:cubicBezTo>
                  <a:cubicBezTo>
                    <a:pt x="7273" y="13810"/>
                    <a:pt x="7539" y="13710"/>
                    <a:pt x="7773" y="13577"/>
                  </a:cubicBezTo>
                  <a:lnTo>
                    <a:pt x="15812" y="8873"/>
                  </a:lnTo>
                  <a:cubicBezTo>
                    <a:pt x="16613" y="8373"/>
                    <a:pt x="17146" y="7472"/>
                    <a:pt x="17213" y="6505"/>
                  </a:cubicBezTo>
                  <a:lnTo>
                    <a:pt x="17213" y="4003"/>
                  </a:lnTo>
                  <a:cubicBezTo>
                    <a:pt x="17213" y="3570"/>
                    <a:pt x="17446" y="3169"/>
                    <a:pt x="17780" y="2902"/>
                  </a:cubicBezTo>
                  <a:lnTo>
                    <a:pt x="21716" y="634"/>
                  </a:lnTo>
                  <a:cubicBezTo>
                    <a:pt x="21916" y="501"/>
                    <a:pt x="22183" y="401"/>
                    <a:pt x="22417" y="401"/>
                  </a:cubicBezTo>
                  <a:close/>
                  <a:moveTo>
                    <a:pt x="22417" y="0"/>
                  </a:moveTo>
                  <a:lnTo>
                    <a:pt x="22417" y="34"/>
                  </a:lnTo>
                  <a:cubicBezTo>
                    <a:pt x="22116" y="34"/>
                    <a:pt x="21783" y="134"/>
                    <a:pt x="21516" y="301"/>
                  </a:cubicBezTo>
                  <a:lnTo>
                    <a:pt x="17580" y="2569"/>
                  </a:lnTo>
                  <a:cubicBezTo>
                    <a:pt x="17113" y="2902"/>
                    <a:pt x="16846" y="3436"/>
                    <a:pt x="16846" y="4003"/>
                  </a:cubicBezTo>
                  <a:lnTo>
                    <a:pt x="16846" y="6505"/>
                  </a:lnTo>
                  <a:cubicBezTo>
                    <a:pt x="16779" y="7339"/>
                    <a:pt x="16312" y="8106"/>
                    <a:pt x="15612" y="8540"/>
                  </a:cubicBezTo>
                  <a:lnTo>
                    <a:pt x="7573" y="13243"/>
                  </a:lnTo>
                  <a:cubicBezTo>
                    <a:pt x="7406" y="13343"/>
                    <a:pt x="7206" y="13410"/>
                    <a:pt x="7006" y="13410"/>
                  </a:cubicBezTo>
                  <a:cubicBezTo>
                    <a:pt x="6605" y="13410"/>
                    <a:pt x="6339" y="13143"/>
                    <a:pt x="6339" y="12609"/>
                  </a:cubicBezTo>
                  <a:lnTo>
                    <a:pt x="6339" y="10374"/>
                  </a:lnTo>
                  <a:cubicBezTo>
                    <a:pt x="6402" y="9961"/>
                    <a:pt x="6102" y="9638"/>
                    <a:pt x="5726" y="9638"/>
                  </a:cubicBezTo>
                  <a:cubicBezTo>
                    <a:pt x="5708" y="9638"/>
                    <a:pt x="5690" y="9639"/>
                    <a:pt x="5671" y="9641"/>
                  </a:cubicBezTo>
                  <a:cubicBezTo>
                    <a:pt x="5438" y="9641"/>
                    <a:pt x="5238" y="9674"/>
                    <a:pt x="5071" y="9807"/>
                  </a:cubicBezTo>
                  <a:lnTo>
                    <a:pt x="3870" y="10475"/>
                  </a:lnTo>
                  <a:lnTo>
                    <a:pt x="3570" y="10641"/>
                  </a:lnTo>
                  <a:lnTo>
                    <a:pt x="1568" y="11775"/>
                  </a:lnTo>
                  <a:cubicBezTo>
                    <a:pt x="1468" y="11842"/>
                    <a:pt x="1368" y="11909"/>
                    <a:pt x="1268" y="12009"/>
                  </a:cubicBezTo>
                  <a:lnTo>
                    <a:pt x="1101" y="12142"/>
                  </a:lnTo>
                  <a:cubicBezTo>
                    <a:pt x="468" y="12743"/>
                    <a:pt x="67" y="13610"/>
                    <a:pt x="1" y="14511"/>
                  </a:cubicBezTo>
                  <a:lnTo>
                    <a:pt x="1" y="63779"/>
                  </a:lnTo>
                  <a:cubicBezTo>
                    <a:pt x="1" y="64480"/>
                    <a:pt x="368" y="64913"/>
                    <a:pt x="868" y="64913"/>
                  </a:cubicBezTo>
                  <a:cubicBezTo>
                    <a:pt x="1135" y="64880"/>
                    <a:pt x="1368" y="64813"/>
                    <a:pt x="1568" y="64680"/>
                  </a:cubicBezTo>
                  <a:lnTo>
                    <a:pt x="21950" y="52938"/>
                  </a:lnTo>
                  <a:cubicBezTo>
                    <a:pt x="22884" y="52338"/>
                    <a:pt x="23451" y="51304"/>
                    <a:pt x="23517" y="50203"/>
                  </a:cubicBezTo>
                  <a:lnTo>
                    <a:pt x="23517" y="1435"/>
                  </a:lnTo>
                  <a:cubicBezTo>
                    <a:pt x="23517" y="534"/>
                    <a:pt x="23050" y="0"/>
                    <a:pt x="224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4040375" y="4130900"/>
              <a:ext cx="92775" cy="118450"/>
            </a:xfrm>
            <a:custGeom>
              <a:rect b="b" l="l" r="r" t="t"/>
              <a:pathLst>
                <a:path extrusionOk="0" h="4738" w="3711">
                  <a:moveTo>
                    <a:pt x="1909" y="201"/>
                  </a:moveTo>
                  <a:lnTo>
                    <a:pt x="3444" y="1035"/>
                  </a:lnTo>
                  <a:lnTo>
                    <a:pt x="3010" y="1301"/>
                  </a:lnTo>
                  <a:cubicBezTo>
                    <a:pt x="2977" y="1301"/>
                    <a:pt x="2943" y="1335"/>
                    <a:pt x="2943" y="1368"/>
                  </a:cubicBezTo>
                  <a:lnTo>
                    <a:pt x="2943" y="3236"/>
                  </a:lnTo>
                  <a:lnTo>
                    <a:pt x="842" y="4470"/>
                  </a:lnTo>
                  <a:lnTo>
                    <a:pt x="842" y="2702"/>
                  </a:lnTo>
                  <a:cubicBezTo>
                    <a:pt x="842" y="2669"/>
                    <a:pt x="808" y="2636"/>
                    <a:pt x="775" y="2636"/>
                  </a:cubicBezTo>
                  <a:cubicBezTo>
                    <a:pt x="775" y="2619"/>
                    <a:pt x="767" y="2611"/>
                    <a:pt x="758" y="2611"/>
                  </a:cubicBezTo>
                  <a:cubicBezTo>
                    <a:pt x="750" y="2611"/>
                    <a:pt x="742" y="2619"/>
                    <a:pt x="742" y="2636"/>
                  </a:cubicBezTo>
                  <a:lnTo>
                    <a:pt x="675" y="2636"/>
                  </a:lnTo>
                  <a:lnTo>
                    <a:pt x="408" y="2802"/>
                  </a:lnTo>
                  <a:lnTo>
                    <a:pt x="1909" y="201"/>
                  </a:lnTo>
                  <a:close/>
                  <a:moveTo>
                    <a:pt x="1942" y="0"/>
                  </a:moveTo>
                  <a:cubicBezTo>
                    <a:pt x="1876" y="0"/>
                    <a:pt x="1842" y="0"/>
                    <a:pt x="1809" y="34"/>
                  </a:cubicBezTo>
                  <a:lnTo>
                    <a:pt x="74" y="3036"/>
                  </a:lnTo>
                  <a:cubicBezTo>
                    <a:pt x="0" y="3086"/>
                    <a:pt x="55" y="3172"/>
                    <a:pt x="115" y="3172"/>
                  </a:cubicBezTo>
                  <a:cubicBezTo>
                    <a:pt x="136" y="3172"/>
                    <a:pt x="157" y="3162"/>
                    <a:pt x="175" y="3136"/>
                  </a:cubicBezTo>
                  <a:lnTo>
                    <a:pt x="642" y="2903"/>
                  </a:lnTo>
                  <a:lnTo>
                    <a:pt x="642" y="4670"/>
                  </a:lnTo>
                  <a:cubicBezTo>
                    <a:pt x="642" y="4704"/>
                    <a:pt x="642" y="4737"/>
                    <a:pt x="675" y="4737"/>
                  </a:cubicBezTo>
                  <a:lnTo>
                    <a:pt x="775" y="4737"/>
                  </a:lnTo>
                  <a:lnTo>
                    <a:pt x="3077" y="3403"/>
                  </a:lnTo>
                  <a:cubicBezTo>
                    <a:pt x="3110" y="3403"/>
                    <a:pt x="3143" y="3370"/>
                    <a:pt x="3143" y="3336"/>
                  </a:cubicBezTo>
                  <a:lnTo>
                    <a:pt x="3143" y="1468"/>
                  </a:lnTo>
                  <a:lnTo>
                    <a:pt x="3677" y="1135"/>
                  </a:lnTo>
                  <a:cubicBezTo>
                    <a:pt x="3710" y="1101"/>
                    <a:pt x="3710" y="1101"/>
                    <a:pt x="3710" y="1068"/>
                  </a:cubicBezTo>
                  <a:cubicBezTo>
                    <a:pt x="3710" y="1035"/>
                    <a:pt x="3710" y="1001"/>
                    <a:pt x="3677" y="968"/>
                  </a:cubicBezTo>
                  <a:lnTo>
                    <a:pt x="194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4232350" y="4014950"/>
              <a:ext cx="82600" cy="110125"/>
            </a:xfrm>
            <a:custGeom>
              <a:rect b="b" l="l" r="r" t="t"/>
              <a:pathLst>
                <a:path extrusionOk="0" h="4405" w="3304">
                  <a:moveTo>
                    <a:pt x="2651" y="199"/>
                  </a:moveTo>
                  <a:cubicBezTo>
                    <a:pt x="2713" y="199"/>
                    <a:pt x="2774" y="227"/>
                    <a:pt x="2836" y="269"/>
                  </a:cubicBezTo>
                  <a:cubicBezTo>
                    <a:pt x="3036" y="469"/>
                    <a:pt x="3103" y="769"/>
                    <a:pt x="3070" y="1069"/>
                  </a:cubicBezTo>
                  <a:cubicBezTo>
                    <a:pt x="2903" y="2070"/>
                    <a:pt x="2536" y="3004"/>
                    <a:pt x="1936" y="3805"/>
                  </a:cubicBezTo>
                  <a:lnTo>
                    <a:pt x="1602" y="4205"/>
                  </a:lnTo>
                  <a:lnTo>
                    <a:pt x="1335" y="4138"/>
                  </a:lnTo>
                  <a:cubicBezTo>
                    <a:pt x="668" y="4005"/>
                    <a:pt x="234" y="3438"/>
                    <a:pt x="234" y="2770"/>
                  </a:cubicBezTo>
                  <a:cubicBezTo>
                    <a:pt x="201" y="2170"/>
                    <a:pt x="435" y="1570"/>
                    <a:pt x="868" y="1169"/>
                  </a:cubicBezTo>
                  <a:cubicBezTo>
                    <a:pt x="935" y="1103"/>
                    <a:pt x="1068" y="1036"/>
                    <a:pt x="1168" y="1036"/>
                  </a:cubicBezTo>
                  <a:cubicBezTo>
                    <a:pt x="1202" y="1036"/>
                    <a:pt x="1235" y="1036"/>
                    <a:pt x="1268" y="1069"/>
                  </a:cubicBezTo>
                  <a:cubicBezTo>
                    <a:pt x="1435" y="1169"/>
                    <a:pt x="1535" y="1336"/>
                    <a:pt x="1535" y="1536"/>
                  </a:cubicBezTo>
                  <a:cubicBezTo>
                    <a:pt x="1569" y="1603"/>
                    <a:pt x="1602" y="1636"/>
                    <a:pt x="1635" y="1636"/>
                  </a:cubicBezTo>
                  <a:cubicBezTo>
                    <a:pt x="1669" y="1636"/>
                    <a:pt x="1735" y="1603"/>
                    <a:pt x="1735" y="1570"/>
                  </a:cubicBezTo>
                  <a:cubicBezTo>
                    <a:pt x="1735" y="1536"/>
                    <a:pt x="1769" y="1536"/>
                    <a:pt x="1735" y="1503"/>
                  </a:cubicBezTo>
                  <a:cubicBezTo>
                    <a:pt x="1769" y="1503"/>
                    <a:pt x="1769" y="1470"/>
                    <a:pt x="1735" y="1470"/>
                  </a:cubicBezTo>
                  <a:cubicBezTo>
                    <a:pt x="1802" y="969"/>
                    <a:pt x="2102" y="502"/>
                    <a:pt x="2536" y="235"/>
                  </a:cubicBezTo>
                  <a:cubicBezTo>
                    <a:pt x="2574" y="210"/>
                    <a:pt x="2612" y="199"/>
                    <a:pt x="2651" y="199"/>
                  </a:cubicBezTo>
                  <a:close/>
                  <a:moveTo>
                    <a:pt x="2645" y="0"/>
                  </a:moveTo>
                  <a:cubicBezTo>
                    <a:pt x="2588" y="0"/>
                    <a:pt x="2528" y="12"/>
                    <a:pt x="2469" y="35"/>
                  </a:cubicBezTo>
                  <a:cubicBezTo>
                    <a:pt x="2036" y="269"/>
                    <a:pt x="1735" y="669"/>
                    <a:pt x="1635" y="1169"/>
                  </a:cubicBezTo>
                  <a:cubicBezTo>
                    <a:pt x="1569" y="1036"/>
                    <a:pt x="1469" y="936"/>
                    <a:pt x="1335" y="902"/>
                  </a:cubicBezTo>
                  <a:cubicBezTo>
                    <a:pt x="1272" y="881"/>
                    <a:pt x="1205" y="870"/>
                    <a:pt x="1138" y="870"/>
                  </a:cubicBezTo>
                  <a:cubicBezTo>
                    <a:pt x="994" y="870"/>
                    <a:pt x="849" y="922"/>
                    <a:pt x="735" y="1036"/>
                  </a:cubicBezTo>
                  <a:cubicBezTo>
                    <a:pt x="268" y="1470"/>
                    <a:pt x="1" y="2137"/>
                    <a:pt x="34" y="2804"/>
                  </a:cubicBezTo>
                  <a:cubicBezTo>
                    <a:pt x="34" y="3538"/>
                    <a:pt x="568" y="4205"/>
                    <a:pt x="1302" y="4338"/>
                  </a:cubicBezTo>
                  <a:lnTo>
                    <a:pt x="1669" y="4405"/>
                  </a:lnTo>
                  <a:cubicBezTo>
                    <a:pt x="1702" y="4405"/>
                    <a:pt x="1702" y="4405"/>
                    <a:pt x="1735" y="4372"/>
                  </a:cubicBezTo>
                  <a:lnTo>
                    <a:pt x="2069" y="3871"/>
                  </a:lnTo>
                  <a:cubicBezTo>
                    <a:pt x="2703" y="3037"/>
                    <a:pt x="3103" y="2070"/>
                    <a:pt x="3237" y="1069"/>
                  </a:cubicBezTo>
                  <a:cubicBezTo>
                    <a:pt x="3303" y="702"/>
                    <a:pt x="3203" y="335"/>
                    <a:pt x="2936" y="102"/>
                  </a:cubicBezTo>
                  <a:cubicBezTo>
                    <a:pt x="2850" y="37"/>
                    <a:pt x="2750" y="0"/>
                    <a:pt x="2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4439175" y="3964325"/>
              <a:ext cx="55900" cy="64025"/>
            </a:xfrm>
            <a:custGeom>
              <a:rect b="b" l="l" r="r" t="t"/>
              <a:pathLst>
                <a:path extrusionOk="0" h="2561" w="2236">
                  <a:moveTo>
                    <a:pt x="1668" y="192"/>
                  </a:moveTo>
                  <a:cubicBezTo>
                    <a:pt x="1702" y="192"/>
                    <a:pt x="1768" y="192"/>
                    <a:pt x="1802" y="226"/>
                  </a:cubicBezTo>
                  <a:cubicBezTo>
                    <a:pt x="1969" y="359"/>
                    <a:pt x="2069" y="559"/>
                    <a:pt x="2035" y="793"/>
                  </a:cubicBezTo>
                  <a:lnTo>
                    <a:pt x="2035" y="1260"/>
                  </a:lnTo>
                  <a:lnTo>
                    <a:pt x="201" y="2327"/>
                  </a:lnTo>
                  <a:lnTo>
                    <a:pt x="201" y="1960"/>
                  </a:lnTo>
                  <a:cubicBezTo>
                    <a:pt x="201" y="1393"/>
                    <a:pt x="467" y="859"/>
                    <a:pt x="934" y="526"/>
                  </a:cubicBezTo>
                  <a:lnTo>
                    <a:pt x="1401" y="259"/>
                  </a:lnTo>
                  <a:cubicBezTo>
                    <a:pt x="1468" y="192"/>
                    <a:pt x="1568" y="192"/>
                    <a:pt x="1668" y="192"/>
                  </a:cubicBezTo>
                  <a:close/>
                  <a:moveTo>
                    <a:pt x="1654" y="1"/>
                  </a:moveTo>
                  <a:cubicBezTo>
                    <a:pt x="1523" y="1"/>
                    <a:pt x="1389" y="45"/>
                    <a:pt x="1268" y="125"/>
                  </a:cubicBezTo>
                  <a:lnTo>
                    <a:pt x="834" y="359"/>
                  </a:lnTo>
                  <a:cubicBezTo>
                    <a:pt x="334" y="726"/>
                    <a:pt x="0" y="1326"/>
                    <a:pt x="0" y="1960"/>
                  </a:cubicBezTo>
                  <a:lnTo>
                    <a:pt x="0" y="2460"/>
                  </a:lnTo>
                  <a:cubicBezTo>
                    <a:pt x="0" y="2494"/>
                    <a:pt x="34" y="2527"/>
                    <a:pt x="34" y="2561"/>
                  </a:cubicBezTo>
                  <a:lnTo>
                    <a:pt x="134" y="2561"/>
                  </a:lnTo>
                  <a:lnTo>
                    <a:pt x="2169" y="1393"/>
                  </a:lnTo>
                  <a:cubicBezTo>
                    <a:pt x="2202" y="1360"/>
                    <a:pt x="2235" y="1326"/>
                    <a:pt x="2202" y="1293"/>
                  </a:cubicBezTo>
                  <a:lnTo>
                    <a:pt x="2202" y="793"/>
                  </a:lnTo>
                  <a:cubicBezTo>
                    <a:pt x="2235" y="492"/>
                    <a:pt x="2135" y="226"/>
                    <a:pt x="1902" y="59"/>
                  </a:cubicBezTo>
                  <a:cubicBezTo>
                    <a:pt x="1823" y="19"/>
                    <a:pt x="1739" y="1"/>
                    <a:pt x="1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4446675" y="3905625"/>
              <a:ext cx="40050" cy="54350"/>
            </a:xfrm>
            <a:custGeom>
              <a:rect b="b" l="l" r="r" t="t"/>
              <a:pathLst>
                <a:path extrusionOk="0" h="2174" w="1602">
                  <a:moveTo>
                    <a:pt x="1101" y="205"/>
                  </a:moveTo>
                  <a:cubicBezTo>
                    <a:pt x="1135" y="205"/>
                    <a:pt x="1168" y="205"/>
                    <a:pt x="1202" y="239"/>
                  </a:cubicBezTo>
                  <a:cubicBezTo>
                    <a:pt x="1335" y="339"/>
                    <a:pt x="1435" y="505"/>
                    <a:pt x="1402" y="706"/>
                  </a:cubicBezTo>
                  <a:cubicBezTo>
                    <a:pt x="1402" y="1173"/>
                    <a:pt x="1168" y="1640"/>
                    <a:pt x="768" y="1906"/>
                  </a:cubicBezTo>
                  <a:cubicBezTo>
                    <a:pt x="706" y="1948"/>
                    <a:pt x="631" y="1976"/>
                    <a:pt x="560" y="1976"/>
                  </a:cubicBezTo>
                  <a:cubicBezTo>
                    <a:pt x="516" y="1976"/>
                    <a:pt x="473" y="1965"/>
                    <a:pt x="434" y="1940"/>
                  </a:cubicBezTo>
                  <a:cubicBezTo>
                    <a:pt x="268" y="1840"/>
                    <a:pt x="201" y="1640"/>
                    <a:pt x="234" y="1473"/>
                  </a:cubicBezTo>
                  <a:cubicBezTo>
                    <a:pt x="234" y="1006"/>
                    <a:pt x="468" y="539"/>
                    <a:pt x="868" y="272"/>
                  </a:cubicBezTo>
                  <a:cubicBezTo>
                    <a:pt x="935" y="239"/>
                    <a:pt x="1001" y="205"/>
                    <a:pt x="1101" y="205"/>
                  </a:cubicBezTo>
                  <a:close/>
                  <a:moveTo>
                    <a:pt x="1055" y="0"/>
                  </a:moveTo>
                  <a:cubicBezTo>
                    <a:pt x="956" y="0"/>
                    <a:pt x="857" y="34"/>
                    <a:pt x="768" y="105"/>
                  </a:cubicBezTo>
                  <a:cubicBezTo>
                    <a:pt x="301" y="405"/>
                    <a:pt x="34" y="906"/>
                    <a:pt x="34" y="1473"/>
                  </a:cubicBezTo>
                  <a:cubicBezTo>
                    <a:pt x="1" y="1706"/>
                    <a:pt x="134" y="1940"/>
                    <a:pt x="334" y="2107"/>
                  </a:cubicBezTo>
                  <a:cubicBezTo>
                    <a:pt x="401" y="2140"/>
                    <a:pt x="468" y="2173"/>
                    <a:pt x="534" y="2173"/>
                  </a:cubicBezTo>
                  <a:cubicBezTo>
                    <a:pt x="668" y="2140"/>
                    <a:pt x="768" y="2107"/>
                    <a:pt x="868" y="2073"/>
                  </a:cubicBezTo>
                  <a:cubicBezTo>
                    <a:pt x="1302" y="1740"/>
                    <a:pt x="1568" y="1239"/>
                    <a:pt x="1568" y="706"/>
                  </a:cubicBezTo>
                  <a:cubicBezTo>
                    <a:pt x="1602" y="439"/>
                    <a:pt x="1502" y="205"/>
                    <a:pt x="1302" y="72"/>
                  </a:cubicBezTo>
                  <a:cubicBezTo>
                    <a:pt x="1224" y="25"/>
                    <a:pt x="1140" y="0"/>
                    <a:pt x="10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4164800" y="3259300"/>
              <a:ext cx="211025" cy="138100"/>
            </a:xfrm>
            <a:custGeom>
              <a:rect b="b" l="l" r="r" t="t"/>
              <a:pathLst>
                <a:path extrusionOk="0" h="5524" w="8441">
                  <a:moveTo>
                    <a:pt x="8179" y="0"/>
                  </a:moveTo>
                  <a:cubicBezTo>
                    <a:pt x="8110" y="0"/>
                    <a:pt x="8029" y="23"/>
                    <a:pt x="7940" y="73"/>
                  </a:cubicBezTo>
                  <a:lnTo>
                    <a:pt x="501" y="4376"/>
                  </a:lnTo>
                  <a:cubicBezTo>
                    <a:pt x="234" y="4576"/>
                    <a:pt x="34" y="4876"/>
                    <a:pt x="1" y="5210"/>
                  </a:cubicBezTo>
                  <a:cubicBezTo>
                    <a:pt x="1" y="5412"/>
                    <a:pt x="107" y="5524"/>
                    <a:pt x="258" y="5524"/>
                  </a:cubicBezTo>
                  <a:cubicBezTo>
                    <a:pt x="331" y="5524"/>
                    <a:pt x="414" y="5498"/>
                    <a:pt x="501" y="5443"/>
                  </a:cubicBezTo>
                  <a:lnTo>
                    <a:pt x="7940" y="1174"/>
                  </a:lnTo>
                  <a:cubicBezTo>
                    <a:pt x="8240" y="974"/>
                    <a:pt x="8440" y="673"/>
                    <a:pt x="8440" y="340"/>
                  </a:cubicBezTo>
                  <a:cubicBezTo>
                    <a:pt x="8440" y="129"/>
                    <a:pt x="8342" y="0"/>
                    <a:pt x="817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4135625" y="3297450"/>
              <a:ext cx="270225" cy="172500"/>
            </a:xfrm>
            <a:custGeom>
              <a:rect b="b" l="l" r="r" t="t"/>
              <a:pathLst>
                <a:path extrusionOk="0" h="6900" w="10809">
                  <a:moveTo>
                    <a:pt x="10551" y="1"/>
                  </a:moveTo>
                  <a:cubicBezTo>
                    <a:pt x="10478" y="1"/>
                    <a:pt x="10395" y="27"/>
                    <a:pt x="10308" y="81"/>
                  </a:cubicBezTo>
                  <a:lnTo>
                    <a:pt x="501" y="5752"/>
                  </a:lnTo>
                  <a:cubicBezTo>
                    <a:pt x="201" y="5919"/>
                    <a:pt x="0" y="6252"/>
                    <a:pt x="0" y="6586"/>
                  </a:cubicBezTo>
                  <a:cubicBezTo>
                    <a:pt x="0" y="6788"/>
                    <a:pt x="91" y="6900"/>
                    <a:pt x="243" y="6900"/>
                  </a:cubicBezTo>
                  <a:cubicBezTo>
                    <a:pt x="316" y="6900"/>
                    <a:pt x="403" y="6874"/>
                    <a:pt x="501" y="6819"/>
                  </a:cubicBezTo>
                  <a:lnTo>
                    <a:pt x="10308" y="1149"/>
                  </a:lnTo>
                  <a:cubicBezTo>
                    <a:pt x="10608" y="982"/>
                    <a:pt x="10775" y="682"/>
                    <a:pt x="10808" y="315"/>
                  </a:cubicBezTo>
                  <a:cubicBezTo>
                    <a:pt x="10808" y="112"/>
                    <a:pt x="10702" y="1"/>
                    <a:pt x="105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4048900" y="3471100"/>
              <a:ext cx="231025" cy="154600"/>
            </a:xfrm>
            <a:custGeom>
              <a:rect b="b" l="l" r="r" t="t"/>
              <a:pathLst>
                <a:path extrusionOk="0" h="6184" w="9241">
                  <a:moveTo>
                    <a:pt x="8964" y="1"/>
                  </a:moveTo>
                  <a:cubicBezTo>
                    <a:pt x="8896" y="1"/>
                    <a:pt x="8819" y="24"/>
                    <a:pt x="8740" y="74"/>
                  </a:cubicBezTo>
                  <a:lnTo>
                    <a:pt x="501" y="4810"/>
                  </a:lnTo>
                  <a:cubicBezTo>
                    <a:pt x="200" y="5010"/>
                    <a:pt x="34" y="5311"/>
                    <a:pt x="0" y="5678"/>
                  </a:cubicBezTo>
                  <a:lnTo>
                    <a:pt x="0" y="5844"/>
                  </a:lnTo>
                  <a:cubicBezTo>
                    <a:pt x="0" y="6055"/>
                    <a:pt x="116" y="6184"/>
                    <a:pt x="277" y="6184"/>
                  </a:cubicBezTo>
                  <a:cubicBezTo>
                    <a:pt x="345" y="6184"/>
                    <a:pt x="421" y="6161"/>
                    <a:pt x="501" y="6111"/>
                  </a:cubicBezTo>
                  <a:lnTo>
                    <a:pt x="8740" y="1341"/>
                  </a:lnTo>
                  <a:cubicBezTo>
                    <a:pt x="9007" y="1141"/>
                    <a:pt x="9207" y="841"/>
                    <a:pt x="9240" y="507"/>
                  </a:cubicBezTo>
                  <a:lnTo>
                    <a:pt x="9240" y="340"/>
                  </a:lnTo>
                  <a:cubicBezTo>
                    <a:pt x="9240" y="130"/>
                    <a:pt x="9125" y="1"/>
                    <a:pt x="89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4048900" y="3413925"/>
              <a:ext cx="461175" cy="323875"/>
            </a:xfrm>
            <a:custGeom>
              <a:rect b="b" l="l" r="r" t="t"/>
              <a:pathLst>
                <a:path extrusionOk="0" h="12955" w="18447">
                  <a:moveTo>
                    <a:pt x="18220" y="0"/>
                  </a:moveTo>
                  <a:cubicBezTo>
                    <a:pt x="18166" y="0"/>
                    <a:pt x="18106" y="19"/>
                    <a:pt x="18047" y="59"/>
                  </a:cubicBezTo>
                  <a:lnTo>
                    <a:pt x="401" y="10233"/>
                  </a:lnTo>
                  <a:cubicBezTo>
                    <a:pt x="167" y="10400"/>
                    <a:pt x="0" y="10633"/>
                    <a:pt x="0" y="10933"/>
                  </a:cubicBezTo>
                  <a:lnTo>
                    <a:pt x="0" y="12668"/>
                  </a:lnTo>
                  <a:cubicBezTo>
                    <a:pt x="0" y="12838"/>
                    <a:pt x="106" y="12955"/>
                    <a:pt x="253" y="12955"/>
                  </a:cubicBezTo>
                  <a:cubicBezTo>
                    <a:pt x="309" y="12955"/>
                    <a:pt x="370" y="12938"/>
                    <a:pt x="434" y="12902"/>
                  </a:cubicBezTo>
                  <a:lnTo>
                    <a:pt x="18047" y="2728"/>
                  </a:lnTo>
                  <a:cubicBezTo>
                    <a:pt x="18280" y="2561"/>
                    <a:pt x="18447" y="2294"/>
                    <a:pt x="18447" y="1994"/>
                  </a:cubicBezTo>
                  <a:lnTo>
                    <a:pt x="18447" y="292"/>
                  </a:lnTo>
                  <a:cubicBezTo>
                    <a:pt x="18447" y="105"/>
                    <a:pt x="18348" y="0"/>
                    <a:pt x="182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4048900" y="3590700"/>
              <a:ext cx="461175" cy="324050"/>
            </a:xfrm>
            <a:custGeom>
              <a:rect b="b" l="l" r="r" t="t"/>
              <a:pathLst>
                <a:path extrusionOk="0" h="12962" w="18447">
                  <a:moveTo>
                    <a:pt x="18220" y="1"/>
                  </a:moveTo>
                  <a:cubicBezTo>
                    <a:pt x="18166" y="1"/>
                    <a:pt x="18106" y="20"/>
                    <a:pt x="18047" y="60"/>
                  </a:cubicBezTo>
                  <a:lnTo>
                    <a:pt x="401" y="10234"/>
                  </a:lnTo>
                  <a:cubicBezTo>
                    <a:pt x="167" y="10400"/>
                    <a:pt x="34" y="10667"/>
                    <a:pt x="0" y="10934"/>
                  </a:cubicBezTo>
                  <a:lnTo>
                    <a:pt x="0" y="12669"/>
                  </a:lnTo>
                  <a:cubicBezTo>
                    <a:pt x="0" y="12856"/>
                    <a:pt x="99" y="12961"/>
                    <a:pt x="238" y="12961"/>
                  </a:cubicBezTo>
                  <a:cubicBezTo>
                    <a:pt x="298" y="12961"/>
                    <a:pt x="364" y="12942"/>
                    <a:pt x="434" y="12902"/>
                  </a:cubicBezTo>
                  <a:lnTo>
                    <a:pt x="18047" y="2728"/>
                  </a:lnTo>
                  <a:cubicBezTo>
                    <a:pt x="18280" y="2562"/>
                    <a:pt x="18447" y="2295"/>
                    <a:pt x="18447" y="2028"/>
                  </a:cubicBezTo>
                  <a:lnTo>
                    <a:pt x="18447" y="293"/>
                  </a:lnTo>
                  <a:cubicBezTo>
                    <a:pt x="18447" y="106"/>
                    <a:pt x="18348" y="1"/>
                    <a:pt x="182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4048900" y="3647900"/>
              <a:ext cx="231025" cy="154075"/>
            </a:xfrm>
            <a:custGeom>
              <a:rect b="b" l="l" r="r" t="t"/>
              <a:pathLst>
                <a:path extrusionOk="0" h="6163" w="9241">
                  <a:moveTo>
                    <a:pt x="8964" y="1"/>
                  </a:moveTo>
                  <a:cubicBezTo>
                    <a:pt x="8896" y="1"/>
                    <a:pt x="8819" y="24"/>
                    <a:pt x="8740" y="73"/>
                  </a:cubicBezTo>
                  <a:lnTo>
                    <a:pt x="501" y="4810"/>
                  </a:lnTo>
                  <a:cubicBezTo>
                    <a:pt x="200" y="5010"/>
                    <a:pt x="34" y="5310"/>
                    <a:pt x="0" y="5644"/>
                  </a:cubicBezTo>
                  <a:lnTo>
                    <a:pt x="0" y="5811"/>
                  </a:lnTo>
                  <a:cubicBezTo>
                    <a:pt x="0" y="6032"/>
                    <a:pt x="127" y="6163"/>
                    <a:pt x="301" y="6163"/>
                  </a:cubicBezTo>
                  <a:cubicBezTo>
                    <a:pt x="363" y="6163"/>
                    <a:pt x="431" y="6146"/>
                    <a:pt x="501" y="6111"/>
                  </a:cubicBezTo>
                  <a:lnTo>
                    <a:pt x="8740" y="1341"/>
                  </a:lnTo>
                  <a:cubicBezTo>
                    <a:pt x="9007" y="1174"/>
                    <a:pt x="9207" y="841"/>
                    <a:pt x="9240" y="507"/>
                  </a:cubicBezTo>
                  <a:lnTo>
                    <a:pt x="9240" y="340"/>
                  </a:lnTo>
                  <a:cubicBezTo>
                    <a:pt x="9240" y="129"/>
                    <a:pt x="9125" y="1"/>
                    <a:pt x="89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4048900" y="3880575"/>
              <a:ext cx="192650" cy="187950"/>
            </a:xfrm>
            <a:custGeom>
              <a:rect b="b" l="l" r="r" t="t"/>
              <a:pathLst>
                <a:path extrusionOk="0" h="7518" w="7706">
                  <a:moveTo>
                    <a:pt x="7429" y="0"/>
                  </a:moveTo>
                  <a:cubicBezTo>
                    <a:pt x="7361" y="0"/>
                    <a:pt x="7285" y="23"/>
                    <a:pt x="7205" y="73"/>
                  </a:cubicBezTo>
                  <a:lnTo>
                    <a:pt x="501" y="3942"/>
                  </a:lnTo>
                  <a:cubicBezTo>
                    <a:pt x="234" y="4109"/>
                    <a:pt x="34" y="4409"/>
                    <a:pt x="0" y="4743"/>
                  </a:cubicBezTo>
                  <a:lnTo>
                    <a:pt x="0" y="7178"/>
                  </a:lnTo>
                  <a:cubicBezTo>
                    <a:pt x="0" y="7389"/>
                    <a:pt x="116" y="7518"/>
                    <a:pt x="277" y="7518"/>
                  </a:cubicBezTo>
                  <a:cubicBezTo>
                    <a:pt x="345" y="7518"/>
                    <a:pt x="421" y="7495"/>
                    <a:pt x="501" y="7445"/>
                  </a:cubicBezTo>
                  <a:lnTo>
                    <a:pt x="7205" y="3576"/>
                  </a:lnTo>
                  <a:cubicBezTo>
                    <a:pt x="7472" y="3375"/>
                    <a:pt x="7672" y="3075"/>
                    <a:pt x="7706" y="2742"/>
                  </a:cubicBezTo>
                  <a:lnTo>
                    <a:pt x="7706" y="340"/>
                  </a:lnTo>
                  <a:cubicBezTo>
                    <a:pt x="7706" y="129"/>
                    <a:pt x="7591" y="0"/>
                    <a:pt x="74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4318250" y="3725450"/>
              <a:ext cx="191825" cy="188800"/>
            </a:xfrm>
            <a:custGeom>
              <a:rect b="b" l="l" r="r" t="t"/>
              <a:pathLst>
                <a:path extrusionOk="0" h="7552" w="7673">
                  <a:moveTo>
                    <a:pt x="7396" y="1"/>
                  </a:moveTo>
                  <a:cubicBezTo>
                    <a:pt x="7328" y="1"/>
                    <a:pt x="7252" y="24"/>
                    <a:pt x="7172" y="74"/>
                  </a:cubicBezTo>
                  <a:lnTo>
                    <a:pt x="468" y="3943"/>
                  </a:lnTo>
                  <a:cubicBezTo>
                    <a:pt x="201" y="4143"/>
                    <a:pt x="1" y="4443"/>
                    <a:pt x="1" y="4777"/>
                  </a:cubicBezTo>
                  <a:lnTo>
                    <a:pt x="1" y="7212"/>
                  </a:lnTo>
                  <a:cubicBezTo>
                    <a:pt x="1" y="7423"/>
                    <a:pt x="99" y="7552"/>
                    <a:pt x="251" y="7552"/>
                  </a:cubicBezTo>
                  <a:cubicBezTo>
                    <a:pt x="315" y="7552"/>
                    <a:pt x="388" y="7528"/>
                    <a:pt x="468" y="7479"/>
                  </a:cubicBezTo>
                  <a:lnTo>
                    <a:pt x="7172" y="3609"/>
                  </a:lnTo>
                  <a:cubicBezTo>
                    <a:pt x="7473" y="3443"/>
                    <a:pt x="7639" y="3109"/>
                    <a:pt x="7673" y="2776"/>
                  </a:cubicBezTo>
                  <a:lnTo>
                    <a:pt x="7673" y="340"/>
                  </a:lnTo>
                  <a:cubicBezTo>
                    <a:pt x="7673" y="130"/>
                    <a:pt x="7558" y="1"/>
                    <a:pt x="73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4131450" y="3202425"/>
              <a:ext cx="52575" cy="102075"/>
            </a:xfrm>
            <a:custGeom>
              <a:rect b="b" l="l" r="r" t="t"/>
              <a:pathLst>
                <a:path extrusionOk="0" h="4083" w="2103">
                  <a:moveTo>
                    <a:pt x="1435" y="1"/>
                  </a:moveTo>
                  <a:cubicBezTo>
                    <a:pt x="1321" y="1"/>
                    <a:pt x="1188" y="44"/>
                    <a:pt x="1035" y="146"/>
                  </a:cubicBezTo>
                  <a:cubicBezTo>
                    <a:pt x="835" y="246"/>
                    <a:pt x="668" y="413"/>
                    <a:pt x="534" y="580"/>
                  </a:cubicBezTo>
                  <a:cubicBezTo>
                    <a:pt x="368" y="747"/>
                    <a:pt x="268" y="947"/>
                    <a:pt x="201" y="1180"/>
                  </a:cubicBezTo>
                  <a:cubicBezTo>
                    <a:pt x="101" y="1381"/>
                    <a:pt x="67" y="1614"/>
                    <a:pt x="67" y="1814"/>
                  </a:cubicBezTo>
                  <a:cubicBezTo>
                    <a:pt x="67" y="2148"/>
                    <a:pt x="134" y="2348"/>
                    <a:pt x="268" y="2448"/>
                  </a:cubicBezTo>
                  <a:cubicBezTo>
                    <a:pt x="341" y="2485"/>
                    <a:pt x="444" y="2511"/>
                    <a:pt x="566" y="2511"/>
                  </a:cubicBezTo>
                  <a:cubicBezTo>
                    <a:pt x="667" y="2511"/>
                    <a:pt x="781" y="2493"/>
                    <a:pt x="901" y="2448"/>
                  </a:cubicBezTo>
                  <a:cubicBezTo>
                    <a:pt x="1035" y="2415"/>
                    <a:pt x="1135" y="2381"/>
                    <a:pt x="1235" y="2381"/>
                  </a:cubicBezTo>
                  <a:cubicBezTo>
                    <a:pt x="1302" y="2381"/>
                    <a:pt x="1335" y="2381"/>
                    <a:pt x="1368" y="2415"/>
                  </a:cubicBezTo>
                  <a:cubicBezTo>
                    <a:pt x="1402" y="2448"/>
                    <a:pt x="1435" y="2481"/>
                    <a:pt x="1435" y="2581"/>
                  </a:cubicBezTo>
                  <a:cubicBezTo>
                    <a:pt x="1435" y="2681"/>
                    <a:pt x="1402" y="2782"/>
                    <a:pt x="1335" y="2882"/>
                  </a:cubicBezTo>
                  <a:cubicBezTo>
                    <a:pt x="1268" y="2948"/>
                    <a:pt x="1168" y="3048"/>
                    <a:pt x="1068" y="3115"/>
                  </a:cubicBezTo>
                  <a:cubicBezTo>
                    <a:pt x="970" y="3164"/>
                    <a:pt x="909" y="3195"/>
                    <a:pt x="856" y="3195"/>
                  </a:cubicBezTo>
                  <a:cubicBezTo>
                    <a:pt x="837" y="3195"/>
                    <a:pt x="819" y="3191"/>
                    <a:pt x="801" y="3182"/>
                  </a:cubicBezTo>
                  <a:cubicBezTo>
                    <a:pt x="735" y="3182"/>
                    <a:pt x="701" y="3115"/>
                    <a:pt x="668" y="3048"/>
                  </a:cubicBezTo>
                  <a:cubicBezTo>
                    <a:pt x="634" y="3048"/>
                    <a:pt x="634" y="3015"/>
                    <a:pt x="601" y="3015"/>
                  </a:cubicBezTo>
                  <a:cubicBezTo>
                    <a:pt x="601" y="3015"/>
                    <a:pt x="568" y="3015"/>
                    <a:pt x="534" y="3048"/>
                  </a:cubicBezTo>
                  <a:lnTo>
                    <a:pt x="101" y="3315"/>
                  </a:lnTo>
                  <a:cubicBezTo>
                    <a:pt x="67" y="3315"/>
                    <a:pt x="34" y="3349"/>
                    <a:pt x="34" y="3349"/>
                  </a:cubicBezTo>
                  <a:cubicBezTo>
                    <a:pt x="34" y="3382"/>
                    <a:pt x="1" y="3415"/>
                    <a:pt x="1" y="3449"/>
                  </a:cubicBezTo>
                  <a:cubicBezTo>
                    <a:pt x="1" y="3649"/>
                    <a:pt x="67" y="3782"/>
                    <a:pt x="134" y="3916"/>
                  </a:cubicBezTo>
                  <a:cubicBezTo>
                    <a:pt x="234" y="4016"/>
                    <a:pt x="334" y="4082"/>
                    <a:pt x="501" y="4082"/>
                  </a:cubicBezTo>
                  <a:cubicBezTo>
                    <a:pt x="634" y="4082"/>
                    <a:pt x="835" y="4049"/>
                    <a:pt x="1068" y="3916"/>
                  </a:cubicBezTo>
                  <a:cubicBezTo>
                    <a:pt x="1268" y="3782"/>
                    <a:pt x="1435" y="3649"/>
                    <a:pt x="1602" y="3449"/>
                  </a:cubicBezTo>
                  <a:cubicBezTo>
                    <a:pt x="1735" y="3282"/>
                    <a:pt x="1869" y="3048"/>
                    <a:pt x="1969" y="2848"/>
                  </a:cubicBezTo>
                  <a:cubicBezTo>
                    <a:pt x="2035" y="2615"/>
                    <a:pt x="2102" y="2381"/>
                    <a:pt x="2102" y="2148"/>
                  </a:cubicBezTo>
                  <a:cubicBezTo>
                    <a:pt x="2102" y="1914"/>
                    <a:pt x="2069" y="1747"/>
                    <a:pt x="2002" y="1647"/>
                  </a:cubicBezTo>
                  <a:cubicBezTo>
                    <a:pt x="1935" y="1547"/>
                    <a:pt x="1835" y="1481"/>
                    <a:pt x="1735" y="1481"/>
                  </a:cubicBezTo>
                  <a:cubicBezTo>
                    <a:pt x="1700" y="1472"/>
                    <a:pt x="1661" y="1468"/>
                    <a:pt x="1620" y="1468"/>
                  </a:cubicBezTo>
                  <a:cubicBezTo>
                    <a:pt x="1508" y="1468"/>
                    <a:pt x="1372" y="1498"/>
                    <a:pt x="1202" y="1547"/>
                  </a:cubicBezTo>
                  <a:cubicBezTo>
                    <a:pt x="1084" y="1571"/>
                    <a:pt x="982" y="1594"/>
                    <a:pt x="910" y="1594"/>
                  </a:cubicBezTo>
                  <a:cubicBezTo>
                    <a:pt x="879" y="1594"/>
                    <a:pt x="854" y="1590"/>
                    <a:pt x="835" y="1581"/>
                  </a:cubicBezTo>
                  <a:cubicBezTo>
                    <a:pt x="768" y="1581"/>
                    <a:pt x="735" y="1514"/>
                    <a:pt x="735" y="1414"/>
                  </a:cubicBezTo>
                  <a:cubicBezTo>
                    <a:pt x="735" y="1314"/>
                    <a:pt x="768" y="1214"/>
                    <a:pt x="801" y="1147"/>
                  </a:cubicBezTo>
                  <a:cubicBezTo>
                    <a:pt x="868" y="1047"/>
                    <a:pt x="935" y="980"/>
                    <a:pt x="1035" y="947"/>
                  </a:cubicBezTo>
                  <a:cubicBezTo>
                    <a:pt x="1101" y="880"/>
                    <a:pt x="1168" y="880"/>
                    <a:pt x="1235" y="880"/>
                  </a:cubicBezTo>
                  <a:cubicBezTo>
                    <a:pt x="1302" y="914"/>
                    <a:pt x="1335" y="947"/>
                    <a:pt x="1335" y="1014"/>
                  </a:cubicBezTo>
                  <a:cubicBezTo>
                    <a:pt x="1359" y="1037"/>
                    <a:pt x="1382" y="1061"/>
                    <a:pt x="1418" y="1061"/>
                  </a:cubicBezTo>
                  <a:cubicBezTo>
                    <a:pt x="1432" y="1061"/>
                    <a:pt x="1449" y="1057"/>
                    <a:pt x="1468" y="1047"/>
                  </a:cubicBezTo>
                  <a:lnTo>
                    <a:pt x="1935" y="747"/>
                  </a:lnTo>
                  <a:cubicBezTo>
                    <a:pt x="1969" y="747"/>
                    <a:pt x="1969" y="713"/>
                    <a:pt x="2002" y="680"/>
                  </a:cubicBezTo>
                  <a:cubicBezTo>
                    <a:pt x="2002" y="647"/>
                    <a:pt x="2002" y="647"/>
                    <a:pt x="2002" y="613"/>
                  </a:cubicBezTo>
                  <a:cubicBezTo>
                    <a:pt x="2002" y="447"/>
                    <a:pt x="1969" y="313"/>
                    <a:pt x="1869" y="213"/>
                  </a:cubicBezTo>
                  <a:cubicBezTo>
                    <a:pt x="1802" y="80"/>
                    <a:pt x="1702" y="13"/>
                    <a:pt x="1535" y="13"/>
                  </a:cubicBezTo>
                  <a:cubicBezTo>
                    <a:pt x="1504" y="5"/>
                    <a:pt x="1470" y="1"/>
                    <a:pt x="14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4190675" y="3175225"/>
              <a:ext cx="15025" cy="103225"/>
            </a:xfrm>
            <a:custGeom>
              <a:rect b="b" l="l" r="r" t="t"/>
              <a:pathLst>
                <a:path extrusionOk="0" h="4129" w="601">
                  <a:moveTo>
                    <a:pt x="534" y="0"/>
                  </a:moveTo>
                  <a:lnTo>
                    <a:pt x="100" y="267"/>
                  </a:lnTo>
                  <a:cubicBezTo>
                    <a:pt x="67" y="267"/>
                    <a:pt x="67" y="300"/>
                    <a:pt x="33" y="334"/>
                  </a:cubicBezTo>
                  <a:cubicBezTo>
                    <a:pt x="33" y="367"/>
                    <a:pt x="0" y="400"/>
                    <a:pt x="0" y="434"/>
                  </a:cubicBezTo>
                  <a:lnTo>
                    <a:pt x="0" y="934"/>
                  </a:lnTo>
                  <a:cubicBezTo>
                    <a:pt x="0" y="967"/>
                    <a:pt x="33" y="1001"/>
                    <a:pt x="33" y="1001"/>
                  </a:cubicBezTo>
                  <a:cubicBezTo>
                    <a:pt x="50" y="1017"/>
                    <a:pt x="58" y="1026"/>
                    <a:pt x="67" y="1026"/>
                  </a:cubicBezTo>
                  <a:cubicBezTo>
                    <a:pt x="75" y="1026"/>
                    <a:pt x="83" y="1017"/>
                    <a:pt x="100" y="1001"/>
                  </a:cubicBezTo>
                  <a:lnTo>
                    <a:pt x="534" y="767"/>
                  </a:lnTo>
                  <a:cubicBezTo>
                    <a:pt x="534" y="734"/>
                    <a:pt x="567" y="734"/>
                    <a:pt x="600" y="701"/>
                  </a:cubicBezTo>
                  <a:cubicBezTo>
                    <a:pt x="600" y="667"/>
                    <a:pt x="600" y="601"/>
                    <a:pt x="600" y="567"/>
                  </a:cubicBezTo>
                  <a:lnTo>
                    <a:pt x="600" y="100"/>
                  </a:lnTo>
                  <a:cubicBezTo>
                    <a:pt x="600" y="33"/>
                    <a:pt x="600" y="33"/>
                    <a:pt x="600" y="0"/>
                  </a:cubicBezTo>
                  <a:close/>
                  <a:moveTo>
                    <a:pt x="534" y="1134"/>
                  </a:moveTo>
                  <a:lnTo>
                    <a:pt x="100" y="1401"/>
                  </a:lnTo>
                  <a:cubicBezTo>
                    <a:pt x="67" y="1401"/>
                    <a:pt x="67" y="1434"/>
                    <a:pt x="33" y="1468"/>
                  </a:cubicBezTo>
                  <a:cubicBezTo>
                    <a:pt x="33" y="1501"/>
                    <a:pt x="0" y="1535"/>
                    <a:pt x="0" y="1568"/>
                  </a:cubicBezTo>
                  <a:lnTo>
                    <a:pt x="0" y="4036"/>
                  </a:lnTo>
                  <a:cubicBezTo>
                    <a:pt x="0" y="4070"/>
                    <a:pt x="33" y="4103"/>
                    <a:pt x="33" y="4103"/>
                  </a:cubicBezTo>
                  <a:cubicBezTo>
                    <a:pt x="50" y="4120"/>
                    <a:pt x="58" y="4128"/>
                    <a:pt x="67" y="4128"/>
                  </a:cubicBezTo>
                  <a:cubicBezTo>
                    <a:pt x="75" y="4128"/>
                    <a:pt x="83" y="4120"/>
                    <a:pt x="100" y="4103"/>
                  </a:cubicBezTo>
                  <a:lnTo>
                    <a:pt x="534" y="3870"/>
                  </a:lnTo>
                  <a:cubicBezTo>
                    <a:pt x="534" y="3836"/>
                    <a:pt x="567" y="3836"/>
                    <a:pt x="600" y="3803"/>
                  </a:cubicBezTo>
                  <a:cubicBezTo>
                    <a:pt x="600" y="3769"/>
                    <a:pt x="600" y="3736"/>
                    <a:pt x="600" y="3669"/>
                  </a:cubicBezTo>
                  <a:lnTo>
                    <a:pt x="600" y="1234"/>
                  </a:lnTo>
                  <a:cubicBezTo>
                    <a:pt x="600" y="1168"/>
                    <a:pt x="600" y="1168"/>
                    <a:pt x="600" y="11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4214025" y="3171875"/>
              <a:ext cx="45875" cy="112825"/>
            </a:xfrm>
            <a:custGeom>
              <a:rect b="b" l="l" r="r" t="t"/>
              <a:pathLst>
                <a:path extrusionOk="0" h="4513" w="1835">
                  <a:moveTo>
                    <a:pt x="1059" y="1118"/>
                  </a:moveTo>
                  <a:cubicBezTo>
                    <a:pt x="1092" y="1118"/>
                    <a:pt x="1118" y="1135"/>
                    <a:pt x="1134" y="1168"/>
                  </a:cubicBezTo>
                  <a:cubicBezTo>
                    <a:pt x="1201" y="1235"/>
                    <a:pt x="1201" y="1335"/>
                    <a:pt x="1234" y="1468"/>
                  </a:cubicBezTo>
                  <a:cubicBezTo>
                    <a:pt x="1234" y="1502"/>
                    <a:pt x="1234" y="1535"/>
                    <a:pt x="1234" y="1635"/>
                  </a:cubicBezTo>
                  <a:cubicBezTo>
                    <a:pt x="1234" y="1702"/>
                    <a:pt x="1234" y="1769"/>
                    <a:pt x="1234" y="1802"/>
                  </a:cubicBezTo>
                  <a:cubicBezTo>
                    <a:pt x="1201" y="1935"/>
                    <a:pt x="1201" y="2069"/>
                    <a:pt x="1134" y="2202"/>
                  </a:cubicBezTo>
                  <a:cubicBezTo>
                    <a:pt x="1101" y="2302"/>
                    <a:pt x="1034" y="2402"/>
                    <a:pt x="934" y="2436"/>
                  </a:cubicBezTo>
                  <a:cubicBezTo>
                    <a:pt x="874" y="2466"/>
                    <a:pt x="828" y="2482"/>
                    <a:pt x="792" y="2482"/>
                  </a:cubicBezTo>
                  <a:cubicBezTo>
                    <a:pt x="747" y="2482"/>
                    <a:pt x="719" y="2457"/>
                    <a:pt x="701" y="2402"/>
                  </a:cubicBezTo>
                  <a:cubicBezTo>
                    <a:pt x="634" y="2336"/>
                    <a:pt x="634" y="2169"/>
                    <a:pt x="634" y="1969"/>
                  </a:cubicBezTo>
                  <a:lnTo>
                    <a:pt x="634" y="1869"/>
                  </a:lnTo>
                  <a:cubicBezTo>
                    <a:pt x="634" y="1702"/>
                    <a:pt x="667" y="1568"/>
                    <a:pt x="701" y="1435"/>
                  </a:cubicBezTo>
                  <a:cubicBezTo>
                    <a:pt x="734" y="1335"/>
                    <a:pt x="834" y="1235"/>
                    <a:pt x="934" y="1168"/>
                  </a:cubicBezTo>
                  <a:cubicBezTo>
                    <a:pt x="984" y="1135"/>
                    <a:pt x="1026" y="1118"/>
                    <a:pt x="1059" y="1118"/>
                  </a:cubicBezTo>
                  <a:close/>
                  <a:moveTo>
                    <a:pt x="1768" y="1"/>
                  </a:moveTo>
                  <a:lnTo>
                    <a:pt x="1334" y="234"/>
                  </a:lnTo>
                  <a:cubicBezTo>
                    <a:pt x="1301" y="268"/>
                    <a:pt x="1301" y="301"/>
                    <a:pt x="1268" y="334"/>
                  </a:cubicBezTo>
                  <a:cubicBezTo>
                    <a:pt x="1268" y="368"/>
                    <a:pt x="1268" y="401"/>
                    <a:pt x="1268" y="434"/>
                  </a:cubicBezTo>
                  <a:lnTo>
                    <a:pt x="1268" y="634"/>
                  </a:lnTo>
                  <a:cubicBezTo>
                    <a:pt x="1201" y="534"/>
                    <a:pt x="1134" y="501"/>
                    <a:pt x="1034" y="468"/>
                  </a:cubicBezTo>
                  <a:cubicBezTo>
                    <a:pt x="934" y="468"/>
                    <a:pt x="834" y="501"/>
                    <a:pt x="734" y="568"/>
                  </a:cubicBezTo>
                  <a:cubicBezTo>
                    <a:pt x="500" y="701"/>
                    <a:pt x="300" y="935"/>
                    <a:pt x="167" y="1235"/>
                  </a:cubicBezTo>
                  <a:cubicBezTo>
                    <a:pt x="67" y="1535"/>
                    <a:pt x="0" y="1902"/>
                    <a:pt x="0" y="2336"/>
                  </a:cubicBezTo>
                  <a:lnTo>
                    <a:pt x="0" y="2469"/>
                  </a:lnTo>
                  <a:cubicBezTo>
                    <a:pt x="0" y="2869"/>
                    <a:pt x="67" y="3136"/>
                    <a:pt x="200" y="3270"/>
                  </a:cubicBezTo>
                  <a:cubicBezTo>
                    <a:pt x="267" y="3336"/>
                    <a:pt x="342" y="3370"/>
                    <a:pt x="430" y="3370"/>
                  </a:cubicBezTo>
                  <a:cubicBezTo>
                    <a:pt x="517" y="3370"/>
                    <a:pt x="617" y="3336"/>
                    <a:pt x="734" y="3270"/>
                  </a:cubicBezTo>
                  <a:cubicBezTo>
                    <a:pt x="934" y="3136"/>
                    <a:pt x="1101" y="2969"/>
                    <a:pt x="1234" y="2703"/>
                  </a:cubicBezTo>
                  <a:lnTo>
                    <a:pt x="1234" y="3036"/>
                  </a:lnTo>
                  <a:cubicBezTo>
                    <a:pt x="1234" y="3236"/>
                    <a:pt x="1201" y="3370"/>
                    <a:pt x="1134" y="3470"/>
                  </a:cubicBezTo>
                  <a:cubicBezTo>
                    <a:pt x="1101" y="3570"/>
                    <a:pt x="1034" y="3637"/>
                    <a:pt x="934" y="3703"/>
                  </a:cubicBezTo>
                  <a:cubicBezTo>
                    <a:pt x="887" y="3727"/>
                    <a:pt x="840" y="3750"/>
                    <a:pt x="804" y="3750"/>
                  </a:cubicBezTo>
                  <a:cubicBezTo>
                    <a:pt x="790" y="3750"/>
                    <a:pt x="777" y="3746"/>
                    <a:pt x="767" y="3737"/>
                  </a:cubicBezTo>
                  <a:cubicBezTo>
                    <a:pt x="734" y="3703"/>
                    <a:pt x="701" y="3670"/>
                    <a:pt x="667" y="3603"/>
                  </a:cubicBezTo>
                  <a:cubicBezTo>
                    <a:pt x="667" y="3570"/>
                    <a:pt x="634" y="3570"/>
                    <a:pt x="634" y="3537"/>
                  </a:cubicBezTo>
                  <a:cubicBezTo>
                    <a:pt x="634" y="3537"/>
                    <a:pt x="600" y="3537"/>
                    <a:pt x="567" y="3570"/>
                  </a:cubicBezTo>
                  <a:lnTo>
                    <a:pt x="133" y="3837"/>
                  </a:lnTo>
                  <a:cubicBezTo>
                    <a:pt x="100" y="3837"/>
                    <a:pt x="67" y="3870"/>
                    <a:pt x="67" y="3903"/>
                  </a:cubicBezTo>
                  <a:cubicBezTo>
                    <a:pt x="33" y="3937"/>
                    <a:pt x="33" y="3970"/>
                    <a:pt x="33" y="4004"/>
                  </a:cubicBezTo>
                  <a:cubicBezTo>
                    <a:pt x="33" y="4104"/>
                    <a:pt x="67" y="4204"/>
                    <a:pt x="133" y="4304"/>
                  </a:cubicBezTo>
                  <a:cubicBezTo>
                    <a:pt x="167" y="4404"/>
                    <a:pt x="267" y="4471"/>
                    <a:pt x="400" y="4504"/>
                  </a:cubicBezTo>
                  <a:cubicBezTo>
                    <a:pt x="430" y="4510"/>
                    <a:pt x="459" y="4513"/>
                    <a:pt x="489" y="4513"/>
                  </a:cubicBezTo>
                  <a:cubicBezTo>
                    <a:pt x="627" y="4513"/>
                    <a:pt x="769" y="4453"/>
                    <a:pt x="934" y="4370"/>
                  </a:cubicBezTo>
                  <a:cubicBezTo>
                    <a:pt x="1234" y="4204"/>
                    <a:pt x="1468" y="3970"/>
                    <a:pt x="1601" y="3670"/>
                  </a:cubicBezTo>
                  <a:cubicBezTo>
                    <a:pt x="1768" y="3370"/>
                    <a:pt x="1835" y="3003"/>
                    <a:pt x="1835" y="2603"/>
                  </a:cubicBezTo>
                  <a:lnTo>
                    <a:pt x="1835" y="101"/>
                  </a:lnTo>
                  <a:cubicBezTo>
                    <a:pt x="1835" y="67"/>
                    <a:pt x="1835" y="34"/>
                    <a:pt x="1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2"/>
            <p:cNvSpPr/>
            <p:nvPr/>
          </p:nvSpPr>
          <p:spPr>
            <a:xfrm>
              <a:off x="4269875" y="3144875"/>
              <a:ext cx="45900" cy="87075"/>
            </a:xfrm>
            <a:custGeom>
              <a:rect b="b" l="l" r="r" t="t"/>
              <a:pathLst>
                <a:path extrusionOk="0" h="3483" w="1836">
                  <a:moveTo>
                    <a:pt x="1421" y="0"/>
                  </a:moveTo>
                  <a:cubicBezTo>
                    <a:pt x="1346" y="0"/>
                    <a:pt x="1266" y="31"/>
                    <a:pt x="1168" y="80"/>
                  </a:cubicBezTo>
                  <a:cubicBezTo>
                    <a:pt x="1035" y="147"/>
                    <a:pt x="935" y="247"/>
                    <a:pt x="835" y="380"/>
                  </a:cubicBezTo>
                  <a:cubicBezTo>
                    <a:pt x="735" y="514"/>
                    <a:pt x="668" y="647"/>
                    <a:pt x="601" y="780"/>
                  </a:cubicBezTo>
                  <a:lnTo>
                    <a:pt x="601" y="580"/>
                  </a:lnTo>
                  <a:cubicBezTo>
                    <a:pt x="601" y="547"/>
                    <a:pt x="601" y="514"/>
                    <a:pt x="568" y="514"/>
                  </a:cubicBezTo>
                  <a:cubicBezTo>
                    <a:pt x="568" y="497"/>
                    <a:pt x="560" y="489"/>
                    <a:pt x="547" y="489"/>
                  </a:cubicBezTo>
                  <a:cubicBezTo>
                    <a:pt x="535" y="489"/>
                    <a:pt x="518" y="497"/>
                    <a:pt x="501" y="514"/>
                  </a:cubicBezTo>
                  <a:lnTo>
                    <a:pt x="101" y="747"/>
                  </a:lnTo>
                  <a:cubicBezTo>
                    <a:pt x="68" y="780"/>
                    <a:pt x="34" y="780"/>
                    <a:pt x="34" y="814"/>
                  </a:cubicBezTo>
                  <a:cubicBezTo>
                    <a:pt x="1" y="847"/>
                    <a:pt x="1" y="881"/>
                    <a:pt x="1" y="947"/>
                  </a:cubicBezTo>
                  <a:lnTo>
                    <a:pt x="1" y="3416"/>
                  </a:lnTo>
                  <a:cubicBezTo>
                    <a:pt x="1" y="3449"/>
                    <a:pt x="1" y="3449"/>
                    <a:pt x="34" y="3482"/>
                  </a:cubicBezTo>
                  <a:lnTo>
                    <a:pt x="101" y="3482"/>
                  </a:lnTo>
                  <a:lnTo>
                    <a:pt x="535" y="3216"/>
                  </a:lnTo>
                  <a:cubicBezTo>
                    <a:pt x="568" y="3216"/>
                    <a:pt x="601" y="3182"/>
                    <a:pt x="601" y="3149"/>
                  </a:cubicBezTo>
                  <a:cubicBezTo>
                    <a:pt x="635" y="3115"/>
                    <a:pt x="635" y="3082"/>
                    <a:pt x="635" y="3049"/>
                  </a:cubicBezTo>
                  <a:lnTo>
                    <a:pt x="635" y="1614"/>
                  </a:lnTo>
                  <a:cubicBezTo>
                    <a:pt x="635" y="1448"/>
                    <a:pt x="668" y="1314"/>
                    <a:pt x="701" y="1214"/>
                  </a:cubicBezTo>
                  <a:cubicBezTo>
                    <a:pt x="768" y="1081"/>
                    <a:pt x="835" y="1014"/>
                    <a:pt x="935" y="947"/>
                  </a:cubicBezTo>
                  <a:cubicBezTo>
                    <a:pt x="968" y="914"/>
                    <a:pt x="1002" y="897"/>
                    <a:pt x="1035" y="897"/>
                  </a:cubicBezTo>
                  <a:cubicBezTo>
                    <a:pt x="1068" y="897"/>
                    <a:pt x="1102" y="914"/>
                    <a:pt x="1135" y="947"/>
                  </a:cubicBezTo>
                  <a:cubicBezTo>
                    <a:pt x="1168" y="1014"/>
                    <a:pt x="1202" y="1114"/>
                    <a:pt x="1202" y="1281"/>
                  </a:cubicBezTo>
                  <a:lnTo>
                    <a:pt x="1202" y="2682"/>
                  </a:lnTo>
                  <a:cubicBezTo>
                    <a:pt x="1202" y="2749"/>
                    <a:pt x="1202" y="2749"/>
                    <a:pt x="1235" y="2782"/>
                  </a:cubicBezTo>
                  <a:lnTo>
                    <a:pt x="1302" y="2782"/>
                  </a:lnTo>
                  <a:lnTo>
                    <a:pt x="1736" y="2515"/>
                  </a:lnTo>
                  <a:cubicBezTo>
                    <a:pt x="1769" y="2482"/>
                    <a:pt x="1802" y="2482"/>
                    <a:pt x="1802" y="2448"/>
                  </a:cubicBezTo>
                  <a:cubicBezTo>
                    <a:pt x="1836" y="2415"/>
                    <a:pt x="1836" y="2348"/>
                    <a:pt x="1836" y="2315"/>
                  </a:cubicBezTo>
                  <a:lnTo>
                    <a:pt x="1836" y="881"/>
                  </a:lnTo>
                  <a:cubicBezTo>
                    <a:pt x="1836" y="614"/>
                    <a:pt x="1802" y="414"/>
                    <a:pt x="1736" y="280"/>
                  </a:cubicBezTo>
                  <a:cubicBezTo>
                    <a:pt x="1702" y="113"/>
                    <a:pt x="1602" y="47"/>
                    <a:pt x="1502" y="13"/>
                  </a:cubicBezTo>
                  <a:cubicBezTo>
                    <a:pt x="1475" y="4"/>
                    <a:pt x="1448" y="0"/>
                    <a:pt x="14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2"/>
            <p:cNvSpPr/>
            <p:nvPr/>
          </p:nvSpPr>
          <p:spPr>
            <a:xfrm>
              <a:off x="4343275" y="3085975"/>
              <a:ext cx="15025" cy="103450"/>
            </a:xfrm>
            <a:custGeom>
              <a:rect b="b" l="l" r="r" t="t"/>
              <a:pathLst>
                <a:path extrusionOk="0" h="4138" w="601">
                  <a:moveTo>
                    <a:pt x="501" y="1"/>
                  </a:moveTo>
                  <a:lnTo>
                    <a:pt x="67" y="268"/>
                  </a:lnTo>
                  <a:cubicBezTo>
                    <a:pt x="67" y="268"/>
                    <a:pt x="34" y="301"/>
                    <a:pt x="0" y="334"/>
                  </a:cubicBezTo>
                  <a:cubicBezTo>
                    <a:pt x="0" y="368"/>
                    <a:pt x="0" y="401"/>
                    <a:pt x="0" y="468"/>
                  </a:cubicBezTo>
                  <a:lnTo>
                    <a:pt x="0" y="935"/>
                  </a:lnTo>
                  <a:cubicBezTo>
                    <a:pt x="0" y="968"/>
                    <a:pt x="0" y="1002"/>
                    <a:pt x="0" y="1035"/>
                  </a:cubicBezTo>
                  <a:lnTo>
                    <a:pt x="67" y="1035"/>
                  </a:lnTo>
                  <a:lnTo>
                    <a:pt x="501" y="768"/>
                  </a:lnTo>
                  <a:cubicBezTo>
                    <a:pt x="534" y="768"/>
                    <a:pt x="534" y="735"/>
                    <a:pt x="567" y="701"/>
                  </a:cubicBezTo>
                  <a:cubicBezTo>
                    <a:pt x="567" y="668"/>
                    <a:pt x="601" y="635"/>
                    <a:pt x="601" y="601"/>
                  </a:cubicBezTo>
                  <a:lnTo>
                    <a:pt x="601" y="101"/>
                  </a:lnTo>
                  <a:cubicBezTo>
                    <a:pt x="601" y="68"/>
                    <a:pt x="567" y="34"/>
                    <a:pt x="567" y="34"/>
                  </a:cubicBezTo>
                  <a:cubicBezTo>
                    <a:pt x="534" y="1"/>
                    <a:pt x="534" y="1"/>
                    <a:pt x="501" y="1"/>
                  </a:cubicBezTo>
                  <a:close/>
                  <a:moveTo>
                    <a:pt x="534" y="1143"/>
                  </a:moveTo>
                  <a:cubicBezTo>
                    <a:pt x="526" y="1143"/>
                    <a:pt x="517" y="1152"/>
                    <a:pt x="501" y="1168"/>
                  </a:cubicBezTo>
                  <a:lnTo>
                    <a:pt x="67" y="1402"/>
                  </a:lnTo>
                  <a:cubicBezTo>
                    <a:pt x="67" y="1402"/>
                    <a:pt x="34" y="1435"/>
                    <a:pt x="0" y="1469"/>
                  </a:cubicBezTo>
                  <a:cubicBezTo>
                    <a:pt x="0" y="1502"/>
                    <a:pt x="0" y="1535"/>
                    <a:pt x="0" y="1569"/>
                  </a:cubicBezTo>
                  <a:lnTo>
                    <a:pt x="0" y="4037"/>
                  </a:lnTo>
                  <a:cubicBezTo>
                    <a:pt x="0" y="4070"/>
                    <a:pt x="0" y="4104"/>
                    <a:pt x="0" y="4137"/>
                  </a:cubicBezTo>
                  <a:lnTo>
                    <a:pt x="67" y="4137"/>
                  </a:lnTo>
                  <a:lnTo>
                    <a:pt x="501" y="3870"/>
                  </a:lnTo>
                  <a:cubicBezTo>
                    <a:pt x="534" y="3870"/>
                    <a:pt x="534" y="3837"/>
                    <a:pt x="567" y="3804"/>
                  </a:cubicBezTo>
                  <a:cubicBezTo>
                    <a:pt x="567" y="3770"/>
                    <a:pt x="601" y="3737"/>
                    <a:pt x="601" y="3704"/>
                  </a:cubicBezTo>
                  <a:lnTo>
                    <a:pt x="601" y="1235"/>
                  </a:lnTo>
                  <a:cubicBezTo>
                    <a:pt x="601" y="1202"/>
                    <a:pt x="567" y="1168"/>
                    <a:pt x="567" y="1168"/>
                  </a:cubicBezTo>
                  <a:cubicBezTo>
                    <a:pt x="551" y="1152"/>
                    <a:pt x="542" y="1143"/>
                    <a:pt x="534" y="114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2"/>
            <p:cNvSpPr/>
            <p:nvPr/>
          </p:nvSpPr>
          <p:spPr>
            <a:xfrm>
              <a:off x="4367450" y="3087325"/>
              <a:ext cx="45900" cy="87700"/>
            </a:xfrm>
            <a:custGeom>
              <a:rect b="b" l="l" r="r" t="t"/>
              <a:pathLst>
                <a:path extrusionOk="0" h="3508" w="1836">
                  <a:moveTo>
                    <a:pt x="1421" y="1"/>
                  </a:moveTo>
                  <a:cubicBezTo>
                    <a:pt x="1346" y="1"/>
                    <a:pt x="1266" y="31"/>
                    <a:pt x="1168" y="80"/>
                  </a:cubicBezTo>
                  <a:cubicBezTo>
                    <a:pt x="1035" y="180"/>
                    <a:pt x="935" y="280"/>
                    <a:pt x="835" y="381"/>
                  </a:cubicBezTo>
                  <a:cubicBezTo>
                    <a:pt x="735" y="514"/>
                    <a:pt x="668" y="647"/>
                    <a:pt x="601" y="814"/>
                  </a:cubicBezTo>
                  <a:lnTo>
                    <a:pt x="601" y="614"/>
                  </a:lnTo>
                  <a:cubicBezTo>
                    <a:pt x="601" y="581"/>
                    <a:pt x="601" y="547"/>
                    <a:pt x="568" y="514"/>
                  </a:cubicBezTo>
                  <a:lnTo>
                    <a:pt x="501" y="514"/>
                  </a:lnTo>
                  <a:lnTo>
                    <a:pt x="101" y="781"/>
                  </a:lnTo>
                  <a:cubicBezTo>
                    <a:pt x="67" y="781"/>
                    <a:pt x="34" y="814"/>
                    <a:pt x="34" y="848"/>
                  </a:cubicBezTo>
                  <a:cubicBezTo>
                    <a:pt x="1" y="881"/>
                    <a:pt x="1" y="914"/>
                    <a:pt x="1" y="948"/>
                  </a:cubicBezTo>
                  <a:lnTo>
                    <a:pt x="1" y="3416"/>
                  </a:lnTo>
                  <a:cubicBezTo>
                    <a:pt x="1" y="3449"/>
                    <a:pt x="1" y="3483"/>
                    <a:pt x="34" y="3483"/>
                  </a:cubicBezTo>
                  <a:cubicBezTo>
                    <a:pt x="34" y="3499"/>
                    <a:pt x="42" y="3508"/>
                    <a:pt x="55" y="3508"/>
                  </a:cubicBezTo>
                  <a:cubicBezTo>
                    <a:pt x="67" y="3508"/>
                    <a:pt x="84" y="3499"/>
                    <a:pt x="101" y="3483"/>
                  </a:cubicBezTo>
                  <a:lnTo>
                    <a:pt x="534" y="3249"/>
                  </a:lnTo>
                  <a:cubicBezTo>
                    <a:pt x="568" y="3216"/>
                    <a:pt x="601" y="3183"/>
                    <a:pt x="601" y="3149"/>
                  </a:cubicBezTo>
                  <a:cubicBezTo>
                    <a:pt x="635" y="3116"/>
                    <a:pt x="635" y="3082"/>
                    <a:pt x="635" y="3049"/>
                  </a:cubicBezTo>
                  <a:lnTo>
                    <a:pt x="635" y="1615"/>
                  </a:lnTo>
                  <a:cubicBezTo>
                    <a:pt x="635" y="1481"/>
                    <a:pt x="668" y="1348"/>
                    <a:pt x="701" y="1214"/>
                  </a:cubicBezTo>
                  <a:cubicBezTo>
                    <a:pt x="768" y="1114"/>
                    <a:pt x="835" y="1014"/>
                    <a:pt x="935" y="948"/>
                  </a:cubicBezTo>
                  <a:cubicBezTo>
                    <a:pt x="962" y="934"/>
                    <a:pt x="996" y="926"/>
                    <a:pt x="1028" y="926"/>
                  </a:cubicBezTo>
                  <a:cubicBezTo>
                    <a:pt x="1073" y="926"/>
                    <a:pt x="1115" y="942"/>
                    <a:pt x="1135" y="981"/>
                  </a:cubicBezTo>
                  <a:cubicBezTo>
                    <a:pt x="1202" y="1014"/>
                    <a:pt x="1202" y="1114"/>
                    <a:pt x="1202" y="1281"/>
                  </a:cubicBezTo>
                  <a:lnTo>
                    <a:pt x="1202" y="2716"/>
                  </a:lnTo>
                  <a:cubicBezTo>
                    <a:pt x="1202" y="2749"/>
                    <a:pt x="1235" y="2782"/>
                    <a:pt x="1235" y="2782"/>
                  </a:cubicBezTo>
                  <a:cubicBezTo>
                    <a:pt x="1252" y="2799"/>
                    <a:pt x="1260" y="2807"/>
                    <a:pt x="1268" y="2807"/>
                  </a:cubicBezTo>
                  <a:cubicBezTo>
                    <a:pt x="1277" y="2807"/>
                    <a:pt x="1285" y="2799"/>
                    <a:pt x="1302" y="2782"/>
                  </a:cubicBezTo>
                  <a:lnTo>
                    <a:pt x="1769" y="2515"/>
                  </a:lnTo>
                  <a:cubicBezTo>
                    <a:pt x="1769" y="2515"/>
                    <a:pt x="1802" y="2482"/>
                    <a:pt x="1802" y="2449"/>
                  </a:cubicBezTo>
                  <a:cubicBezTo>
                    <a:pt x="1835" y="2415"/>
                    <a:pt x="1835" y="2382"/>
                    <a:pt x="1835" y="2349"/>
                  </a:cubicBezTo>
                  <a:lnTo>
                    <a:pt x="1835" y="881"/>
                  </a:lnTo>
                  <a:cubicBezTo>
                    <a:pt x="1835" y="647"/>
                    <a:pt x="1802" y="447"/>
                    <a:pt x="1735" y="280"/>
                  </a:cubicBezTo>
                  <a:cubicBezTo>
                    <a:pt x="1702" y="147"/>
                    <a:pt x="1602" y="47"/>
                    <a:pt x="1502" y="14"/>
                  </a:cubicBezTo>
                  <a:cubicBezTo>
                    <a:pt x="1475" y="5"/>
                    <a:pt x="1448" y="1"/>
                    <a:pt x="14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2"/>
            <p:cNvSpPr/>
            <p:nvPr/>
          </p:nvSpPr>
          <p:spPr>
            <a:xfrm>
              <a:off x="5153850" y="2010050"/>
              <a:ext cx="635475" cy="1648325"/>
            </a:xfrm>
            <a:custGeom>
              <a:rect b="b" l="l" r="r" t="t"/>
              <a:pathLst>
                <a:path extrusionOk="0" h="65933" w="25419">
                  <a:moveTo>
                    <a:pt x="22360" y="0"/>
                  </a:moveTo>
                  <a:cubicBezTo>
                    <a:pt x="22071" y="0"/>
                    <a:pt x="21787" y="96"/>
                    <a:pt x="21549" y="274"/>
                  </a:cubicBezTo>
                  <a:lnTo>
                    <a:pt x="17613" y="2542"/>
                  </a:lnTo>
                  <a:cubicBezTo>
                    <a:pt x="17146" y="2876"/>
                    <a:pt x="16846" y="3410"/>
                    <a:pt x="16846" y="3977"/>
                  </a:cubicBezTo>
                  <a:lnTo>
                    <a:pt x="16846" y="6478"/>
                  </a:lnTo>
                  <a:cubicBezTo>
                    <a:pt x="16779" y="7312"/>
                    <a:pt x="16346" y="8080"/>
                    <a:pt x="15612" y="8513"/>
                  </a:cubicBezTo>
                  <a:lnTo>
                    <a:pt x="8206" y="12850"/>
                  </a:lnTo>
                  <a:lnTo>
                    <a:pt x="8206" y="11415"/>
                  </a:lnTo>
                  <a:cubicBezTo>
                    <a:pt x="8240" y="11148"/>
                    <a:pt x="8106" y="10915"/>
                    <a:pt x="7873" y="10781"/>
                  </a:cubicBezTo>
                  <a:lnTo>
                    <a:pt x="6038" y="9714"/>
                  </a:lnTo>
                  <a:cubicBezTo>
                    <a:pt x="5913" y="9658"/>
                    <a:pt x="5776" y="9632"/>
                    <a:pt x="5637" y="9632"/>
                  </a:cubicBezTo>
                  <a:cubicBezTo>
                    <a:pt x="5443" y="9632"/>
                    <a:pt x="5246" y="9684"/>
                    <a:pt x="5071" y="9781"/>
                  </a:cubicBezTo>
                  <a:lnTo>
                    <a:pt x="3870" y="10481"/>
                  </a:lnTo>
                  <a:lnTo>
                    <a:pt x="3570" y="10648"/>
                  </a:lnTo>
                  <a:lnTo>
                    <a:pt x="1602" y="11782"/>
                  </a:lnTo>
                  <a:cubicBezTo>
                    <a:pt x="1502" y="11849"/>
                    <a:pt x="1368" y="11916"/>
                    <a:pt x="1268" y="11982"/>
                  </a:cubicBezTo>
                  <a:lnTo>
                    <a:pt x="1135" y="12116"/>
                  </a:lnTo>
                  <a:cubicBezTo>
                    <a:pt x="468" y="12750"/>
                    <a:pt x="67" y="13583"/>
                    <a:pt x="34" y="14484"/>
                  </a:cubicBezTo>
                  <a:lnTo>
                    <a:pt x="34" y="63753"/>
                  </a:lnTo>
                  <a:cubicBezTo>
                    <a:pt x="1" y="64153"/>
                    <a:pt x="167" y="64553"/>
                    <a:pt x="468" y="64787"/>
                  </a:cubicBezTo>
                  <a:lnTo>
                    <a:pt x="2336" y="65854"/>
                  </a:lnTo>
                  <a:cubicBezTo>
                    <a:pt x="2477" y="65906"/>
                    <a:pt x="2623" y="65932"/>
                    <a:pt x="2769" y="65932"/>
                  </a:cubicBezTo>
                  <a:cubicBezTo>
                    <a:pt x="3001" y="65932"/>
                    <a:pt x="3231" y="65864"/>
                    <a:pt x="3436" y="65721"/>
                  </a:cubicBezTo>
                  <a:lnTo>
                    <a:pt x="23784" y="53979"/>
                  </a:lnTo>
                  <a:cubicBezTo>
                    <a:pt x="24718" y="53379"/>
                    <a:pt x="25319" y="52345"/>
                    <a:pt x="25352" y="51244"/>
                  </a:cubicBezTo>
                  <a:lnTo>
                    <a:pt x="25352" y="2476"/>
                  </a:lnTo>
                  <a:cubicBezTo>
                    <a:pt x="25419" y="1975"/>
                    <a:pt x="25185" y="1475"/>
                    <a:pt x="24785" y="1175"/>
                  </a:cubicBezTo>
                  <a:lnTo>
                    <a:pt x="22950" y="141"/>
                  </a:lnTo>
                  <a:cubicBezTo>
                    <a:pt x="22760" y="45"/>
                    <a:pt x="22559" y="0"/>
                    <a:pt x="223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2"/>
            <p:cNvSpPr/>
            <p:nvPr/>
          </p:nvSpPr>
          <p:spPr>
            <a:xfrm>
              <a:off x="5167200" y="2250825"/>
              <a:ext cx="182650" cy="107175"/>
            </a:xfrm>
            <a:custGeom>
              <a:rect b="b" l="l" r="r" t="t"/>
              <a:pathLst>
                <a:path extrusionOk="0" h="4287" w="7306">
                  <a:moveTo>
                    <a:pt x="5103" y="1"/>
                  </a:moveTo>
                  <a:cubicBezTo>
                    <a:pt x="4909" y="1"/>
                    <a:pt x="4712" y="53"/>
                    <a:pt x="4537" y="150"/>
                  </a:cubicBezTo>
                  <a:lnTo>
                    <a:pt x="3336" y="850"/>
                  </a:lnTo>
                  <a:lnTo>
                    <a:pt x="3036" y="1017"/>
                  </a:lnTo>
                  <a:lnTo>
                    <a:pt x="1068" y="2151"/>
                  </a:lnTo>
                  <a:cubicBezTo>
                    <a:pt x="934" y="2218"/>
                    <a:pt x="834" y="2285"/>
                    <a:pt x="734" y="2385"/>
                  </a:cubicBezTo>
                  <a:lnTo>
                    <a:pt x="567" y="2518"/>
                  </a:lnTo>
                  <a:cubicBezTo>
                    <a:pt x="367" y="2718"/>
                    <a:pt x="167" y="2952"/>
                    <a:pt x="0" y="3219"/>
                  </a:cubicBezTo>
                  <a:lnTo>
                    <a:pt x="1868" y="4286"/>
                  </a:lnTo>
                  <a:cubicBezTo>
                    <a:pt x="2002" y="4019"/>
                    <a:pt x="2202" y="3786"/>
                    <a:pt x="2435" y="3586"/>
                  </a:cubicBezTo>
                  <a:lnTo>
                    <a:pt x="2569" y="3452"/>
                  </a:lnTo>
                  <a:cubicBezTo>
                    <a:pt x="2669" y="3352"/>
                    <a:pt x="2769" y="3285"/>
                    <a:pt x="2902" y="3219"/>
                  </a:cubicBezTo>
                  <a:lnTo>
                    <a:pt x="4870" y="2084"/>
                  </a:lnTo>
                  <a:lnTo>
                    <a:pt x="5171" y="1918"/>
                  </a:lnTo>
                  <a:lnTo>
                    <a:pt x="6371" y="1217"/>
                  </a:lnTo>
                  <a:cubicBezTo>
                    <a:pt x="6538" y="1113"/>
                    <a:pt x="6731" y="1061"/>
                    <a:pt x="6934" y="1061"/>
                  </a:cubicBezTo>
                  <a:cubicBezTo>
                    <a:pt x="7055" y="1061"/>
                    <a:pt x="7180" y="1080"/>
                    <a:pt x="7305" y="1117"/>
                  </a:cubicBezTo>
                  <a:lnTo>
                    <a:pt x="5504" y="83"/>
                  </a:lnTo>
                  <a:cubicBezTo>
                    <a:pt x="5379" y="27"/>
                    <a:pt x="5242" y="1"/>
                    <a:pt x="510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2"/>
            <p:cNvSpPr/>
            <p:nvPr/>
          </p:nvSpPr>
          <p:spPr>
            <a:xfrm>
              <a:off x="5580825" y="2010050"/>
              <a:ext cx="192650" cy="105275"/>
            </a:xfrm>
            <a:custGeom>
              <a:rect b="b" l="l" r="r" t="t"/>
              <a:pathLst>
                <a:path extrusionOk="0" h="4211" w="7706">
                  <a:moveTo>
                    <a:pt x="5281" y="0"/>
                  </a:moveTo>
                  <a:cubicBezTo>
                    <a:pt x="4992" y="0"/>
                    <a:pt x="4708" y="96"/>
                    <a:pt x="4470" y="274"/>
                  </a:cubicBezTo>
                  <a:lnTo>
                    <a:pt x="534" y="2542"/>
                  </a:lnTo>
                  <a:cubicBezTo>
                    <a:pt x="301" y="2676"/>
                    <a:pt x="100" y="2909"/>
                    <a:pt x="0" y="3143"/>
                  </a:cubicBezTo>
                  <a:lnTo>
                    <a:pt x="1835" y="4210"/>
                  </a:lnTo>
                  <a:cubicBezTo>
                    <a:pt x="1935" y="3977"/>
                    <a:pt x="2135" y="3743"/>
                    <a:pt x="2369" y="3610"/>
                  </a:cubicBezTo>
                  <a:lnTo>
                    <a:pt x="6305" y="1341"/>
                  </a:lnTo>
                  <a:cubicBezTo>
                    <a:pt x="6542" y="1163"/>
                    <a:pt x="6826" y="1068"/>
                    <a:pt x="7116" y="1068"/>
                  </a:cubicBezTo>
                  <a:cubicBezTo>
                    <a:pt x="7314" y="1068"/>
                    <a:pt x="7516" y="1113"/>
                    <a:pt x="7706" y="1208"/>
                  </a:cubicBezTo>
                  <a:lnTo>
                    <a:pt x="5871" y="141"/>
                  </a:lnTo>
                  <a:cubicBezTo>
                    <a:pt x="5681" y="45"/>
                    <a:pt x="5480" y="0"/>
                    <a:pt x="528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2"/>
            <p:cNvSpPr/>
            <p:nvPr/>
          </p:nvSpPr>
          <p:spPr>
            <a:xfrm>
              <a:off x="5559975" y="2088600"/>
              <a:ext cx="66750" cy="147625"/>
            </a:xfrm>
            <a:custGeom>
              <a:rect b="b" l="l" r="r" t="t"/>
              <a:pathLst>
                <a:path extrusionOk="0" h="5905" w="2670">
                  <a:moveTo>
                    <a:pt x="834" y="1"/>
                  </a:moveTo>
                  <a:cubicBezTo>
                    <a:pt x="701" y="268"/>
                    <a:pt x="601" y="568"/>
                    <a:pt x="601" y="835"/>
                  </a:cubicBezTo>
                  <a:lnTo>
                    <a:pt x="601" y="3336"/>
                  </a:lnTo>
                  <a:cubicBezTo>
                    <a:pt x="568" y="3903"/>
                    <a:pt x="367" y="4404"/>
                    <a:pt x="0" y="4837"/>
                  </a:cubicBezTo>
                  <a:lnTo>
                    <a:pt x="1835" y="5905"/>
                  </a:lnTo>
                  <a:cubicBezTo>
                    <a:pt x="2202" y="5471"/>
                    <a:pt x="2402" y="4971"/>
                    <a:pt x="2436" y="4404"/>
                  </a:cubicBezTo>
                  <a:lnTo>
                    <a:pt x="2436" y="1902"/>
                  </a:lnTo>
                  <a:cubicBezTo>
                    <a:pt x="2469" y="1602"/>
                    <a:pt x="2536" y="1335"/>
                    <a:pt x="2669" y="1068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2"/>
            <p:cNvSpPr/>
            <p:nvPr/>
          </p:nvSpPr>
          <p:spPr>
            <a:xfrm>
              <a:off x="5200550" y="2036725"/>
              <a:ext cx="587950" cy="1621750"/>
            </a:xfrm>
            <a:custGeom>
              <a:rect b="b" l="l" r="r" t="t"/>
              <a:pathLst>
                <a:path extrusionOk="0" h="64870" w="23518">
                  <a:moveTo>
                    <a:pt x="22415" y="0"/>
                  </a:moveTo>
                  <a:cubicBezTo>
                    <a:pt x="22144" y="0"/>
                    <a:pt x="21839" y="88"/>
                    <a:pt x="21516" y="274"/>
                  </a:cubicBezTo>
                  <a:lnTo>
                    <a:pt x="17580" y="2543"/>
                  </a:lnTo>
                  <a:cubicBezTo>
                    <a:pt x="17113" y="2876"/>
                    <a:pt x="16846" y="3410"/>
                    <a:pt x="16813" y="3977"/>
                  </a:cubicBezTo>
                  <a:lnTo>
                    <a:pt x="16813" y="6479"/>
                  </a:lnTo>
                  <a:cubicBezTo>
                    <a:pt x="16779" y="7313"/>
                    <a:pt x="16312" y="8080"/>
                    <a:pt x="15612" y="8514"/>
                  </a:cubicBezTo>
                  <a:lnTo>
                    <a:pt x="7573" y="13217"/>
                  </a:lnTo>
                  <a:cubicBezTo>
                    <a:pt x="7370" y="13338"/>
                    <a:pt x="7177" y="13395"/>
                    <a:pt x="7006" y="13395"/>
                  </a:cubicBezTo>
                  <a:cubicBezTo>
                    <a:pt x="6614" y="13395"/>
                    <a:pt x="6338" y="13095"/>
                    <a:pt x="6338" y="12583"/>
                  </a:cubicBezTo>
                  <a:lnTo>
                    <a:pt x="6338" y="10348"/>
                  </a:lnTo>
                  <a:cubicBezTo>
                    <a:pt x="6338" y="9869"/>
                    <a:pt x="6026" y="9624"/>
                    <a:pt x="5636" y="9624"/>
                  </a:cubicBezTo>
                  <a:cubicBezTo>
                    <a:pt x="5457" y="9624"/>
                    <a:pt x="5260" y="9676"/>
                    <a:pt x="5071" y="9781"/>
                  </a:cubicBezTo>
                  <a:lnTo>
                    <a:pt x="3837" y="10482"/>
                  </a:lnTo>
                  <a:lnTo>
                    <a:pt x="3570" y="10648"/>
                  </a:lnTo>
                  <a:lnTo>
                    <a:pt x="1568" y="11783"/>
                  </a:lnTo>
                  <a:cubicBezTo>
                    <a:pt x="1468" y="11849"/>
                    <a:pt x="1368" y="11916"/>
                    <a:pt x="1268" y="11983"/>
                  </a:cubicBezTo>
                  <a:lnTo>
                    <a:pt x="1101" y="12116"/>
                  </a:lnTo>
                  <a:cubicBezTo>
                    <a:pt x="434" y="12750"/>
                    <a:pt x="67" y="13584"/>
                    <a:pt x="1" y="14485"/>
                  </a:cubicBezTo>
                  <a:lnTo>
                    <a:pt x="1" y="63753"/>
                  </a:lnTo>
                  <a:cubicBezTo>
                    <a:pt x="1" y="64462"/>
                    <a:pt x="352" y="64869"/>
                    <a:pt x="865" y="64869"/>
                  </a:cubicBezTo>
                  <a:cubicBezTo>
                    <a:pt x="1076" y="64869"/>
                    <a:pt x="1315" y="64800"/>
                    <a:pt x="1568" y="64654"/>
                  </a:cubicBezTo>
                  <a:lnTo>
                    <a:pt x="21950" y="52912"/>
                  </a:lnTo>
                  <a:cubicBezTo>
                    <a:pt x="22850" y="52312"/>
                    <a:pt x="23451" y="51278"/>
                    <a:pt x="23517" y="50177"/>
                  </a:cubicBezTo>
                  <a:lnTo>
                    <a:pt x="23517" y="1409"/>
                  </a:lnTo>
                  <a:cubicBezTo>
                    <a:pt x="23517" y="513"/>
                    <a:pt x="23068" y="0"/>
                    <a:pt x="224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5200550" y="2036075"/>
              <a:ext cx="587100" cy="1622850"/>
            </a:xfrm>
            <a:custGeom>
              <a:rect b="b" l="l" r="r" t="t"/>
              <a:pathLst>
                <a:path extrusionOk="0" h="64914" w="23484">
                  <a:moveTo>
                    <a:pt x="22417" y="400"/>
                  </a:moveTo>
                  <a:cubicBezTo>
                    <a:pt x="23084" y="400"/>
                    <a:pt x="23117" y="1201"/>
                    <a:pt x="23117" y="1435"/>
                  </a:cubicBezTo>
                  <a:lnTo>
                    <a:pt x="23117" y="50203"/>
                  </a:lnTo>
                  <a:cubicBezTo>
                    <a:pt x="23050" y="51203"/>
                    <a:pt x="22550" y="52071"/>
                    <a:pt x="21749" y="52604"/>
                  </a:cubicBezTo>
                  <a:lnTo>
                    <a:pt x="1368" y="64346"/>
                  </a:lnTo>
                  <a:cubicBezTo>
                    <a:pt x="1201" y="64446"/>
                    <a:pt x="1035" y="64513"/>
                    <a:pt x="868" y="64513"/>
                  </a:cubicBezTo>
                  <a:cubicBezTo>
                    <a:pt x="401" y="64513"/>
                    <a:pt x="367" y="64013"/>
                    <a:pt x="367" y="63779"/>
                  </a:cubicBezTo>
                  <a:lnTo>
                    <a:pt x="367" y="14511"/>
                  </a:lnTo>
                  <a:cubicBezTo>
                    <a:pt x="401" y="13743"/>
                    <a:pt x="768" y="12976"/>
                    <a:pt x="1335" y="12442"/>
                  </a:cubicBezTo>
                  <a:lnTo>
                    <a:pt x="1402" y="12409"/>
                  </a:lnTo>
                  <a:lnTo>
                    <a:pt x="1468" y="12309"/>
                  </a:lnTo>
                  <a:cubicBezTo>
                    <a:pt x="1568" y="12242"/>
                    <a:pt x="1635" y="12176"/>
                    <a:pt x="1735" y="12142"/>
                  </a:cubicBezTo>
                  <a:lnTo>
                    <a:pt x="3737" y="10975"/>
                  </a:lnTo>
                  <a:lnTo>
                    <a:pt x="4003" y="10808"/>
                  </a:lnTo>
                  <a:lnTo>
                    <a:pt x="5204" y="10141"/>
                  </a:lnTo>
                  <a:cubicBezTo>
                    <a:pt x="5338" y="10074"/>
                    <a:pt x="5504" y="10041"/>
                    <a:pt x="5638" y="10041"/>
                  </a:cubicBezTo>
                  <a:cubicBezTo>
                    <a:pt x="5838" y="10041"/>
                    <a:pt x="5938" y="10141"/>
                    <a:pt x="5938" y="10374"/>
                  </a:cubicBezTo>
                  <a:lnTo>
                    <a:pt x="5938" y="12609"/>
                  </a:lnTo>
                  <a:cubicBezTo>
                    <a:pt x="5871" y="13243"/>
                    <a:pt x="6372" y="13777"/>
                    <a:pt x="6972" y="13810"/>
                  </a:cubicBezTo>
                  <a:cubicBezTo>
                    <a:pt x="7272" y="13777"/>
                    <a:pt x="7506" y="13710"/>
                    <a:pt x="7739" y="13577"/>
                  </a:cubicBezTo>
                  <a:lnTo>
                    <a:pt x="15778" y="8873"/>
                  </a:lnTo>
                  <a:cubicBezTo>
                    <a:pt x="16612" y="8373"/>
                    <a:pt x="17146" y="7472"/>
                    <a:pt x="17179" y="6505"/>
                  </a:cubicBezTo>
                  <a:lnTo>
                    <a:pt x="17179" y="4003"/>
                  </a:lnTo>
                  <a:cubicBezTo>
                    <a:pt x="17213" y="3569"/>
                    <a:pt x="17413" y="3169"/>
                    <a:pt x="17747" y="2902"/>
                  </a:cubicBezTo>
                  <a:lnTo>
                    <a:pt x="21683" y="601"/>
                  </a:lnTo>
                  <a:cubicBezTo>
                    <a:pt x="21916" y="501"/>
                    <a:pt x="22150" y="400"/>
                    <a:pt x="22383" y="400"/>
                  </a:cubicBezTo>
                  <a:close/>
                  <a:moveTo>
                    <a:pt x="22383" y="0"/>
                  </a:moveTo>
                  <a:lnTo>
                    <a:pt x="22383" y="34"/>
                  </a:lnTo>
                  <a:cubicBezTo>
                    <a:pt x="22083" y="34"/>
                    <a:pt x="21783" y="134"/>
                    <a:pt x="21516" y="300"/>
                  </a:cubicBezTo>
                  <a:lnTo>
                    <a:pt x="17580" y="2569"/>
                  </a:lnTo>
                  <a:cubicBezTo>
                    <a:pt x="17113" y="2902"/>
                    <a:pt x="16813" y="3436"/>
                    <a:pt x="16813" y="4003"/>
                  </a:cubicBezTo>
                  <a:lnTo>
                    <a:pt x="16813" y="6505"/>
                  </a:lnTo>
                  <a:cubicBezTo>
                    <a:pt x="16746" y="7339"/>
                    <a:pt x="16312" y="8106"/>
                    <a:pt x="15578" y="8540"/>
                  </a:cubicBezTo>
                  <a:lnTo>
                    <a:pt x="7573" y="13243"/>
                  </a:lnTo>
                  <a:cubicBezTo>
                    <a:pt x="7372" y="13343"/>
                    <a:pt x="7172" y="13410"/>
                    <a:pt x="6972" y="13410"/>
                  </a:cubicBezTo>
                  <a:cubicBezTo>
                    <a:pt x="6605" y="13410"/>
                    <a:pt x="6338" y="13143"/>
                    <a:pt x="6338" y="12609"/>
                  </a:cubicBezTo>
                  <a:lnTo>
                    <a:pt x="6338" y="10374"/>
                  </a:lnTo>
                  <a:cubicBezTo>
                    <a:pt x="6372" y="9974"/>
                    <a:pt x="6038" y="9640"/>
                    <a:pt x="5638" y="9640"/>
                  </a:cubicBezTo>
                  <a:cubicBezTo>
                    <a:pt x="5438" y="9640"/>
                    <a:pt x="5238" y="9707"/>
                    <a:pt x="5037" y="9807"/>
                  </a:cubicBezTo>
                  <a:lnTo>
                    <a:pt x="3837" y="10508"/>
                  </a:lnTo>
                  <a:lnTo>
                    <a:pt x="3536" y="10674"/>
                  </a:lnTo>
                  <a:lnTo>
                    <a:pt x="1568" y="11809"/>
                  </a:lnTo>
                  <a:cubicBezTo>
                    <a:pt x="1468" y="11875"/>
                    <a:pt x="1335" y="11942"/>
                    <a:pt x="1235" y="12009"/>
                  </a:cubicBezTo>
                  <a:lnTo>
                    <a:pt x="1101" y="12142"/>
                  </a:lnTo>
                  <a:cubicBezTo>
                    <a:pt x="434" y="12776"/>
                    <a:pt x="34" y="13610"/>
                    <a:pt x="1" y="14511"/>
                  </a:cubicBezTo>
                  <a:lnTo>
                    <a:pt x="1" y="63779"/>
                  </a:lnTo>
                  <a:cubicBezTo>
                    <a:pt x="1" y="64480"/>
                    <a:pt x="334" y="64913"/>
                    <a:pt x="868" y="64913"/>
                  </a:cubicBezTo>
                  <a:cubicBezTo>
                    <a:pt x="1101" y="64880"/>
                    <a:pt x="1368" y="64813"/>
                    <a:pt x="1568" y="64680"/>
                  </a:cubicBezTo>
                  <a:lnTo>
                    <a:pt x="21916" y="52938"/>
                  </a:lnTo>
                  <a:cubicBezTo>
                    <a:pt x="22850" y="52338"/>
                    <a:pt x="23417" y="51304"/>
                    <a:pt x="23484" y="50203"/>
                  </a:cubicBezTo>
                  <a:lnTo>
                    <a:pt x="23484" y="1435"/>
                  </a:lnTo>
                  <a:cubicBezTo>
                    <a:pt x="23484" y="534"/>
                    <a:pt x="23050" y="0"/>
                    <a:pt x="223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5261650" y="3425400"/>
              <a:ext cx="92375" cy="118425"/>
            </a:xfrm>
            <a:custGeom>
              <a:rect b="b" l="l" r="r" t="t"/>
              <a:pathLst>
                <a:path extrusionOk="0" h="4737" w="3695">
                  <a:moveTo>
                    <a:pt x="1893" y="200"/>
                  </a:moveTo>
                  <a:lnTo>
                    <a:pt x="3427" y="1034"/>
                  </a:lnTo>
                  <a:lnTo>
                    <a:pt x="2960" y="1301"/>
                  </a:lnTo>
                  <a:cubicBezTo>
                    <a:pt x="2960" y="1301"/>
                    <a:pt x="2927" y="1335"/>
                    <a:pt x="2927" y="1368"/>
                  </a:cubicBezTo>
                  <a:lnTo>
                    <a:pt x="2927" y="3236"/>
                  </a:lnTo>
                  <a:lnTo>
                    <a:pt x="826" y="4470"/>
                  </a:lnTo>
                  <a:lnTo>
                    <a:pt x="826" y="2702"/>
                  </a:lnTo>
                  <a:cubicBezTo>
                    <a:pt x="826" y="2669"/>
                    <a:pt x="792" y="2635"/>
                    <a:pt x="759" y="2635"/>
                  </a:cubicBezTo>
                  <a:lnTo>
                    <a:pt x="659" y="2635"/>
                  </a:lnTo>
                  <a:lnTo>
                    <a:pt x="392" y="2802"/>
                  </a:lnTo>
                  <a:lnTo>
                    <a:pt x="392" y="2802"/>
                  </a:lnTo>
                  <a:lnTo>
                    <a:pt x="1893" y="200"/>
                  </a:lnTo>
                  <a:close/>
                  <a:moveTo>
                    <a:pt x="1926" y="0"/>
                  </a:moveTo>
                  <a:cubicBezTo>
                    <a:pt x="1860" y="0"/>
                    <a:pt x="1793" y="0"/>
                    <a:pt x="1793" y="67"/>
                  </a:cubicBezTo>
                  <a:lnTo>
                    <a:pt x="58" y="3036"/>
                  </a:lnTo>
                  <a:cubicBezTo>
                    <a:pt x="1" y="3093"/>
                    <a:pt x="67" y="3176"/>
                    <a:pt x="130" y="3176"/>
                  </a:cubicBezTo>
                  <a:cubicBezTo>
                    <a:pt x="140" y="3176"/>
                    <a:pt x="149" y="3174"/>
                    <a:pt x="158" y="3169"/>
                  </a:cubicBezTo>
                  <a:lnTo>
                    <a:pt x="625" y="2902"/>
                  </a:lnTo>
                  <a:lnTo>
                    <a:pt x="625" y="4670"/>
                  </a:lnTo>
                  <a:cubicBezTo>
                    <a:pt x="625" y="4704"/>
                    <a:pt x="625" y="4737"/>
                    <a:pt x="659" y="4737"/>
                  </a:cubicBezTo>
                  <a:lnTo>
                    <a:pt x="759" y="4737"/>
                  </a:lnTo>
                  <a:lnTo>
                    <a:pt x="3060" y="3403"/>
                  </a:lnTo>
                  <a:cubicBezTo>
                    <a:pt x="3094" y="3403"/>
                    <a:pt x="3127" y="3369"/>
                    <a:pt x="3127" y="3336"/>
                  </a:cubicBezTo>
                  <a:lnTo>
                    <a:pt x="3127" y="1468"/>
                  </a:lnTo>
                  <a:lnTo>
                    <a:pt x="3661" y="1134"/>
                  </a:lnTo>
                  <a:cubicBezTo>
                    <a:pt x="3694" y="1134"/>
                    <a:pt x="3694" y="1101"/>
                    <a:pt x="3694" y="1068"/>
                  </a:cubicBezTo>
                  <a:cubicBezTo>
                    <a:pt x="3694" y="1034"/>
                    <a:pt x="3694" y="1001"/>
                    <a:pt x="3661" y="968"/>
                  </a:cubicBezTo>
                  <a:lnTo>
                    <a:pt x="192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5452400" y="3308600"/>
              <a:ext cx="82575" cy="110975"/>
            </a:xfrm>
            <a:custGeom>
              <a:rect b="b" l="l" r="r" t="t"/>
              <a:pathLst>
                <a:path extrusionOk="0" h="4439" w="3303">
                  <a:moveTo>
                    <a:pt x="2704" y="189"/>
                  </a:moveTo>
                  <a:cubicBezTo>
                    <a:pt x="2759" y="189"/>
                    <a:pt x="2814" y="214"/>
                    <a:pt x="2869" y="269"/>
                  </a:cubicBezTo>
                  <a:cubicBezTo>
                    <a:pt x="3069" y="469"/>
                    <a:pt x="3169" y="803"/>
                    <a:pt x="3103" y="1103"/>
                  </a:cubicBezTo>
                  <a:cubicBezTo>
                    <a:pt x="2936" y="2070"/>
                    <a:pt x="2569" y="3004"/>
                    <a:pt x="1968" y="3805"/>
                  </a:cubicBezTo>
                  <a:lnTo>
                    <a:pt x="1635" y="4239"/>
                  </a:lnTo>
                  <a:lnTo>
                    <a:pt x="1368" y="4172"/>
                  </a:lnTo>
                  <a:cubicBezTo>
                    <a:pt x="701" y="4038"/>
                    <a:pt x="267" y="3471"/>
                    <a:pt x="267" y="2804"/>
                  </a:cubicBezTo>
                  <a:cubicBezTo>
                    <a:pt x="234" y="2204"/>
                    <a:pt x="467" y="1603"/>
                    <a:pt x="901" y="1203"/>
                  </a:cubicBezTo>
                  <a:cubicBezTo>
                    <a:pt x="968" y="1136"/>
                    <a:pt x="1101" y="1070"/>
                    <a:pt x="1201" y="1070"/>
                  </a:cubicBezTo>
                  <a:lnTo>
                    <a:pt x="1301" y="1070"/>
                  </a:lnTo>
                  <a:cubicBezTo>
                    <a:pt x="1468" y="1170"/>
                    <a:pt x="1568" y="1337"/>
                    <a:pt x="1568" y="1537"/>
                  </a:cubicBezTo>
                  <a:cubicBezTo>
                    <a:pt x="1602" y="1603"/>
                    <a:pt x="1635" y="1637"/>
                    <a:pt x="1668" y="1637"/>
                  </a:cubicBezTo>
                  <a:cubicBezTo>
                    <a:pt x="1702" y="1637"/>
                    <a:pt x="1768" y="1603"/>
                    <a:pt x="1768" y="1570"/>
                  </a:cubicBezTo>
                  <a:cubicBezTo>
                    <a:pt x="1768" y="1537"/>
                    <a:pt x="1802" y="1537"/>
                    <a:pt x="1802" y="1503"/>
                  </a:cubicBezTo>
                  <a:lnTo>
                    <a:pt x="1802" y="1470"/>
                  </a:lnTo>
                  <a:cubicBezTo>
                    <a:pt x="1835" y="970"/>
                    <a:pt x="2135" y="503"/>
                    <a:pt x="2569" y="236"/>
                  </a:cubicBezTo>
                  <a:cubicBezTo>
                    <a:pt x="2614" y="206"/>
                    <a:pt x="2659" y="189"/>
                    <a:pt x="2704" y="189"/>
                  </a:cubicBezTo>
                  <a:close/>
                  <a:moveTo>
                    <a:pt x="2646" y="1"/>
                  </a:moveTo>
                  <a:cubicBezTo>
                    <a:pt x="2587" y="1"/>
                    <a:pt x="2528" y="12"/>
                    <a:pt x="2469" y="36"/>
                  </a:cubicBezTo>
                  <a:cubicBezTo>
                    <a:pt x="2035" y="269"/>
                    <a:pt x="1735" y="703"/>
                    <a:pt x="1635" y="1170"/>
                  </a:cubicBezTo>
                  <a:cubicBezTo>
                    <a:pt x="1568" y="1036"/>
                    <a:pt x="1468" y="970"/>
                    <a:pt x="1335" y="903"/>
                  </a:cubicBezTo>
                  <a:cubicBezTo>
                    <a:pt x="1281" y="885"/>
                    <a:pt x="1225" y="877"/>
                    <a:pt x="1169" y="877"/>
                  </a:cubicBezTo>
                  <a:cubicBezTo>
                    <a:pt x="1017" y="877"/>
                    <a:pt x="865" y="939"/>
                    <a:pt x="768" y="1036"/>
                  </a:cubicBezTo>
                  <a:cubicBezTo>
                    <a:pt x="267" y="1503"/>
                    <a:pt x="0" y="2137"/>
                    <a:pt x="67" y="2804"/>
                  </a:cubicBezTo>
                  <a:cubicBezTo>
                    <a:pt x="34" y="3571"/>
                    <a:pt x="567" y="4205"/>
                    <a:pt x="1301" y="4372"/>
                  </a:cubicBezTo>
                  <a:lnTo>
                    <a:pt x="1702" y="4439"/>
                  </a:lnTo>
                  <a:cubicBezTo>
                    <a:pt x="1702" y="4439"/>
                    <a:pt x="1735" y="4405"/>
                    <a:pt x="1735" y="4372"/>
                  </a:cubicBezTo>
                  <a:lnTo>
                    <a:pt x="2102" y="3905"/>
                  </a:lnTo>
                  <a:cubicBezTo>
                    <a:pt x="2702" y="3071"/>
                    <a:pt x="3103" y="2104"/>
                    <a:pt x="3236" y="1103"/>
                  </a:cubicBezTo>
                  <a:cubicBezTo>
                    <a:pt x="3303" y="736"/>
                    <a:pt x="3203" y="369"/>
                    <a:pt x="2969" y="102"/>
                  </a:cubicBezTo>
                  <a:cubicBezTo>
                    <a:pt x="2862" y="38"/>
                    <a:pt x="2754" y="1"/>
                    <a:pt x="26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5660050" y="3258825"/>
              <a:ext cx="55900" cy="64025"/>
            </a:xfrm>
            <a:custGeom>
              <a:rect b="b" l="l" r="r" t="t"/>
              <a:pathLst>
                <a:path extrusionOk="0" h="2561" w="2236">
                  <a:moveTo>
                    <a:pt x="1802" y="192"/>
                  </a:moveTo>
                  <a:cubicBezTo>
                    <a:pt x="1968" y="325"/>
                    <a:pt x="2035" y="559"/>
                    <a:pt x="2035" y="759"/>
                  </a:cubicBezTo>
                  <a:lnTo>
                    <a:pt x="2035" y="1226"/>
                  </a:lnTo>
                  <a:lnTo>
                    <a:pt x="167" y="2293"/>
                  </a:lnTo>
                  <a:lnTo>
                    <a:pt x="167" y="1927"/>
                  </a:lnTo>
                  <a:cubicBezTo>
                    <a:pt x="200" y="1359"/>
                    <a:pt x="467" y="826"/>
                    <a:pt x="934" y="526"/>
                  </a:cubicBezTo>
                  <a:lnTo>
                    <a:pt x="1368" y="259"/>
                  </a:lnTo>
                  <a:cubicBezTo>
                    <a:pt x="1468" y="225"/>
                    <a:pt x="1535" y="192"/>
                    <a:pt x="1635" y="192"/>
                  </a:cubicBezTo>
                  <a:close/>
                  <a:moveTo>
                    <a:pt x="1653" y="0"/>
                  </a:moveTo>
                  <a:cubicBezTo>
                    <a:pt x="1523" y="0"/>
                    <a:pt x="1389" y="44"/>
                    <a:pt x="1268" y="125"/>
                  </a:cubicBezTo>
                  <a:lnTo>
                    <a:pt x="834" y="359"/>
                  </a:lnTo>
                  <a:cubicBezTo>
                    <a:pt x="301" y="759"/>
                    <a:pt x="0" y="1326"/>
                    <a:pt x="0" y="1960"/>
                  </a:cubicBezTo>
                  <a:lnTo>
                    <a:pt x="0" y="2494"/>
                  </a:lnTo>
                  <a:cubicBezTo>
                    <a:pt x="0" y="2527"/>
                    <a:pt x="0" y="2560"/>
                    <a:pt x="34" y="2560"/>
                  </a:cubicBezTo>
                  <a:lnTo>
                    <a:pt x="134" y="2560"/>
                  </a:lnTo>
                  <a:lnTo>
                    <a:pt x="2169" y="1393"/>
                  </a:lnTo>
                  <a:cubicBezTo>
                    <a:pt x="2202" y="1359"/>
                    <a:pt x="2202" y="1326"/>
                    <a:pt x="2202" y="1293"/>
                  </a:cubicBezTo>
                  <a:lnTo>
                    <a:pt x="2202" y="792"/>
                  </a:lnTo>
                  <a:cubicBezTo>
                    <a:pt x="2235" y="526"/>
                    <a:pt x="2102" y="225"/>
                    <a:pt x="1902" y="59"/>
                  </a:cubicBezTo>
                  <a:cubicBezTo>
                    <a:pt x="1823" y="19"/>
                    <a:pt x="1739" y="0"/>
                    <a:pt x="1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5667550" y="3200400"/>
              <a:ext cx="40050" cy="54075"/>
            </a:xfrm>
            <a:custGeom>
              <a:rect b="b" l="l" r="r" t="t"/>
              <a:pathLst>
                <a:path extrusionOk="0" h="2163" w="1602">
                  <a:moveTo>
                    <a:pt x="1068" y="194"/>
                  </a:moveTo>
                  <a:cubicBezTo>
                    <a:pt x="1135" y="194"/>
                    <a:pt x="1168" y="194"/>
                    <a:pt x="1201" y="227"/>
                  </a:cubicBezTo>
                  <a:cubicBezTo>
                    <a:pt x="1335" y="327"/>
                    <a:pt x="1402" y="528"/>
                    <a:pt x="1402" y="694"/>
                  </a:cubicBezTo>
                  <a:cubicBezTo>
                    <a:pt x="1402" y="1161"/>
                    <a:pt x="1168" y="1628"/>
                    <a:pt x="768" y="1895"/>
                  </a:cubicBezTo>
                  <a:cubicBezTo>
                    <a:pt x="706" y="1936"/>
                    <a:pt x="631" y="1965"/>
                    <a:pt x="552" y="1965"/>
                  </a:cubicBezTo>
                  <a:cubicBezTo>
                    <a:pt x="503" y="1965"/>
                    <a:pt x="452" y="1954"/>
                    <a:pt x="401" y="1929"/>
                  </a:cubicBezTo>
                  <a:cubicBezTo>
                    <a:pt x="267" y="1828"/>
                    <a:pt x="201" y="1662"/>
                    <a:pt x="234" y="1462"/>
                  </a:cubicBezTo>
                  <a:cubicBezTo>
                    <a:pt x="234" y="995"/>
                    <a:pt x="468" y="528"/>
                    <a:pt x="868" y="261"/>
                  </a:cubicBezTo>
                  <a:cubicBezTo>
                    <a:pt x="935" y="227"/>
                    <a:pt x="1001" y="194"/>
                    <a:pt x="1068" y="194"/>
                  </a:cubicBezTo>
                  <a:close/>
                  <a:moveTo>
                    <a:pt x="1079" y="0"/>
                  </a:moveTo>
                  <a:cubicBezTo>
                    <a:pt x="973" y="0"/>
                    <a:pt x="865" y="36"/>
                    <a:pt x="768" y="94"/>
                  </a:cubicBezTo>
                  <a:cubicBezTo>
                    <a:pt x="301" y="427"/>
                    <a:pt x="34" y="928"/>
                    <a:pt x="34" y="1462"/>
                  </a:cubicBezTo>
                  <a:cubicBezTo>
                    <a:pt x="1" y="1728"/>
                    <a:pt x="134" y="1962"/>
                    <a:pt x="334" y="2095"/>
                  </a:cubicBezTo>
                  <a:cubicBezTo>
                    <a:pt x="401" y="2129"/>
                    <a:pt x="468" y="2162"/>
                    <a:pt x="534" y="2162"/>
                  </a:cubicBezTo>
                  <a:cubicBezTo>
                    <a:pt x="668" y="2162"/>
                    <a:pt x="768" y="2129"/>
                    <a:pt x="868" y="2062"/>
                  </a:cubicBezTo>
                  <a:cubicBezTo>
                    <a:pt x="1301" y="1762"/>
                    <a:pt x="1568" y="1228"/>
                    <a:pt x="1568" y="694"/>
                  </a:cubicBezTo>
                  <a:cubicBezTo>
                    <a:pt x="1602" y="461"/>
                    <a:pt x="1502" y="194"/>
                    <a:pt x="1301" y="61"/>
                  </a:cubicBezTo>
                  <a:cubicBezTo>
                    <a:pt x="1232" y="19"/>
                    <a:pt x="1156" y="0"/>
                    <a:pt x="107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5385675" y="2554425"/>
              <a:ext cx="211025" cy="138125"/>
            </a:xfrm>
            <a:custGeom>
              <a:rect b="b" l="l" r="r" t="t"/>
              <a:pathLst>
                <a:path extrusionOk="0" h="5525" w="8441">
                  <a:moveTo>
                    <a:pt x="8198" y="1"/>
                  </a:moveTo>
                  <a:cubicBezTo>
                    <a:pt x="8125" y="1"/>
                    <a:pt x="8038" y="27"/>
                    <a:pt x="7940" y="81"/>
                  </a:cubicBezTo>
                  <a:lnTo>
                    <a:pt x="501" y="4384"/>
                  </a:lnTo>
                  <a:cubicBezTo>
                    <a:pt x="201" y="4551"/>
                    <a:pt x="34" y="4851"/>
                    <a:pt x="1" y="5185"/>
                  </a:cubicBezTo>
                  <a:cubicBezTo>
                    <a:pt x="1" y="5396"/>
                    <a:pt x="116" y="5524"/>
                    <a:pt x="277" y="5524"/>
                  </a:cubicBezTo>
                  <a:cubicBezTo>
                    <a:pt x="345" y="5524"/>
                    <a:pt x="422" y="5501"/>
                    <a:pt x="501" y="5452"/>
                  </a:cubicBezTo>
                  <a:lnTo>
                    <a:pt x="7940" y="1148"/>
                  </a:lnTo>
                  <a:cubicBezTo>
                    <a:pt x="8240" y="982"/>
                    <a:pt x="8440" y="648"/>
                    <a:pt x="8440" y="315"/>
                  </a:cubicBezTo>
                  <a:cubicBezTo>
                    <a:pt x="8440" y="112"/>
                    <a:pt x="8349" y="1"/>
                    <a:pt x="819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5356500" y="2592150"/>
              <a:ext cx="270225" cy="172575"/>
            </a:xfrm>
            <a:custGeom>
              <a:rect b="b" l="l" r="r" t="t"/>
              <a:pathLst>
                <a:path extrusionOk="0" h="6903" w="10809">
                  <a:moveTo>
                    <a:pt x="10532" y="0"/>
                  </a:moveTo>
                  <a:cubicBezTo>
                    <a:pt x="10464" y="0"/>
                    <a:pt x="10387" y="24"/>
                    <a:pt x="10308" y="73"/>
                  </a:cubicBezTo>
                  <a:lnTo>
                    <a:pt x="501" y="5744"/>
                  </a:lnTo>
                  <a:cubicBezTo>
                    <a:pt x="200" y="5911"/>
                    <a:pt x="0" y="6244"/>
                    <a:pt x="0" y="6578"/>
                  </a:cubicBezTo>
                  <a:cubicBezTo>
                    <a:pt x="0" y="6790"/>
                    <a:pt x="101" y="6903"/>
                    <a:pt x="266" y="6903"/>
                  </a:cubicBezTo>
                  <a:cubicBezTo>
                    <a:pt x="334" y="6903"/>
                    <a:pt x="413" y="6884"/>
                    <a:pt x="501" y="6845"/>
                  </a:cubicBezTo>
                  <a:lnTo>
                    <a:pt x="10308" y="1174"/>
                  </a:lnTo>
                  <a:cubicBezTo>
                    <a:pt x="10608" y="974"/>
                    <a:pt x="10775" y="674"/>
                    <a:pt x="10808" y="340"/>
                  </a:cubicBezTo>
                  <a:cubicBezTo>
                    <a:pt x="10808" y="129"/>
                    <a:pt x="10693" y="0"/>
                    <a:pt x="10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5269775" y="2765300"/>
              <a:ext cx="231025" cy="154075"/>
            </a:xfrm>
            <a:custGeom>
              <a:rect b="b" l="l" r="r" t="t"/>
              <a:pathLst>
                <a:path extrusionOk="0" h="6163" w="9241">
                  <a:moveTo>
                    <a:pt x="8940" y="0"/>
                  </a:moveTo>
                  <a:cubicBezTo>
                    <a:pt x="8878" y="0"/>
                    <a:pt x="8810" y="17"/>
                    <a:pt x="8740" y="52"/>
                  </a:cubicBezTo>
                  <a:lnTo>
                    <a:pt x="501" y="4822"/>
                  </a:lnTo>
                  <a:cubicBezTo>
                    <a:pt x="200" y="5022"/>
                    <a:pt x="34" y="5323"/>
                    <a:pt x="0" y="5656"/>
                  </a:cubicBezTo>
                  <a:lnTo>
                    <a:pt x="0" y="5823"/>
                  </a:lnTo>
                  <a:cubicBezTo>
                    <a:pt x="0" y="6034"/>
                    <a:pt x="115" y="6162"/>
                    <a:pt x="277" y="6162"/>
                  </a:cubicBezTo>
                  <a:cubicBezTo>
                    <a:pt x="345" y="6162"/>
                    <a:pt x="421" y="6139"/>
                    <a:pt x="501" y="6090"/>
                  </a:cubicBezTo>
                  <a:lnTo>
                    <a:pt x="8740" y="1353"/>
                  </a:lnTo>
                  <a:cubicBezTo>
                    <a:pt x="9007" y="1153"/>
                    <a:pt x="9207" y="853"/>
                    <a:pt x="9240" y="519"/>
                  </a:cubicBezTo>
                  <a:lnTo>
                    <a:pt x="9240" y="352"/>
                  </a:lnTo>
                  <a:cubicBezTo>
                    <a:pt x="9240" y="131"/>
                    <a:pt x="9113" y="0"/>
                    <a:pt x="89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5269775" y="2708400"/>
              <a:ext cx="461175" cy="324050"/>
            </a:xfrm>
            <a:custGeom>
              <a:rect b="b" l="l" r="r" t="t"/>
              <a:pathLst>
                <a:path extrusionOk="0" h="12962" w="18447">
                  <a:moveTo>
                    <a:pt x="18220" y="1"/>
                  </a:moveTo>
                  <a:cubicBezTo>
                    <a:pt x="18166" y="1"/>
                    <a:pt x="18106" y="20"/>
                    <a:pt x="18046" y="60"/>
                  </a:cubicBezTo>
                  <a:lnTo>
                    <a:pt x="400" y="10234"/>
                  </a:lnTo>
                  <a:cubicBezTo>
                    <a:pt x="167" y="10401"/>
                    <a:pt x="34" y="10667"/>
                    <a:pt x="0" y="10934"/>
                  </a:cubicBezTo>
                  <a:lnTo>
                    <a:pt x="0" y="12669"/>
                  </a:lnTo>
                  <a:cubicBezTo>
                    <a:pt x="0" y="12856"/>
                    <a:pt x="99" y="12961"/>
                    <a:pt x="238" y="12961"/>
                  </a:cubicBezTo>
                  <a:cubicBezTo>
                    <a:pt x="297" y="12961"/>
                    <a:pt x="364" y="12942"/>
                    <a:pt x="434" y="12902"/>
                  </a:cubicBezTo>
                  <a:lnTo>
                    <a:pt x="18046" y="2728"/>
                  </a:lnTo>
                  <a:cubicBezTo>
                    <a:pt x="18280" y="2562"/>
                    <a:pt x="18447" y="2295"/>
                    <a:pt x="18447" y="2028"/>
                  </a:cubicBezTo>
                  <a:lnTo>
                    <a:pt x="18447" y="293"/>
                  </a:lnTo>
                  <a:cubicBezTo>
                    <a:pt x="18447" y="106"/>
                    <a:pt x="18348" y="1"/>
                    <a:pt x="182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5269775" y="2885350"/>
              <a:ext cx="461175" cy="323875"/>
            </a:xfrm>
            <a:custGeom>
              <a:rect b="b" l="l" r="r" t="t"/>
              <a:pathLst>
                <a:path extrusionOk="0" h="12955" w="18447">
                  <a:moveTo>
                    <a:pt x="18206" y="1"/>
                  </a:moveTo>
                  <a:cubicBezTo>
                    <a:pt x="18156" y="1"/>
                    <a:pt x="18101" y="17"/>
                    <a:pt x="18046" y="54"/>
                  </a:cubicBezTo>
                  <a:lnTo>
                    <a:pt x="400" y="10227"/>
                  </a:lnTo>
                  <a:cubicBezTo>
                    <a:pt x="167" y="10394"/>
                    <a:pt x="34" y="10661"/>
                    <a:pt x="0" y="10961"/>
                  </a:cubicBezTo>
                  <a:lnTo>
                    <a:pt x="0" y="12663"/>
                  </a:lnTo>
                  <a:cubicBezTo>
                    <a:pt x="0" y="12850"/>
                    <a:pt x="99" y="12955"/>
                    <a:pt x="238" y="12955"/>
                  </a:cubicBezTo>
                  <a:cubicBezTo>
                    <a:pt x="297" y="12955"/>
                    <a:pt x="364" y="12936"/>
                    <a:pt x="434" y="12896"/>
                  </a:cubicBezTo>
                  <a:lnTo>
                    <a:pt x="18046" y="2722"/>
                  </a:lnTo>
                  <a:cubicBezTo>
                    <a:pt x="18280" y="2555"/>
                    <a:pt x="18447" y="2288"/>
                    <a:pt x="18447" y="2022"/>
                  </a:cubicBezTo>
                  <a:lnTo>
                    <a:pt x="18447" y="287"/>
                  </a:lnTo>
                  <a:cubicBezTo>
                    <a:pt x="18447" y="117"/>
                    <a:pt x="18341" y="1"/>
                    <a:pt x="182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5269775" y="2942400"/>
              <a:ext cx="231025" cy="154200"/>
            </a:xfrm>
            <a:custGeom>
              <a:rect b="b" l="l" r="r" t="t"/>
              <a:pathLst>
                <a:path extrusionOk="0" h="6168" w="9241">
                  <a:moveTo>
                    <a:pt x="8964" y="0"/>
                  </a:moveTo>
                  <a:cubicBezTo>
                    <a:pt x="8896" y="0"/>
                    <a:pt x="8819" y="24"/>
                    <a:pt x="8740" y="73"/>
                  </a:cubicBezTo>
                  <a:lnTo>
                    <a:pt x="501" y="4843"/>
                  </a:lnTo>
                  <a:cubicBezTo>
                    <a:pt x="200" y="5010"/>
                    <a:pt x="34" y="5310"/>
                    <a:pt x="0" y="5677"/>
                  </a:cubicBezTo>
                  <a:lnTo>
                    <a:pt x="0" y="5811"/>
                  </a:lnTo>
                  <a:cubicBezTo>
                    <a:pt x="0" y="6049"/>
                    <a:pt x="119" y="6168"/>
                    <a:pt x="285" y="6168"/>
                  </a:cubicBezTo>
                  <a:cubicBezTo>
                    <a:pt x="351" y="6168"/>
                    <a:pt x="424" y="6149"/>
                    <a:pt x="501" y="6111"/>
                  </a:cubicBezTo>
                  <a:lnTo>
                    <a:pt x="8740" y="1341"/>
                  </a:lnTo>
                  <a:cubicBezTo>
                    <a:pt x="9007" y="1174"/>
                    <a:pt x="9207" y="840"/>
                    <a:pt x="9240" y="507"/>
                  </a:cubicBezTo>
                  <a:lnTo>
                    <a:pt x="9240" y="340"/>
                  </a:lnTo>
                  <a:cubicBezTo>
                    <a:pt x="9240" y="129"/>
                    <a:pt x="9125" y="0"/>
                    <a:pt x="89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5269775" y="3175075"/>
              <a:ext cx="191825" cy="188400"/>
            </a:xfrm>
            <a:custGeom>
              <a:rect b="b" l="l" r="r" t="t"/>
              <a:pathLst>
                <a:path extrusionOk="0" h="7536" w="7673">
                  <a:moveTo>
                    <a:pt x="7422" y="0"/>
                  </a:moveTo>
                  <a:cubicBezTo>
                    <a:pt x="7358" y="0"/>
                    <a:pt x="7285" y="23"/>
                    <a:pt x="7205" y="73"/>
                  </a:cubicBezTo>
                  <a:lnTo>
                    <a:pt x="501" y="3942"/>
                  </a:lnTo>
                  <a:cubicBezTo>
                    <a:pt x="200" y="4109"/>
                    <a:pt x="34" y="4443"/>
                    <a:pt x="0" y="4776"/>
                  </a:cubicBezTo>
                  <a:lnTo>
                    <a:pt x="0" y="7178"/>
                  </a:lnTo>
                  <a:cubicBezTo>
                    <a:pt x="0" y="7416"/>
                    <a:pt x="119" y="7535"/>
                    <a:pt x="285" y="7535"/>
                  </a:cubicBezTo>
                  <a:cubicBezTo>
                    <a:pt x="351" y="7535"/>
                    <a:pt x="424" y="7516"/>
                    <a:pt x="501" y="7478"/>
                  </a:cubicBezTo>
                  <a:lnTo>
                    <a:pt x="7205" y="3609"/>
                  </a:lnTo>
                  <a:cubicBezTo>
                    <a:pt x="7472" y="3409"/>
                    <a:pt x="7672" y="3108"/>
                    <a:pt x="7672" y="2775"/>
                  </a:cubicBezTo>
                  <a:lnTo>
                    <a:pt x="7672" y="340"/>
                  </a:lnTo>
                  <a:cubicBezTo>
                    <a:pt x="7672" y="129"/>
                    <a:pt x="7574" y="0"/>
                    <a:pt x="742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5539125" y="3019950"/>
              <a:ext cx="191825" cy="187950"/>
            </a:xfrm>
            <a:custGeom>
              <a:rect b="b" l="l" r="r" t="t"/>
              <a:pathLst>
                <a:path extrusionOk="0" h="7518" w="7673">
                  <a:moveTo>
                    <a:pt x="7396" y="1"/>
                  </a:moveTo>
                  <a:cubicBezTo>
                    <a:pt x="7328" y="1"/>
                    <a:pt x="7252" y="24"/>
                    <a:pt x="7172" y="73"/>
                  </a:cubicBezTo>
                  <a:lnTo>
                    <a:pt x="468" y="3943"/>
                  </a:lnTo>
                  <a:cubicBezTo>
                    <a:pt x="201" y="4110"/>
                    <a:pt x="1" y="4410"/>
                    <a:pt x="1" y="4743"/>
                  </a:cubicBezTo>
                  <a:lnTo>
                    <a:pt x="1" y="7178"/>
                  </a:lnTo>
                  <a:cubicBezTo>
                    <a:pt x="1" y="7389"/>
                    <a:pt x="99" y="7518"/>
                    <a:pt x="251" y="7518"/>
                  </a:cubicBezTo>
                  <a:cubicBezTo>
                    <a:pt x="315" y="7518"/>
                    <a:pt x="388" y="7495"/>
                    <a:pt x="468" y="7445"/>
                  </a:cubicBezTo>
                  <a:lnTo>
                    <a:pt x="7172" y="3576"/>
                  </a:lnTo>
                  <a:cubicBezTo>
                    <a:pt x="7473" y="3409"/>
                    <a:pt x="7639" y="3109"/>
                    <a:pt x="7673" y="2742"/>
                  </a:cubicBezTo>
                  <a:lnTo>
                    <a:pt x="7673" y="340"/>
                  </a:lnTo>
                  <a:cubicBezTo>
                    <a:pt x="7673" y="129"/>
                    <a:pt x="7557" y="1"/>
                    <a:pt x="73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5335650" y="2510275"/>
              <a:ext cx="51725" cy="102050"/>
            </a:xfrm>
            <a:custGeom>
              <a:rect b="b" l="l" r="r" t="t"/>
              <a:pathLst>
                <a:path extrusionOk="0" h="4082" w="2069">
                  <a:moveTo>
                    <a:pt x="1430" y="0"/>
                  </a:moveTo>
                  <a:cubicBezTo>
                    <a:pt x="1307" y="0"/>
                    <a:pt x="1154" y="44"/>
                    <a:pt x="1001" y="146"/>
                  </a:cubicBezTo>
                  <a:cubicBezTo>
                    <a:pt x="834" y="246"/>
                    <a:pt x="668" y="413"/>
                    <a:pt x="501" y="579"/>
                  </a:cubicBezTo>
                  <a:cubicBezTo>
                    <a:pt x="367" y="746"/>
                    <a:pt x="267" y="946"/>
                    <a:pt x="167" y="1180"/>
                  </a:cubicBezTo>
                  <a:cubicBezTo>
                    <a:pt x="100" y="1380"/>
                    <a:pt x="67" y="1614"/>
                    <a:pt x="67" y="1814"/>
                  </a:cubicBezTo>
                  <a:cubicBezTo>
                    <a:pt x="67" y="2147"/>
                    <a:pt x="134" y="2347"/>
                    <a:pt x="267" y="2414"/>
                  </a:cubicBezTo>
                  <a:cubicBezTo>
                    <a:pt x="341" y="2469"/>
                    <a:pt x="434" y="2494"/>
                    <a:pt x="548" y="2494"/>
                  </a:cubicBezTo>
                  <a:cubicBezTo>
                    <a:pt x="641" y="2494"/>
                    <a:pt x="748" y="2477"/>
                    <a:pt x="868" y="2447"/>
                  </a:cubicBezTo>
                  <a:cubicBezTo>
                    <a:pt x="1034" y="2414"/>
                    <a:pt x="1135" y="2381"/>
                    <a:pt x="1201" y="2381"/>
                  </a:cubicBezTo>
                  <a:cubicBezTo>
                    <a:pt x="1268" y="2381"/>
                    <a:pt x="1335" y="2381"/>
                    <a:pt x="1368" y="2414"/>
                  </a:cubicBezTo>
                  <a:cubicBezTo>
                    <a:pt x="1401" y="2447"/>
                    <a:pt x="1435" y="2481"/>
                    <a:pt x="1435" y="2581"/>
                  </a:cubicBezTo>
                  <a:cubicBezTo>
                    <a:pt x="1435" y="2681"/>
                    <a:pt x="1401" y="2781"/>
                    <a:pt x="1335" y="2881"/>
                  </a:cubicBezTo>
                  <a:cubicBezTo>
                    <a:pt x="1268" y="2948"/>
                    <a:pt x="1168" y="3048"/>
                    <a:pt x="1034" y="3115"/>
                  </a:cubicBezTo>
                  <a:cubicBezTo>
                    <a:pt x="961" y="3163"/>
                    <a:pt x="888" y="3194"/>
                    <a:pt x="841" y="3194"/>
                  </a:cubicBezTo>
                  <a:cubicBezTo>
                    <a:pt x="824" y="3194"/>
                    <a:pt x="810" y="3190"/>
                    <a:pt x="801" y="3181"/>
                  </a:cubicBezTo>
                  <a:cubicBezTo>
                    <a:pt x="734" y="3148"/>
                    <a:pt x="668" y="3115"/>
                    <a:pt x="634" y="3048"/>
                  </a:cubicBezTo>
                  <a:cubicBezTo>
                    <a:pt x="634" y="3015"/>
                    <a:pt x="601" y="3015"/>
                    <a:pt x="601" y="3015"/>
                  </a:cubicBezTo>
                  <a:lnTo>
                    <a:pt x="534" y="3015"/>
                  </a:lnTo>
                  <a:lnTo>
                    <a:pt x="67" y="3281"/>
                  </a:lnTo>
                  <a:cubicBezTo>
                    <a:pt x="67" y="3315"/>
                    <a:pt x="34" y="3315"/>
                    <a:pt x="34" y="3348"/>
                  </a:cubicBezTo>
                  <a:cubicBezTo>
                    <a:pt x="0" y="3381"/>
                    <a:pt x="0" y="3415"/>
                    <a:pt x="0" y="3448"/>
                  </a:cubicBezTo>
                  <a:cubicBezTo>
                    <a:pt x="0" y="3648"/>
                    <a:pt x="34" y="3782"/>
                    <a:pt x="134" y="3915"/>
                  </a:cubicBezTo>
                  <a:cubicBezTo>
                    <a:pt x="201" y="4015"/>
                    <a:pt x="334" y="4082"/>
                    <a:pt x="467" y="4082"/>
                  </a:cubicBezTo>
                  <a:cubicBezTo>
                    <a:pt x="634" y="4082"/>
                    <a:pt x="834" y="4015"/>
                    <a:pt x="1034" y="3915"/>
                  </a:cubicBezTo>
                  <a:cubicBezTo>
                    <a:pt x="1235" y="3782"/>
                    <a:pt x="1435" y="3648"/>
                    <a:pt x="1568" y="3448"/>
                  </a:cubicBezTo>
                  <a:cubicBezTo>
                    <a:pt x="1735" y="3248"/>
                    <a:pt x="1868" y="3048"/>
                    <a:pt x="1935" y="2814"/>
                  </a:cubicBezTo>
                  <a:cubicBezTo>
                    <a:pt x="2035" y="2614"/>
                    <a:pt x="2069" y="2381"/>
                    <a:pt x="2069" y="2147"/>
                  </a:cubicBezTo>
                  <a:cubicBezTo>
                    <a:pt x="2069" y="1914"/>
                    <a:pt x="2035" y="1747"/>
                    <a:pt x="2002" y="1647"/>
                  </a:cubicBezTo>
                  <a:cubicBezTo>
                    <a:pt x="1935" y="1547"/>
                    <a:pt x="1835" y="1480"/>
                    <a:pt x="1702" y="1480"/>
                  </a:cubicBezTo>
                  <a:cubicBezTo>
                    <a:pt x="1666" y="1471"/>
                    <a:pt x="1628" y="1467"/>
                    <a:pt x="1587" y="1467"/>
                  </a:cubicBezTo>
                  <a:cubicBezTo>
                    <a:pt x="1476" y="1467"/>
                    <a:pt x="1348" y="1498"/>
                    <a:pt x="1201" y="1547"/>
                  </a:cubicBezTo>
                  <a:cubicBezTo>
                    <a:pt x="1060" y="1570"/>
                    <a:pt x="968" y="1594"/>
                    <a:pt x="891" y="1594"/>
                  </a:cubicBezTo>
                  <a:cubicBezTo>
                    <a:pt x="860" y="1594"/>
                    <a:pt x="830" y="1590"/>
                    <a:pt x="801" y="1580"/>
                  </a:cubicBezTo>
                  <a:cubicBezTo>
                    <a:pt x="734" y="1580"/>
                    <a:pt x="701" y="1513"/>
                    <a:pt x="701" y="1413"/>
                  </a:cubicBezTo>
                  <a:cubicBezTo>
                    <a:pt x="701" y="1313"/>
                    <a:pt x="734" y="1213"/>
                    <a:pt x="801" y="1147"/>
                  </a:cubicBezTo>
                  <a:cubicBezTo>
                    <a:pt x="834" y="1046"/>
                    <a:pt x="934" y="980"/>
                    <a:pt x="1001" y="913"/>
                  </a:cubicBezTo>
                  <a:cubicBezTo>
                    <a:pt x="1072" y="889"/>
                    <a:pt x="1126" y="866"/>
                    <a:pt x="1175" y="866"/>
                  </a:cubicBezTo>
                  <a:cubicBezTo>
                    <a:pt x="1196" y="866"/>
                    <a:pt x="1215" y="870"/>
                    <a:pt x="1235" y="880"/>
                  </a:cubicBezTo>
                  <a:cubicBezTo>
                    <a:pt x="1268" y="913"/>
                    <a:pt x="1335" y="946"/>
                    <a:pt x="1335" y="1013"/>
                  </a:cubicBezTo>
                  <a:cubicBezTo>
                    <a:pt x="1368" y="1046"/>
                    <a:pt x="1401" y="1046"/>
                    <a:pt x="1435" y="1046"/>
                  </a:cubicBezTo>
                  <a:lnTo>
                    <a:pt x="1935" y="746"/>
                  </a:lnTo>
                  <a:cubicBezTo>
                    <a:pt x="1935" y="746"/>
                    <a:pt x="1968" y="713"/>
                    <a:pt x="1968" y="680"/>
                  </a:cubicBezTo>
                  <a:cubicBezTo>
                    <a:pt x="2002" y="646"/>
                    <a:pt x="2002" y="613"/>
                    <a:pt x="2002" y="579"/>
                  </a:cubicBezTo>
                  <a:cubicBezTo>
                    <a:pt x="2002" y="446"/>
                    <a:pt x="1935" y="313"/>
                    <a:pt x="1868" y="213"/>
                  </a:cubicBezTo>
                  <a:cubicBezTo>
                    <a:pt x="1802" y="79"/>
                    <a:pt x="1668" y="12"/>
                    <a:pt x="1535" y="12"/>
                  </a:cubicBezTo>
                  <a:cubicBezTo>
                    <a:pt x="1503" y="5"/>
                    <a:pt x="1468" y="0"/>
                    <a:pt x="14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5394850" y="2482675"/>
              <a:ext cx="15050" cy="103600"/>
            </a:xfrm>
            <a:custGeom>
              <a:rect b="b" l="l" r="r" t="t"/>
              <a:pathLst>
                <a:path extrusionOk="0" h="4144" w="602">
                  <a:moveTo>
                    <a:pt x="533" y="1"/>
                  </a:moveTo>
                  <a:cubicBezTo>
                    <a:pt x="523" y="1"/>
                    <a:pt x="512" y="4"/>
                    <a:pt x="501" y="16"/>
                  </a:cubicBezTo>
                  <a:lnTo>
                    <a:pt x="101" y="249"/>
                  </a:lnTo>
                  <a:cubicBezTo>
                    <a:pt x="67" y="282"/>
                    <a:pt x="34" y="316"/>
                    <a:pt x="34" y="349"/>
                  </a:cubicBezTo>
                  <a:cubicBezTo>
                    <a:pt x="1" y="383"/>
                    <a:pt x="1" y="416"/>
                    <a:pt x="1" y="449"/>
                  </a:cubicBezTo>
                  <a:lnTo>
                    <a:pt x="1" y="950"/>
                  </a:lnTo>
                  <a:cubicBezTo>
                    <a:pt x="1" y="983"/>
                    <a:pt x="1" y="1016"/>
                    <a:pt x="34" y="1016"/>
                  </a:cubicBezTo>
                  <a:cubicBezTo>
                    <a:pt x="34" y="1033"/>
                    <a:pt x="42" y="1041"/>
                    <a:pt x="55" y="1041"/>
                  </a:cubicBezTo>
                  <a:cubicBezTo>
                    <a:pt x="67" y="1041"/>
                    <a:pt x="84" y="1033"/>
                    <a:pt x="101" y="1016"/>
                  </a:cubicBezTo>
                  <a:lnTo>
                    <a:pt x="501" y="783"/>
                  </a:lnTo>
                  <a:cubicBezTo>
                    <a:pt x="534" y="749"/>
                    <a:pt x="568" y="749"/>
                    <a:pt x="568" y="716"/>
                  </a:cubicBezTo>
                  <a:cubicBezTo>
                    <a:pt x="601" y="649"/>
                    <a:pt x="601" y="616"/>
                    <a:pt x="601" y="583"/>
                  </a:cubicBezTo>
                  <a:lnTo>
                    <a:pt x="601" y="82"/>
                  </a:lnTo>
                  <a:cubicBezTo>
                    <a:pt x="601" y="49"/>
                    <a:pt x="601" y="49"/>
                    <a:pt x="568" y="16"/>
                  </a:cubicBezTo>
                  <a:cubicBezTo>
                    <a:pt x="568" y="16"/>
                    <a:pt x="553" y="1"/>
                    <a:pt x="533" y="1"/>
                  </a:cubicBezTo>
                  <a:close/>
                  <a:moveTo>
                    <a:pt x="501" y="1150"/>
                  </a:moveTo>
                  <a:lnTo>
                    <a:pt x="101" y="1383"/>
                  </a:lnTo>
                  <a:cubicBezTo>
                    <a:pt x="67" y="1417"/>
                    <a:pt x="34" y="1450"/>
                    <a:pt x="34" y="1483"/>
                  </a:cubicBezTo>
                  <a:cubicBezTo>
                    <a:pt x="1" y="1517"/>
                    <a:pt x="1" y="1550"/>
                    <a:pt x="1" y="1583"/>
                  </a:cubicBezTo>
                  <a:lnTo>
                    <a:pt x="1" y="4052"/>
                  </a:lnTo>
                  <a:cubicBezTo>
                    <a:pt x="1" y="4085"/>
                    <a:pt x="1" y="4119"/>
                    <a:pt x="34" y="4119"/>
                  </a:cubicBezTo>
                  <a:cubicBezTo>
                    <a:pt x="34" y="4135"/>
                    <a:pt x="42" y="4144"/>
                    <a:pt x="55" y="4144"/>
                  </a:cubicBezTo>
                  <a:cubicBezTo>
                    <a:pt x="67" y="4144"/>
                    <a:pt x="84" y="4135"/>
                    <a:pt x="101" y="4119"/>
                  </a:cubicBezTo>
                  <a:lnTo>
                    <a:pt x="501" y="3885"/>
                  </a:lnTo>
                  <a:cubicBezTo>
                    <a:pt x="534" y="3852"/>
                    <a:pt x="568" y="3852"/>
                    <a:pt x="568" y="3818"/>
                  </a:cubicBezTo>
                  <a:cubicBezTo>
                    <a:pt x="601" y="3785"/>
                    <a:pt x="601" y="3718"/>
                    <a:pt x="601" y="3685"/>
                  </a:cubicBezTo>
                  <a:lnTo>
                    <a:pt x="601" y="1216"/>
                  </a:lnTo>
                  <a:cubicBezTo>
                    <a:pt x="601" y="1183"/>
                    <a:pt x="601" y="1150"/>
                    <a:pt x="568" y="11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5418200" y="2479725"/>
              <a:ext cx="45900" cy="112800"/>
            </a:xfrm>
            <a:custGeom>
              <a:rect b="b" l="l" r="r" t="t"/>
              <a:pathLst>
                <a:path extrusionOk="0" h="4512" w="1836">
                  <a:moveTo>
                    <a:pt x="1031" y="1118"/>
                  </a:moveTo>
                  <a:cubicBezTo>
                    <a:pt x="1068" y="1118"/>
                    <a:pt x="1102" y="1134"/>
                    <a:pt x="1135" y="1168"/>
                  </a:cubicBezTo>
                  <a:cubicBezTo>
                    <a:pt x="1168" y="1234"/>
                    <a:pt x="1202" y="1334"/>
                    <a:pt x="1202" y="1468"/>
                  </a:cubicBezTo>
                  <a:cubicBezTo>
                    <a:pt x="1202" y="1501"/>
                    <a:pt x="1202" y="1535"/>
                    <a:pt x="1202" y="1635"/>
                  </a:cubicBezTo>
                  <a:cubicBezTo>
                    <a:pt x="1202" y="1701"/>
                    <a:pt x="1202" y="1768"/>
                    <a:pt x="1202" y="1801"/>
                  </a:cubicBezTo>
                  <a:cubicBezTo>
                    <a:pt x="1202" y="1935"/>
                    <a:pt x="1168" y="2068"/>
                    <a:pt x="1135" y="2168"/>
                  </a:cubicBezTo>
                  <a:cubicBezTo>
                    <a:pt x="1068" y="2302"/>
                    <a:pt x="1001" y="2402"/>
                    <a:pt x="901" y="2435"/>
                  </a:cubicBezTo>
                  <a:cubicBezTo>
                    <a:pt x="856" y="2465"/>
                    <a:pt x="818" y="2482"/>
                    <a:pt x="784" y="2482"/>
                  </a:cubicBezTo>
                  <a:cubicBezTo>
                    <a:pt x="741" y="2482"/>
                    <a:pt x="705" y="2457"/>
                    <a:pt x="668" y="2402"/>
                  </a:cubicBezTo>
                  <a:cubicBezTo>
                    <a:pt x="635" y="2335"/>
                    <a:pt x="601" y="2168"/>
                    <a:pt x="601" y="1968"/>
                  </a:cubicBezTo>
                  <a:lnTo>
                    <a:pt x="601" y="1868"/>
                  </a:lnTo>
                  <a:cubicBezTo>
                    <a:pt x="635" y="1701"/>
                    <a:pt x="635" y="1568"/>
                    <a:pt x="701" y="1435"/>
                  </a:cubicBezTo>
                  <a:cubicBezTo>
                    <a:pt x="735" y="1301"/>
                    <a:pt x="801" y="1234"/>
                    <a:pt x="901" y="1168"/>
                  </a:cubicBezTo>
                  <a:cubicBezTo>
                    <a:pt x="951" y="1134"/>
                    <a:pt x="993" y="1118"/>
                    <a:pt x="1031" y="1118"/>
                  </a:cubicBezTo>
                  <a:close/>
                  <a:moveTo>
                    <a:pt x="1735" y="0"/>
                  </a:moveTo>
                  <a:lnTo>
                    <a:pt x="1335" y="234"/>
                  </a:lnTo>
                  <a:cubicBezTo>
                    <a:pt x="1302" y="267"/>
                    <a:pt x="1268" y="300"/>
                    <a:pt x="1268" y="334"/>
                  </a:cubicBezTo>
                  <a:cubicBezTo>
                    <a:pt x="1235" y="367"/>
                    <a:pt x="1235" y="400"/>
                    <a:pt x="1235" y="434"/>
                  </a:cubicBezTo>
                  <a:lnTo>
                    <a:pt x="1235" y="634"/>
                  </a:lnTo>
                  <a:cubicBezTo>
                    <a:pt x="1168" y="534"/>
                    <a:pt x="1102" y="501"/>
                    <a:pt x="1035" y="467"/>
                  </a:cubicBezTo>
                  <a:cubicBezTo>
                    <a:pt x="935" y="467"/>
                    <a:pt x="835" y="467"/>
                    <a:pt x="701" y="567"/>
                  </a:cubicBezTo>
                  <a:cubicBezTo>
                    <a:pt x="468" y="701"/>
                    <a:pt x="301" y="901"/>
                    <a:pt x="168" y="1234"/>
                  </a:cubicBezTo>
                  <a:cubicBezTo>
                    <a:pt x="34" y="1535"/>
                    <a:pt x="1" y="1902"/>
                    <a:pt x="1" y="2335"/>
                  </a:cubicBezTo>
                  <a:lnTo>
                    <a:pt x="1" y="2469"/>
                  </a:lnTo>
                  <a:cubicBezTo>
                    <a:pt x="1" y="2869"/>
                    <a:pt x="67" y="3136"/>
                    <a:pt x="201" y="3269"/>
                  </a:cubicBezTo>
                  <a:cubicBezTo>
                    <a:pt x="251" y="3336"/>
                    <a:pt x="326" y="3369"/>
                    <a:pt x="414" y="3369"/>
                  </a:cubicBezTo>
                  <a:cubicBezTo>
                    <a:pt x="501" y="3369"/>
                    <a:pt x="601" y="3336"/>
                    <a:pt x="701" y="3269"/>
                  </a:cubicBezTo>
                  <a:cubicBezTo>
                    <a:pt x="935" y="3136"/>
                    <a:pt x="1102" y="2936"/>
                    <a:pt x="1202" y="2702"/>
                  </a:cubicBezTo>
                  <a:lnTo>
                    <a:pt x="1202" y="3036"/>
                  </a:lnTo>
                  <a:cubicBezTo>
                    <a:pt x="1202" y="3202"/>
                    <a:pt x="1202" y="3369"/>
                    <a:pt x="1135" y="3469"/>
                  </a:cubicBezTo>
                  <a:cubicBezTo>
                    <a:pt x="1102" y="3569"/>
                    <a:pt x="1001" y="3636"/>
                    <a:pt x="935" y="3703"/>
                  </a:cubicBezTo>
                  <a:cubicBezTo>
                    <a:pt x="835" y="3736"/>
                    <a:pt x="801" y="3736"/>
                    <a:pt x="735" y="3736"/>
                  </a:cubicBezTo>
                  <a:cubicBezTo>
                    <a:pt x="701" y="3703"/>
                    <a:pt x="668" y="3669"/>
                    <a:pt x="668" y="3603"/>
                  </a:cubicBezTo>
                  <a:cubicBezTo>
                    <a:pt x="635" y="3569"/>
                    <a:pt x="635" y="3536"/>
                    <a:pt x="635" y="3536"/>
                  </a:cubicBezTo>
                  <a:lnTo>
                    <a:pt x="568" y="3536"/>
                  </a:lnTo>
                  <a:lnTo>
                    <a:pt x="101" y="3803"/>
                  </a:lnTo>
                  <a:cubicBezTo>
                    <a:pt x="101" y="3836"/>
                    <a:pt x="67" y="3870"/>
                    <a:pt x="34" y="3903"/>
                  </a:cubicBezTo>
                  <a:cubicBezTo>
                    <a:pt x="34" y="3936"/>
                    <a:pt x="34" y="3970"/>
                    <a:pt x="34" y="4003"/>
                  </a:cubicBezTo>
                  <a:cubicBezTo>
                    <a:pt x="34" y="4103"/>
                    <a:pt x="67" y="4203"/>
                    <a:pt x="101" y="4303"/>
                  </a:cubicBezTo>
                  <a:cubicBezTo>
                    <a:pt x="168" y="4403"/>
                    <a:pt x="268" y="4470"/>
                    <a:pt x="401" y="4503"/>
                  </a:cubicBezTo>
                  <a:cubicBezTo>
                    <a:pt x="424" y="4509"/>
                    <a:pt x="449" y="4512"/>
                    <a:pt x="475" y="4512"/>
                  </a:cubicBezTo>
                  <a:cubicBezTo>
                    <a:pt x="603" y="4512"/>
                    <a:pt x="769" y="4447"/>
                    <a:pt x="935" y="4337"/>
                  </a:cubicBezTo>
                  <a:cubicBezTo>
                    <a:pt x="1235" y="4203"/>
                    <a:pt x="1435" y="3970"/>
                    <a:pt x="1602" y="3636"/>
                  </a:cubicBezTo>
                  <a:cubicBezTo>
                    <a:pt x="1769" y="3336"/>
                    <a:pt x="1835" y="3002"/>
                    <a:pt x="1835" y="2602"/>
                  </a:cubicBezTo>
                  <a:lnTo>
                    <a:pt x="1835" y="100"/>
                  </a:lnTo>
                  <a:cubicBezTo>
                    <a:pt x="1835" y="34"/>
                    <a:pt x="1835" y="34"/>
                    <a:pt x="18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5474075" y="2452525"/>
              <a:ext cx="45900" cy="87250"/>
            </a:xfrm>
            <a:custGeom>
              <a:rect b="b" l="l" r="r" t="t"/>
              <a:pathLst>
                <a:path extrusionOk="0" h="3490" w="1836">
                  <a:moveTo>
                    <a:pt x="1380" y="1"/>
                  </a:moveTo>
                  <a:cubicBezTo>
                    <a:pt x="1304" y="1"/>
                    <a:pt x="1219" y="24"/>
                    <a:pt x="1135" y="87"/>
                  </a:cubicBezTo>
                  <a:cubicBezTo>
                    <a:pt x="1035" y="154"/>
                    <a:pt x="901" y="254"/>
                    <a:pt x="801" y="388"/>
                  </a:cubicBezTo>
                  <a:cubicBezTo>
                    <a:pt x="735" y="488"/>
                    <a:pt x="634" y="655"/>
                    <a:pt x="568" y="788"/>
                  </a:cubicBezTo>
                  <a:lnTo>
                    <a:pt x="568" y="588"/>
                  </a:lnTo>
                  <a:cubicBezTo>
                    <a:pt x="568" y="554"/>
                    <a:pt x="568" y="521"/>
                    <a:pt x="568" y="521"/>
                  </a:cubicBezTo>
                  <a:cubicBezTo>
                    <a:pt x="551" y="504"/>
                    <a:pt x="543" y="496"/>
                    <a:pt x="534" y="496"/>
                  </a:cubicBezTo>
                  <a:cubicBezTo>
                    <a:pt x="526" y="496"/>
                    <a:pt x="518" y="504"/>
                    <a:pt x="501" y="521"/>
                  </a:cubicBezTo>
                  <a:lnTo>
                    <a:pt x="67" y="755"/>
                  </a:lnTo>
                  <a:cubicBezTo>
                    <a:pt x="67" y="755"/>
                    <a:pt x="34" y="788"/>
                    <a:pt x="1" y="821"/>
                  </a:cubicBezTo>
                  <a:cubicBezTo>
                    <a:pt x="1" y="855"/>
                    <a:pt x="1" y="888"/>
                    <a:pt x="1" y="955"/>
                  </a:cubicBezTo>
                  <a:lnTo>
                    <a:pt x="1" y="3390"/>
                  </a:lnTo>
                  <a:cubicBezTo>
                    <a:pt x="1" y="3423"/>
                    <a:pt x="1" y="3457"/>
                    <a:pt x="1" y="3490"/>
                  </a:cubicBezTo>
                  <a:lnTo>
                    <a:pt x="67" y="3490"/>
                  </a:lnTo>
                  <a:lnTo>
                    <a:pt x="534" y="3223"/>
                  </a:lnTo>
                  <a:cubicBezTo>
                    <a:pt x="568" y="3190"/>
                    <a:pt x="568" y="3190"/>
                    <a:pt x="601" y="3156"/>
                  </a:cubicBezTo>
                  <a:cubicBezTo>
                    <a:pt x="601" y="3123"/>
                    <a:pt x="601" y="3056"/>
                    <a:pt x="601" y="3023"/>
                  </a:cubicBezTo>
                  <a:lnTo>
                    <a:pt x="601" y="1622"/>
                  </a:lnTo>
                  <a:cubicBezTo>
                    <a:pt x="601" y="1455"/>
                    <a:pt x="634" y="1322"/>
                    <a:pt x="701" y="1188"/>
                  </a:cubicBezTo>
                  <a:cubicBezTo>
                    <a:pt x="735" y="1088"/>
                    <a:pt x="801" y="988"/>
                    <a:pt x="901" y="955"/>
                  </a:cubicBezTo>
                  <a:cubicBezTo>
                    <a:pt x="951" y="921"/>
                    <a:pt x="993" y="905"/>
                    <a:pt x="1031" y="905"/>
                  </a:cubicBezTo>
                  <a:cubicBezTo>
                    <a:pt x="1068" y="905"/>
                    <a:pt x="1101" y="921"/>
                    <a:pt x="1135" y="955"/>
                  </a:cubicBezTo>
                  <a:cubicBezTo>
                    <a:pt x="1168" y="1021"/>
                    <a:pt x="1202" y="1122"/>
                    <a:pt x="1202" y="1255"/>
                  </a:cubicBezTo>
                  <a:lnTo>
                    <a:pt x="1202" y="2689"/>
                  </a:lnTo>
                  <a:cubicBezTo>
                    <a:pt x="1202" y="2723"/>
                    <a:pt x="1202" y="2756"/>
                    <a:pt x="1235" y="2789"/>
                  </a:cubicBezTo>
                  <a:lnTo>
                    <a:pt x="1268" y="2789"/>
                  </a:lnTo>
                  <a:lnTo>
                    <a:pt x="1735" y="2523"/>
                  </a:lnTo>
                  <a:cubicBezTo>
                    <a:pt x="1769" y="2489"/>
                    <a:pt x="1769" y="2489"/>
                    <a:pt x="1802" y="2456"/>
                  </a:cubicBezTo>
                  <a:cubicBezTo>
                    <a:pt x="1802" y="2389"/>
                    <a:pt x="1835" y="2356"/>
                    <a:pt x="1835" y="2322"/>
                  </a:cubicBezTo>
                  <a:lnTo>
                    <a:pt x="1835" y="855"/>
                  </a:lnTo>
                  <a:cubicBezTo>
                    <a:pt x="1835" y="621"/>
                    <a:pt x="1802" y="421"/>
                    <a:pt x="1735" y="288"/>
                  </a:cubicBezTo>
                  <a:cubicBezTo>
                    <a:pt x="1669" y="121"/>
                    <a:pt x="1602" y="54"/>
                    <a:pt x="1502" y="21"/>
                  </a:cubicBezTo>
                  <a:cubicBezTo>
                    <a:pt x="1465" y="9"/>
                    <a:pt x="1424" y="1"/>
                    <a:pt x="1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5546625" y="2404675"/>
              <a:ext cx="45075" cy="87475"/>
            </a:xfrm>
            <a:custGeom>
              <a:rect b="b" l="l" r="r" t="t"/>
              <a:pathLst>
                <a:path extrusionOk="0" h="3499" w="1803">
                  <a:moveTo>
                    <a:pt x="1735" y="0"/>
                  </a:moveTo>
                  <a:lnTo>
                    <a:pt x="1268" y="267"/>
                  </a:lnTo>
                  <a:cubicBezTo>
                    <a:pt x="1268" y="300"/>
                    <a:pt x="1235" y="300"/>
                    <a:pt x="1202" y="334"/>
                  </a:cubicBezTo>
                  <a:cubicBezTo>
                    <a:pt x="1202" y="367"/>
                    <a:pt x="1202" y="400"/>
                    <a:pt x="1202" y="467"/>
                  </a:cubicBezTo>
                  <a:lnTo>
                    <a:pt x="1202" y="1901"/>
                  </a:lnTo>
                  <a:cubicBezTo>
                    <a:pt x="1202" y="2035"/>
                    <a:pt x="1168" y="2168"/>
                    <a:pt x="1102" y="2302"/>
                  </a:cubicBezTo>
                  <a:cubicBezTo>
                    <a:pt x="1068" y="2402"/>
                    <a:pt x="1001" y="2502"/>
                    <a:pt x="901" y="2535"/>
                  </a:cubicBezTo>
                  <a:cubicBezTo>
                    <a:pt x="851" y="2560"/>
                    <a:pt x="810" y="2573"/>
                    <a:pt x="775" y="2573"/>
                  </a:cubicBezTo>
                  <a:cubicBezTo>
                    <a:pt x="672" y="2573"/>
                    <a:pt x="635" y="2460"/>
                    <a:pt x="635" y="2235"/>
                  </a:cubicBezTo>
                  <a:lnTo>
                    <a:pt x="635" y="801"/>
                  </a:lnTo>
                  <a:cubicBezTo>
                    <a:pt x="635" y="734"/>
                    <a:pt x="601" y="734"/>
                    <a:pt x="601" y="701"/>
                  </a:cubicBezTo>
                  <a:lnTo>
                    <a:pt x="534" y="701"/>
                  </a:lnTo>
                  <a:lnTo>
                    <a:pt x="67" y="967"/>
                  </a:lnTo>
                  <a:cubicBezTo>
                    <a:pt x="67" y="1001"/>
                    <a:pt x="34" y="1001"/>
                    <a:pt x="34" y="1034"/>
                  </a:cubicBezTo>
                  <a:cubicBezTo>
                    <a:pt x="1" y="1067"/>
                    <a:pt x="1" y="1101"/>
                    <a:pt x="1" y="1168"/>
                  </a:cubicBezTo>
                  <a:lnTo>
                    <a:pt x="1" y="2602"/>
                  </a:lnTo>
                  <a:cubicBezTo>
                    <a:pt x="1" y="3002"/>
                    <a:pt x="67" y="3236"/>
                    <a:pt x="168" y="3369"/>
                  </a:cubicBezTo>
                  <a:cubicBezTo>
                    <a:pt x="238" y="3457"/>
                    <a:pt x="318" y="3499"/>
                    <a:pt x="407" y="3499"/>
                  </a:cubicBezTo>
                  <a:cubicBezTo>
                    <a:pt x="486" y="3499"/>
                    <a:pt x="573" y="3465"/>
                    <a:pt x="668" y="3402"/>
                  </a:cubicBezTo>
                  <a:cubicBezTo>
                    <a:pt x="935" y="3269"/>
                    <a:pt x="1102" y="3036"/>
                    <a:pt x="1235" y="2702"/>
                  </a:cubicBezTo>
                  <a:lnTo>
                    <a:pt x="1235" y="2902"/>
                  </a:lnTo>
                  <a:cubicBezTo>
                    <a:pt x="1235" y="2935"/>
                    <a:pt x="1235" y="2969"/>
                    <a:pt x="1235" y="2969"/>
                  </a:cubicBezTo>
                  <a:cubicBezTo>
                    <a:pt x="1252" y="2986"/>
                    <a:pt x="1268" y="2994"/>
                    <a:pt x="1281" y="2994"/>
                  </a:cubicBezTo>
                  <a:cubicBezTo>
                    <a:pt x="1293" y="2994"/>
                    <a:pt x="1302" y="2986"/>
                    <a:pt x="1302" y="2969"/>
                  </a:cubicBezTo>
                  <a:lnTo>
                    <a:pt x="1735" y="2735"/>
                  </a:lnTo>
                  <a:cubicBezTo>
                    <a:pt x="1769" y="2735"/>
                    <a:pt x="1769" y="2702"/>
                    <a:pt x="1802" y="2669"/>
                  </a:cubicBezTo>
                  <a:cubicBezTo>
                    <a:pt x="1802" y="2635"/>
                    <a:pt x="1802" y="2602"/>
                    <a:pt x="1802" y="2569"/>
                  </a:cubicBezTo>
                  <a:lnTo>
                    <a:pt x="1802" y="100"/>
                  </a:lnTo>
                  <a:cubicBezTo>
                    <a:pt x="1802" y="67"/>
                    <a:pt x="1802" y="33"/>
                    <a:pt x="18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5601675" y="2377975"/>
              <a:ext cx="45875" cy="111775"/>
            </a:xfrm>
            <a:custGeom>
              <a:rect b="b" l="l" r="r" t="t"/>
              <a:pathLst>
                <a:path extrusionOk="0" h="4471" w="1835">
                  <a:moveTo>
                    <a:pt x="1012" y="898"/>
                  </a:moveTo>
                  <a:cubicBezTo>
                    <a:pt x="1068" y="898"/>
                    <a:pt x="1114" y="927"/>
                    <a:pt x="1134" y="968"/>
                  </a:cubicBezTo>
                  <a:cubicBezTo>
                    <a:pt x="1168" y="1035"/>
                    <a:pt x="1201" y="1135"/>
                    <a:pt x="1201" y="1302"/>
                  </a:cubicBezTo>
                  <a:cubicBezTo>
                    <a:pt x="1201" y="1335"/>
                    <a:pt x="1201" y="1368"/>
                    <a:pt x="1201" y="1468"/>
                  </a:cubicBezTo>
                  <a:cubicBezTo>
                    <a:pt x="1201" y="1535"/>
                    <a:pt x="1201" y="1568"/>
                    <a:pt x="1201" y="1602"/>
                  </a:cubicBezTo>
                  <a:cubicBezTo>
                    <a:pt x="1201" y="1802"/>
                    <a:pt x="1168" y="1935"/>
                    <a:pt x="1134" y="2035"/>
                  </a:cubicBezTo>
                  <a:cubicBezTo>
                    <a:pt x="1101" y="2169"/>
                    <a:pt x="1001" y="2269"/>
                    <a:pt x="901" y="2302"/>
                  </a:cubicBezTo>
                  <a:cubicBezTo>
                    <a:pt x="868" y="2336"/>
                    <a:pt x="826" y="2352"/>
                    <a:pt x="788" y="2352"/>
                  </a:cubicBezTo>
                  <a:cubicBezTo>
                    <a:pt x="751" y="2352"/>
                    <a:pt x="718" y="2336"/>
                    <a:pt x="701" y="2302"/>
                  </a:cubicBezTo>
                  <a:cubicBezTo>
                    <a:pt x="634" y="2236"/>
                    <a:pt x="634" y="2135"/>
                    <a:pt x="634" y="2002"/>
                  </a:cubicBezTo>
                  <a:cubicBezTo>
                    <a:pt x="601" y="1969"/>
                    <a:pt x="601" y="1902"/>
                    <a:pt x="601" y="1835"/>
                  </a:cubicBezTo>
                  <a:cubicBezTo>
                    <a:pt x="601" y="1735"/>
                    <a:pt x="601" y="1668"/>
                    <a:pt x="634" y="1635"/>
                  </a:cubicBezTo>
                  <a:cubicBezTo>
                    <a:pt x="634" y="1468"/>
                    <a:pt x="634" y="1335"/>
                    <a:pt x="701" y="1201"/>
                  </a:cubicBezTo>
                  <a:cubicBezTo>
                    <a:pt x="734" y="1101"/>
                    <a:pt x="801" y="1001"/>
                    <a:pt x="901" y="935"/>
                  </a:cubicBezTo>
                  <a:cubicBezTo>
                    <a:pt x="939" y="909"/>
                    <a:pt x="977" y="898"/>
                    <a:pt x="1012" y="898"/>
                  </a:cubicBezTo>
                  <a:close/>
                  <a:moveTo>
                    <a:pt x="1406" y="1"/>
                  </a:moveTo>
                  <a:cubicBezTo>
                    <a:pt x="1318" y="1"/>
                    <a:pt x="1218" y="34"/>
                    <a:pt x="1101" y="101"/>
                  </a:cubicBezTo>
                  <a:cubicBezTo>
                    <a:pt x="868" y="234"/>
                    <a:pt x="701" y="468"/>
                    <a:pt x="601" y="768"/>
                  </a:cubicBezTo>
                  <a:lnTo>
                    <a:pt x="601" y="601"/>
                  </a:lnTo>
                  <a:cubicBezTo>
                    <a:pt x="601" y="568"/>
                    <a:pt x="567" y="534"/>
                    <a:pt x="567" y="501"/>
                  </a:cubicBezTo>
                  <a:lnTo>
                    <a:pt x="501" y="501"/>
                  </a:lnTo>
                  <a:lnTo>
                    <a:pt x="100" y="734"/>
                  </a:lnTo>
                  <a:cubicBezTo>
                    <a:pt x="67" y="768"/>
                    <a:pt x="34" y="801"/>
                    <a:pt x="34" y="835"/>
                  </a:cubicBezTo>
                  <a:cubicBezTo>
                    <a:pt x="0" y="868"/>
                    <a:pt x="0" y="901"/>
                    <a:pt x="0" y="935"/>
                  </a:cubicBezTo>
                  <a:lnTo>
                    <a:pt x="0" y="4404"/>
                  </a:lnTo>
                  <a:cubicBezTo>
                    <a:pt x="0" y="4437"/>
                    <a:pt x="0" y="4470"/>
                    <a:pt x="34" y="4470"/>
                  </a:cubicBezTo>
                  <a:lnTo>
                    <a:pt x="100" y="4470"/>
                  </a:lnTo>
                  <a:lnTo>
                    <a:pt x="534" y="4204"/>
                  </a:lnTo>
                  <a:cubicBezTo>
                    <a:pt x="567" y="4204"/>
                    <a:pt x="567" y="4170"/>
                    <a:pt x="601" y="4137"/>
                  </a:cubicBezTo>
                  <a:cubicBezTo>
                    <a:pt x="601" y="4104"/>
                    <a:pt x="634" y="4070"/>
                    <a:pt x="634" y="4037"/>
                  </a:cubicBezTo>
                  <a:lnTo>
                    <a:pt x="634" y="2869"/>
                  </a:lnTo>
                  <a:cubicBezTo>
                    <a:pt x="692" y="2966"/>
                    <a:pt x="773" y="3018"/>
                    <a:pt x="870" y="3018"/>
                  </a:cubicBezTo>
                  <a:cubicBezTo>
                    <a:pt x="940" y="3018"/>
                    <a:pt x="1018" y="2992"/>
                    <a:pt x="1101" y="2936"/>
                  </a:cubicBezTo>
                  <a:cubicBezTo>
                    <a:pt x="1335" y="2803"/>
                    <a:pt x="1501" y="2602"/>
                    <a:pt x="1635" y="2302"/>
                  </a:cubicBezTo>
                  <a:cubicBezTo>
                    <a:pt x="1768" y="2002"/>
                    <a:pt x="1835" y="1668"/>
                    <a:pt x="1835" y="1302"/>
                  </a:cubicBezTo>
                  <a:cubicBezTo>
                    <a:pt x="1835" y="1235"/>
                    <a:pt x="1835" y="1168"/>
                    <a:pt x="1835" y="1101"/>
                  </a:cubicBezTo>
                  <a:cubicBezTo>
                    <a:pt x="1835" y="1001"/>
                    <a:pt x="1835" y="935"/>
                    <a:pt x="1835" y="901"/>
                  </a:cubicBezTo>
                  <a:cubicBezTo>
                    <a:pt x="1835" y="501"/>
                    <a:pt x="1768" y="234"/>
                    <a:pt x="1635" y="101"/>
                  </a:cubicBezTo>
                  <a:cubicBezTo>
                    <a:pt x="1568" y="34"/>
                    <a:pt x="1493" y="1"/>
                    <a:pt x="14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8" name="Google Shape;185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43"/>
          <p:cNvSpPr txBox="1"/>
          <p:nvPr>
            <p:ph type="title"/>
          </p:nvPr>
        </p:nvSpPr>
        <p:spPr>
          <a:xfrm>
            <a:off x="257175" y="51235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 &amp; </a:t>
            </a:r>
            <a:r>
              <a:rPr lang="en-GB">
                <a:solidFill>
                  <a:schemeClr val="dk1"/>
                </a:solidFill>
              </a:rPr>
              <a:t>Transformation </a:t>
            </a:r>
            <a:endParaRPr/>
          </a:p>
        </p:txBody>
      </p:sp>
      <p:sp>
        <p:nvSpPr>
          <p:cNvPr id="1864" name="Google Shape;186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5" name="Google Shape;1865;p43"/>
          <p:cNvSpPr txBox="1"/>
          <p:nvPr/>
        </p:nvSpPr>
        <p:spPr>
          <a:xfrm>
            <a:off x="1384875" y="2476425"/>
            <a:ext cx="603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Transformation :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		*Timestamps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		*Delay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                       *Haversine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66" name="Google Shape;1866;p43"/>
          <p:cNvSpPr txBox="1"/>
          <p:nvPr/>
        </p:nvSpPr>
        <p:spPr>
          <a:xfrm>
            <a:off x="1505850" y="3749725"/>
            <a:ext cx="603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Engineering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: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		RFM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44"/>
          <p:cNvSpPr txBox="1"/>
          <p:nvPr>
            <p:ph type="title"/>
          </p:nvPr>
        </p:nvSpPr>
        <p:spPr>
          <a:xfrm>
            <a:off x="522000" y="467675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Segmentation RFM </a:t>
            </a:r>
            <a:endParaRPr sz="1200"/>
          </a:p>
        </p:txBody>
      </p:sp>
      <p:sp>
        <p:nvSpPr>
          <p:cNvPr id="1872" name="Google Shape;1872;p44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44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44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76" name="Google Shape;18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" y="1197300"/>
            <a:ext cx="8523009" cy="33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45"/>
          <p:cNvSpPr txBox="1"/>
          <p:nvPr>
            <p:ph type="title"/>
          </p:nvPr>
        </p:nvSpPr>
        <p:spPr>
          <a:xfrm>
            <a:off x="4348700" y="337075"/>
            <a:ext cx="47331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Modelisation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45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grpSp>
        <p:nvGrpSpPr>
          <p:cNvPr id="1883" name="Google Shape;1883;p45"/>
          <p:cNvGrpSpPr/>
          <p:nvPr/>
        </p:nvGrpSpPr>
        <p:grpSpPr>
          <a:xfrm>
            <a:off x="720009" y="950857"/>
            <a:ext cx="2991737" cy="2915200"/>
            <a:chOff x="1532925" y="519425"/>
            <a:chExt cx="4318950" cy="4374550"/>
          </a:xfrm>
        </p:grpSpPr>
        <p:sp>
          <p:nvSpPr>
            <p:cNvPr id="1884" name="Google Shape;1884;p45"/>
            <p:cNvSpPr/>
            <p:nvPr/>
          </p:nvSpPr>
          <p:spPr>
            <a:xfrm>
              <a:off x="4106425" y="4294350"/>
              <a:ext cx="1037450" cy="599625"/>
            </a:xfrm>
            <a:custGeom>
              <a:rect b="b" l="l" r="r" t="t"/>
              <a:pathLst>
                <a:path extrusionOk="0" h="23985" w="41498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2182575" y="3091400"/>
              <a:ext cx="2678600" cy="1546975"/>
            </a:xfrm>
            <a:custGeom>
              <a:rect b="b" l="l" r="r" t="t"/>
              <a:pathLst>
                <a:path extrusionOk="0" h="61879" w="107144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2774650" y="874100"/>
              <a:ext cx="354450" cy="276200"/>
            </a:xfrm>
            <a:custGeom>
              <a:rect b="b" l="l" r="r" t="t"/>
              <a:pathLst>
                <a:path extrusionOk="0" h="11048" w="14178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2068325" y="874125"/>
              <a:ext cx="539575" cy="420025"/>
            </a:xfrm>
            <a:custGeom>
              <a:rect b="b" l="l" r="r" t="t"/>
              <a:pathLst>
                <a:path extrusionOk="0" h="16801" w="21583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1689700" y="1801725"/>
              <a:ext cx="157650" cy="238525"/>
            </a:xfrm>
            <a:custGeom>
              <a:rect b="b" l="l" r="r" t="t"/>
              <a:pathLst>
                <a:path extrusionOk="0" h="9541" w="6306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1743075" y="1627175"/>
              <a:ext cx="225200" cy="413075"/>
            </a:xfrm>
            <a:custGeom>
              <a:rect b="b" l="l" r="r" t="t"/>
              <a:pathLst>
                <a:path extrusionOk="0" h="16523" w="9008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5017925" y="1450650"/>
              <a:ext cx="104250" cy="157625"/>
            </a:xfrm>
            <a:custGeom>
              <a:rect b="b" l="l" r="r" t="t"/>
              <a:pathLst>
                <a:path extrusionOk="0" h="6305" w="417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5053775" y="1335900"/>
              <a:ext cx="148475" cy="272375"/>
            </a:xfrm>
            <a:custGeom>
              <a:rect b="b" l="l" r="r" t="t"/>
              <a:pathLst>
                <a:path extrusionOk="0" h="10895" w="5939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5507425" y="2872175"/>
              <a:ext cx="195175" cy="568250"/>
            </a:xfrm>
            <a:custGeom>
              <a:rect b="b" l="l" r="r" t="t"/>
              <a:pathLst>
                <a:path extrusionOk="0" h="22730" w="7807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5472400" y="3043000"/>
              <a:ext cx="379475" cy="549200"/>
            </a:xfrm>
            <a:custGeom>
              <a:rect b="b" l="l" r="r" t="t"/>
              <a:pathLst>
                <a:path extrusionOk="0" h="21968" w="15179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5582500" y="3069925"/>
              <a:ext cx="199650" cy="449725"/>
            </a:xfrm>
            <a:custGeom>
              <a:rect b="b" l="l" r="r" t="t"/>
              <a:pathLst>
                <a:path extrusionOk="0" h="17989" w="7986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1685450" y="3097950"/>
              <a:ext cx="196925" cy="568475"/>
            </a:xfrm>
            <a:custGeom>
              <a:rect b="b" l="l" r="r" t="t"/>
              <a:pathLst>
                <a:path extrusionOk="0" h="22739" w="7877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1532925" y="3268175"/>
              <a:ext cx="379475" cy="548350"/>
            </a:xfrm>
            <a:custGeom>
              <a:rect b="b" l="l" r="r" t="t"/>
              <a:pathLst>
                <a:path extrusionOk="0" h="21934" w="15179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1604650" y="3294875"/>
              <a:ext cx="197675" cy="449950"/>
            </a:xfrm>
            <a:custGeom>
              <a:rect b="b" l="l" r="r" t="t"/>
              <a:pathLst>
                <a:path extrusionOk="0" h="17998" w="7907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2151700" y="2029400"/>
              <a:ext cx="134300" cy="2395900"/>
            </a:xfrm>
            <a:custGeom>
              <a:rect b="b" l="l" r="r" t="t"/>
              <a:pathLst>
                <a:path extrusionOk="0" h="95836" w="5372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2234275" y="566675"/>
              <a:ext cx="2658575" cy="3862325"/>
            </a:xfrm>
            <a:custGeom>
              <a:rect b="b" l="l" r="r" t="t"/>
              <a:pathLst>
                <a:path extrusionOk="0" h="154493" w="106343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2234275" y="566675"/>
              <a:ext cx="2658575" cy="3861950"/>
            </a:xfrm>
            <a:custGeom>
              <a:rect b="b" l="l" r="r" t="t"/>
              <a:pathLst>
                <a:path extrusionOk="0" h="154478" w="106343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2234275" y="1892625"/>
              <a:ext cx="306900" cy="2536375"/>
            </a:xfrm>
            <a:custGeom>
              <a:rect b="b" l="l" r="r" t="t"/>
              <a:pathLst>
                <a:path extrusionOk="0" h="101455" w="12276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2295975" y="209110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2295975" y="2152825"/>
              <a:ext cx="194325" cy="115925"/>
            </a:xfrm>
            <a:custGeom>
              <a:rect b="b" l="l" r="r" t="t"/>
              <a:pathLst>
                <a:path extrusionOk="0" h="4637" w="7773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2295975" y="221535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3187875" y="1557800"/>
              <a:ext cx="8350" cy="2296250"/>
            </a:xfrm>
            <a:custGeom>
              <a:rect b="b" l="l" r="r" t="t"/>
              <a:pathLst>
                <a:path extrusionOk="0" h="91850" w="334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2903900" y="37224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2903900" y="37649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2903900" y="3870050"/>
              <a:ext cx="118450" cy="80125"/>
            </a:xfrm>
            <a:custGeom>
              <a:rect b="b" l="l" r="r" t="t"/>
              <a:pathLst>
                <a:path extrusionOk="0" h="3205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2600350" y="3813225"/>
              <a:ext cx="285250" cy="328550"/>
            </a:xfrm>
            <a:custGeom>
              <a:rect b="b" l="l" r="r" t="t"/>
              <a:pathLst>
                <a:path extrusionOk="0" h="13142" w="1141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2803850" y="3997575"/>
              <a:ext cx="60900" cy="70700"/>
            </a:xfrm>
            <a:custGeom>
              <a:rect b="b" l="l" r="r" t="t"/>
              <a:pathLst>
                <a:path extrusionOk="0" h="2828" w="2436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2903900" y="33267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2903900" y="33693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2903900" y="3474375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2600350" y="3417650"/>
              <a:ext cx="285250" cy="328825"/>
            </a:xfrm>
            <a:custGeom>
              <a:rect b="b" l="l" r="r" t="t"/>
              <a:pathLst>
                <a:path extrusionOk="0" h="13153" w="1141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2803850" y="3602025"/>
              <a:ext cx="60900" cy="70400"/>
            </a:xfrm>
            <a:custGeom>
              <a:rect b="b" l="l" r="r" t="t"/>
              <a:pathLst>
                <a:path extrusionOk="0" h="2816" w="2436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2903900" y="29310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2903900" y="29735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2903900" y="3078650"/>
              <a:ext cx="118450" cy="80225"/>
            </a:xfrm>
            <a:custGeom>
              <a:rect b="b" l="l" r="r" t="t"/>
              <a:pathLst>
                <a:path extrusionOk="0" h="3209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2600350" y="3022000"/>
              <a:ext cx="285250" cy="328500"/>
            </a:xfrm>
            <a:custGeom>
              <a:rect b="b" l="l" r="r" t="t"/>
              <a:pathLst>
                <a:path extrusionOk="0" h="13140" w="1141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2803850" y="3206200"/>
              <a:ext cx="60900" cy="70675"/>
            </a:xfrm>
            <a:custGeom>
              <a:rect b="b" l="l" r="r" t="t"/>
              <a:pathLst>
                <a:path extrusionOk="0" h="2827" w="2436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2903900" y="2535375"/>
              <a:ext cx="227700" cy="143050"/>
            </a:xfrm>
            <a:custGeom>
              <a:rect b="b" l="l" r="r" t="t"/>
              <a:pathLst>
                <a:path extrusionOk="0" h="5722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2903900" y="25779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2903900" y="2683350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2600350" y="2626500"/>
              <a:ext cx="285250" cy="328575"/>
            </a:xfrm>
            <a:custGeom>
              <a:rect b="b" l="l" r="r" t="t"/>
              <a:pathLst>
                <a:path extrusionOk="0" h="13143" w="1141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2803850" y="2810875"/>
              <a:ext cx="60900" cy="70325"/>
            </a:xfrm>
            <a:custGeom>
              <a:rect b="b" l="l" r="r" t="t"/>
              <a:pathLst>
                <a:path extrusionOk="0" h="2813" w="2436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2788000" y="2088600"/>
              <a:ext cx="116775" cy="131875"/>
            </a:xfrm>
            <a:custGeom>
              <a:rect b="b" l="l" r="r" t="t"/>
              <a:pathLst>
                <a:path extrusionOk="0" h="5275" w="4671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2799675" y="2099450"/>
              <a:ext cx="69225" cy="47550"/>
            </a:xfrm>
            <a:custGeom>
              <a:rect b="b" l="l" r="r" t="t"/>
              <a:pathLst>
                <a:path extrusionOk="0" h="1902" w="2769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2733800" y="1941000"/>
              <a:ext cx="225175" cy="197325"/>
            </a:xfrm>
            <a:custGeom>
              <a:rect b="b" l="l" r="r" t="t"/>
              <a:pathLst>
                <a:path extrusionOk="0" h="7893" w="9007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2862225" y="2036075"/>
              <a:ext cx="16700" cy="14400"/>
            </a:xfrm>
            <a:custGeom>
              <a:rect b="b" l="l" r="r" t="t"/>
              <a:pathLst>
                <a:path extrusionOk="0" h="576" w="668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2920600" y="2031075"/>
              <a:ext cx="16700" cy="14375"/>
            </a:xfrm>
            <a:custGeom>
              <a:rect b="b" l="l" r="r" t="t"/>
              <a:pathLst>
                <a:path extrusionOk="0" h="575" w="668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2923925" y="2005400"/>
              <a:ext cx="20875" cy="12350"/>
            </a:xfrm>
            <a:custGeom>
              <a:rect b="b" l="l" r="r" t="t"/>
              <a:pathLst>
                <a:path extrusionOk="0" h="494" w="835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2901400" y="2034400"/>
              <a:ext cx="28400" cy="45050"/>
            </a:xfrm>
            <a:custGeom>
              <a:rect b="b" l="l" r="r" t="t"/>
              <a:pathLst>
                <a:path extrusionOk="0" h="1802" w="1136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2873050" y="2088600"/>
              <a:ext cx="30050" cy="19500"/>
            </a:xfrm>
            <a:custGeom>
              <a:rect b="b" l="l" r="r" t="t"/>
              <a:pathLst>
                <a:path extrusionOk="0" h="780" w="1202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C87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2903900" y="2155325"/>
              <a:ext cx="95950" cy="89250"/>
            </a:xfrm>
            <a:custGeom>
              <a:rect b="b" l="l" r="r" t="t"/>
              <a:pathLst>
                <a:path extrusionOk="0" h="3570" w="3838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2873900" y="2093625"/>
              <a:ext cx="19200" cy="14475"/>
            </a:xfrm>
            <a:custGeom>
              <a:rect b="b" l="l" r="r" t="t"/>
              <a:pathLst>
                <a:path extrusionOk="0" h="579" w="768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2714600" y="1872525"/>
              <a:ext cx="267725" cy="271975"/>
            </a:xfrm>
            <a:custGeom>
              <a:rect b="b" l="l" r="r" t="t"/>
              <a:pathLst>
                <a:path extrusionOk="0" h="10879" w="10709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2669800" y="2289425"/>
              <a:ext cx="378175" cy="248850"/>
            </a:xfrm>
            <a:custGeom>
              <a:rect b="b" l="l" r="r" t="t"/>
              <a:pathLst>
                <a:path extrusionOk="0" h="9954" w="15127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2757150" y="2395625"/>
              <a:ext cx="203500" cy="133550"/>
            </a:xfrm>
            <a:custGeom>
              <a:rect b="b" l="l" r="r" t="t"/>
              <a:pathLst>
                <a:path extrusionOk="0" h="5342" w="814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2943100" y="2081500"/>
              <a:ext cx="148475" cy="170975"/>
            </a:xfrm>
            <a:custGeom>
              <a:rect b="b" l="l" r="r" t="t"/>
              <a:pathLst>
                <a:path extrusionOk="0" h="6839" w="5939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2978125" y="2105500"/>
              <a:ext cx="85100" cy="114675"/>
            </a:xfrm>
            <a:custGeom>
              <a:rect b="b" l="l" r="r" t="t"/>
              <a:pathLst>
                <a:path extrusionOk="0" h="4587" w="3404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2998150" y="2137950"/>
              <a:ext cx="44225" cy="50600"/>
            </a:xfrm>
            <a:custGeom>
              <a:rect b="b" l="l" r="r" t="t"/>
              <a:pathLst>
                <a:path extrusionOk="0" h="2024" w="1769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3038175" y="2121125"/>
              <a:ext cx="10025" cy="12375"/>
            </a:xfrm>
            <a:custGeom>
              <a:rect b="b" l="l" r="r" t="t"/>
              <a:pathLst>
                <a:path extrusionOk="0" h="495" w="401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2683750" y="2189500"/>
              <a:ext cx="99275" cy="181825"/>
            </a:xfrm>
            <a:custGeom>
              <a:rect b="b" l="l" r="r" t="t"/>
              <a:pathLst>
                <a:path extrusionOk="0" h="7273" w="3971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3308375" y="1535025"/>
              <a:ext cx="517875" cy="735250"/>
            </a:xfrm>
            <a:custGeom>
              <a:rect b="b" l="l" r="r" t="t"/>
              <a:pathLst>
                <a:path extrusionOk="0" h="29410" w="20715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3556050" y="1818375"/>
              <a:ext cx="270200" cy="321950"/>
            </a:xfrm>
            <a:custGeom>
              <a:rect b="b" l="l" r="r" t="t"/>
              <a:pathLst>
                <a:path extrusionOk="0" h="12878" w="10808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3308375" y="1851825"/>
              <a:ext cx="411150" cy="418450"/>
            </a:xfrm>
            <a:custGeom>
              <a:rect b="b" l="l" r="r" t="t"/>
              <a:pathLst>
                <a:path extrusionOk="0" h="16738" w="16446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3659450" y="1654025"/>
              <a:ext cx="119275" cy="137175"/>
            </a:xfrm>
            <a:custGeom>
              <a:rect b="b" l="l" r="r" t="t"/>
              <a:pathLst>
                <a:path extrusionOk="0" h="5487" w="4771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3868775" y="120245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3868775" y="12750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3868775" y="1057350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3868775" y="11299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3868775" y="1455950"/>
              <a:ext cx="713850" cy="431025"/>
            </a:xfrm>
            <a:custGeom>
              <a:rect b="b" l="l" r="r" t="t"/>
              <a:pathLst>
                <a:path extrusionOk="0" h="17241" w="28554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3248325" y="2111425"/>
              <a:ext cx="586275" cy="357650"/>
            </a:xfrm>
            <a:custGeom>
              <a:rect b="b" l="l" r="r" t="t"/>
              <a:pathLst>
                <a:path extrusionOk="0" h="14306" w="23451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3248325" y="1361250"/>
              <a:ext cx="586275" cy="357975"/>
            </a:xfrm>
            <a:custGeom>
              <a:rect b="b" l="l" r="r" t="t"/>
              <a:pathLst>
                <a:path extrusionOk="0" h="14319" w="23451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3308375" y="2956750"/>
              <a:ext cx="517875" cy="734550"/>
            </a:xfrm>
            <a:custGeom>
              <a:rect b="b" l="l" r="r" t="t"/>
              <a:pathLst>
                <a:path extrusionOk="0" h="29382" w="20715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3556050" y="3238675"/>
              <a:ext cx="270200" cy="322675"/>
            </a:xfrm>
            <a:custGeom>
              <a:rect b="b" l="l" r="r" t="t"/>
              <a:pathLst>
                <a:path extrusionOk="0" h="12907" w="10808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3308375" y="3272750"/>
              <a:ext cx="411150" cy="418550"/>
            </a:xfrm>
            <a:custGeom>
              <a:rect b="b" l="l" r="r" t="t"/>
              <a:pathLst>
                <a:path extrusionOk="0" h="16742" w="16446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3659450" y="3074825"/>
              <a:ext cx="119275" cy="137625"/>
            </a:xfrm>
            <a:custGeom>
              <a:rect b="b" l="l" r="r" t="t"/>
              <a:pathLst>
                <a:path extrusionOk="0" h="5505" w="4771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3868775" y="2623475"/>
              <a:ext cx="899825" cy="538100"/>
            </a:xfrm>
            <a:custGeom>
              <a:rect b="b" l="l" r="r" t="t"/>
              <a:pathLst>
                <a:path extrusionOk="0" h="2152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3868775" y="26963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3868775" y="24778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3868775" y="2550450"/>
              <a:ext cx="899825" cy="539050"/>
            </a:xfrm>
            <a:custGeom>
              <a:rect b="b" l="l" r="r" t="t"/>
              <a:pathLst>
                <a:path extrusionOk="0" h="21562" w="35993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3868775" y="2876525"/>
              <a:ext cx="713850" cy="431000"/>
            </a:xfrm>
            <a:custGeom>
              <a:rect b="b" l="l" r="r" t="t"/>
              <a:pathLst>
                <a:path extrusionOk="0" h="17240" w="28554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3248325" y="1611150"/>
              <a:ext cx="1650375" cy="1526575"/>
            </a:xfrm>
            <a:custGeom>
              <a:rect b="b" l="l" r="r" t="t"/>
              <a:pathLst>
                <a:path extrusionOk="0" h="61063" w="66015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3300025" y="1642450"/>
              <a:ext cx="1608675" cy="1498400"/>
            </a:xfrm>
            <a:custGeom>
              <a:rect b="b" l="l" r="r" t="t"/>
              <a:pathLst>
                <a:path extrusionOk="0" h="59936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3300025" y="1642450"/>
              <a:ext cx="1608675" cy="1498250"/>
            </a:xfrm>
            <a:custGeom>
              <a:rect b="b" l="l" r="r" t="t"/>
              <a:pathLst>
                <a:path extrusionOk="0" h="59930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3360900" y="2295450"/>
              <a:ext cx="525400" cy="746200"/>
            </a:xfrm>
            <a:custGeom>
              <a:rect b="b" l="l" r="r" t="t"/>
              <a:pathLst>
                <a:path extrusionOk="0" h="29848" w="21016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3360900" y="2616925"/>
              <a:ext cx="417825" cy="424725"/>
            </a:xfrm>
            <a:custGeom>
              <a:rect b="b" l="l" r="r" t="t"/>
              <a:pathLst>
                <a:path extrusionOk="0" h="16989" w="16713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3717000" y="2415450"/>
              <a:ext cx="121775" cy="140250"/>
            </a:xfrm>
            <a:custGeom>
              <a:rect b="b" l="l" r="r" t="t"/>
              <a:pathLst>
                <a:path extrusionOk="0" h="5610" w="4871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3929650" y="1957525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3929650" y="2031025"/>
              <a:ext cx="914650" cy="546800"/>
            </a:xfrm>
            <a:custGeom>
              <a:rect b="b" l="l" r="r" t="t"/>
              <a:pathLst>
                <a:path extrusionOk="0" h="21872" w="36586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3929650" y="1809550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3929650" y="1883425"/>
              <a:ext cx="914000" cy="546800"/>
            </a:xfrm>
            <a:custGeom>
              <a:rect b="b" l="l" r="r" t="t"/>
              <a:pathLst>
                <a:path extrusionOk="0" h="21872" w="3656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3929650" y="2214500"/>
              <a:ext cx="724700" cy="437550"/>
            </a:xfrm>
            <a:custGeom>
              <a:rect b="b" l="l" r="r" t="t"/>
              <a:pathLst>
                <a:path extrusionOk="0" h="17502" w="28988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4845300" y="4384425"/>
              <a:ext cx="190150" cy="225150"/>
            </a:xfrm>
            <a:custGeom>
              <a:rect b="b" l="l" r="r" t="t"/>
              <a:pathLst>
                <a:path extrusionOk="0" h="9006" w="7606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4163975" y="4592375"/>
              <a:ext cx="317750" cy="62350"/>
            </a:xfrm>
            <a:custGeom>
              <a:rect b="b" l="l" r="r" t="t"/>
              <a:pathLst>
                <a:path extrusionOk="0" h="2494" w="1271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4158975" y="4497000"/>
              <a:ext cx="321075" cy="144300"/>
            </a:xfrm>
            <a:custGeom>
              <a:rect b="b" l="l" r="r" t="t"/>
              <a:pathLst>
                <a:path extrusionOk="0" h="5772" w="12843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4364125" y="4425275"/>
              <a:ext cx="99250" cy="109275"/>
            </a:xfrm>
            <a:custGeom>
              <a:rect b="b" l="l" r="r" t="t"/>
              <a:pathLst>
                <a:path extrusionOk="0" h="4371" w="397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4158975" y="4521475"/>
              <a:ext cx="105100" cy="108150"/>
            </a:xfrm>
            <a:custGeom>
              <a:rect b="b" l="l" r="r" t="t"/>
              <a:pathLst>
                <a:path extrusionOk="0" h="4326" w="4204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4851975" y="4261275"/>
              <a:ext cx="119275" cy="133175"/>
            </a:xfrm>
            <a:custGeom>
              <a:rect b="b" l="l" r="r" t="t"/>
              <a:pathLst>
                <a:path extrusionOk="0" h="5327" w="4771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4847800" y="4337950"/>
              <a:ext cx="172650" cy="251700"/>
            </a:xfrm>
            <a:custGeom>
              <a:rect b="b" l="l" r="r" t="t"/>
              <a:pathLst>
                <a:path extrusionOk="0" h="10068" w="6906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4321600" y="4520875"/>
              <a:ext cx="24200" cy="51800"/>
            </a:xfrm>
            <a:custGeom>
              <a:rect b="b" l="l" r="r" t="t"/>
              <a:pathLst>
                <a:path extrusionOk="0" h="2072" w="968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4293225" y="4525025"/>
              <a:ext cx="20875" cy="46400"/>
            </a:xfrm>
            <a:custGeom>
              <a:rect b="b" l="l" r="r" t="t"/>
              <a:pathLst>
                <a:path extrusionOk="0" h="1856" w="835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4258275" y="4523225"/>
              <a:ext cx="28325" cy="45625"/>
            </a:xfrm>
            <a:custGeom>
              <a:rect b="b" l="l" r="r" t="t"/>
              <a:pathLst>
                <a:path extrusionOk="0" h="1825" w="1133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4848625" y="4512625"/>
              <a:ext cx="61750" cy="76950"/>
            </a:xfrm>
            <a:custGeom>
              <a:rect b="b" l="l" r="r" t="t"/>
              <a:pathLst>
                <a:path extrusionOk="0" h="3078" w="247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4907000" y="4439450"/>
              <a:ext cx="25050" cy="23775"/>
            </a:xfrm>
            <a:custGeom>
              <a:rect b="b" l="l" r="r" t="t"/>
              <a:pathLst>
                <a:path extrusionOk="0" h="951" w="1002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4912000" y="4474475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4905350" y="4502825"/>
              <a:ext cx="24350" cy="29700"/>
            </a:xfrm>
            <a:custGeom>
              <a:rect b="b" l="l" r="r" t="t"/>
              <a:pathLst>
                <a:path extrusionOk="0" h="1188" w="974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4324100" y="3291975"/>
              <a:ext cx="617125" cy="1168650"/>
            </a:xfrm>
            <a:custGeom>
              <a:rect b="b" l="l" r="r" t="t"/>
              <a:pathLst>
                <a:path extrusionOk="0" h="46746" w="24685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4555925" y="3440400"/>
              <a:ext cx="150125" cy="333600"/>
            </a:xfrm>
            <a:custGeom>
              <a:rect b="b" l="l" r="r" t="t"/>
              <a:pathLst>
                <a:path extrusionOk="0" h="13344" w="6005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4640150" y="2774100"/>
              <a:ext cx="226850" cy="542900"/>
            </a:xfrm>
            <a:custGeom>
              <a:rect b="b" l="l" r="r" t="t"/>
              <a:pathLst>
                <a:path extrusionOk="0" h="21716" w="9074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4391750" y="2557275"/>
              <a:ext cx="29925" cy="57575"/>
            </a:xfrm>
            <a:custGeom>
              <a:rect b="b" l="l" r="r" t="t"/>
              <a:pathLst>
                <a:path extrusionOk="0" h="2303" w="1197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4406650" y="2444725"/>
              <a:ext cx="250200" cy="332725"/>
            </a:xfrm>
            <a:custGeom>
              <a:rect b="b" l="l" r="r" t="t"/>
              <a:pathLst>
                <a:path extrusionOk="0" h="13309" w="10008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4339100" y="2764000"/>
              <a:ext cx="419500" cy="617225"/>
            </a:xfrm>
            <a:custGeom>
              <a:rect b="b" l="l" r="r" t="t"/>
              <a:pathLst>
                <a:path extrusionOk="0" h="24689" w="1678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4524225" y="2941725"/>
              <a:ext cx="233525" cy="438650"/>
            </a:xfrm>
            <a:custGeom>
              <a:rect b="b" l="l" r="r" t="t"/>
              <a:pathLst>
                <a:path extrusionOk="0" h="17546" w="9341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4440000" y="2692375"/>
              <a:ext cx="63400" cy="20075"/>
            </a:xfrm>
            <a:custGeom>
              <a:rect b="b" l="l" r="r" t="t"/>
              <a:pathLst>
                <a:path extrusionOk="0" h="803" w="2536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4341600" y="2331750"/>
              <a:ext cx="400325" cy="374900"/>
            </a:xfrm>
            <a:custGeom>
              <a:rect b="b" l="l" r="r" t="t"/>
              <a:pathLst>
                <a:path extrusionOk="0" h="14996" w="16013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3691775" y="2614950"/>
              <a:ext cx="791625" cy="373525"/>
            </a:xfrm>
            <a:custGeom>
              <a:rect b="b" l="l" r="r" t="t"/>
              <a:pathLst>
                <a:path extrusionOk="0" h="14941" w="31665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5" name="Google Shape;203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