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comments/comment7.xml" ContentType="application/vnd.openxmlformats-officedocument.presentationml.comment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88825" cy="6858000"/>
  <p:notesSz cx="6858000" cy="9144000"/>
</p:presentation>
</file>

<file path=ppt/commentAuthors.xml><?xml version="1.0" encoding="utf-8"?>
<p:cmAuthorLst xmlns:p="http://schemas.openxmlformats.org/presentationml/2006/main">
  <p:cmAuthor id="0" name="Ricardo" initials="R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commentAuthors" Target="commentAuthors.xml"/>
</Relationships>
</file>

<file path=ppt/comments/comment7.xml><?xml version="1.0" encoding="utf-8"?>
<p:cmLst xmlns:p="http://schemas.openxmlformats.org/presentationml/2006/main">
  <p:cm authorId="0" dt="2016-05-08T16:36:29.734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23160" y="4466520"/>
            <a:ext cx="914076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0712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52316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5056200" y="3601800"/>
            <a:ext cx="2073960" cy="1654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5056200" y="3601800"/>
            <a:ext cx="2073960" cy="16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523160" y="1122480"/>
            <a:ext cx="914076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52316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0712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523160" y="4466520"/>
            <a:ext cx="914076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523160" y="4466520"/>
            <a:ext cx="914076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0712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52316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5056200" y="3601800"/>
            <a:ext cx="2073960" cy="16549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5056200" y="3601800"/>
            <a:ext cx="2073960" cy="16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523160" y="1122480"/>
            <a:ext cx="914076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52316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0712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523160" y="4466520"/>
            <a:ext cx="914076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523160" y="4466520"/>
            <a:ext cx="914076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0712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152316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056200" y="3601800"/>
            <a:ext cx="2073960" cy="16549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5056200" y="3601800"/>
            <a:ext cx="2073960" cy="16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23160" y="1122480"/>
            <a:ext cx="914076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52316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16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07120" y="446652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2316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07120" y="3602160"/>
            <a:ext cx="446040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23160" y="4466520"/>
            <a:ext cx="9140760" cy="7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76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160" y="3602160"/>
            <a:ext cx="9140760" cy="16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112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pt-PT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estilo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1523160" y="3602160"/>
            <a:ext cx="914112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Faça clique para editar o estilo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837720" y="6356520"/>
            <a:ext cx="2742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5/9/16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4037400" y="6356520"/>
            <a:ext cx="411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8607960" y="6356520"/>
            <a:ext cx="2742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3F5E51-DB80-4C65-9648-971611BB7491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PT" sz="2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PT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PT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PT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PT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PT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PT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36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estilo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7720" y="1825560"/>
            <a:ext cx="1051236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228600" indent="-228240">
              <a:lnSpc>
                <a:spcPct val="100000"/>
              </a:lnSpc>
              <a:buFont typeface="Arial"/>
              <a:buChar char="•"/>
            </a:pPr>
            <a:r>
              <a:rPr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•"/>
            </a:pPr>
            <a:r>
              <a:rPr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•"/>
            </a:pPr>
            <a:r>
              <a:rPr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837720" y="6356520"/>
            <a:ext cx="2742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5/9/16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4037400" y="6356520"/>
            <a:ext cx="411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8607960" y="6356520"/>
            <a:ext cx="2742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2C11AD-6031-4DF0-B9A8-E5C527E8C094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omments" Target="../comments/commen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160" y="772560"/>
            <a:ext cx="914076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Logical View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523160" y="1455480"/>
            <a:ext cx="914076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Diagram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120040" y="2468880"/>
            <a:ext cx="8026560" cy="27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23160" y="772560"/>
            <a:ext cx="914076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Process View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523160" y="1455480"/>
            <a:ext cx="914076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Submit Comment use case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82520" y="2104200"/>
            <a:ext cx="11609640" cy="374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523160" y="772560"/>
            <a:ext cx="914076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Process View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1523160" y="1455480"/>
            <a:ext cx="914076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Upvote/Downvote use case</a:t>
            </a:r>
            <a:endParaRPr/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5560" y="1977120"/>
            <a:ext cx="12188520" cy="386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23160" y="772560"/>
            <a:ext cx="914076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Logical View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523160" y="1455480"/>
            <a:ext cx="914076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 Server expansion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310120" y="2651760"/>
            <a:ext cx="8034480" cy="26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523160" y="772560"/>
            <a:ext cx="9141120" cy="682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pt-PT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Logical View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805680" y="2177640"/>
            <a:ext cx="2140560" cy="1275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 DB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805680" y="3882240"/>
            <a:ext cx="2140560" cy="1275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DB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2946600" y="2815560"/>
            <a:ext cx="262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2946600" y="4519800"/>
            <a:ext cx="262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aphicFrame>
        <p:nvGraphicFramePr>
          <p:cNvPr id="127" name="Table 6"/>
          <p:cNvGraphicFramePr/>
          <p:nvPr/>
        </p:nvGraphicFramePr>
        <p:xfrm>
          <a:off x="5713200" y="2629800"/>
          <a:ext cx="5682600" cy="690480"/>
        </p:xfrm>
        <a:graphic>
          <a:graphicData uri="http://schemas.openxmlformats.org/drawingml/2006/table">
            <a:tbl>
              <a:tblPr/>
              <a:tblGrid>
                <a:gridCol w="1143000"/>
                <a:gridCol w="480960"/>
                <a:gridCol w="817920"/>
                <a:gridCol w="1154880"/>
                <a:gridCol w="1287360"/>
                <a:gridCol w="798480"/>
              </a:tblGrid>
              <a:tr h="62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thing_id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up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down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is_delete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is_spam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8" name="CustomShape 7"/>
          <p:cNvSpPr/>
          <p:nvPr/>
        </p:nvSpPr>
        <p:spPr>
          <a:xfrm flipH="1">
            <a:off x="1875600" y="3453120"/>
            <a:ext cx="360" cy="4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aphicFrame>
        <p:nvGraphicFramePr>
          <p:cNvPr id="129" name="Table 8"/>
          <p:cNvGraphicFramePr/>
          <p:nvPr/>
        </p:nvGraphicFramePr>
        <p:xfrm>
          <a:off x="5713200" y="4334400"/>
          <a:ext cx="5682600" cy="822600"/>
        </p:xfrm>
        <a:graphic>
          <a:graphicData uri="http://schemas.openxmlformats.org/drawingml/2006/table">
            <a:tbl>
              <a:tblPr/>
              <a:tblGrid>
                <a:gridCol w="1420920"/>
                <a:gridCol w="1420920"/>
                <a:gridCol w="1420920"/>
                <a:gridCol w="1419840"/>
              </a:tblGrid>
              <a:tr h="411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thing_id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key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value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kind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1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0" name="CustomShape 9"/>
          <p:cNvSpPr/>
          <p:nvPr/>
        </p:nvSpPr>
        <p:spPr>
          <a:xfrm>
            <a:off x="6242760" y="3364920"/>
            <a:ext cx="360" cy="9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1" name="CustomShape 10"/>
          <p:cNvSpPr/>
          <p:nvPr/>
        </p:nvSpPr>
        <p:spPr>
          <a:xfrm>
            <a:off x="1523160" y="1455480"/>
            <a:ext cx="914076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 on Reddit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m 3" descr=""/>
          <p:cNvPicPr/>
          <p:nvPr/>
        </p:nvPicPr>
        <p:blipFill>
          <a:blip r:embed="rId1"/>
          <a:stretch/>
        </p:blipFill>
        <p:spPr>
          <a:xfrm>
            <a:off x="3848400" y="910440"/>
            <a:ext cx="6158520" cy="521928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693360" y="369000"/>
            <a:ext cx="2140560" cy="1275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DB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523160" y="772560"/>
            <a:ext cx="914076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Logical View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523160" y="1455480"/>
            <a:ext cx="914076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Package Diagram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559600" y="2194560"/>
            <a:ext cx="7702920" cy="31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523160" y="772560"/>
            <a:ext cx="914076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Logical View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1523160" y="1455480"/>
            <a:ext cx="914076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Diagram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962360" y="2040480"/>
            <a:ext cx="9115920" cy="40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523160" y="772560"/>
            <a:ext cx="914076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Logical View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1523160" y="1455480"/>
            <a:ext cx="914076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URL paths enter specific python code</a:t>
            </a:r>
            <a:endParaRPr/>
          </a:p>
        </p:txBody>
      </p:sp>
      <p:graphicFrame>
        <p:nvGraphicFramePr>
          <p:cNvPr id="142" name="Table 3"/>
          <p:cNvGraphicFramePr/>
          <p:nvPr/>
        </p:nvGraphicFramePr>
        <p:xfrm>
          <a:off x="2031120" y="2631240"/>
          <a:ext cx="8125200" cy="2787840"/>
        </p:xfrm>
        <a:graphic>
          <a:graphicData uri="http://schemas.openxmlformats.org/drawingml/2006/table">
            <a:tbl>
              <a:tblPr/>
              <a:tblGrid>
                <a:gridCol w="2708280"/>
                <a:gridCol w="2708280"/>
                <a:gridCol w="2708640"/>
              </a:tblGrid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URL path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Class controller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Class method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HotController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GET_listing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/submit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FrontController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GET_submit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/r/{subreddit}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????Controller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GET_????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/user/{username}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UserController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GET_listing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82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/api/{action}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ApiController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GET_{action} or POST_{action}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/api/vote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ApiController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POST_vote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23160" y="772560"/>
            <a:ext cx="914076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Legenda</a:t>
            </a:r>
            <a:endParaRPr/>
          </a:p>
        </p:txBody>
      </p:sp>
      <p:graphicFrame>
        <p:nvGraphicFramePr>
          <p:cNvPr id="144" name="Table 2"/>
          <p:cNvGraphicFramePr/>
          <p:nvPr/>
        </p:nvGraphicFramePr>
        <p:xfrm>
          <a:off x="3557520" y="2019600"/>
          <a:ext cx="5073480" cy="2932560"/>
        </p:xfrm>
        <a:graphic>
          <a:graphicData uri="http://schemas.openxmlformats.org/drawingml/2006/table">
            <a:tbl>
              <a:tblPr/>
              <a:tblGrid>
                <a:gridCol w="2536920"/>
                <a:gridCol w="2536560"/>
              </a:tblGrid>
              <a:tr h="3650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Letra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Significado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5040"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 Agent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5040"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HTTP Server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25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Memcached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25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Cassandra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5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Postgres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25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Consumer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3960"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Permacache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3960"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>
                          <a:latin typeface="Arial"/>
                        </a:rPr>
                        <a:t>Q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>
                          <a:latin typeface="Arial"/>
                        </a:rPr>
                        <a:t>Queue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523160" y="772560"/>
            <a:ext cx="914076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Process View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1523160" y="1455480"/>
            <a:ext cx="914076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Submit Post use case</a:t>
            </a:r>
            <a:endParaRPr/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306800" y="2104200"/>
            <a:ext cx="9626760" cy="360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Application>LibreOffice/5.0.2.2$Linux_X86_64 LibreOffice_project/00m0$Build-2</Application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2016-05-08T15:32:05Z</dcterms:created>
  <dc:creator>Ricardo</dc:creator>
  <dc:language>en-US</dc:language>
  <dcterms:modified xsi:type="dcterms:W3CDTF">2016-05-09T12:40:47Z</dcterms:modified>
  <cp:revision>16</cp:revision>
  <dc:title>Logical 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