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57B0423-2BED-4532-A700-7F1AEDA634B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57B0423-2BED-4532-A700-7F1AEDA634B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atbraintoys.com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2286000"/>
            <a:ext cx="3313355" cy="2895600"/>
          </a:xfrm>
          <a:ln>
            <a:solidFill>
              <a:srgbClr val="92D050"/>
            </a:solidFill>
          </a:ln>
          <a:effectLst>
            <a:innerShdw blurRad="114300">
              <a:prstClr val="black"/>
            </a:inn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Web Application Testing</a:t>
            </a:r>
            <a:b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GYNIA – Private Hospital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5257800"/>
            <a:ext cx="3309803" cy="423909"/>
          </a:xfrm>
        </p:spPr>
        <p:txBody>
          <a:bodyPr/>
          <a:lstStyle/>
          <a:p>
            <a:pPr algn="ctr"/>
            <a:r>
              <a:rPr lang="en-US" b="1" dirty="0" smtClean="0"/>
              <a:t>Final Project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7618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838200"/>
            <a:ext cx="7024744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LESSONS </a:t>
            </a:r>
            <a:r>
              <a:rPr lang="en-US" dirty="0" smtClean="0"/>
              <a:t>LEARNED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447800"/>
            <a:ext cx="4268788" cy="533400"/>
          </a:xfrm>
        </p:spPr>
        <p:txBody>
          <a:bodyPr/>
          <a:lstStyle/>
          <a:p>
            <a:pPr algn="ctr"/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33400" y="2057400"/>
            <a:ext cx="4268788" cy="4270706"/>
          </a:xfrm>
          <a:ln>
            <a:noFill/>
          </a:ln>
        </p:spPr>
        <p:txBody>
          <a:bodyPr/>
          <a:lstStyle/>
          <a:p>
            <a:r>
              <a:rPr lang="en-US" dirty="0" smtClean="0"/>
              <a:t>Finding a buggy app was the main challenge</a:t>
            </a:r>
          </a:p>
          <a:p>
            <a:r>
              <a:rPr lang="en-US" dirty="0" smtClean="0"/>
              <a:t>Lack of requirements</a:t>
            </a:r>
          </a:p>
          <a:p>
            <a:r>
              <a:rPr lang="en-US" dirty="0" smtClean="0"/>
              <a:t>Using too </a:t>
            </a:r>
            <a:r>
              <a:rPr lang="en-US" dirty="0"/>
              <a:t>much invalid data in </a:t>
            </a:r>
            <a:r>
              <a:rPr lang="en-US" dirty="0" smtClean="0"/>
              <a:t>production</a:t>
            </a:r>
            <a:endParaRPr lang="en-US" dirty="0"/>
          </a:p>
          <a:p>
            <a:r>
              <a:rPr lang="en-US" dirty="0"/>
              <a:t>Keep the bug </a:t>
            </a:r>
            <a:r>
              <a:rPr lang="en-US" dirty="0" smtClean="0"/>
              <a:t>reporting and test cases </a:t>
            </a:r>
            <a:r>
              <a:rPr lang="en-US" dirty="0"/>
              <a:t>steps and results easy </a:t>
            </a:r>
            <a:endParaRPr lang="en-US" dirty="0" smtClean="0"/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to follow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793087" y="1371600"/>
            <a:ext cx="4343400" cy="533400"/>
          </a:xfrm>
        </p:spPr>
        <p:txBody>
          <a:bodyPr/>
          <a:lstStyle/>
          <a:p>
            <a:pPr algn="ctr"/>
            <a:r>
              <a:rPr lang="en-US" dirty="0" smtClean="0"/>
              <a:t>Lessons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057400"/>
            <a:ext cx="4346575" cy="427070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Exploratory Testing facilitates learning of </a:t>
            </a:r>
            <a:r>
              <a:rPr lang="en-US" dirty="0" smtClean="0"/>
              <a:t>functionalities</a:t>
            </a:r>
            <a:endParaRPr lang="en-US" dirty="0"/>
          </a:p>
          <a:p>
            <a:r>
              <a:rPr lang="en-US" dirty="0" smtClean="0"/>
              <a:t>Less </a:t>
            </a:r>
            <a:r>
              <a:rPr lang="en-US" dirty="0"/>
              <a:t>is more, </a:t>
            </a:r>
            <a:endParaRPr lang="en-US" dirty="0" smtClean="0"/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simple </a:t>
            </a:r>
            <a:r>
              <a:rPr lang="en-US" dirty="0"/>
              <a:t>steps are </a:t>
            </a:r>
          </a:p>
          <a:p>
            <a:pPr marL="109728" indent="0">
              <a:buNone/>
            </a:pPr>
            <a:r>
              <a:rPr lang="en-US" dirty="0"/>
              <a:t>   better to use for</a:t>
            </a:r>
          </a:p>
          <a:p>
            <a:pPr marL="109728" indent="0">
              <a:buNone/>
            </a:pPr>
            <a:r>
              <a:rPr lang="en-US" dirty="0"/>
              <a:t>   writting test cases</a:t>
            </a:r>
          </a:p>
          <a:p>
            <a:pPr marL="109728" indent="0">
              <a:buNone/>
            </a:pPr>
            <a:r>
              <a:rPr lang="en-US" dirty="0"/>
              <a:t>   or reporting </a:t>
            </a:r>
            <a:r>
              <a:rPr lang="en-US" dirty="0" smtClean="0"/>
              <a:t>bugs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45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/>
      <p:bldP spid="4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7"/>
          <a:stretch/>
        </p:blipFill>
        <p:spPr bwMode="auto">
          <a:xfrm>
            <a:off x="838200" y="21336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692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7" name="Content Placeholder 6"/>
          <p:cNvSpPr>
            <a:spLocks noGrp="1"/>
          </p:cNvSpPr>
          <p:nvPr>
            <p:ph type="body" sz="half" idx="2"/>
          </p:nvPr>
        </p:nvSpPr>
        <p:spPr>
          <a:xfrm>
            <a:off x="4724400" y="2747639"/>
            <a:ext cx="3300573" cy="1519561"/>
          </a:xfrm>
          <a:solidFill>
            <a:srgbClr val="00CC99"/>
          </a:solidFill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Gynia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2"/>
            </a:endParaRPr>
          </a:p>
          <a:p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eb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application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Private hospital – maternity and women related medical procedures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09600"/>
            <a:ext cx="338778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20" y="3962400"/>
            <a:ext cx="269557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34424" y="1752600"/>
            <a:ext cx="3300984" cy="29718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About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90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TESTING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962525"/>
          </a:xfrm>
        </p:spPr>
        <p:txBody>
          <a:bodyPr>
            <a:noAutofit/>
          </a:bodyPr>
          <a:lstStyle/>
          <a:p>
            <a:r>
              <a:rPr lang="en-US" sz="2500" dirty="0" smtClean="0"/>
              <a:t>Ad-hoc Testing to decide if the application is worth further testing</a:t>
            </a:r>
          </a:p>
          <a:p>
            <a:r>
              <a:rPr lang="en-US" sz="2500" dirty="0" smtClean="0"/>
              <a:t>Exploratory Testing for the entire application</a:t>
            </a:r>
          </a:p>
          <a:p>
            <a:r>
              <a:rPr lang="en-US" sz="2500" dirty="0" smtClean="0"/>
              <a:t>Document </a:t>
            </a:r>
            <a:r>
              <a:rPr lang="en-US" sz="2500" dirty="0"/>
              <a:t>the Exploratory Testing and write down the defects so they can be </a:t>
            </a:r>
            <a:r>
              <a:rPr lang="en-US" sz="2500" dirty="0" smtClean="0"/>
              <a:t>replicated</a:t>
            </a:r>
          </a:p>
          <a:p>
            <a:r>
              <a:rPr lang="en-US" sz="2500" dirty="0" smtClean="0"/>
              <a:t>Positive and negative testing for Create Account functionality, as well as executing the test cases</a:t>
            </a:r>
          </a:p>
          <a:p>
            <a:r>
              <a:rPr lang="en-US" sz="2500" dirty="0" smtClean="0"/>
              <a:t>Write the Smoke tests and execute them</a:t>
            </a:r>
          </a:p>
          <a:p>
            <a:r>
              <a:rPr lang="en-US" sz="2500" dirty="0" smtClean="0"/>
              <a:t>Write the Test Report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562600"/>
            <a:ext cx="29718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674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0000"/>
                <a:lumOff val="80000"/>
              </a:schemeClr>
            </a:gs>
            <a:gs pos="50000">
              <a:srgbClr val="9CB86E"/>
            </a:gs>
            <a:gs pos="100000">
              <a:srgbClr val="156B13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85800"/>
            <a:ext cx="7024744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71600"/>
            <a:ext cx="6777317" cy="3124201"/>
          </a:xfrm>
        </p:spPr>
        <p:txBody>
          <a:bodyPr/>
          <a:lstStyle/>
          <a:p>
            <a:r>
              <a:rPr lang="en-US" dirty="0" smtClean="0"/>
              <a:t>Mantis Bug Tracker – Bug </a:t>
            </a:r>
            <a:r>
              <a:rPr lang="en-US" dirty="0"/>
              <a:t>R</a:t>
            </a:r>
            <a:r>
              <a:rPr lang="en-US" dirty="0" smtClean="0"/>
              <a:t>eporting</a:t>
            </a:r>
          </a:p>
          <a:p>
            <a:r>
              <a:rPr lang="en-US" dirty="0" smtClean="0"/>
              <a:t>TestLink – Test Case Management</a:t>
            </a:r>
          </a:p>
          <a:p>
            <a:r>
              <a:rPr lang="en-US" dirty="0" smtClean="0"/>
              <a:t>Snipping Tool – Screenshots Capture</a:t>
            </a:r>
          </a:p>
          <a:p>
            <a:r>
              <a:rPr lang="en-US" dirty="0" err="1" smtClean="0"/>
              <a:t>Xmind</a:t>
            </a:r>
            <a:r>
              <a:rPr lang="en-US" dirty="0" smtClean="0"/>
              <a:t> Tool – Mind Maps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2" r="4329"/>
          <a:stretch/>
        </p:blipFill>
        <p:spPr bwMode="auto">
          <a:xfrm>
            <a:off x="5215944" y="3200399"/>
            <a:ext cx="3361386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479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487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TESTING TYPES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3057148" cy="639762"/>
          </a:xfrm>
        </p:spPr>
        <p:txBody>
          <a:bodyPr/>
          <a:lstStyle/>
          <a:p>
            <a:pPr algn="ctr"/>
            <a:r>
              <a:rPr lang="en-US" dirty="0" smtClean="0"/>
              <a:t>PERFORMED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66800" y="2286000"/>
            <a:ext cx="3419856" cy="2835797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 smtClean="0"/>
              <a:t>Functional Testing</a:t>
            </a:r>
          </a:p>
          <a:p>
            <a:r>
              <a:rPr lang="en-US" sz="2600" dirty="0" smtClean="0"/>
              <a:t>ExploratoryTesting</a:t>
            </a:r>
          </a:p>
          <a:p>
            <a:r>
              <a:rPr lang="en-US" sz="2600" dirty="0" smtClean="0"/>
              <a:t>Negative Testing</a:t>
            </a:r>
          </a:p>
          <a:p>
            <a:r>
              <a:rPr lang="en-US" sz="2600" dirty="0" smtClean="0"/>
              <a:t>Positive Testing</a:t>
            </a:r>
          </a:p>
          <a:p>
            <a:r>
              <a:rPr lang="en-US" sz="2600" dirty="0" smtClean="0"/>
              <a:t>Smoke Testing</a:t>
            </a:r>
          </a:p>
          <a:p>
            <a:r>
              <a:rPr lang="en-US" sz="2600" dirty="0" smtClean="0"/>
              <a:t>Compatibility Testing</a:t>
            </a:r>
          </a:p>
          <a:p>
            <a:r>
              <a:rPr lang="en-US" sz="2600" dirty="0" smtClean="0"/>
              <a:t>UI Testing</a:t>
            </a:r>
          </a:p>
          <a:p>
            <a:r>
              <a:rPr lang="en-US" sz="2600" dirty="0" smtClean="0"/>
              <a:t>Usability Testing</a:t>
            </a:r>
          </a:p>
          <a:p>
            <a:pPr marL="109728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3000" y="1752600"/>
            <a:ext cx="3055717" cy="547423"/>
          </a:xfrm>
        </p:spPr>
        <p:txBody>
          <a:bodyPr/>
          <a:lstStyle/>
          <a:p>
            <a:pPr algn="ctr"/>
            <a:r>
              <a:rPr lang="en-US" dirty="0" smtClean="0"/>
              <a:t>APPLICABLE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2362200"/>
            <a:ext cx="3419856" cy="2835797"/>
          </a:xfrm>
        </p:spPr>
        <p:txBody>
          <a:bodyPr>
            <a:normAutofit/>
          </a:bodyPr>
          <a:lstStyle/>
          <a:p>
            <a:r>
              <a:rPr lang="en-US" sz="2200" dirty="0"/>
              <a:t>Performance </a:t>
            </a:r>
            <a:r>
              <a:rPr lang="en-US" sz="2200" dirty="0" smtClean="0"/>
              <a:t>Testing</a:t>
            </a:r>
          </a:p>
          <a:p>
            <a:r>
              <a:rPr lang="en-US" sz="2200" dirty="0" smtClean="0"/>
              <a:t>Security Testing</a:t>
            </a:r>
            <a:endParaRPr lang="en-US" sz="2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095639"/>
            <a:ext cx="316230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493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3" grpId="0"/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725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BUGS OVERVIEW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29400" y="6142106"/>
            <a:ext cx="205740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Total: 18 Bugs</a:t>
            </a:r>
            <a:endParaRPr lang="en-US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3910012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7" r="4922"/>
          <a:stretch/>
        </p:blipFill>
        <p:spPr bwMode="auto">
          <a:xfrm>
            <a:off x="5562600" y="1447800"/>
            <a:ext cx="2665928" cy="2301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022" y="3979555"/>
            <a:ext cx="3143250" cy="211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39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10870"/>
            <a:ext cx="7024744" cy="5725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Main Functionalities Mind Map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4000"/>
            <a:ext cx="7772400" cy="4495799"/>
          </a:xfrm>
        </p:spPr>
      </p:pic>
    </p:spTree>
    <p:extLst>
      <p:ext uri="{BB962C8B-B14F-4D97-AF65-F5344CB8AC3E}">
        <p14:creationId xmlns:p14="http://schemas.microsoft.com/office/powerpoint/2010/main" val="372324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1066800"/>
            <a:ext cx="7467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TEST CASES RESULTS</a:t>
            </a:r>
            <a:br>
              <a:rPr lang="en-US" dirty="0" smtClean="0"/>
            </a:br>
            <a:r>
              <a:rPr lang="en-US" sz="1400" dirty="0" smtClean="0"/>
              <a:t>(Without Smoke Testing Suite)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086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932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467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467600" cy="4830763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dirty="0" smtClean="0"/>
              <a:t>10 Test Cases were executed to test the happy flows:  9 passed and 1 failed</a:t>
            </a:r>
          </a:p>
          <a:p>
            <a:r>
              <a:rPr lang="en-US" dirty="0" smtClean="0"/>
              <a:t>18 bugs identified: 2 critical, 14 major and 2 minor</a:t>
            </a:r>
          </a:p>
          <a:p>
            <a:r>
              <a:rPr lang="en-US" dirty="0" smtClean="0"/>
              <a:t>Most of the bugs were identified by performing Exploratory Testing and Negative Testing</a:t>
            </a:r>
          </a:p>
          <a:p>
            <a:r>
              <a:rPr lang="en-US" dirty="0" smtClean="0"/>
              <a:t>Data type used during testing: Blank, Valid and Invalid</a:t>
            </a:r>
          </a:p>
          <a:p>
            <a:r>
              <a:rPr lang="en-US" dirty="0" smtClean="0"/>
              <a:t>Fixing at least the major and critical  </a:t>
            </a:r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  severity bugs is recommended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292289"/>
            <a:ext cx="2071054" cy="218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58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972</TotalTime>
  <Words>263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Austin</vt:lpstr>
      <vt:lpstr>                       Web Application Testing GYNIA – Private Hospital</vt:lpstr>
      <vt:lpstr>About</vt:lpstr>
      <vt:lpstr>  TESTING APPROACH</vt:lpstr>
      <vt:lpstr>TOOLS USED</vt:lpstr>
      <vt:lpstr>TESTING TYPES</vt:lpstr>
      <vt:lpstr>BUGS OVERVIEW</vt:lpstr>
      <vt:lpstr>Main Functionalities Mind Map</vt:lpstr>
      <vt:lpstr> TEST CASES RESULTS (Without Smoke Testing Suite)</vt:lpstr>
      <vt:lpstr>CONCLUSIONS</vt:lpstr>
      <vt:lpstr>LESSONS LEARNED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 Brain Toys</dc:title>
  <dc:creator>Loredana</dc:creator>
  <cp:lastModifiedBy>Dan</cp:lastModifiedBy>
  <cp:revision>105</cp:revision>
  <dcterms:created xsi:type="dcterms:W3CDTF">2016-11-01T09:23:55Z</dcterms:created>
  <dcterms:modified xsi:type="dcterms:W3CDTF">2022-03-15T18:46:15Z</dcterms:modified>
</cp:coreProperties>
</file>