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13"/>
  </p:notesMasterIdLst>
  <p:handoutMasterIdLst>
    <p:handoutMasterId r:id="rId14"/>
  </p:handoutMasterIdLst>
  <p:sldIdLst>
    <p:sldId id="400" r:id="rId5"/>
    <p:sldId id="401" r:id="rId6"/>
    <p:sldId id="413" r:id="rId7"/>
    <p:sldId id="402" r:id="rId8"/>
    <p:sldId id="404" r:id="rId9"/>
    <p:sldId id="410" r:id="rId10"/>
    <p:sldId id="412" r:id="rId11"/>
    <p:sldId id="4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11DD4-1148-48BE-27BD-8D4621A4FE49}" v="11" dt="2024-06-09T22:22:50.576"/>
  </p1510:revLst>
</p1510:revInfo>
</file>

<file path=ppt/tableStyles.xml><?xml version="1.0" encoding="utf-8"?>
<a:tblStyleLst xmlns:a="http://schemas.openxmlformats.org/drawingml/2006/main" def="{912C8C85-51F0-491E-9774-3900AFEF0FD7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5928" autoAdjust="0"/>
  </p:normalViewPr>
  <p:slideViewPr>
    <p:cSldViewPr snapToGrid="0">
      <p:cViewPr>
        <p:scale>
          <a:sx n="100" d="100"/>
          <a:sy n="100" d="100"/>
        </p:scale>
        <p:origin x="-1574" y="-1085"/>
      </p:cViewPr>
      <p:guideLst/>
    </p:cSldViewPr>
  </p:slideViewPr>
  <p:outlineViewPr>
    <p:cViewPr>
      <p:scale>
        <a:sx n="33" d="100"/>
        <a:sy n="33" d="100"/>
      </p:scale>
      <p:origin x="0" y="-39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BEATRIZ LUBIATO PAZ" userId="S::paz.maria@acad.espm.br::51bcb9ea-1759-49ad-8583-3e4856da66d2" providerId="AD" clId="Web-{4413377E-862B-3AE0-7D02-DFAD89E412F4}"/>
    <pc:docChg chg="modSld">
      <pc:chgData name="MARIA BEATRIZ LUBIATO PAZ" userId="S::paz.maria@acad.espm.br::51bcb9ea-1759-49ad-8583-3e4856da66d2" providerId="AD" clId="Web-{4413377E-862B-3AE0-7D02-DFAD89E412F4}" dt="2024-05-12T23:56:06.048" v="23"/>
      <pc:docMkLst>
        <pc:docMk/>
      </pc:docMkLst>
      <pc:sldChg chg="modSp">
        <pc:chgData name="MARIA BEATRIZ LUBIATO PAZ" userId="S::paz.maria@acad.espm.br::51bcb9ea-1759-49ad-8583-3e4856da66d2" providerId="AD" clId="Web-{4413377E-862B-3AE0-7D02-DFAD89E412F4}" dt="2024-05-12T23:46:43.307" v="1" actId="20577"/>
        <pc:sldMkLst>
          <pc:docMk/>
          <pc:sldMk cId="311037854" sldId="400"/>
        </pc:sldMkLst>
        <pc:spChg chg="mod">
          <ac:chgData name="MARIA BEATRIZ LUBIATO PAZ" userId="S::paz.maria@acad.espm.br::51bcb9ea-1759-49ad-8583-3e4856da66d2" providerId="AD" clId="Web-{4413377E-862B-3AE0-7D02-DFAD89E412F4}" dt="2024-05-12T23:46:43.307" v="1" actId="20577"/>
          <ac:spMkLst>
            <pc:docMk/>
            <pc:sldMk cId="311037854" sldId="400"/>
            <ac:spMk id="2" creationId="{18C612DB-62CB-A384-9219-BA28D4BC0995}"/>
          </ac:spMkLst>
        </pc:spChg>
      </pc:sldChg>
      <pc:sldChg chg="addSp delSp modSp">
        <pc:chgData name="MARIA BEATRIZ LUBIATO PAZ" userId="S::paz.maria@acad.espm.br::51bcb9ea-1759-49ad-8583-3e4856da66d2" providerId="AD" clId="Web-{4413377E-862B-3AE0-7D02-DFAD89E412F4}" dt="2024-05-12T23:56:06.048" v="23"/>
        <pc:sldMkLst>
          <pc:docMk/>
          <pc:sldMk cId="2327685564" sldId="401"/>
        </pc:sldMkLst>
        <pc:spChg chg="mod">
          <ac:chgData name="MARIA BEATRIZ LUBIATO PAZ" userId="S::paz.maria@acad.espm.br::51bcb9ea-1759-49ad-8583-3e4856da66d2" providerId="AD" clId="Web-{4413377E-862B-3AE0-7D02-DFAD89E412F4}" dt="2024-05-12T23:53:53.824" v="17" actId="20577"/>
          <ac:spMkLst>
            <pc:docMk/>
            <pc:sldMk cId="2327685564" sldId="401"/>
            <ac:spMk id="4" creationId="{AF4F6524-F7ED-4A7D-26BB-56EB99225727}"/>
          </ac:spMkLst>
        </pc:spChg>
        <pc:spChg chg="add del mod">
          <ac:chgData name="MARIA BEATRIZ LUBIATO PAZ" userId="S::paz.maria@acad.espm.br::51bcb9ea-1759-49ad-8583-3e4856da66d2" providerId="AD" clId="Web-{4413377E-862B-3AE0-7D02-DFAD89E412F4}" dt="2024-05-12T23:56:06.048" v="23"/>
          <ac:spMkLst>
            <pc:docMk/>
            <pc:sldMk cId="2327685564" sldId="401"/>
            <ac:spMk id="5" creationId="{ECF6BDA8-273D-836D-F320-BB9B2162FCA0}"/>
          </ac:spMkLst>
        </pc:spChg>
        <pc:spChg chg="del mod">
          <ac:chgData name="MARIA BEATRIZ LUBIATO PAZ" userId="S::paz.maria@acad.espm.br::51bcb9ea-1759-49ad-8583-3e4856da66d2" providerId="AD" clId="Web-{4413377E-862B-3AE0-7D02-DFAD89E412F4}" dt="2024-05-12T23:53:34.151" v="9"/>
          <ac:spMkLst>
            <pc:docMk/>
            <pc:sldMk cId="2327685564" sldId="401"/>
            <ac:spMk id="17" creationId="{3C52F232-E382-1875-253E-990D50C62826}"/>
          </ac:spMkLst>
        </pc:spChg>
        <pc:picChg chg="add mod">
          <ac:chgData name="MARIA BEATRIZ LUBIATO PAZ" userId="S::paz.maria@acad.espm.br::51bcb9ea-1759-49ad-8583-3e4856da66d2" providerId="AD" clId="Web-{4413377E-862B-3AE0-7D02-DFAD89E412F4}" dt="2024-05-12T23:53:42.324" v="12" actId="1076"/>
          <ac:picMkLst>
            <pc:docMk/>
            <pc:sldMk cId="2327685564" sldId="401"/>
            <ac:picMk id="2" creationId="{A411826B-53B5-7B3D-BC90-CF96D4ACDFEC}"/>
          </ac:picMkLst>
        </pc:picChg>
      </pc:sldChg>
    </pc:docChg>
  </pc:docChgLst>
  <pc:docChgLst>
    <pc:chgData name="MARIA BEATRIZ LUBIATO PAZ" userId="S::paz.maria@acad.espm.br::51bcb9ea-1759-49ad-8583-3e4856da66d2" providerId="AD" clId="Web-{715324DA-6B2E-F5D3-DC2F-D7BC111608F1}"/>
    <pc:docChg chg="addSld delSld modSld sldOrd">
      <pc:chgData name="MARIA BEATRIZ LUBIATO PAZ" userId="S::paz.maria@acad.espm.br::51bcb9ea-1759-49ad-8583-3e4856da66d2" providerId="AD" clId="Web-{715324DA-6B2E-F5D3-DC2F-D7BC111608F1}" dt="2024-05-13T00:42:58.956" v="409"/>
      <pc:docMkLst>
        <pc:docMk/>
      </pc:docMkLst>
      <pc:sldChg chg="addSp delSp modSp">
        <pc:chgData name="MARIA BEATRIZ LUBIATO PAZ" userId="S::paz.maria@acad.espm.br::51bcb9ea-1759-49ad-8583-3e4856da66d2" providerId="AD" clId="Web-{715324DA-6B2E-F5D3-DC2F-D7BC111608F1}" dt="2024-05-13T00:26:45.853" v="268" actId="20577"/>
        <pc:sldMkLst>
          <pc:docMk/>
          <pc:sldMk cId="2327685564" sldId="401"/>
        </pc:sldMkLst>
        <pc:spChg chg="del">
          <ac:chgData name="MARIA BEATRIZ LUBIATO PAZ" userId="S::paz.maria@acad.espm.br::51bcb9ea-1759-49ad-8583-3e4856da66d2" providerId="AD" clId="Web-{715324DA-6B2E-F5D3-DC2F-D7BC111608F1}" dt="2024-05-12T23:58:00.101" v="9"/>
          <ac:spMkLst>
            <pc:docMk/>
            <pc:sldMk cId="2327685564" sldId="401"/>
            <ac:spMk id="3" creationId="{AC4EF451-55E7-0F63-38C4-6695709D0CD5}"/>
          </ac:spMkLst>
        </pc:spChg>
        <pc:spChg chg="mod">
          <ac:chgData name="MARIA BEATRIZ LUBIATO PAZ" userId="S::paz.maria@acad.espm.br::51bcb9ea-1759-49ad-8583-3e4856da66d2" providerId="AD" clId="Web-{715324DA-6B2E-F5D3-DC2F-D7BC111608F1}" dt="2024-05-12T23:56:36.927" v="0" actId="20577"/>
          <ac:spMkLst>
            <pc:docMk/>
            <pc:sldMk cId="2327685564" sldId="401"/>
            <ac:spMk id="4" creationId="{AF4F6524-F7ED-4A7D-26BB-56EB99225727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00:40.278" v="18"/>
          <ac:spMkLst>
            <pc:docMk/>
            <pc:sldMk cId="2327685564" sldId="401"/>
            <ac:spMk id="5" creationId="{C91D54F0-C1A0-322D-41A7-37C1A534EDBA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26:45.853" v="268" actId="20577"/>
          <ac:spMkLst>
            <pc:docMk/>
            <pc:sldMk cId="2327685564" sldId="401"/>
            <ac:spMk id="6" creationId="{C3D40AE8-6A22-AB62-111B-5F095FBC8F46}"/>
          </ac:spMkLst>
        </pc:spChg>
        <pc:picChg chg="mod">
          <ac:chgData name="MARIA BEATRIZ LUBIATO PAZ" userId="S::paz.maria@acad.espm.br::51bcb9ea-1759-49ad-8583-3e4856da66d2" providerId="AD" clId="Web-{715324DA-6B2E-F5D3-DC2F-D7BC111608F1}" dt="2024-05-13T00:26:27.353" v="264" actId="1076"/>
          <ac:picMkLst>
            <pc:docMk/>
            <pc:sldMk cId="2327685564" sldId="401"/>
            <ac:picMk id="2" creationId="{A411826B-53B5-7B3D-BC90-CF96D4ACDFEC}"/>
          </ac:picMkLst>
        </pc:picChg>
      </pc:sldChg>
      <pc:sldChg chg="addSp delSp modSp mod modShow">
        <pc:chgData name="MARIA BEATRIZ LUBIATO PAZ" userId="S::paz.maria@acad.espm.br::51bcb9ea-1759-49ad-8583-3e4856da66d2" providerId="AD" clId="Web-{715324DA-6B2E-F5D3-DC2F-D7BC111608F1}" dt="2024-05-13T00:18:07.589" v="160" actId="20577"/>
        <pc:sldMkLst>
          <pc:docMk/>
          <pc:sldMk cId="1141582267" sldId="402"/>
        </pc:sldMkLst>
        <pc:spChg chg="del mod">
          <ac:chgData name="MARIA BEATRIZ LUBIATO PAZ" userId="S::paz.maria@acad.espm.br::51bcb9ea-1759-49ad-8583-3e4856da66d2" providerId="AD" clId="Web-{715324DA-6B2E-F5D3-DC2F-D7BC111608F1}" dt="2024-05-13T00:02:18.890" v="29"/>
          <ac:spMkLst>
            <pc:docMk/>
            <pc:sldMk cId="1141582267" sldId="402"/>
            <ac:spMk id="2" creationId="{F67DA869-4EB2-E7DC-53B9-A04817B1E150}"/>
          </ac:spMkLst>
        </pc:spChg>
        <pc:spChg chg="mod">
          <ac:chgData name="MARIA BEATRIZ LUBIATO PAZ" userId="S::paz.maria@acad.espm.br::51bcb9ea-1759-49ad-8583-3e4856da66d2" providerId="AD" clId="Web-{715324DA-6B2E-F5D3-DC2F-D7BC111608F1}" dt="2024-05-13T00:18:07.589" v="160" actId="20577"/>
          <ac:spMkLst>
            <pc:docMk/>
            <pc:sldMk cId="1141582267" sldId="402"/>
            <ac:spMk id="3" creationId="{22B07810-3839-E257-D40F-83B086F7D050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12:24.393" v="118" actId="20577"/>
          <ac:spMkLst>
            <pc:docMk/>
            <pc:sldMk cId="1141582267" sldId="402"/>
            <ac:spMk id="4" creationId="{F61D7E71-33D2-94FA-7B28-23C12B2704A6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11:38.314" v="106"/>
          <ac:spMkLst>
            <pc:docMk/>
            <pc:sldMk cId="1141582267" sldId="402"/>
            <ac:spMk id="5" creationId="{671E7B0A-EA66-71EE-9D64-832F764A030A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11:36.142" v="105"/>
          <ac:spMkLst>
            <pc:docMk/>
            <pc:sldMk cId="1141582267" sldId="402"/>
            <ac:spMk id="6" creationId="{129F9A51-D2CF-0077-7D4E-B5E435E030A1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11:40.486" v="107"/>
          <ac:spMkLst>
            <pc:docMk/>
            <pc:sldMk cId="1141582267" sldId="402"/>
            <ac:spMk id="7" creationId="{5A986B5F-813A-898A-F629-0B7DC99B0240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13:34.676" v="134"/>
          <ac:spMkLst>
            <pc:docMk/>
            <pc:sldMk cId="1141582267" sldId="402"/>
            <ac:spMk id="8" creationId="{E5F34D47-DCD9-6877-A69D-E1F325BDB353}"/>
          </ac:spMkLst>
        </pc:spChg>
      </pc:sldChg>
      <pc:sldChg chg="del">
        <pc:chgData name="MARIA BEATRIZ LUBIATO PAZ" userId="S::paz.maria@acad.espm.br::51bcb9ea-1759-49ad-8583-3e4856da66d2" providerId="AD" clId="Web-{715324DA-6B2E-F5D3-DC2F-D7BC111608F1}" dt="2024-05-13T00:15:12.569" v="140"/>
        <pc:sldMkLst>
          <pc:docMk/>
          <pc:sldMk cId="2418251091" sldId="403"/>
        </pc:sldMkLst>
      </pc:sldChg>
      <pc:sldChg chg="addSp delSp modSp del">
        <pc:chgData name="MARIA BEATRIZ LUBIATO PAZ" userId="S::paz.maria@acad.espm.br::51bcb9ea-1759-49ad-8583-3e4856da66d2" providerId="AD" clId="Web-{715324DA-6B2E-F5D3-DC2F-D7BC111608F1}" dt="2024-05-13T00:29:20.764" v="300"/>
        <pc:sldMkLst>
          <pc:docMk/>
          <pc:sldMk cId="1554665834" sldId="404"/>
        </pc:sldMkLst>
        <pc:spChg chg="add del mod">
          <ac:chgData name="MARIA BEATRIZ LUBIATO PAZ" userId="S::paz.maria@acad.espm.br::51bcb9ea-1759-49ad-8583-3e4856da66d2" providerId="AD" clId="Web-{715324DA-6B2E-F5D3-DC2F-D7BC111608F1}" dt="2024-05-13T00:15:18.398" v="142"/>
          <ac:spMkLst>
            <pc:docMk/>
            <pc:sldMk cId="1554665834" sldId="404"/>
            <ac:spMk id="3" creationId="{FDA9652C-DB15-481F-2D3A-DD958D335CAC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15:27.539" v="145"/>
          <ac:spMkLst>
            <pc:docMk/>
            <pc:sldMk cId="1554665834" sldId="404"/>
            <ac:spMk id="5" creationId="{E9575994-50C0-4A54-A89C-5C9898D33E16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17:38.370" v="148"/>
          <ac:spMkLst>
            <pc:docMk/>
            <pc:sldMk cId="1554665834" sldId="404"/>
            <ac:spMk id="7" creationId="{93A8C841-A18F-38E9-66C6-36F1D19B2AC4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20:43.907" v="201" actId="20577"/>
          <ac:spMkLst>
            <pc:docMk/>
            <pc:sldMk cId="1554665834" sldId="404"/>
            <ac:spMk id="9" creationId="{1381D994-5EF7-CED3-598D-E32334386FF6}"/>
          </ac:spMkLst>
        </pc:spChg>
        <pc:spChg chg="add">
          <ac:chgData name="MARIA BEATRIZ LUBIATO PAZ" userId="S::paz.maria@acad.espm.br::51bcb9ea-1759-49ad-8583-3e4856da66d2" providerId="AD" clId="Web-{715324DA-6B2E-F5D3-DC2F-D7BC111608F1}" dt="2024-05-13T00:17:40.042" v="150"/>
          <ac:spMkLst>
            <pc:docMk/>
            <pc:sldMk cId="1554665834" sldId="404"/>
            <ac:spMk id="11" creationId="{F1804A45-58FD-E6C8-39F7-0AB9A8816954}"/>
          </ac:spMkLst>
        </pc:spChg>
        <pc:spChg chg="add del">
          <ac:chgData name="MARIA BEATRIZ LUBIATO PAZ" userId="S::paz.maria@acad.espm.br::51bcb9ea-1759-49ad-8583-3e4856da66d2" providerId="AD" clId="Web-{715324DA-6B2E-F5D3-DC2F-D7BC111608F1}" dt="2024-05-13T00:21:20.314" v="213"/>
          <ac:spMkLst>
            <pc:docMk/>
            <pc:sldMk cId="1554665834" sldId="404"/>
            <ac:spMk id="13" creationId="{ABA88766-778E-6072-874F-21837D843F60}"/>
          </ac:spMkLst>
        </pc:spChg>
        <pc:spChg chg="add del">
          <ac:chgData name="MARIA BEATRIZ LUBIATO PAZ" userId="S::paz.maria@acad.espm.br::51bcb9ea-1759-49ad-8583-3e4856da66d2" providerId="AD" clId="Web-{715324DA-6B2E-F5D3-DC2F-D7BC111608F1}" dt="2024-05-13T00:21:22.814" v="214"/>
          <ac:spMkLst>
            <pc:docMk/>
            <pc:sldMk cId="1554665834" sldId="404"/>
            <ac:spMk id="16" creationId="{0B40FECA-C810-E1CF-BDF4-60E2CBBBE6B0}"/>
          </ac:spMkLst>
        </pc:spChg>
        <pc:spChg chg="add">
          <ac:chgData name="MARIA BEATRIZ LUBIATO PAZ" userId="S::paz.maria@acad.espm.br::51bcb9ea-1759-49ad-8583-3e4856da66d2" providerId="AD" clId="Web-{715324DA-6B2E-F5D3-DC2F-D7BC111608F1}" dt="2024-05-13T00:17:40.073" v="153"/>
          <ac:spMkLst>
            <pc:docMk/>
            <pc:sldMk cId="1554665834" sldId="404"/>
            <ac:spMk id="18" creationId="{2D04EF4D-5942-0073-227F-814E9AD66E38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21:32.783" v="216"/>
          <ac:spMkLst>
            <pc:docMk/>
            <pc:sldMk cId="1554665834" sldId="404"/>
            <ac:spMk id="20" creationId="{80D8365A-9503-B19F-2E65-BEA8E101548B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23:58.896" v="251" actId="1076"/>
          <ac:spMkLst>
            <pc:docMk/>
            <pc:sldMk cId="1554665834" sldId="404"/>
            <ac:spMk id="21" creationId="{ED1D5A08-AADD-C51D-427D-544B0B93CC51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28:59.326" v="297" actId="1076"/>
          <ac:spMkLst>
            <pc:docMk/>
            <pc:sldMk cId="1554665834" sldId="404"/>
            <ac:spMk id="22" creationId="{6415645D-C0D1-5C39-181D-0898596C8B3D}"/>
          </ac:spMkLst>
        </pc:spChg>
        <pc:spChg chg="del mod">
          <ac:chgData name="MARIA BEATRIZ LUBIATO PAZ" userId="S::paz.maria@acad.espm.br::51bcb9ea-1759-49ad-8583-3e4856da66d2" providerId="AD" clId="Web-{715324DA-6B2E-F5D3-DC2F-D7BC111608F1}" dt="2024-05-13T00:15:25.070" v="144"/>
          <ac:spMkLst>
            <pc:docMk/>
            <pc:sldMk cId="1554665834" sldId="404"/>
            <ac:spMk id="23" creationId="{4C201AE1-5F17-CEE6-48AC-9FD23B549BBB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27:57.433" v="284"/>
          <ac:spMkLst>
            <pc:docMk/>
            <pc:sldMk cId="1554665834" sldId="404"/>
            <ac:spMk id="24" creationId="{678EAD23-F4C2-DCDE-E779-5C1D5B2F1812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29:20.764" v="300"/>
          <ac:spMkLst>
            <pc:docMk/>
            <pc:sldMk cId="1554665834" sldId="404"/>
            <ac:spMk id="25" creationId="{778A2375-FBC9-D9E2-2947-8892102A8A6B}"/>
          </ac:spMkLst>
        </pc:spChg>
        <pc:spChg chg="del mod">
          <ac:chgData name="MARIA BEATRIZ LUBIATO PAZ" userId="S::paz.maria@acad.espm.br::51bcb9ea-1759-49ad-8583-3e4856da66d2" providerId="AD" clId="Web-{715324DA-6B2E-F5D3-DC2F-D7BC111608F1}" dt="2024-05-13T00:17:33.917" v="147"/>
          <ac:spMkLst>
            <pc:docMk/>
            <pc:sldMk cId="1554665834" sldId="404"/>
            <ac:spMk id="36" creationId="{4722EF44-93CA-1B7B-04EB-D0CEFB784C89}"/>
          </ac:spMkLst>
        </pc:spChg>
        <pc:picChg chg="del">
          <ac:chgData name="MARIA BEATRIZ LUBIATO PAZ" userId="S::paz.maria@acad.espm.br::51bcb9ea-1759-49ad-8583-3e4856da66d2" providerId="AD" clId="Web-{715324DA-6B2E-F5D3-DC2F-D7BC111608F1}" dt="2024-05-13T00:15:15.851" v="141"/>
          <ac:picMkLst>
            <pc:docMk/>
            <pc:sldMk cId="1554665834" sldId="404"/>
            <ac:picMk id="14" creationId="{B3982553-C21D-E145-6CA0-6A391B9F8248}"/>
          </ac:picMkLst>
        </pc:picChg>
      </pc:sldChg>
      <pc:sldChg chg="del">
        <pc:chgData name="MARIA BEATRIZ LUBIATO PAZ" userId="S::paz.maria@acad.espm.br::51bcb9ea-1759-49ad-8583-3e4856da66d2" providerId="AD" clId="Web-{715324DA-6B2E-F5D3-DC2F-D7BC111608F1}" dt="2024-05-13T00:18:43.528" v="169"/>
        <pc:sldMkLst>
          <pc:docMk/>
          <pc:sldMk cId="1653022953" sldId="405"/>
        </pc:sldMkLst>
      </pc:sldChg>
      <pc:sldChg chg="del">
        <pc:chgData name="MARIA BEATRIZ LUBIATO PAZ" userId="S::paz.maria@acad.espm.br::51bcb9ea-1759-49ad-8583-3e4856da66d2" providerId="AD" clId="Web-{715324DA-6B2E-F5D3-DC2F-D7BC111608F1}" dt="2024-05-13T00:18:45.247" v="170"/>
        <pc:sldMkLst>
          <pc:docMk/>
          <pc:sldMk cId="2179534570" sldId="406"/>
        </pc:sldMkLst>
      </pc:sldChg>
      <pc:sldChg chg="del">
        <pc:chgData name="MARIA BEATRIZ LUBIATO PAZ" userId="S::paz.maria@acad.espm.br::51bcb9ea-1759-49ad-8583-3e4856da66d2" providerId="AD" clId="Web-{715324DA-6B2E-F5D3-DC2F-D7BC111608F1}" dt="2024-05-13T00:18:46.919" v="171"/>
        <pc:sldMkLst>
          <pc:docMk/>
          <pc:sldMk cId="2548653286" sldId="407"/>
        </pc:sldMkLst>
      </pc:sldChg>
      <pc:sldChg chg="del">
        <pc:chgData name="MARIA BEATRIZ LUBIATO PAZ" userId="S::paz.maria@acad.espm.br::51bcb9ea-1759-49ad-8583-3e4856da66d2" providerId="AD" clId="Web-{715324DA-6B2E-F5D3-DC2F-D7BC111608F1}" dt="2024-05-13T00:18:47.653" v="172"/>
        <pc:sldMkLst>
          <pc:docMk/>
          <pc:sldMk cId="2496031870" sldId="408"/>
        </pc:sldMkLst>
      </pc:sldChg>
      <pc:sldChg chg="del">
        <pc:chgData name="MARIA BEATRIZ LUBIATO PAZ" userId="S::paz.maria@acad.espm.br::51bcb9ea-1759-49ad-8583-3e4856da66d2" providerId="AD" clId="Web-{715324DA-6B2E-F5D3-DC2F-D7BC111608F1}" dt="2024-05-13T00:18:48.575" v="173"/>
        <pc:sldMkLst>
          <pc:docMk/>
          <pc:sldMk cId="2643697680" sldId="409"/>
        </pc:sldMkLst>
      </pc:sldChg>
      <pc:sldChg chg="addSp delSp modSp ord">
        <pc:chgData name="MARIA BEATRIZ LUBIATO PAZ" userId="S::paz.maria@acad.espm.br::51bcb9ea-1759-49ad-8583-3e4856da66d2" providerId="AD" clId="Web-{715324DA-6B2E-F5D3-DC2F-D7BC111608F1}" dt="2024-05-13T00:33:52.942" v="354"/>
        <pc:sldMkLst>
          <pc:docMk/>
          <pc:sldMk cId="1019116225" sldId="410"/>
        </pc:sldMkLst>
        <pc:spChg chg="add del mod">
          <ac:chgData name="MARIA BEATRIZ LUBIATO PAZ" userId="S::paz.maria@acad.espm.br::51bcb9ea-1759-49ad-8583-3e4856da66d2" providerId="AD" clId="Web-{715324DA-6B2E-F5D3-DC2F-D7BC111608F1}" dt="2024-05-13T00:19:01.622" v="176"/>
          <ac:spMkLst>
            <pc:docMk/>
            <pc:sldMk cId="1019116225" sldId="410"/>
            <ac:spMk id="3" creationId="{DFEF95C2-22AF-ABEB-CD0C-388741954F3C}"/>
          </ac:spMkLst>
        </pc:spChg>
        <pc:spChg chg="del mod">
          <ac:chgData name="MARIA BEATRIZ LUBIATO PAZ" userId="S::paz.maria@acad.espm.br::51bcb9ea-1759-49ad-8583-3e4856da66d2" providerId="AD" clId="Web-{715324DA-6B2E-F5D3-DC2F-D7BC111608F1}" dt="2024-05-13T00:19:08.403" v="178"/>
          <ac:spMkLst>
            <pc:docMk/>
            <pc:sldMk cId="1019116225" sldId="410"/>
            <ac:spMk id="5" creationId="{955E8AC7-147B-6812-F19B-F241456BF895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19:11.325" v="179"/>
          <ac:spMkLst>
            <pc:docMk/>
            <pc:sldMk cId="1019116225" sldId="410"/>
            <ac:spMk id="6" creationId="{DA1390D6-9FF4-0857-19A0-DB04D7C1AA3F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20:55.142" v="208" actId="20577"/>
          <ac:spMkLst>
            <pc:docMk/>
            <pc:sldMk cId="1019116225" sldId="410"/>
            <ac:spMk id="8" creationId="{5180A76D-9CAD-D47A-6092-A41280A86E41}"/>
          </ac:spMkLst>
        </pc:spChg>
        <pc:spChg chg="add">
          <ac:chgData name="MARIA BEATRIZ LUBIATO PAZ" userId="S::paz.maria@acad.espm.br::51bcb9ea-1759-49ad-8583-3e4856da66d2" providerId="AD" clId="Web-{715324DA-6B2E-F5D3-DC2F-D7BC111608F1}" dt="2024-05-13T00:19:41.139" v="186"/>
          <ac:spMkLst>
            <pc:docMk/>
            <pc:sldMk cId="1019116225" sldId="410"/>
            <ac:spMk id="10" creationId="{1C67EA68-A42B-413B-A472-FC2FB4C8E636}"/>
          </ac:spMkLst>
        </pc:spChg>
        <pc:spChg chg="add del">
          <ac:chgData name="MARIA BEATRIZ LUBIATO PAZ" userId="S::paz.maria@acad.espm.br::51bcb9ea-1759-49ad-8583-3e4856da66d2" providerId="AD" clId="Web-{715324DA-6B2E-F5D3-DC2F-D7BC111608F1}" dt="2024-05-13T00:29:45.045" v="303"/>
          <ac:spMkLst>
            <pc:docMk/>
            <pc:sldMk cId="1019116225" sldId="410"/>
            <ac:spMk id="12" creationId="{5E070F86-C338-9DEC-96B3-08BDD6291ADE}"/>
          </ac:spMkLst>
        </pc:spChg>
        <pc:spChg chg="add del">
          <ac:chgData name="MARIA BEATRIZ LUBIATO PAZ" userId="S::paz.maria@acad.espm.br::51bcb9ea-1759-49ad-8583-3e4856da66d2" providerId="AD" clId="Web-{715324DA-6B2E-F5D3-DC2F-D7BC111608F1}" dt="2024-05-13T00:29:50.030" v="304"/>
          <ac:spMkLst>
            <pc:docMk/>
            <pc:sldMk cId="1019116225" sldId="410"/>
            <ac:spMk id="15" creationId="{70D771F4-B69A-7A7F-88E1-437216D464D2}"/>
          </ac:spMkLst>
        </pc:spChg>
        <pc:spChg chg="add">
          <ac:chgData name="MARIA BEATRIZ LUBIATO PAZ" userId="S::paz.maria@acad.espm.br::51bcb9ea-1759-49ad-8583-3e4856da66d2" providerId="AD" clId="Web-{715324DA-6B2E-F5D3-DC2F-D7BC111608F1}" dt="2024-05-13T00:19:41.170" v="189"/>
          <ac:spMkLst>
            <pc:docMk/>
            <pc:sldMk cId="1019116225" sldId="410"/>
            <ac:spMk id="17" creationId="{9942C049-5B25-C04C-70E0-C5E353C39D77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29:42.639" v="302"/>
          <ac:spMkLst>
            <pc:docMk/>
            <pc:sldMk cId="1019116225" sldId="410"/>
            <ac:spMk id="19" creationId="{0D129FE6-FAAA-D5D2-A7C2-A1C7CF97AC32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3:51.473" v="353"/>
          <ac:spMkLst>
            <pc:docMk/>
            <pc:sldMk cId="1019116225" sldId="410"/>
            <ac:spMk id="20" creationId="{C3AAA934-D7F6-10AA-1B2C-18F165FBAF12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3:52.942" v="354"/>
          <ac:spMkLst>
            <pc:docMk/>
            <pc:sldMk cId="1019116225" sldId="410"/>
            <ac:spMk id="21" creationId="{3D57FAD4-D541-5686-BE1D-85F12DC39B43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2:05.033" v="335" actId="1076"/>
          <ac:spMkLst>
            <pc:docMk/>
            <pc:sldMk cId="1019116225" sldId="410"/>
            <ac:spMk id="22" creationId="{D393E35D-68FC-F023-BD0C-379887D74812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2:49.816" v="345" actId="20577"/>
          <ac:spMkLst>
            <pc:docMk/>
            <pc:sldMk cId="1019116225" sldId="410"/>
            <ac:spMk id="23" creationId="{A997F920-2C3C-DBBA-492E-0B0496E55B70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3:32.129" v="350" actId="1076"/>
          <ac:spMkLst>
            <pc:docMk/>
            <pc:sldMk cId="1019116225" sldId="410"/>
            <ac:spMk id="24" creationId="{5CE422C1-6368-630B-7417-39DDE2AF7324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3:26.754" v="349" actId="1076"/>
          <ac:spMkLst>
            <pc:docMk/>
            <pc:sldMk cId="1019116225" sldId="410"/>
            <ac:spMk id="25" creationId="{7D76B8B1-1425-ADF3-765D-7D0012F597A5}"/>
          </ac:spMkLst>
        </pc:spChg>
        <pc:picChg chg="del">
          <ac:chgData name="MARIA BEATRIZ LUBIATO PAZ" userId="S::paz.maria@acad.espm.br::51bcb9ea-1759-49ad-8583-3e4856da66d2" providerId="AD" clId="Web-{715324DA-6B2E-F5D3-DC2F-D7BC111608F1}" dt="2024-05-13T00:18:58.716" v="175"/>
          <ac:picMkLst>
            <pc:docMk/>
            <pc:sldMk cId="1019116225" sldId="410"/>
            <ac:picMk id="13" creationId="{3C8DCAD3-808F-8E47-FE3C-9ADDD954BA4F}"/>
          </ac:picMkLst>
        </pc:picChg>
      </pc:sldChg>
      <pc:sldChg chg="del">
        <pc:chgData name="MARIA BEATRIZ LUBIATO PAZ" userId="S::paz.maria@acad.espm.br::51bcb9ea-1759-49ad-8583-3e4856da66d2" providerId="AD" clId="Web-{715324DA-6B2E-F5D3-DC2F-D7BC111608F1}" dt="2024-05-13T00:18:49.200" v="174"/>
        <pc:sldMkLst>
          <pc:docMk/>
          <pc:sldMk cId="3245909491" sldId="411"/>
        </pc:sldMkLst>
      </pc:sldChg>
      <pc:sldChg chg="addSp delSp modSp ord modTransition">
        <pc:chgData name="MARIA BEATRIZ LUBIATO PAZ" userId="S::paz.maria@acad.espm.br::51bcb9ea-1759-49ad-8583-3e4856da66d2" providerId="AD" clId="Web-{715324DA-6B2E-F5D3-DC2F-D7BC111608F1}" dt="2024-05-13T00:42:58.956" v="409"/>
        <pc:sldMkLst>
          <pc:docMk/>
          <pc:sldMk cId="3085472018" sldId="412"/>
        </pc:sldMkLst>
        <pc:spChg chg="del mod">
          <ac:chgData name="MARIA BEATRIZ LUBIATO PAZ" userId="S::paz.maria@acad.espm.br::51bcb9ea-1759-49ad-8583-3e4856da66d2" providerId="AD" clId="Web-{715324DA-6B2E-F5D3-DC2F-D7BC111608F1}" dt="2024-05-13T00:19:24.123" v="181"/>
          <ac:spMkLst>
            <pc:docMk/>
            <pc:sldMk cId="3085472018" sldId="412"/>
            <ac:spMk id="2" creationId="{AA547C8F-9C78-8509-A3A3-F349BD6DE38A}"/>
          </ac:spMkLst>
        </pc:spChg>
        <pc:spChg chg="del">
          <ac:chgData name="MARIA BEATRIZ LUBIATO PAZ" userId="S::paz.maria@acad.espm.br::51bcb9ea-1759-49ad-8583-3e4856da66d2" providerId="AD" clId="Web-{715324DA-6B2E-F5D3-DC2F-D7BC111608F1}" dt="2024-05-13T00:19:28.982" v="183"/>
          <ac:spMkLst>
            <pc:docMk/>
            <pc:sldMk cId="3085472018" sldId="412"/>
            <ac:spMk id="3" creationId="{A2131865-CA83-6A82-0A75-3C1383418FFC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19:26.201" v="182"/>
          <ac:spMkLst>
            <pc:docMk/>
            <pc:sldMk cId="3085472018" sldId="412"/>
            <ac:spMk id="5" creationId="{6775F7F9-5E3A-D03C-CC91-9600298D204C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19:33.013" v="184"/>
          <ac:spMkLst>
            <pc:docMk/>
            <pc:sldMk cId="3085472018" sldId="412"/>
            <ac:spMk id="7" creationId="{198D908D-D048-FAD6-9537-8015A22A1F56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21:06.095" v="212" actId="20577"/>
          <ac:spMkLst>
            <pc:docMk/>
            <pc:sldMk cId="3085472018" sldId="412"/>
            <ac:spMk id="9" creationId="{96E6E2B3-5834-BD55-3B58-B2CB9E5D6CE2}"/>
          </ac:spMkLst>
        </pc:spChg>
        <pc:spChg chg="add">
          <ac:chgData name="MARIA BEATRIZ LUBIATO PAZ" userId="S::paz.maria@acad.espm.br::51bcb9ea-1759-49ad-8583-3e4856da66d2" providerId="AD" clId="Web-{715324DA-6B2E-F5D3-DC2F-D7BC111608F1}" dt="2024-05-13T00:19:43.436" v="192"/>
          <ac:spMkLst>
            <pc:docMk/>
            <pc:sldMk cId="3085472018" sldId="412"/>
            <ac:spMk id="11" creationId="{4D24C93E-A798-FDC8-9503-2D8281B563C4}"/>
          </ac:spMkLst>
        </pc:spChg>
        <pc:spChg chg="add del">
          <ac:chgData name="MARIA BEATRIZ LUBIATO PAZ" userId="S::paz.maria@acad.espm.br::51bcb9ea-1759-49ad-8583-3e4856da66d2" providerId="AD" clId="Web-{715324DA-6B2E-F5D3-DC2F-D7BC111608F1}" dt="2024-05-13T00:34:46.475" v="356"/>
          <ac:spMkLst>
            <pc:docMk/>
            <pc:sldMk cId="3085472018" sldId="412"/>
            <ac:spMk id="13" creationId="{41016CFF-03E7-2D44-3A10-4A3BC785FA61}"/>
          </ac:spMkLst>
        </pc:spChg>
        <pc:spChg chg="add del">
          <ac:chgData name="MARIA BEATRIZ LUBIATO PAZ" userId="S::paz.maria@acad.espm.br::51bcb9ea-1759-49ad-8583-3e4856da66d2" providerId="AD" clId="Web-{715324DA-6B2E-F5D3-DC2F-D7BC111608F1}" dt="2024-05-13T00:34:48.475" v="357"/>
          <ac:spMkLst>
            <pc:docMk/>
            <pc:sldMk cId="3085472018" sldId="412"/>
            <ac:spMk id="15" creationId="{F89096B0-09AE-50EB-7D12-B72EBB3C42B1}"/>
          </ac:spMkLst>
        </pc:spChg>
        <pc:spChg chg="add">
          <ac:chgData name="MARIA BEATRIZ LUBIATO PAZ" userId="S::paz.maria@acad.espm.br::51bcb9ea-1759-49ad-8583-3e4856da66d2" providerId="AD" clId="Web-{715324DA-6B2E-F5D3-DC2F-D7BC111608F1}" dt="2024-05-13T00:19:43.451" v="195"/>
          <ac:spMkLst>
            <pc:docMk/>
            <pc:sldMk cId="3085472018" sldId="412"/>
            <ac:spMk id="17" creationId="{2E534178-8257-089B-8E7F-FC3AA5CF695B}"/>
          </ac:spMkLst>
        </pc:spChg>
        <pc:spChg chg="add del">
          <ac:chgData name="MARIA BEATRIZ LUBIATO PAZ" userId="S::paz.maria@acad.espm.br::51bcb9ea-1759-49ad-8583-3e4856da66d2" providerId="AD" clId="Web-{715324DA-6B2E-F5D3-DC2F-D7BC111608F1}" dt="2024-05-13T00:34:44.397" v="355"/>
          <ac:spMkLst>
            <pc:docMk/>
            <pc:sldMk cId="3085472018" sldId="412"/>
            <ac:spMk id="19" creationId="{8BEFE64C-8ED4-3833-02E1-AAD55CEE3DEF}"/>
          </ac:spMkLst>
        </pc:spChg>
        <pc:spChg chg="add del mod">
          <ac:chgData name="MARIA BEATRIZ LUBIATO PAZ" userId="S::paz.maria@acad.espm.br::51bcb9ea-1759-49ad-8583-3e4856da66d2" providerId="AD" clId="Web-{715324DA-6B2E-F5D3-DC2F-D7BC111608F1}" dt="2024-05-13T00:36:56.212" v="368"/>
          <ac:spMkLst>
            <pc:docMk/>
            <pc:sldMk cId="3085472018" sldId="412"/>
            <ac:spMk id="20" creationId="{AB23F1D7-E9FF-4634-64E8-6F9AF8F1790E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41:12.844" v="408" actId="14100"/>
          <ac:spMkLst>
            <pc:docMk/>
            <pc:sldMk cId="3085472018" sldId="412"/>
            <ac:spMk id="22" creationId="{43131773-311C-4901-E099-8D31E5C573ED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8:22.183" v="382" actId="1076"/>
          <ac:spMkLst>
            <pc:docMk/>
            <pc:sldMk cId="3085472018" sldId="412"/>
            <ac:spMk id="23" creationId="{317B75C8-1801-FAD6-5807-5057767F3634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9:05.278" v="389" actId="20577"/>
          <ac:spMkLst>
            <pc:docMk/>
            <pc:sldMk cId="3085472018" sldId="412"/>
            <ac:spMk id="24" creationId="{C60DC8B0-3BB8-95F0-CA73-7E15EA19CB9D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39:09.013" v="391" actId="20577"/>
          <ac:spMkLst>
            <pc:docMk/>
            <pc:sldMk cId="3085472018" sldId="412"/>
            <ac:spMk id="25" creationId="{6C8E9090-BE39-2616-94FC-B8A304F7EEC0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40:32.624" v="401"/>
          <ac:spMkLst>
            <pc:docMk/>
            <pc:sldMk cId="3085472018" sldId="412"/>
            <ac:spMk id="26" creationId="{D3EFC084-030B-28D6-282F-2D4505989790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40:45.563" v="403" actId="1076"/>
          <ac:spMkLst>
            <pc:docMk/>
            <pc:sldMk cId="3085472018" sldId="412"/>
            <ac:spMk id="27" creationId="{1A697C61-36CC-4F2E-EE82-F526B7FC4F42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40:57.500" v="406" actId="1076"/>
          <ac:spMkLst>
            <pc:docMk/>
            <pc:sldMk cId="3085472018" sldId="412"/>
            <ac:spMk id="28" creationId="{59A3F55E-FDAB-A57B-23A5-4F6E441B3093}"/>
          </ac:spMkLst>
        </pc:spChg>
      </pc:sldChg>
      <pc:sldChg chg="addSp delSp modSp add replId">
        <pc:chgData name="MARIA BEATRIZ LUBIATO PAZ" userId="S::paz.maria@acad.espm.br::51bcb9ea-1759-49ad-8583-3e4856da66d2" providerId="AD" clId="Web-{715324DA-6B2E-F5D3-DC2F-D7BC111608F1}" dt="2024-05-13T00:27:33.777" v="280" actId="1076"/>
        <pc:sldMkLst>
          <pc:docMk/>
          <pc:sldMk cId="1158131075" sldId="413"/>
        </pc:sldMkLst>
        <pc:spChg chg="del mod">
          <ac:chgData name="MARIA BEATRIZ LUBIATO PAZ" userId="S::paz.maria@acad.espm.br::51bcb9ea-1759-49ad-8583-3e4856da66d2" providerId="AD" clId="Web-{715324DA-6B2E-F5D3-DC2F-D7BC111608F1}" dt="2024-05-12T23:58:14.148" v="11"/>
          <ac:spMkLst>
            <pc:docMk/>
            <pc:sldMk cId="1158131075" sldId="413"/>
            <ac:spMk id="3" creationId="{AC4EF451-55E7-0F63-38C4-6695709D0CD5}"/>
          </ac:spMkLst>
        </pc:spChg>
        <pc:spChg chg="add mod">
          <ac:chgData name="MARIA BEATRIZ LUBIATO PAZ" userId="S::paz.maria@acad.espm.br::51bcb9ea-1759-49ad-8583-3e4856da66d2" providerId="AD" clId="Web-{715324DA-6B2E-F5D3-DC2F-D7BC111608F1}" dt="2024-05-13T00:27:33.777" v="280" actId="1076"/>
          <ac:spMkLst>
            <pc:docMk/>
            <pc:sldMk cId="1158131075" sldId="413"/>
            <ac:spMk id="6" creationId="{726A9051-261A-7416-B659-46E1AE8E7EE5}"/>
          </ac:spMkLst>
        </pc:spChg>
        <pc:picChg chg="del">
          <ac:chgData name="MARIA BEATRIZ LUBIATO PAZ" userId="S::paz.maria@acad.espm.br::51bcb9ea-1759-49ad-8583-3e4856da66d2" providerId="AD" clId="Web-{715324DA-6B2E-F5D3-DC2F-D7BC111608F1}" dt="2024-05-12T23:56:42.537" v="2"/>
          <ac:picMkLst>
            <pc:docMk/>
            <pc:sldMk cId="1158131075" sldId="413"/>
            <ac:picMk id="2" creationId="{A411826B-53B5-7B3D-BC90-CF96D4ACDFEC}"/>
          </ac:picMkLst>
        </pc:picChg>
        <pc:picChg chg="add mod">
          <ac:chgData name="MARIA BEATRIZ LUBIATO PAZ" userId="S::paz.maria@acad.espm.br::51bcb9ea-1759-49ad-8583-3e4856da66d2" providerId="AD" clId="Web-{715324DA-6B2E-F5D3-DC2F-D7BC111608F1}" dt="2024-05-12T23:57:30.085" v="8" actId="1076"/>
          <ac:picMkLst>
            <pc:docMk/>
            <pc:sldMk cId="1158131075" sldId="413"/>
            <ac:picMk id="5" creationId="{4FF49473-F397-DD1B-505A-C4469F5F00B7}"/>
          </ac:picMkLst>
        </pc:picChg>
      </pc:sldChg>
      <pc:sldChg chg="add del replId">
        <pc:chgData name="MARIA BEATRIZ LUBIATO PAZ" userId="S::paz.maria@acad.espm.br::51bcb9ea-1759-49ad-8583-3e4856da66d2" providerId="AD" clId="Web-{715324DA-6B2E-F5D3-DC2F-D7BC111608F1}" dt="2024-05-13T00:18:11.121" v="161"/>
        <pc:sldMkLst>
          <pc:docMk/>
          <pc:sldMk cId="3202310329" sldId="414"/>
        </pc:sldMkLst>
      </pc:sldChg>
    </pc:docChg>
  </pc:docChgLst>
  <pc:docChgLst>
    <pc:chgData name="MARIA BEATRIZ LUBIATO PAZ" userId="S::paz.maria@acad.espm.br::51bcb9ea-1759-49ad-8583-3e4856da66d2" providerId="AD" clId="Web-{DB011DD4-1148-48BE-27BD-8D4621A4FE49}"/>
    <pc:docChg chg="addSld modSld">
      <pc:chgData name="MARIA BEATRIZ LUBIATO PAZ" userId="S::paz.maria@acad.espm.br::51bcb9ea-1759-49ad-8583-3e4856da66d2" providerId="AD" clId="Web-{DB011DD4-1148-48BE-27BD-8D4621A4FE49}" dt="2024-06-09T22:22:50.576" v="9" actId="1076"/>
      <pc:docMkLst>
        <pc:docMk/>
      </pc:docMkLst>
      <pc:sldChg chg="modSp new">
        <pc:chgData name="MARIA BEATRIZ LUBIATO PAZ" userId="S::paz.maria@acad.espm.br::51bcb9ea-1759-49ad-8583-3e4856da66d2" providerId="AD" clId="Web-{DB011DD4-1148-48BE-27BD-8D4621A4FE49}" dt="2024-06-09T22:22:50.576" v="9" actId="1076"/>
        <pc:sldMkLst>
          <pc:docMk/>
          <pc:sldMk cId="2760375220" sldId="414"/>
        </pc:sldMkLst>
        <pc:spChg chg="mod">
          <ac:chgData name="MARIA BEATRIZ LUBIATO PAZ" userId="S::paz.maria@acad.espm.br::51bcb9ea-1759-49ad-8583-3e4856da66d2" providerId="AD" clId="Web-{DB011DD4-1148-48BE-27BD-8D4621A4FE49}" dt="2024-06-09T22:22:08.667" v="5" actId="20577"/>
          <ac:spMkLst>
            <pc:docMk/>
            <pc:sldMk cId="2760375220" sldId="414"/>
            <ac:spMk id="2" creationId="{4D62696F-F9E8-04CB-ADEA-57AE4A64CCAA}"/>
          </ac:spMkLst>
        </pc:spChg>
        <pc:spChg chg="mod">
          <ac:chgData name="MARIA BEATRIZ LUBIATO PAZ" userId="S::paz.maria@acad.espm.br::51bcb9ea-1759-49ad-8583-3e4856da66d2" providerId="AD" clId="Web-{DB011DD4-1148-48BE-27BD-8D4621A4FE49}" dt="2024-06-09T22:22:50.576" v="9" actId="1076"/>
          <ac:spMkLst>
            <pc:docMk/>
            <pc:sldMk cId="2760375220" sldId="414"/>
            <ac:spMk id="3" creationId="{FB70D35B-6078-DC09-4063-49B00E1CA7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6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7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3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E68AC08-60AB-59E0-DA8F-498C9F26A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CAAD79-0F28-E27E-3415-F91C82E2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1BBD38-60F1-DEF8-CA7D-5DB3E2D5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E6B663-76A9-99E3-003F-54C0C9C7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4A85E6B-D9D6-122C-BE65-44FDAEAF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0363563-C230-8255-8A77-C6F5DC02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131-1AAA-1028-5EA8-E8A5703C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37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99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>
            <a:extLst>
              <a:ext uri="{FF2B5EF4-FFF2-40B4-BE49-F238E27FC236}">
                <a16:creationId xmlns:a16="http://schemas.microsoft.com/office/drawing/2014/main" id="{5E0168A1-8EA7-E075-A0E3-CC98D3A7A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235F4B08-36B8-4D96-46A3-640589F2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71E3A63B-01EF-B3B1-F861-1BBC4411F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D93AB7B1-DA47-81AC-9BD3-0767E499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DF44C2-2412-E9A3-C652-50DB0A3633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FA877A3-B2AE-5C65-DE20-D1638787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2064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0D34EE-F9DA-E443-4A73-7A028CD1DC77}"/>
              </a:ext>
            </a:extLst>
          </p:cNvPr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1AC28-AEBA-F273-D81B-DCB3F7595C06}"/>
              </a:ext>
            </a:extLst>
          </p:cNvPr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A6858-F008-49D8-3E6E-18FE1289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697063-5A37-7E43-799C-8864FD42BAAC}"/>
              </a:ext>
            </a:extLst>
          </p:cNvPr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CB1A0F-CA1C-711E-F4D9-F402746EC55D}"/>
              </a:ext>
            </a:extLst>
          </p:cNvPr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1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E99B326-A023-FA69-54A8-41EDB127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11850" y="2343150"/>
            <a:ext cx="5568950" cy="43640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0AE23B93-BC49-29E1-B798-915A07D7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8F560B-EB0A-0B8F-398E-F722EDBB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>
            <a:extLst>
              <a:ext uri="{FF2B5EF4-FFF2-40B4-BE49-F238E27FC236}">
                <a16:creationId xmlns:a16="http://schemas.microsoft.com/office/drawing/2014/main" id="{50E14D9C-F921-BC70-06C5-A5EA5B6D0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9052D5D9-AE58-DD9D-727D-1C56CD81B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A1832A-296F-F6EB-4898-71502D9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ACDE134D-DD43-3620-325A-4A99219D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2607" y="2343150"/>
            <a:ext cx="8828193" cy="43594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30948FD6-EB3A-E209-9FB2-BA50C6FF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1FF07184-0225-A61B-4E28-216D83D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6AEDCC27-3D2D-8BF3-A3A5-7B4D71810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58ACB73-92C2-C4E9-8121-A1F481E78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8F3615-70B1-95E3-FD7B-A65D25151B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653D8540-5794-860E-E6C6-CB80F405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5893F-4A9C-ABB2-2B83-283067F829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C01F4F-AA50-6589-C5AA-A98B0D5AF7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B70107-5AE5-7117-0F14-6BF9DD30CB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45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F6276F98-083C-C436-D4E0-BB6B1D617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536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70" r:id="rId14"/>
    <p:sldLayoutId id="214748366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orraz.co.i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ssellbrand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bea3116.github.io/.repositor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12DB-62CB-A384-9219-BA28D4BC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63040"/>
            <a:ext cx="10360152" cy="447141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DESENVOLVIMENTO DE PROTÓTIPO DE INTERFACE GRÁFICA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F6524-F7ED-4A7D-26BB-56EB992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5044668"/>
          </a:xfrm>
        </p:spPr>
        <p:txBody>
          <a:bodyPr/>
          <a:lstStyle/>
          <a:p>
            <a:r>
              <a:rPr lang="en-US" dirty="0" err="1"/>
              <a:t>Referências</a:t>
            </a: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A411826B-53B5-7B3D-BC90-CF96D4ACDFE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76" y="1506464"/>
            <a:ext cx="10039048" cy="44957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D40AE8-6A22-AB62-111B-5F095FBC8F46}"/>
              </a:ext>
            </a:extLst>
          </p:cNvPr>
          <p:cNvSpPr txBox="1"/>
          <p:nvPr/>
        </p:nvSpPr>
        <p:spPr>
          <a:xfrm>
            <a:off x="3227293" y="6006352"/>
            <a:ext cx="5737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https://www.liorraz.co.il/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8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F6524-F7ED-4A7D-26BB-56EB992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5044668"/>
          </a:xfrm>
        </p:spPr>
        <p:txBody>
          <a:bodyPr/>
          <a:lstStyle/>
          <a:p>
            <a:r>
              <a:rPr lang="en-US" dirty="0" err="1"/>
              <a:t>Referências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FF49473-F397-DD1B-505A-C4469F5F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1" y="1352150"/>
            <a:ext cx="10655906" cy="48673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6A9051-261A-7416-B659-46E1AE8E7EE5}"/>
              </a:ext>
            </a:extLst>
          </p:cNvPr>
          <p:cNvSpPr txBox="1"/>
          <p:nvPr/>
        </p:nvSpPr>
        <p:spPr>
          <a:xfrm>
            <a:off x="3574676" y="6219263"/>
            <a:ext cx="5177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https://www.russellbrand.com/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3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7810-3839-E257-D40F-83B086F7D0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3" y="5997922"/>
            <a:ext cx="8931275" cy="1720850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err="1"/>
              <a:t>Página</a:t>
            </a:r>
            <a:r>
              <a:rPr lang="en-US" sz="3600" dirty="0"/>
              <a:t> </a:t>
            </a:r>
            <a:r>
              <a:rPr lang="en-US" sz="3600" err="1"/>
              <a:t>inicial</a:t>
            </a:r>
            <a:endParaRPr lang="en-US" sz="36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1D7E71-33D2-94FA-7B28-23C12B2704A6}"/>
              </a:ext>
            </a:extLst>
          </p:cNvPr>
          <p:cNvSpPr/>
          <p:nvPr/>
        </p:nvSpPr>
        <p:spPr>
          <a:xfrm>
            <a:off x="1490737" y="662214"/>
            <a:ext cx="9204476" cy="5200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1E7B0A-EA66-71EE-9D64-832F764A030A}"/>
              </a:ext>
            </a:extLst>
          </p:cNvPr>
          <p:cNvSpPr/>
          <p:nvPr/>
        </p:nvSpPr>
        <p:spPr>
          <a:xfrm>
            <a:off x="3432024" y="3622524"/>
            <a:ext cx="5479142" cy="1149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9F9A51-D2CF-0077-7D4E-B5E435E030A1}"/>
              </a:ext>
            </a:extLst>
          </p:cNvPr>
          <p:cNvSpPr/>
          <p:nvPr/>
        </p:nvSpPr>
        <p:spPr>
          <a:xfrm>
            <a:off x="4432904" y="4928809"/>
            <a:ext cx="3326190" cy="4112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Profissão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986B5F-813A-898A-F629-0B7DC99B0240}"/>
              </a:ext>
            </a:extLst>
          </p:cNvPr>
          <p:cNvSpPr/>
          <p:nvPr/>
        </p:nvSpPr>
        <p:spPr>
          <a:xfrm>
            <a:off x="1487713" y="665238"/>
            <a:ext cx="9204476" cy="4112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PÁGINA INICIAL  SOBRE  TRABALHOS  CONTATO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F34D47-DCD9-6877-A69D-E1F325BDB353}"/>
              </a:ext>
            </a:extLst>
          </p:cNvPr>
          <p:cNvSpPr/>
          <p:nvPr/>
        </p:nvSpPr>
        <p:spPr>
          <a:xfrm>
            <a:off x="3825119" y="2413000"/>
            <a:ext cx="4692952" cy="1209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Imagem 1</a:t>
            </a:r>
          </a:p>
        </p:txBody>
      </p:sp>
    </p:spTree>
    <p:extLst>
      <p:ext uri="{BB962C8B-B14F-4D97-AF65-F5344CB8AC3E}">
        <p14:creationId xmlns:p14="http://schemas.microsoft.com/office/powerpoint/2010/main" val="114158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81D994-5EF7-CED3-598D-E32334386F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3" y="5997922"/>
            <a:ext cx="8931275" cy="1720850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 err="1"/>
              <a:t>Sobre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804A45-58FD-E6C8-39F7-0AB9A8816954}"/>
              </a:ext>
            </a:extLst>
          </p:cNvPr>
          <p:cNvSpPr/>
          <p:nvPr/>
        </p:nvSpPr>
        <p:spPr>
          <a:xfrm>
            <a:off x="1490737" y="662214"/>
            <a:ext cx="9204476" cy="5200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04EF4D-5942-0073-227F-814E9AD66E38}"/>
              </a:ext>
            </a:extLst>
          </p:cNvPr>
          <p:cNvSpPr/>
          <p:nvPr/>
        </p:nvSpPr>
        <p:spPr>
          <a:xfrm>
            <a:off x="1487713" y="665238"/>
            <a:ext cx="9204476" cy="4112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PÁGINA INICIAL  SOBRE  TRABALHOS  CONTATO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D1D5A08-AADD-C51D-427D-544B0B93CC51}"/>
              </a:ext>
            </a:extLst>
          </p:cNvPr>
          <p:cNvSpPr/>
          <p:nvPr/>
        </p:nvSpPr>
        <p:spPr>
          <a:xfrm>
            <a:off x="2274794" y="1311089"/>
            <a:ext cx="7642411" cy="15352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Imagem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415645D-C0D1-5C39-181D-0898596C8B3D}"/>
              </a:ext>
            </a:extLst>
          </p:cNvPr>
          <p:cNvSpPr txBox="1"/>
          <p:nvPr/>
        </p:nvSpPr>
        <p:spPr>
          <a:xfrm>
            <a:off x="4515970" y="3025588"/>
            <a:ext cx="31488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Sobre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78A2375-FBC9-D9E2-2947-8892102A8A6B}"/>
              </a:ext>
            </a:extLst>
          </p:cNvPr>
          <p:cNvSpPr txBox="1"/>
          <p:nvPr/>
        </p:nvSpPr>
        <p:spPr>
          <a:xfrm>
            <a:off x="2274794" y="3429000"/>
            <a:ext cx="76424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Lorem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ipsum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dolor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sit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amet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consectetur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adipiscing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elit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Donec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sodales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in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risus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sed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porttitor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Donec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ac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rutrum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diam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sit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amet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interdum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nulla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In vitae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tincidunt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tortor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sit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amet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rhoncus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justo.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Quisque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et augue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nisi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Quisque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vel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bibendum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est,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nec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bibendum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turpis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Fusce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bibendum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tortor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quis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enim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vulputate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eu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dignissim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tellus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porta.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Nulla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eros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libero,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faucibus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vel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leo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in,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ultricies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fringilla</a:t>
            </a:r>
            <a:r>
              <a:rPr lang="pt-BR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est. </a:t>
            </a:r>
          </a:p>
        </p:txBody>
      </p:sp>
    </p:spTree>
    <p:extLst>
      <p:ext uri="{BB962C8B-B14F-4D97-AF65-F5344CB8AC3E}">
        <p14:creationId xmlns:p14="http://schemas.microsoft.com/office/powerpoint/2010/main" val="15546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80A76D-9CAD-D47A-6092-A41280A86E41}"/>
              </a:ext>
            </a:extLst>
          </p:cNvPr>
          <p:cNvSpPr txBox="1">
            <a:spLocks/>
          </p:cNvSpPr>
          <p:nvPr/>
        </p:nvSpPr>
        <p:spPr>
          <a:xfrm>
            <a:off x="1630363" y="5997922"/>
            <a:ext cx="8931275" cy="17208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err="1"/>
              <a:t>Trabalhos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C67EA68-A42B-413B-A472-FC2FB4C8E636}"/>
              </a:ext>
            </a:extLst>
          </p:cNvPr>
          <p:cNvSpPr/>
          <p:nvPr/>
        </p:nvSpPr>
        <p:spPr>
          <a:xfrm>
            <a:off x="1490737" y="662214"/>
            <a:ext cx="9204476" cy="5200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942C049-5B25-C04C-70E0-C5E353C39D77}"/>
              </a:ext>
            </a:extLst>
          </p:cNvPr>
          <p:cNvSpPr/>
          <p:nvPr/>
        </p:nvSpPr>
        <p:spPr>
          <a:xfrm>
            <a:off x="1487713" y="665238"/>
            <a:ext cx="9204476" cy="4112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PÁGINA INICIAL  SOBRE  TRABALHOS  CONTATO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3AAA934-D7F6-10AA-1B2C-18F165FBAF12}"/>
              </a:ext>
            </a:extLst>
          </p:cNvPr>
          <p:cNvSpPr/>
          <p:nvPr/>
        </p:nvSpPr>
        <p:spPr>
          <a:xfrm>
            <a:off x="2779058" y="1624853"/>
            <a:ext cx="2285999" cy="16360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Trabalho 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D57FAD4-D541-5686-BE1D-85F12DC39B43}"/>
              </a:ext>
            </a:extLst>
          </p:cNvPr>
          <p:cNvSpPr/>
          <p:nvPr/>
        </p:nvSpPr>
        <p:spPr>
          <a:xfrm>
            <a:off x="2779058" y="3798794"/>
            <a:ext cx="2285999" cy="16360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Trabalho 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393E35D-68FC-F023-BD0C-379887D74812}"/>
              </a:ext>
            </a:extLst>
          </p:cNvPr>
          <p:cNvSpPr txBox="1"/>
          <p:nvPr/>
        </p:nvSpPr>
        <p:spPr>
          <a:xfrm>
            <a:off x="5356411" y="1624852"/>
            <a:ext cx="4975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Título Trabalho 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97F920-2C3C-DBBA-492E-0B0496E55B70}"/>
              </a:ext>
            </a:extLst>
          </p:cNvPr>
          <p:cNvSpPr txBox="1"/>
          <p:nvPr/>
        </p:nvSpPr>
        <p:spPr>
          <a:xfrm>
            <a:off x="5356411" y="1961029"/>
            <a:ext cx="512108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Lorem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ipsum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dolor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sit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amet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consectetur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adipiscing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elit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Donec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sodales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risus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sed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porttitor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Donec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ac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rutrum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diam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sit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amet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interdum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nulla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. In vitae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tincidunt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tortor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sit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amet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rhoncus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justo.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Quisque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et augue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nisi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E422C1-6368-630B-7417-39DDE2AF7324}"/>
              </a:ext>
            </a:extLst>
          </p:cNvPr>
          <p:cNvSpPr txBox="1"/>
          <p:nvPr/>
        </p:nvSpPr>
        <p:spPr>
          <a:xfrm>
            <a:off x="5356411" y="4134970"/>
            <a:ext cx="512108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Lorem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ipsum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dolor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sit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amet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consectetur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adipiscing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elit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Donec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sodales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risus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sed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porttitor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Donec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ac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rutrum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diam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sit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amet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interdum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nulla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. In vitae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tincidunt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tortor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sit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amet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rhoncus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justo.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Quisque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 et augue </a:t>
            </a:r>
            <a:r>
              <a:rPr lang="pt-BR" sz="1600" dirty="0" err="1">
                <a:solidFill>
                  <a:srgbClr val="000000"/>
                </a:solidFill>
                <a:ea typeface="+mn-lt"/>
                <a:cs typeface="+mn-lt"/>
              </a:rPr>
              <a:t>nisi</a:t>
            </a:r>
            <a:r>
              <a:rPr lang="pt-BR" sz="16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BR" sz="1600" dirty="0">
              <a:solidFill>
                <a:srgbClr val="000000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D76B8B1-1425-ADF3-765D-7D0012F597A5}"/>
              </a:ext>
            </a:extLst>
          </p:cNvPr>
          <p:cNvSpPr txBox="1"/>
          <p:nvPr/>
        </p:nvSpPr>
        <p:spPr>
          <a:xfrm>
            <a:off x="5356411" y="3798793"/>
            <a:ext cx="4975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Título Trabalho 1</a:t>
            </a:r>
          </a:p>
        </p:txBody>
      </p:sp>
    </p:spTree>
    <p:extLst>
      <p:ext uri="{BB962C8B-B14F-4D97-AF65-F5344CB8AC3E}">
        <p14:creationId xmlns:p14="http://schemas.microsoft.com/office/powerpoint/2010/main" val="101911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6E2B3-5834-BD55-3B58-B2CB9E5D6C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3" y="5997922"/>
            <a:ext cx="8931275" cy="1720850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 err="1"/>
              <a:t>Contato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D24C93E-A798-FDC8-9503-2D8281B563C4}"/>
              </a:ext>
            </a:extLst>
          </p:cNvPr>
          <p:cNvSpPr/>
          <p:nvPr/>
        </p:nvSpPr>
        <p:spPr>
          <a:xfrm>
            <a:off x="1490737" y="662214"/>
            <a:ext cx="9204476" cy="52009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E534178-8257-089B-8E7F-FC3AA5CF695B}"/>
              </a:ext>
            </a:extLst>
          </p:cNvPr>
          <p:cNvSpPr/>
          <p:nvPr/>
        </p:nvSpPr>
        <p:spPr>
          <a:xfrm>
            <a:off x="1487713" y="665238"/>
            <a:ext cx="9204476" cy="4112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PÁGINA INICIAL  SOBRE  TRABALHOS  CONTATO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131773-311C-4901-E099-8D31E5C573ED}"/>
              </a:ext>
            </a:extLst>
          </p:cNvPr>
          <p:cNvSpPr/>
          <p:nvPr/>
        </p:nvSpPr>
        <p:spPr>
          <a:xfrm>
            <a:off x="2274794" y="2935942"/>
            <a:ext cx="7642411" cy="2554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Imagem 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17B75C8-1801-FAD6-5807-5057767F3634}"/>
              </a:ext>
            </a:extLst>
          </p:cNvPr>
          <p:cNvSpPr txBox="1"/>
          <p:nvPr/>
        </p:nvSpPr>
        <p:spPr>
          <a:xfrm>
            <a:off x="2745440" y="1535206"/>
            <a:ext cx="1613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Contato 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60DC8B0-3BB8-95F0-CA73-7E15EA19CB9D}"/>
              </a:ext>
            </a:extLst>
          </p:cNvPr>
          <p:cNvSpPr txBox="1"/>
          <p:nvPr/>
        </p:nvSpPr>
        <p:spPr>
          <a:xfrm>
            <a:off x="5289175" y="1535206"/>
            <a:ext cx="1613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Contato 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C8E9090-BE39-2616-94FC-B8A304F7EEC0}"/>
              </a:ext>
            </a:extLst>
          </p:cNvPr>
          <p:cNvSpPr txBox="1"/>
          <p:nvPr/>
        </p:nvSpPr>
        <p:spPr>
          <a:xfrm>
            <a:off x="7832910" y="1535205"/>
            <a:ext cx="1613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Contato 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EFC084-030B-28D6-282F-2D4505989790}"/>
              </a:ext>
            </a:extLst>
          </p:cNvPr>
          <p:cNvSpPr txBox="1"/>
          <p:nvPr/>
        </p:nvSpPr>
        <p:spPr>
          <a:xfrm>
            <a:off x="2644587" y="1904999"/>
            <a:ext cx="1591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Lorem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ipsum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dolor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sit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amet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A697C61-36CC-4F2E-EE82-F526B7FC4F42}"/>
              </a:ext>
            </a:extLst>
          </p:cNvPr>
          <p:cNvSpPr txBox="1"/>
          <p:nvPr/>
        </p:nvSpPr>
        <p:spPr>
          <a:xfrm>
            <a:off x="5210734" y="1904999"/>
            <a:ext cx="1591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Lorem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ipsum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dolor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sit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amet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A3F55E-FDAB-A57B-23A5-4F6E441B3093}"/>
              </a:ext>
            </a:extLst>
          </p:cNvPr>
          <p:cNvSpPr txBox="1"/>
          <p:nvPr/>
        </p:nvSpPr>
        <p:spPr>
          <a:xfrm>
            <a:off x="7754469" y="1904998"/>
            <a:ext cx="1591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Lorem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ipsum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dolor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sit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amet</a:t>
            </a:r>
            <a:r>
              <a:rPr lang="pt-BR" sz="16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47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2696F-F9E8-04CB-ADEA-57AE4A64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0D35B-6078-DC09-4063-49B00E1CA7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3" y="4661647"/>
            <a:ext cx="8931275" cy="1720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  <a:hlinkClick r:id="rId2"/>
              </a:rPr>
              <a:t>https://mariabea3116.github.io/.repositorio/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3752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8" id="{D1701C6D-ECCE-4AB4-AA49-48BAB1CE7003}" vid="{37F9E7E9-DDFF-4744-91DC-21DD4845CB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C71B42-4016-428B-9745-27057802D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C9B6E4-47D3-464E-8364-AD7B35DA4B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0F9548-B8AC-4D42-9765-A5CD9A25F53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Widescreen</PresentationFormat>
  <Paragraphs>122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Berlin</vt:lpstr>
      <vt:lpstr>DESENVOLVIMENTO DE PROTÓTIPO DE INTERFACE GRÁFICA</vt:lpstr>
      <vt:lpstr>Referências</vt:lpstr>
      <vt:lpstr>Referências</vt:lpstr>
      <vt:lpstr>Apresentação do PowerPoint</vt:lpstr>
      <vt:lpstr>Apresentação do PowerPoint</vt:lpstr>
      <vt:lpstr>Apresentação do PowerPoint</vt:lpstr>
      <vt:lpstr>Apresentação do PowerPoint</vt:lpstr>
      <vt:lpstr>Produto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 MARKETING  MEETING</dc:title>
  <dc:creator/>
  <cp:lastModifiedBy/>
  <cp:revision>228</cp:revision>
  <dcterms:created xsi:type="dcterms:W3CDTF">2024-05-12T23:46:20Z</dcterms:created>
  <dcterms:modified xsi:type="dcterms:W3CDTF">2024-06-09T22:22:51Z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