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fc6172e7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fc6172e7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c6172e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c6172e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fc6172e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fc6172e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fc62a95df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fc62a95df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gif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Face detection and Region of interest (ROI) 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0950" y="883863"/>
            <a:ext cx="4606500" cy="8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Using </a:t>
            </a:r>
            <a:r>
              <a:rPr b="1" lang="ru">
                <a:solidFill>
                  <a:srgbClr val="24292E"/>
                </a:solidFill>
                <a:highlight>
                  <a:srgbClr val="FFFFFF"/>
                </a:highlight>
              </a:rPr>
              <a:t>face-detection-adas-0001 </a:t>
            </a:r>
            <a:r>
              <a:rPr lang="ru"/>
              <a:t>model (Network operation time = 25 ms) and then select ROI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8625" y="150600"/>
            <a:ext cx="3141475" cy="149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77725"/>
            <a:ext cx="4606500" cy="259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8622" y="2975925"/>
            <a:ext cx="1585525" cy="159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3"/>
          <p:cNvCxnSpPr/>
          <p:nvPr/>
        </p:nvCxnSpPr>
        <p:spPr>
          <a:xfrm>
            <a:off x="3648175" y="2343750"/>
            <a:ext cx="3361800" cy="625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" name="Google Shape;60;p13"/>
          <p:cNvCxnSpPr/>
          <p:nvPr/>
        </p:nvCxnSpPr>
        <p:spPr>
          <a:xfrm>
            <a:off x="2460400" y="3563325"/>
            <a:ext cx="2969700" cy="1007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3"/>
          <p:cNvCxnSpPr/>
          <p:nvPr/>
        </p:nvCxnSpPr>
        <p:spPr>
          <a:xfrm rot="10800000">
            <a:off x="2460450" y="3542125"/>
            <a:ext cx="3075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/>
          <p:nvPr/>
        </p:nvCxnSpPr>
        <p:spPr>
          <a:xfrm rot="10800000">
            <a:off x="2460400" y="2343750"/>
            <a:ext cx="10500" cy="1219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3"/>
          <p:cNvCxnSpPr/>
          <p:nvPr/>
        </p:nvCxnSpPr>
        <p:spPr>
          <a:xfrm flipH="1">
            <a:off x="2460450" y="2343750"/>
            <a:ext cx="339300" cy="1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625" y="8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Face landmarks detection and eye regions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28725" y="657150"/>
            <a:ext cx="848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</a:rPr>
              <a:t>Using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b="1" lang="ru">
                <a:solidFill>
                  <a:srgbClr val="24292E"/>
                </a:solidFill>
                <a:highlight>
                  <a:srgbClr val="FFFFFF"/>
                </a:highlight>
              </a:rPr>
              <a:t>landmarks-regression-retail-0009 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model (Network operation time = 2 ms) and then select eye regions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275" y="1485450"/>
            <a:ext cx="3237825" cy="331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6275" y="2249688"/>
            <a:ext cx="1056600" cy="10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1743" y="2249687"/>
            <a:ext cx="1056600" cy="107908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/>
          <p:nvPr/>
        </p:nvSpPr>
        <p:spPr>
          <a:xfrm>
            <a:off x="2481600" y="2417975"/>
            <a:ext cx="806100" cy="742500"/>
          </a:xfrm>
          <a:prstGeom prst="rect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3764825" y="2417975"/>
            <a:ext cx="806100" cy="742500"/>
          </a:xfrm>
          <a:prstGeom prst="rect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4"/>
          <p:cNvCxnSpPr>
            <a:stCxn id="73" idx="0"/>
            <a:endCxn id="72" idx="0"/>
          </p:cNvCxnSpPr>
          <p:nvPr/>
        </p:nvCxnSpPr>
        <p:spPr>
          <a:xfrm rot="-5400000">
            <a:off x="4358250" y="776075"/>
            <a:ext cx="168300" cy="3115500"/>
          </a:xfrm>
          <a:prstGeom prst="curvedConnector3">
            <a:avLst>
              <a:gd fmla="val 241481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6" name="Google Shape;76;p14"/>
          <p:cNvCxnSpPr>
            <a:stCxn id="74" idx="2"/>
            <a:endCxn id="71" idx="2"/>
          </p:cNvCxnSpPr>
          <p:nvPr/>
        </p:nvCxnSpPr>
        <p:spPr>
          <a:xfrm flipH="1" rot="-5400000">
            <a:off x="5807075" y="1521275"/>
            <a:ext cx="168300" cy="3446700"/>
          </a:xfrm>
          <a:prstGeom prst="curvedConnector3">
            <a:avLst>
              <a:gd fmla="val 241481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120850" y="91725"/>
            <a:ext cx="4444800" cy="17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Replacing eyes with an image and final image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127150" y="236325"/>
            <a:ext cx="4812900" cy="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/>
              <a:t>Overlay the image of the eye on our eye region </a:t>
            </a:r>
            <a:endParaRPr sz="1800"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8826" y="980939"/>
            <a:ext cx="713275" cy="760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5360" y="997135"/>
            <a:ext cx="713275" cy="72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2037" y="1004661"/>
            <a:ext cx="713400" cy="7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/>
          <p:nvPr/>
        </p:nvSpPr>
        <p:spPr>
          <a:xfrm>
            <a:off x="4928613" y="1028060"/>
            <a:ext cx="713400" cy="666600"/>
          </a:xfrm>
          <a:prstGeom prst="mathPlus">
            <a:avLst>
              <a:gd fmla="val 23520" name="adj1"/>
            </a:avLst>
          </a:prstGeom>
          <a:solidFill>
            <a:srgbClr val="00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6355423" y="1149688"/>
            <a:ext cx="713400" cy="4233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0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>
            <p:ph idx="2" type="body"/>
          </p:nvPr>
        </p:nvSpPr>
        <p:spPr>
          <a:xfrm>
            <a:off x="5863850" y="3083388"/>
            <a:ext cx="30762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000"/>
              <a:t>The final result</a:t>
            </a:r>
            <a:endParaRPr sz="3000"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7249" y="1984801"/>
            <a:ext cx="5425414" cy="30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45" y="3662817"/>
            <a:ext cx="713400" cy="698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7838" y="211363"/>
            <a:ext cx="5590126" cy="472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623" y="211360"/>
            <a:ext cx="713275" cy="72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8550" y="1944624"/>
            <a:ext cx="713400" cy="71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18926" y="1920914"/>
            <a:ext cx="713275" cy="760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0800000">
            <a:off x="2216125" y="3627238"/>
            <a:ext cx="722825" cy="76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10800000">
            <a:off x="1123863" y="3662813"/>
            <a:ext cx="713350" cy="6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/>
          <p:nvPr/>
        </p:nvSpPr>
        <p:spPr>
          <a:xfrm>
            <a:off x="229852" y="1101577"/>
            <a:ext cx="610800" cy="610800"/>
          </a:xfrm>
          <a:prstGeom prst="mathMultiply">
            <a:avLst>
              <a:gd fmla="val 23520" name="adj1"/>
            </a:avLst>
          </a:prstGeom>
          <a:solidFill>
            <a:srgbClr val="00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178563" y="2803725"/>
            <a:ext cx="713400" cy="7134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0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882" y="226167"/>
            <a:ext cx="713400" cy="698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9875" y="1944624"/>
            <a:ext cx="713400" cy="7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/>
          <p:nvPr/>
        </p:nvSpPr>
        <p:spPr>
          <a:xfrm>
            <a:off x="1119863" y="1073685"/>
            <a:ext cx="713400" cy="666600"/>
          </a:xfrm>
          <a:prstGeom prst="mathPlus">
            <a:avLst>
              <a:gd fmla="val 23520" name="adj1"/>
            </a:avLst>
          </a:prstGeom>
          <a:solidFill>
            <a:srgbClr val="00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1123838" y="2803725"/>
            <a:ext cx="713400" cy="7134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0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" name="Google Shape;107;p16"/>
          <p:cNvCxnSpPr>
            <a:stCxn id="100" idx="1"/>
            <a:endCxn id="99" idx="3"/>
          </p:cNvCxnSpPr>
          <p:nvPr/>
        </p:nvCxnSpPr>
        <p:spPr>
          <a:xfrm>
            <a:off x="1837213" y="4012213"/>
            <a:ext cx="378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6"/>
          <p:cNvCxnSpPr>
            <a:stCxn id="99" idx="2"/>
            <a:endCxn id="98" idx="2"/>
          </p:cNvCxnSpPr>
          <p:nvPr/>
        </p:nvCxnSpPr>
        <p:spPr>
          <a:xfrm rot="10800000">
            <a:off x="2575438" y="2681638"/>
            <a:ext cx="2100" cy="945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