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C98F2C-2CBD-4886-9393-4C00CD268519}">
  <a:tblStyle styleId="{0CC98F2C-2CBD-4886-9393-4C00CD2685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1B9B70-6808-4C7B-B945-F66A6750AE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633aa3cc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633aa3cc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633aa3cc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633aa3cc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69d8525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69d8525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069d8525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069d8525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069d852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069d852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33aa3cc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633aa3cc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633aa3cc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633aa3cc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069d8525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069d8525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69d8525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69d8525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dd70852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dd70852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62485d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62485d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dd70852e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dd70852e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069d8525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069d8525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dd70852e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dd70852e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62485dad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62485dad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33aa3cc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33aa3cc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62485dad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62485dad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485dad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485dad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62485dad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62485dad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069d8525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069d8525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33aa3c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633aa3c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633aa3cc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633aa3cc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633aa3cc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633aa3cc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633aa3cc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633aa3cc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633aa3cc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633aa3cc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33aa3cc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633aa3cc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15125" y="1021350"/>
            <a:ext cx="4033500" cy="31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Final  Minería de Datos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1" b="1"/>
              <a:t>Ventas de una distribuidora de combustibles</a:t>
            </a:r>
            <a:endParaRPr sz="2311" b="1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150" y="3971913"/>
            <a:ext cx="2228850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5011375" y="1362825"/>
            <a:ext cx="3837000" cy="26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 Leonardo Padilla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María Camila Preciado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Universidad Nacional de Colombia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50" y="1890425"/>
            <a:ext cx="7896225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Categorización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2638113" y="1254013"/>
            <a:ext cx="40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Ranking de dimensiones según la entropía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25" y="226750"/>
            <a:ext cx="39624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9225" y="1881225"/>
            <a:ext cx="6607451" cy="30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5108200" y="1190825"/>
            <a:ext cx="41502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Entropía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Agrupación</a:t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645375" y="1226550"/>
            <a:ext cx="75861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Los atributos categóricos (tipo de EDS, ubicación de la EDS) son binarizados;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Se ejecutan tres diferentes algoritmos de agrupación (k-means, H-DBSCAN, Spectral Clustering);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Se calcula el coeficiente de silueta para cada algoritmo.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1129475" y="3120500"/>
          <a:ext cx="3442525" cy="1377442"/>
        </p:xfrm>
        <a:graphic>
          <a:graphicData uri="http://schemas.openxmlformats.org/drawingml/2006/table">
            <a:tbl>
              <a:tblPr>
                <a:noFill/>
                <a:tableStyleId>{AB1B9B70-6808-4C7B-B945-F66A6750AE91}</a:tableStyleId>
              </a:tblPr>
              <a:tblGrid>
                <a:gridCol w="187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Algoritmo</a:t>
                      </a:r>
                      <a:endParaRPr sz="15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Coeficiente de silueta</a:t>
                      </a:r>
                      <a:endParaRPr sz="15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k - means</a:t>
                      </a:r>
                      <a:endParaRPr sz="15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0.36</a:t>
                      </a:r>
                      <a:endParaRPr sz="15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H-DBSCAN</a:t>
                      </a:r>
                      <a:endParaRPr sz="15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0.71</a:t>
                      </a:r>
                      <a:endParaRPr sz="15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Spectral Clustering</a:t>
                      </a:r>
                      <a:endParaRPr sz="15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0.81</a:t>
                      </a:r>
                      <a:endParaRPr sz="15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- K-means 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075" y="1142450"/>
            <a:ext cx="5479775" cy="354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645375" y="1226550"/>
            <a:ext cx="25164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Se detectan dos grupos.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Grupo 1 tiene 80% de transacciones de Diesel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Grupo 2, tiene el 77% de transacciones de Extra y GNV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de agrupación - H-DBSCAN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250" y="1105600"/>
            <a:ext cx="544005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/>
        </p:nvSpPr>
        <p:spPr>
          <a:xfrm>
            <a:off x="645375" y="1226550"/>
            <a:ext cx="25164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Se detectan 24 grupos.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Aparentemente, cada grupo está determinado por una ubicación diferente de la EDS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311700" y="1993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25" y="941600"/>
            <a:ext cx="3666775" cy="27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25" y="3760400"/>
            <a:ext cx="3666775" cy="130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4425" y="969675"/>
            <a:ext cx="3367875" cy="27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3200" y="3740375"/>
            <a:ext cx="3439100" cy="1351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223100" y="1648400"/>
            <a:ext cx="3594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N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A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I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V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E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B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A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Y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E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4899300" y="1017800"/>
            <a:ext cx="3594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Á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R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L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Ó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" name="Google Shape;181;p27"/>
          <p:cNvCxnSpPr/>
          <p:nvPr/>
        </p:nvCxnSpPr>
        <p:spPr>
          <a:xfrm>
            <a:off x="4800600" y="807100"/>
            <a:ext cx="45600" cy="4410900"/>
          </a:xfrm>
          <a:prstGeom prst="straightConnector1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>
            <a:off x="4796475" y="3358775"/>
            <a:ext cx="4164300" cy="1784700"/>
          </a:xfrm>
          <a:prstGeom prst="rect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60150" y="-522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Hiperparametros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50" y="1065500"/>
            <a:ext cx="3842180" cy="14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75" y="3102850"/>
            <a:ext cx="3745318" cy="14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9125" y="341875"/>
            <a:ext cx="3842175" cy="13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7524" y="1965300"/>
            <a:ext cx="3842175" cy="136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2400" y="3671125"/>
            <a:ext cx="3944193" cy="14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>
            <a:off x="0" y="5555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Con dos ramificaciones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0" y="257680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Con tres ramificaciones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4842925" y="-246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Con cinco ramificaciones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4842925" y="164237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Con diez ramificaciones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4919125" y="325440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Con doce ramificaciones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Asociación</a:t>
            </a:r>
            <a:endParaRPr/>
          </a:p>
        </p:txBody>
      </p:sp>
      <p:graphicFrame>
        <p:nvGraphicFramePr>
          <p:cNvPr id="203" name="Google Shape;203;p29"/>
          <p:cNvGraphicFramePr/>
          <p:nvPr/>
        </p:nvGraphicFramePr>
        <p:xfrm>
          <a:off x="311700" y="152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{AB1B9B70-6808-4C7B-B945-F66A6750AE91}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InvoiceNo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Description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536384</a:t>
                      </a: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HEART OF WICKER LARGE</a:t>
                      </a: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536388</a:t>
                      </a: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HOOK HANGER MAGIC TOADSTOOL</a:t>
                      </a: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536408</a:t>
                      </a: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 PENCILS TALL TUBE SKULLS</a:t>
                      </a: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536408</a:t>
                      </a: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COLOUR SPACEBOY PEN</a:t>
                      </a: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536409</a:t>
                      </a: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STRAND GLASS NECKLACE CRYSTAL</a:t>
                      </a:r>
                      <a:endParaRPr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4" name="Google Shape;204;p29"/>
          <p:cNvSpPr txBox="1"/>
          <p:nvPr/>
        </p:nvSpPr>
        <p:spPr>
          <a:xfrm>
            <a:off x="4572000" y="1371050"/>
            <a:ext cx="4054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 cuenta con un conjunto de datos transaccional, con ventas de productos online.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Dataset Original de 8 dimensiones y 540.000 filas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Dataset usado 2 dimension y 111.140 filas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El conjunto de datos fue binarizado para aplicar los algoritmos de asociación.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aplica One-hot-Encoder</a:t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50" y="1560950"/>
            <a:ext cx="8760701" cy="202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1264175" y="3656225"/>
            <a:ext cx="3470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5 rows × 89 columns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311700" y="2736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reemplaza los valores distintos con 0 por el nombre de cada producto</a:t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25" y="1322600"/>
            <a:ext cx="8114300" cy="36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Introducción</a:t>
            </a:r>
            <a:endParaRPr/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Análisis Exploratorio</a:t>
            </a:r>
            <a:endParaRPr/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Pre-Procesamiento</a:t>
            </a:r>
            <a:endParaRPr/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Agrupación</a:t>
            </a:r>
            <a:endParaRPr/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Clasificación</a:t>
            </a:r>
            <a:endParaRPr/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Asociación</a:t>
            </a:r>
            <a:endParaRPr/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Conclusiones</a:t>
            </a:r>
            <a:endParaRPr/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Proyecto sobre el Paro Nacional 2021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/>
          <p:nvPr/>
        </p:nvSpPr>
        <p:spPr>
          <a:xfrm>
            <a:off x="3443400" y="3160475"/>
            <a:ext cx="2257200" cy="155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 Apriori</a:t>
            </a:r>
            <a:endParaRPr/>
          </a:p>
        </p:txBody>
      </p:sp>
      <p:sp>
        <p:nvSpPr>
          <p:cNvPr id="224" name="Google Shape;224;p32"/>
          <p:cNvSpPr txBox="1"/>
          <p:nvPr/>
        </p:nvSpPr>
        <p:spPr>
          <a:xfrm>
            <a:off x="3322950" y="3321150"/>
            <a:ext cx="2498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observan 48 reglas de asociación, todas de segundo orden.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 correlacionada + </a:t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50" y="1356075"/>
            <a:ext cx="7903675" cy="15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/>
          <p:nvPr/>
        </p:nvSpPr>
        <p:spPr>
          <a:xfrm>
            <a:off x="3443400" y="3594250"/>
            <a:ext cx="2257200" cy="1123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Reglas según el método FT-GROWTH</a:t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75" y="1325925"/>
            <a:ext cx="8238325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/>
          <p:nvPr/>
        </p:nvSpPr>
        <p:spPr>
          <a:xfrm>
            <a:off x="3631425" y="3718175"/>
            <a:ext cx="31977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Item set Frecuente : 180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Reglas: 30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250" y="2130250"/>
            <a:ext cx="6125774" cy="13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50" y="562875"/>
            <a:ext cx="8679900" cy="3826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Diesel es el tipo de producto con ventas con mayor variabilidad mientras que GNV es el que presenta menor variabilidad;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 el periodo de tiempo observado, GNV fue el segundo tipo de producto con mayor cantidad de transacciones;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Existe un sub-registro en las transacciones relacionadas con GNV;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GNV y EXTRA son productos, mayoritariamente, asociados a EDS de areas; metropolitanas, mientras que Corriente está asociado a EDS en todo el país;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 transacciones de Diesel son aquellas con mayor calificación positiva por parte de los clientes.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</a:t>
            </a:r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Extragimos los casos de COVID -19 registrados a partir de información suministrada por la secretaría de salud;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Construcción de series temporales;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buscó las fechas más importantes relacionadas con el paro, en Bogotá, intentando discriminar por la localidad;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</a:t>
            </a:r>
            <a:endParaRPr/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0825"/>
            <a:ext cx="8038550" cy="28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</a:t>
            </a:r>
            <a:endParaRPr/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25" y="1017800"/>
            <a:ext cx="7880350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tercer pico parece estar relacionado a efectos estacionales;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inicio del tercer pico parece haber sido previo al inicio del paro;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análisis por localidades muestra un comportamiento muy similar en toda Bogotá.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- Descripción del Dataset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645375" y="1486825"/>
            <a:ext cx="7586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Reportes de ventas de los meses de octubre, noviembre y diciembre de 2019 de una distribuidora de combustibles.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Las ventas registradas provienen de más de 900 EDS repartidas en todo el territorio nacional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El principal producto del negocio son los combustibles: Corriente, Diesel, GNV, Extra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110875" y="3482750"/>
            <a:ext cx="71388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Roboto"/>
                <a:ea typeface="Roboto"/>
                <a:cs typeface="Roboto"/>
                <a:sym typeface="Roboto"/>
              </a:rPr>
              <a:t>DIMENSIONES: 50</a:t>
            </a:r>
            <a:endParaRPr sz="21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Roboto"/>
                <a:ea typeface="Roboto"/>
                <a:cs typeface="Roboto"/>
                <a:sym typeface="Roboto"/>
              </a:rPr>
              <a:t>FILAS: 500.000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Exploratorio</a:t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619750" y="1832700"/>
          <a:ext cx="3010300" cy="1981050"/>
        </p:xfrm>
        <a:graphic>
          <a:graphicData uri="http://schemas.openxmlformats.org/drawingml/2006/table">
            <a:tbl>
              <a:tblPr>
                <a:noFill/>
                <a:tableStyleId>{0CC98F2C-2CBD-4886-9393-4C00CD268519}</a:tableStyleId>
              </a:tblPr>
              <a:tblGrid>
                <a:gridCol w="150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TIPOS DE COMBUSTIBLES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Corriente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226805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GNV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184525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Diesel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71830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9873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7" name="Google Shape;107;p16"/>
          <p:cNvGraphicFramePr/>
          <p:nvPr/>
        </p:nvGraphicFramePr>
        <p:xfrm>
          <a:off x="4193475" y="85600"/>
          <a:ext cx="4425625" cy="4804525"/>
        </p:xfrm>
        <a:graphic>
          <a:graphicData uri="http://schemas.openxmlformats.org/drawingml/2006/table">
            <a:tbl>
              <a:tblPr>
                <a:noFill/>
                <a:tableStyleId>{0CC98F2C-2CBD-4886-9393-4C00CD268519}</a:tableStyleId>
              </a:tblPr>
              <a:tblGrid>
                <a:gridCol w="307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7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10 MEJORES ESTACIONES DE SERVICIO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EDS betania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4404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EDS el jardin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3973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EDS la 25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3575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EDS terpel boston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3522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EDS La conejera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3257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EDS Av boyacáa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3119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EDS Auto liquidos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3063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EDS Las vegas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2983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EDS Estacion de servicio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2792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EDS Puerta de Oro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2729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33800"/>
            <a:ext cx="8664924" cy="43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r="33302"/>
          <a:stretch/>
        </p:blipFill>
        <p:spPr>
          <a:xfrm>
            <a:off x="2252225" y="415950"/>
            <a:ext cx="5394876" cy="43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Pre-Procesamiento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00" y="959500"/>
            <a:ext cx="8146975" cy="3822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75" y="375325"/>
            <a:ext cx="8452651" cy="43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400" y="129263"/>
            <a:ext cx="6313575" cy="48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Presentación en pantalla (16:9)</PresentationFormat>
  <Paragraphs>155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Roboto</vt:lpstr>
      <vt:lpstr>Geometric</vt:lpstr>
      <vt:lpstr>Proyecto Final  Minería de Datos  Ventas de una distribuidora de combustibles</vt:lpstr>
      <vt:lpstr>Tabla de Contenido</vt:lpstr>
      <vt:lpstr>Introducción - Descripción del Dataset</vt:lpstr>
      <vt:lpstr>Análisis Exploratorio</vt:lpstr>
      <vt:lpstr>Presentación de PowerPoint</vt:lpstr>
      <vt:lpstr>Presentación de PowerPoint</vt:lpstr>
      <vt:lpstr>Pre-Procesamiento</vt:lpstr>
      <vt:lpstr>Presentación de PowerPoint</vt:lpstr>
      <vt:lpstr>PCA</vt:lpstr>
      <vt:lpstr>Categorización</vt:lpstr>
      <vt:lpstr>Ranking Entropía</vt:lpstr>
      <vt:lpstr>Agrupación</vt:lpstr>
      <vt:lpstr>Resultados - K-means </vt:lpstr>
      <vt:lpstr>Resultados de agrupación - H-DBSCAN</vt:lpstr>
      <vt:lpstr>Clasificación</vt:lpstr>
      <vt:lpstr>Hiperparametros</vt:lpstr>
      <vt:lpstr>Asociación</vt:lpstr>
      <vt:lpstr>Se aplica One-hot-Encoder</vt:lpstr>
      <vt:lpstr>Se reemplaza los valores distintos con 0 por el nombre de cada producto</vt:lpstr>
      <vt:lpstr>Metodo Apriori</vt:lpstr>
      <vt:lpstr>Reglas según el método FT-GROWTH</vt:lpstr>
      <vt:lpstr>Presentación de PowerPoint</vt:lpstr>
      <vt:lpstr>Conclusiones</vt:lpstr>
      <vt:lpstr>COVID-19</vt:lpstr>
      <vt:lpstr>COVID-19</vt:lpstr>
      <vt:lpstr>COVID-19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 Minería de Datos  Ventas de una distribuidora de combustibles</dc:title>
  <cp:lastModifiedBy>Camila Preciado</cp:lastModifiedBy>
  <cp:revision>1</cp:revision>
  <dcterms:modified xsi:type="dcterms:W3CDTF">2021-07-25T22:58:37Z</dcterms:modified>
</cp:coreProperties>
</file>