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9" r:id="rId3"/>
    <p:sldId id="271" r:id="rId4"/>
    <p:sldId id="272" r:id="rId5"/>
    <p:sldId id="273" r:id="rId6"/>
    <p:sldId id="257" r:id="rId7"/>
    <p:sldId id="258" r:id="rId8"/>
    <p:sldId id="259" r:id="rId9"/>
    <p:sldId id="262" r:id="rId10"/>
    <p:sldId id="263" r:id="rId11"/>
    <p:sldId id="281" r:id="rId12"/>
    <p:sldId id="282" r:id="rId13"/>
    <p:sldId id="283" r:id="rId14"/>
    <p:sldId id="284" r:id="rId15"/>
    <p:sldId id="285" r:id="rId16"/>
    <p:sldId id="276" r:id="rId17"/>
    <p:sldId id="277" r:id="rId18"/>
    <p:sldId id="278" r:id="rId19"/>
    <p:sldId id="279" r:id="rId20"/>
    <p:sldId id="274" r:id="rId21"/>
    <p:sldId id="275" r:id="rId22"/>
    <p:sldId id="280" r:id="rId23"/>
    <p:sldId id="26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7B08C7B-7E71-47FC-AF61-CD4B941855AE}" v="158" dt="2021-12-17T02:45:58.356"/>
    <p1510:client id="{7F0441FB-EA9D-4D6D-814F-2AF9DBE72EFF}" v="25" dt="2021-12-17T02:17:16.333"/>
    <p1510:client id="{E857B58F-16A2-4AC0-BD73-EC5278294B47}" v="90" dt="2021-12-17T02:33:44.22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ia Celestie Sebastian" userId="S::c0831435@mylambton.ca::3f0fec9a-0ce7-49fd-b2f3-aa6e136324dd" providerId="AD" clId="Web-{E857B58F-16A2-4AC0-BD73-EC5278294B47}"/>
    <pc:docChg chg="addSld delSld modSld sldOrd">
      <pc:chgData name="Maria Celestie Sebastian" userId="S::c0831435@mylambton.ca::3f0fec9a-0ce7-49fd-b2f3-aa6e136324dd" providerId="AD" clId="Web-{E857B58F-16A2-4AC0-BD73-EC5278294B47}" dt="2021-12-17T02:33:44.220" v="86" actId="1076"/>
      <pc:docMkLst>
        <pc:docMk/>
      </pc:docMkLst>
      <pc:sldChg chg="add del">
        <pc:chgData name="Maria Celestie Sebastian" userId="S::c0831435@mylambton.ca::3f0fec9a-0ce7-49fd-b2f3-aa6e136324dd" providerId="AD" clId="Web-{E857B58F-16A2-4AC0-BD73-EC5278294B47}" dt="2021-12-17T02:33:19.658" v="77"/>
        <pc:sldMkLst>
          <pc:docMk/>
          <pc:sldMk cId="1183446780" sldId="263"/>
        </pc:sldMkLst>
      </pc:sldChg>
      <pc:sldChg chg="modSp">
        <pc:chgData name="Maria Celestie Sebastian" userId="S::c0831435@mylambton.ca::3f0fec9a-0ce7-49fd-b2f3-aa6e136324dd" providerId="AD" clId="Web-{E857B58F-16A2-4AC0-BD73-EC5278294B47}" dt="2021-12-17T02:19:37.858" v="9" actId="20577"/>
        <pc:sldMkLst>
          <pc:docMk/>
          <pc:sldMk cId="3061704766" sldId="274"/>
        </pc:sldMkLst>
        <pc:spChg chg="mod">
          <ac:chgData name="Maria Celestie Sebastian" userId="S::c0831435@mylambton.ca::3f0fec9a-0ce7-49fd-b2f3-aa6e136324dd" providerId="AD" clId="Web-{E857B58F-16A2-4AC0-BD73-EC5278294B47}" dt="2021-12-17T02:19:37.858" v="9" actId="20577"/>
          <ac:spMkLst>
            <pc:docMk/>
            <pc:sldMk cId="3061704766" sldId="274"/>
            <ac:spMk id="3" creationId="{9318BC3C-7459-47AD-B418-BE61F57CD11F}"/>
          </ac:spMkLst>
        </pc:spChg>
      </pc:sldChg>
      <pc:sldChg chg="addSp delSp modSp add replId">
        <pc:chgData name="Maria Celestie Sebastian" userId="S::c0831435@mylambton.ca::3f0fec9a-0ce7-49fd-b2f3-aa6e136324dd" providerId="AD" clId="Web-{E857B58F-16A2-4AC0-BD73-EC5278294B47}" dt="2021-12-17T02:21:05.343" v="18" actId="1076"/>
        <pc:sldMkLst>
          <pc:docMk/>
          <pc:sldMk cId="1368265801" sldId="275"/>
        </pc:sldMkLst>
        <pc:spChg chg="mod">
          <ac:chgData name="Maria Celestie Sebastian" userId="S::c0831435@mylambton.ca::3f0fec9a-0ce7-49fd-b2f3-aa6e136324dd" providerId="AD" clId="Web-{E857B58F-16A2-4AC0-BD73-EC5278294B47}" dt="2021-12-17T02:20:56.952" v="16"/>
          <ac:spMkLst>
            <pc:docMk/>
            <pc:sldMk cId="1368265801" sldId="275"/>
            <ac:spMk id="2" creationId="{260B214B-A3E9-4AEC-9B77-DEC7CA4251FD}"/>
          </ac:spMkLst>
        </pc:spChg>
        <pc:spChg chg="del mod">
          <ac:chgData name="Maria Celestie Sebastian" userId="S::c0831435@mylambton.ca::3f0fec9a-0ce7-49fd-b2f3-aa6e136324dd" providerId="AD" clId="Web-{E857B58F-16A2-4AC0-BD73-EC5278294B47}" dt="2021-12-17T02:20:41.015" v="13"/>
          <ac:spMkLst>
            <pc:docMk/>
            <pc:sldMk cId="1368265801" sldId="275"/>
            <ac:spMk id="3" creationId="{9318BC3C-7459-47AD-B418-BE61F57CD11F}"/>
          </ac:spMkLst>
        </pc:spChg>
        <pc:spChg chg="add del">
          <ac:chgData name="Maria Celestie Sebastian" userId="S::c0831435@mylambton.ca::3f0fec9a-0ce7-49fd-b2f3-aa6e136324dd" providerId="AD" clId="Web-{E857B58F-16A2-4AC0-BD73-EC5278294B47}" dt="2021-12-17T02:20:56.952" v="16"/>
          <ac:spMkLst>
            <pc:docMk/>
            <pc:sldMk cId="1368265801" sldId="275"/>
            <ac:spMk id="8" creationId="{907EF6B7-1338-4443-8C46-6A318D952DFD}"/>
          </ac:spMkLst>
        </pc:spChg>
        <pc:spChg chg="add del">
          <ac:chgData name="Maria Celestie Sebastian" userId="S::c0831435@mylambton.ca::3f0fec9a-0ce7-49fd-b2f3-aa6e136324dd" providerId="AD" clId="Web-{E857B58F-16A2-4AC0-BD73-EC5278294B47}" dt="2021-12-17T02:20:56.952" v="16"/>
          <ac:spMkLst>
            <pc:docMk/>
            <pc:sldMk cId="1368265801" sldId="275"/>
            <ac:spMk id="10" creationId="{DAAE4CDD-124C-4DCF-9584-B6033B545DD5}"/>
          </ac:spMkLst>
        </pc:spChg>
        <pc:spChg chg="add del">
          <ac:chgData name="Maria Celestie Sebastian" userId="S::c0831435@mylambton.ca::3f0fec9a-0ce7-49fd-b2f3-aa6e136324dd" providerId="AD" clId="Web-{E857B58F-16A2-4AC0-BD73-EC5278294B47}" dt="2021-12-17T02:20:56.952" v="16"/>
          <ac:spMkLst>
            <pc:docMk/>
            <pc:sldMk cId="1368265801" sldId="275"/>
            <ac:spMk id="12" creationId="{081E4A58-353D-44AE-B2FC-2A74E2E400F7}"/>
          </ac:spMkLst>
        </pc:spChg>
        <pc:spChg chg="add">
          <ac:chgData name="Maria Celestie Sebastian" userId="S::c0831435@mylambton.ca::3f0fec9a-0ce7-49fd-b2f3-aa6e136324dd" providerId="AD" clId="Web-{E857B58F-16A2-4AC0-BD73-EC5278294B47}" dt="2021-12-17T02:20:56.952" v="16"/>
          <ac:spMkLst>
            <pc:docMk/>
            <pc:sldMk cId="1368265801" sldId="275"/>
            <ac:spMk id="14" creationId="{A4AC5506-6312-4701-8D3C-40187889A947}"/>
          </ac:spMkLst>
        </pc:spChg>
        <pc:spChg chg="add del">
          <ac:chgData name="Maria Celestie Sebastian" userId="S::c0831435@mylambton.ca::3f0fec9a-0ce7-49fd-b2f3-aa6e136324dd" providerId="AD" clId="Web-{E857B58F-16A2-4AC0-BD73-EC5278294B47}" dt="2021-12-17T02:20:56.937" v="15"/>
          <ac:spMkLst>
            <pc:docMk/>
            <pc:sldMk cId="1368265801" sldId="275"/>
            <ac:spMk id="17" creationId="{D4771268-CB57-404A-9271-370EB28F6090}"/>
          </ac:spMkLst>
        </pc:spChg>
        <pc:picChg chg="add mod ord">
          <ac:chgData name="Maria Celestie Sebastian" userId="S::c0831435@mylambton.ca::3f0fec9a-0ce7-49fd-b2f3-aa6e136324dd" providerId="AD" clId="Web-{E857B58F-16A2-4AC0-BD73-EC5278294B47}" dt="2021-12-17T02:21:05.343" v="18" actId="1076"/>
          <ac:picMkLst>
            <pc:docMk/>
            <pc:sldMk cId="1368265801" sldId="275"/>
            <ac:picMk id="4" creationId="{67F35881-259A-47FE-BFE9-7BF6D8D9663D}"/>
          </ac:picMkLst>
        </pc:picChg>
      </pc:sldChg>
      <pc:sldChg chg="modSp add ord replId">
        <pc:chgData name="Maria Celestie Sebastian" userId="S::c0831435@mylambton.ca::3f0fec9a-0ce7-49fd-b2f3-aa6e136324dd" providerId="AD" clId="Web-{E857B58F-16A2-4AC0-BD73-EC5278294B47}" dt="2021-12-17T02:21:58.374" v="26" actId="20577"/>
        <pc:sldMkLst>
          <pc:docMk/>
          <pc:sldMk cId="1947348289" sldId="276"/>
        </pc:sldMkLst>
        <pc:spChg chg="mod">
          <ac:chgData name="Maria Celestie Sebastian" userId="S::c0831435@mylambton.ca::3f0fec9a-0ce7-49fd-b2f3-aa6e136324dd" providerId="AD" clId="Web-{E857B58F-16A2-4AC0-BD73-EC5278294B47}" dt="2021-12-17T02:21:49.749" v="23" actId="20577"/>
          <ac:spMkLst>
            <pc:docMk/>
            <pc:sldMk cId="1947348289" sldId="276"/>
            <ac:spMk id="2" creationId="{260B214B-A3E9-4AEC-9B77-DEC7CA4251FD}"/>
          </ac:spMkLst>
        </pc:spChg>
        <pc:spChg chg="mod">
          <ac:chgData name="Maria Celestie Sebastian" userId="S::c0831435@mylambton.ca::3f0fec9a-0ce7-49fd-b2f3-aa6e136324dd" providerId="AD" clId="Web-{E857B58F-16A2-4AC0-BD73-EC5278294B47}" dt="2021-12-17T02:21:58.374" v="26" actId="20577"/>
          <ac:spMkLst>
            <pc:docMk/>
            <pc:sldMk cId="1947348289" sldId="276"/>
            <ac:spMk id="3" creationId="{9318BC3C-7459-47AD-B418-BE61F57CD11F}"/>
          </ac:spMkLst>
        </pc:spChg>
      </pc:sldChg>
      <pc:sldChg chg="addSp delSp modSp add replId">
        <pc:chgData name="Maria Celestie Sebastian" userId="S::c0831435@mylambton.ca::3f0fec9a-0ce7-49fd-b2f3-aa6e136324dd" providerId="AD" clId="Web-{E857B58F-16A2-4AC0-BD73-EC5278294B47}" dt="2021-12-17T02:23:02.578" v="34" actId="1076"/>
        <pc:sldMkLst>
          <pc:docMk/>
          <pc:sldMk cId="1414734224" sldId="277"/>
        </pc:sldMkLst>
        <pc:spChg chg="mod">
          <ac:chgData name="Maria Celestie Sebastian" userId="S::c0831435@mylambton.ca::3f0fec9a-0ce7-49fd-b2f3-aa6e136324dd" providerId="AD" clId="Web-{E857B58F-16A2-4AC0-BD73-EC5278294B47}" dt="2021-12-17T02:22:51.015" v="30"/>
          <ac:spMkLst>
            <pc:docMk/>
            <pc:sldMk cId="1414734224" sldId="277"/>
            <ac:spMk id="2" creationId="{260B214B-A3E9-4AEC-9B77-DEC7CA4251FD}"/>
          </ac:spMkLst>
        </pc:spChg>
        <pc:spChg chg="del mod">
          <ac:chgData name="Maria Celestie Sebastian" userId="S::c0831435@mylambton.ca::3f0fec9a-0ce7-49fd-b2f3-aa6e136324dd" providerId="AD" clId="Web-{E857B58F-16A2-4AC0-BD73-EC5278294B47}" dt="2021-12-17T02:22:47.968" v="29"/>
          <ac:spMkLst>
            <pc:docMk/>
            <pc:sldMk cId="1414734224" sldId="277"/>
            <ac:spMk id="3" creationId="{9318BC3C-7459-47AD-B418-BE61F57CD11F}"/>
          </ac:spMkLst>
        </pc:spChg>
        <pc:spChg chg="del">
          <ac:chgData name="Maria Celestie Sebastian" userId="S::c0831435@mylambton.ca::3f0fec9a-0ce7-49fd-b2f3-aa6e136324dd" providerId="AD" clId="Web-{E857B58F-16A2-4AC0-BD73-EC5278294B47}" dt="2021-12-17T02:22:51.015" v="30"/>
          <ac:spMkLst>
            <pc:docMk/>
            <pc:sldMk cId="1414734224" sldId="277"/>
            <ac:spMk id="8" creationId="{907EF6B7-1338-4443-8C46-6A318D952DFD}"/>
          </ac:spMkLst>
        </pc:spChg>
        <pc:spChg chg="del">
          <ac:chgData name="Maria Celestie Sebastian" userId="S::c0831435@mylambton.ca::3f0fec9a-0ce7-49fd-b2f3-aa6e136324dd" providerId="AD" clId="Web-{E857B58F-16A2-4AC0-BD73-EC5278294B47}" dt="2021-12-17T02:22:51.015" v="30"/>
          <ac:spMkLst>
            <pc:docMk/>
            <pc:sldMk cId="1414734224" sldId="277"/>
            <ac:spMk id="10" creationId="{DAAE4CDD-124C-4DCF-9584-B6033B545DD5}"/>
          </ac:spMkLst>
        </pc:spChg>
        <pc:spChg chg="del">
          <ac:chgData name="Maria Celestie Sebastian" userId="S::c0831435@mylambton.ca::3f0fec9a-0ce7-49fd-b2f3-aa6e136324dd" providerId="AD" clId="Web-{E857B58F-16A2-4AC0-BD73-EC5278294B47}" dt="2021-12-17T02:22:51.015" v="30"/>
          <ac:spMkLst>
            <pc:docMk/>
            <pc:sldMk cId="1414734224" sldId="277"/>
            <ac:spMk id="12" creationId="{081E4A58-353D-44AE-B2FC-2A74E2E400F7}"/>
          </ac:spMkLst>
        </pc:spChg>
        <pc:spChg chg="add">
          <ac:chgData name="Maria Celestie Sebastian" userId="S::c0831435@mylambton.ca::3f0fec9a-0ce7-49fd-b2f3-aa6e136324dd" providerId="AD" clId="Web-{E857B58F-16A2-4AC0-BD73-EC5278294B47}" dt="2021-12-17T02:22:51.015" v="30"/>
          <ac:spMkLst>
            <pc:docMk/>
            <pc:sldMk cId="1414734224" sldId="277"/>
            <ac:spMk id="17" creationId="{A4AC5506-6312-4701-8D3C-40187889A947}"/>
          </ac:spMkLst>
        </pc:spChg>
        <pc:picChg chg="add mod ord">
          <ac:chgData name="Maria Celestie Sebastian" userId="S::c0831435@mylambton.ca::3f0fec9a-0ce7-49fd-b2f3-aa6e136324dd" providerId="AD" clId="Web-{E857B58F-16A2-4AC0-BD73-EC5278294B47}" dt="2021-12-17T02:23:02.578" v="34" actId="1076"/>
          <ac:picMkLst>
            <pc:docMk/>
            <pc:sldMk cId="1414734224" sldId="277"/>
            <ac:picMk id="4" creationId="{7A86EAED-887F-4E1A-AE5D-90071415CCBA}"/>
          </ac:picMkLst>
        </pc:picChg>
      </pc:sldChg>
      <pc:sldChg chg="addSp delSp modSp add replId">
        <pc:chgData name="Maria Celestie Sebastian" userId="S::c0831435@mylambton.ca::3f0fec9a-0ce7-49fd-b2f3-aa6e136324dd" providerId="AD" clId="Web-{E857B58F-16A2-4AC0-BD73-EC5278294B47}" dt="2021-12-17T02:29:18.829" v="57" actId="20577"/>
        <pc:sldMkLst>
          <pc:docMk/>
          <pc:sldMk cId="1923956732" sldId="278"/>
        </pc:sldMkLst>
        <pc:spChg chg="mod">
          <ac:chgData name="Maria Celestie Sebastian" userId="S::c0831435@mylambton.ca::3f0fec9a-0ce7-49fd-b2f3-aa6e136324dd" providerId="AD" clId="Web-{E857B58F-16A2-4AC0-BD73-EC5278294B47}" dt="2021-12-17T02:29:18.829" v="57" actId="20577"/>
          <ac:spMkLst>
            <pc:docMk/>
            <pc:sldMk cId="1923956732" sldId="278"/>
            <ac:spMk id="2" creationId="{260B214B-A3E9-4AEC-9B77-DEC7CA4251FD}"/>
          </ac:spMkLst>
        </pc:spChg>
        <pc:spChg chg="add del mod">
          <ac:chgData name="Maria Celestie Sebastian" userId="S::c0831435@mylambton.ca::3f0fec9a-0ce7-49fd-b2f3-aa6e136324dd" providerId="AD" clId="Web-{E857B58F-16A2-4AC0-BD73-EC5278294B47}" dt="2021-12-17T02:25:08.922" v="37"/>
          <ac:spMkLst>
            <pc:docMk/>
            <pc:sldMk cId="1923956732" sldId="278"/>
            <ac:spMk id="5" creationId="{052F8CF5-0798-4192-B095-F35372EAE3D2}"/>
          </ac:spMkLst>
        </pc:spChg>
        <pc:picChg chg="del">
          <ac:chgData name="Maria Celestie Sebastian" userId="S::c0831435@mylambton.ca::3f0fec9a-0ce7-49fd-b2f3-aa6e136324dd" providerId="AD" clId="Web-{E857B58F-16A2-4AC0-BD73-EC5278294B47}" dt="2021-12-17T02:25:05.844" v="36"/>
          <ac:picMkLst>
            <pc:docMk/>
            <pc:sldMk cId="1923956732" sldId="278"/>
            <ac:picMk id="4" creationId="{7A86EAED-887F-4E1A-AE5D-90071415CCBA}"/>
          </ac:picMkLst>
        </pc:picChg>
        <pc:picChg chg="add mod ord">
          <ac:chgData name="Maria Celestie Sebastian" userId="S::c0831435@mylambton.ca::3f0fec9a-0ce7-49fd-b2f3-aa6e136324dd" providerId="AD" clId="Web-{E857B58F-16A2-4AC0-BD73-EC5278294B47}" dt="2021-12-17T02:25:15.406" v="39" actId="1076"/>
          <ac:picMkLst>
            <pc:docMk/>
            <pc:sldMk cId="1923956732" sldId="278"/>
            <ac:picMk id="6" creationId="{24A157AF-5CE9-4C49-8B14-F436139FD8AD}"/>
          </ac:picMkLst>
        </pc:picChg>
      </pc:sldChg>
      <pc:sldChg chg="addSp delSp modSp add replId">
        <pc:chgData name="Maria Celestie Sebastian" userId="S::c0831435@mylambton.ca::3f0fec9a-0ce7-49fd-b2f3-aa6e136324dd" providerId="AD" clId="Web-{E857B58F-16A2-4AC0-BD73-EC5278294B47}" dt="2021-12-17T02:29:26.860" v="58"/>
        <pc:sldMkLst>
          <pc:docMk/>
          <pc:sldMk cId="4209263496" sldId="279"/>
        </pc:sldMkLst>
        <pc:spChg chg="mod">
          <ac:chgData name="Maria Celestie Sebastian" userId="S::c0831435@mylambton.ca::3f0fec9a-0ce7-49fd-b2f3-aa6e136324dd" providerId="AD" clId="Web-{E857B58F-16A2-4AC0-BD73-EC5278294B47}" dt="2021-12-17T02:29:08.735" v="51" actId="20577"/>
          <ac:spMkLst>
            <pc:docMk/>
            <pc:sldMk cId="4209263496" sldId="279"/>
            <ac:spMk id="2" creationId="{260B214B-A3E9-4AEC-9B77-DEC7CA4251FD}"/>
          </ac:spMkLst>
        </pc:spChg>
        <pc:spChg chg="add del mod">
          <ac:chgData name="Maria Celestie Sebastian" userId="S::c0831435@mylambton.ca::3f0fec9a-0ce7-49fd-b2f3-aa6e136324dd" providerId="AD" clId="Web-{E857B58F-16A2-4AC0-BD73-EC5278294B47}" dt="2021-12-17T02:28:41.719" v="42"/>
          <ac:spMkLst>
            <pc:docMk/>
            <pc:sldMk cId="4209263496" sldId="279"/>
            <ac:spMk id="4" creationId="{8AE467CF-4F9C-46F2-A0EB-6ED121AC4FF8}"/>
          </ac:spMkLst>
        </pc:spChg>
        <pc:spChg chg="add">
          <ac:chgData name="Maria Celestie Sebastian" userId="S::c0831435@mylambton.ca::3f0fec9a-0ce7-49fd-b2f3-aa6e136324dd" providerId="AD" clId="Web-{E857B58F-16A2-4AC0-BD73-EC5278294B47}" dt="2021-12-17T02:29:26.860" v="58"/>
          <ac:spMkLst>
            <pc:docMk/>
            <pc:sldMk cId="4209263496" sldId="279"/>
            <ac:spMk id="7" creationId="{C39DE38F-599A-4B21-A7C8-70236A1617A3}"/>
          </ac:spMkLst>
        </pc:spChg>
        <pc:picChg chg="add mod ord">
          <ac:chgData name="Maria Celestie Sebastian" userId="S::c0831435@mylambton.ca::3f0fec9a-0ce7-49fd-b2f3-aa6e136324dd" providerId="AD" clId="Web-{E857B58F-16A2-4AC0-BD73-EC5278294B47}" dt="2021-12-17T02:28:51.063" v="45" actId="14100"/>
          <ac:picMkLst>
            <pc:docMk/>
            <pc:sldMk cId="4209263496" sldId="279"/>
            <ac:picMk id="5" creationId="{B5B0C532-B78B-4CF6-BF9E-A7EC9708A11B}"/>
          </ac:picMkLst>
        </pc:picChg>
        <pc:picChg chg="del">
          <ac:chgData name="Maria Celestie Sebastian" userId="S::c0831435@mylambton.ca::3f0fec9a-0ce7-49fd-b2f3-aa6e136324dd" providerId="AD" clId="Web-{E857B58F-16A2-4AC0-BD73-EC5278294B47}" dt="2021-12-17T02:28:40.001" v="41"/>
          <ac:picMkLst>
            <pc:docMk/>
            <pc:sldMk cId="4209263496" sldId="279"/>
            <ac:picMk id="6" creationId="{24A157AF-5CE9-4C49-8B14-F436139FD8AD}"/>
          </ac:picMkLst>
        </pc:picChg>
      </pc:sldChg>
      <pc:sldChg chg="addSp delSp modSp add replId">
        <pc:chgData name="Maria Celestie Sebastian" userId="S::c0831435@mylambton.ca::3f0fec9a-0ce7-49fd-b2f3-aa6e136324dd" providerId="AD" clId="Web-{E857B58F-16A2-4AC0-BD73-EC5278294B47}" dt="2021-12-17T02:31:04.720" v="75" actId="1076"/>
        <pc:sldMkLst>
          <pc:docMk/>
          <pc:sldMk cId="1474056570" sldId="280"/>
        </pc:sldMkLst>
        <pc:spChg chg="mod">
          <ac:chgData name="Maria Celestie Sebastian" userId="S::c0831435@mylambton.ca::3f0fec9a-0ce7-49fd-b2f3-aa6e136324dd" providerId="AD" clId="Web-{E857B58F-16A2-4AC0-BD73-EC5278294B47}" dt="2021-12-17T02:30:59.111" v="73" actId="20577"/>
          <ac:spMkLst>
            <pc:docMk/>
            <pc:sldMk cId="1474056570" sldId="280"/>
            <ac:spMk id="2" creationId="{260B214B-A3E9-4AEC-9B77-DEC7CA4251FD}"/>
          </ac:spMkLst>
        </pc:spChg>
        <pc:spChg chg="add del mod">
          <ac:chgData name="Maria Celestie Sebastian" userId="S::c0831435@mylambton.ca::3f0fec9a-0ce7-49fd-b2f3-aa6e136324dd" providerId="AD" clId="Web-{E857B58F-16A2-4AC0-BD73-EC5278294B47}" dt="2021-12-17T02:30:42.142" v="61"/>
          <ac:spMkLst>
            <pc:docMk/>
            <pc:sldMk cId="1474056570" sldId="280"/>
            <ac:spMk id="5" creationId="{2440D721-6EE8-42DE-9EDD-00A181C6B961}"/>
          </ac:spMkLst>
        </pc:spChg>
        <pc:picChg chg="del">
          <ac:chgData name="Maria Celestie Sebastian" userId="S::c0831435@mylambton.ca::3f0fec9a-0ce7-49fd-b2f3-aa6e136324dd" providerId="AD" clId="Web-{E857B58F-16A2-4AC0-BD73-EC5278294B47}" dt="2021-12-17T02:30:40.454" v="60"/>
          <ac:picMkLst>
            <pc:docMk/>
            <pc:sldMk cId="1474056570" sldId="280"/>
            <ac:picMk id="4" creationId="{67F35881-259A-47FE-BFE9-7BF6D8D9663D}"/>
          </ac:picMkLst>
        </pc:picChg>
        <pc:picChg chg="add mod ord">
          <ac:chgData name="Maria Celestie Sebastian" userId="S::c0831435@mylambton.ca::3f0fec9a-0ce7-49fd-b2f3-aa6e136324dd" providerId="AD" clId="Web-{E857B58F-16A2-4AC0-BD73-EC5278294B47}" dt="2021-12-17T02:31:04.720" v="75" actId="1076"/>
          <ac:picMkLst>
            <pc:docMk/>
            <pc:sldMk cId="1474056570" sldId="280"/>
            <ac:picMk id="6" creationId="{084AEA0A-19A2-416B-A71A-F514F9C2FD93}"/>
          </ac:picMkLst>
        </pc:picChg>
      </pc:sldChg>
      <pc:sldChg chg="modSp add replId">
        <pc:chgData name="Maria Celestie Sebastian" userId="S::c0831435@mylambton.ca::3f0fec9a-0ce7-49fd-b2f3-aa6e136324dd" providerId="AD" clId="Web-{E857B58F-16A2-4AC0-BD73-EC5278294B47}" dt="2021-12-17T02:33:44.220" v="86" actId="1076"/>
        <pc:sldMkLst>
          <pc:docMk/>
          <pc:sldMk cId="1544534190" sldId="281"/>
        </pc:sldMkLst>
        <pc:spChg chg="mod">
          <ac:chgData name="Maria Celestie Sebastian" userId="S::c0831435@mylambton.ca::3f0fec9a-0ce7-49fd-b2f3-aa6e136324dd" providerId="AD" clId="Web-{E857B58F-16A2-4AC0-BD73-EC5278294B47}" dt="2021-12-17T02:33:36.142" v="85" actId="20577"/>
          <ac:spMkLst>
            <pc:docMk/>
            <pc:sldMk cId="1544534190" sldId="281"/>
            <ac:spMk id="2" creationId="{260B214B-A3E9-4AEC-9B77-DEC7CA4251FD}"/>
          </ac:spMkLst>
        </pc:spChg>
        <pc:spChg chg="mod">
          <ac:chgData name="Maria Celestie Sebastian" userId="S::c0831435@mylambton.ca::3f0fec9a-0ce7-49fd-b2f3-aa6e136324dd" providerId="AD" clId="Web-{E857B58F-16A2-4AC0-BD73-EC5278294B47}" dt="2021-12-17T02:33:44.220" v="86" actId="1076"/>
          <ac:spMkLst>
            <pc:docMk/>
            <pc:sldMk cId="1544534190" sldId="281"/>
            <ac:spMk id="3" creationId="{9318BC3C-7459-47AD-B418-BE61F57CD11F}"/>
          </ac:spMkLst>
        </pc:spChg>
      </pc:sldChg>
    </pc:docChg>
  </pc:docChgLst>
  <pc:docChgLst>
    <pc:chgData name="Maria Celestie Sebastian" userId="S::c0831435@mylambton.ca::3f0fec9a-0ce7-49fd-b2f3-aa6e136324dd" providerId="AD" clId="Web-{57B08C7B-7E71-47FC-AF61-CD4B941855AE}"/>
    <pc:docChg chg="addSld modSld">
      <pc:chgData name="Maria Celestie Sebastian" userId="S::c0831435@mylambton.ca::3f0fec9a-0ce7-49fd-b2f3-aa6e136324dd" providerId="AD" clId="Web-{57B08C7B-7E71-47FC-AF61-CD4B941855AE}" dt="2021-12-17T02:45:58.356" v="154" actId="20577"/>
      <pc:docMkLst>
        <pc:docMk/>
      </pc:docMkLst>
      <pc:sldChg chg="modSp">
        <pc:chgData name="Maria Celestie Sebastian" userId="S::c0831435@mylambton.ca::3f0fec9a-0ce7-49fd-b2f3-aa6e136324dd" providerId="AD" clId="Web-{57B08C7B-7E71-47FC-AF61-CD4B941855AE}" dt="2021-12-17T02:34:59.207" v="2" actId="20577"/>
        <pc:sldMkLst>
          <pc:docMk/>
          <pc:sldMk cId="1544534190" sldId="281"/>
        </pc:sldMkLst>
        <pc:spChg chg="mod">
          <ac:chgData name="Maria Celestie Sebastian" userId="S::c0831435@mylambton.ca::3f0fec9a-0ce7-49fd-b2f3-aa6e136324dd" providerId="AD" clId="Web-{57B08C7B-7E71-47FC-AF61-CD4B941855AE}" dt="2021-12-17T02:34:59.207" v="2" actId="20577"/>
          <ac:spMkLst>
            <pc:docMk/>
            <pc:sldMk cId="1544534190" sldId="281"/>
            <ac:spMk id="3" creationId="{9318BC3C-7459-47AD-B418-BE61F57CD11F}"/>
          </ac:spMkLst>
        </pc:spChg>
      </pc:sldChg>
      <pc:sldChg chg="modSp add replId">
        <pc:chgData name="Maria Celestie Sebastian" userId="S::c0831435@mylambton.ca::3f0fec9a-0ce7-49fd-b2f3-aa6e136324dd" providerId="AD" clId="Web-{57B08C7B-7E71-47FC-AF61-CD4B941855AE}" dt="2021-12-17T02:38:48.493" v="112" actId="1076"/>
        <pc:sldMkLst>
          <pc:docMk/>
          <pc:sldMk cId="3279221984" sldId="282"/>
        </pc:sldMkLst>
        <pc:spChg chg="mod">
          <ac:chgData name="Maria Celestie Sebastian" userId="S::c0831435@mylambton.ca::3f0fec9a-0ce7-49fd-b2f3-aa6e136324dd" providerId="AD" clId="Web-{57B08C7B-7E71-47FC-AF61-CD4B941855AE}" dt="2021-12-17T02:36:10.645" v="29" actId="20577"/>
          <ac:spMkLst>
            <pc:docMk/>
            <pc:sldMk cId="3279221984" sldId="282"/>
            <ac:spMk id="2" creationId="{260B214B-A3E9-4AEC-9B77-DEC7CA4251FD}"/>
          </ac:spMkLst>
        </pc:spChg>
        <pc:spChg chg="mod">
          <ac:chgData name="Maria Celestie Sebastian" userId="S::c0831435@mylambton.ca::3f0fec9a-0ce7-49fd-b2f3-aa6e136324dd" providerId="AD" clId="Web-{57B08C7B-7E71-47FC-AF61-CD4B941855AE}" dt="2021-12-17T02:38:48.493" v="112" actId="1076"/>
          <ac:spMkLst>
            <pc:docMk/>
            <pc:sldMk cId="3279221984" sldId="282"/>
            <ac:spMk id="3" creationId="{9318BC3C-7459-47AD-B418-BE61F57CD11F}"/>
          </ac:spMkLst>
        </pc:spChg>
      </pc:sldChg>
      <pc:sldChg chg="addSp delSp modSp add replId">
        <pc:chgData name="Maria Celestie Sebastian" userId="S::c0831435@mylambton.ca::3f0fec9a-0ce7-49fd-b2f3-aa6e136324dd" providerId="AD" clId="Web-{57B08C7B-7E71-47FC-AF61-CD4B941855AE}" dt="2021-12-17T02:40:54.666" v="126" actId="1076"/>
        <pc:sldMkLst>
          <pc:docMk/>
          <pc:sldMk cId="2782817470" sldId="283"/>
        </pc:sldMkLst>
        <pc:spChg chg="mod">
          <ac:chgData name="Maria Celestie Sebastian" userId="S::c0831435@mylambton.ca::3f0fec9a-0ce7-49fd-b2f3-aa6e136324dd" providerId="AD" clId="Web-{57B08C7B-7E71-47FC-AF61-CD4B941855AE}" dt="2021-12-17T02:40:47.213" v="124" actId="1076"/>
          <ac:spMkLst>
            <pc:docMk/>
            <pc:sldMk cId="2782817470" sldId="283"/>
            <ac:spMk id="2" creationId="{260B214B-A3E9-4AEC-9B77-DEC7CA4251FD}"/>
          </ac:spMkLst>
        </pc:spChg>
        <pc:spChg chg="del mod">
          <ac:chgData name="Maria Celestie Sebastian" userId="S::c0831435@mylambton.ca::3f0fec9a-0ce7-49fd-b2f3-aa6e136324dd" providerId="AD" clId="Web-{57B08C7B-7E71-47FC-AF61-CD4B941855AE}" dt="2021-12-17T02:40:17.025" v="115"/>
          <ac:spMkLst>
            <pc:docMk/>
            <pc:sldMk cId="2782817470" sldId="283"/>
            <ac:spMk id="3" creationId="{9318BC3C-7459-47AD-B418-BE61F57CD11F}"/>
          </ac:spMkLst>
        </pc:spChg>
        <pc:spChg chg="del">
          <ac:chgData name="Maria Celestie Sebastian" userId="S::c0831435@mylambton.ca::3f0fec9a-0ce7-49fd-b2f3-aa6e136324dd" providerId="AD" clId="Web-{57B08C7B-7E71-47FC-AF61-CD4B941855AE}" dt="2021-12-17T02:40:19.963" v="116"/>
          <ac:spMkLst>
            <pc:docMk/>
            <pc:sldMk cId="2782817470" sldId="283"/>
            <ac:spMk id="8" creationId="{907EF6B7-1338-4443-8C46-6A318D952DFD}"/>
          </ac:spMkLst>
        </pc:spChg>
        <pc:spChg chg="del">
          <ac:chgData name="Maria Celestie Sebastian" userId="S::c0831435@mylambton.ca::3f0fec9a-0ce7-49fd-b2f3-aa6e136324dd" providerId="AD" clId="Web-{57B08C7B-7E71-47FC-AF61-CD4B941855AE}" dt="2021-12-17T02:40:19.963" v="116"/>
          <ac:spMkLst>
            <pc:docMk/>
            <pc:sldMk cId="2782817470" sldId="283"/>
            <ac:spMk id="10" creationId="{DAAE4CDD-124C-4DCF-9584-B6033B545DD5}"/>
          </ac:spMkLst>
        </pc:spChg>
        <pc:spChg chg="del">
          <ac:chgData name="Maria Celestie Sebastian" userId="S::c0831435@mylambton.ca::3f0fec9a-0ce7-49fd-b2f3-aa6e136324dd" providerId="AD" clId="Web-{57B08C7B-7E71-47FC-AF61-CD4B941855AE}" dt="2021-12-17T02:40:19.963" v="116"/>
          <ac:spMkLst>
            <pc:docMk/>
            <pc:sldMk cId="2782817470" sldId="283"/>
            <ac:spMk id="12" creationId="{081E4A58-353D-44AE-B2FC-2A74E2E400F7}"/>
          </ac:spMkLst>
        </pc:spChg>
        <pc:spChg chg="add">
          <ac:chgData name="Maria Celestie Sebastian" userId="S::c0831435@mylambton.ca::3f0fec9a-0ce7-49fd-b2f3-aa6e136324dd" providerId="AD" clId="Web-{57B08C7B-7E71-47FC-AF61-CD4B941855AE}" dt="2021-12-17T02:40:19.963" v="116"/>
          <ac:spMkLst>
            <pc:docMk/>
            <pc:sldMk cId="2782817470" sldId="283"/>
            <ac:spMk id="17" creationId="{A4AC5506-6312-4701-8D3C-40187889A947}"/>
          </ac:spMkLst>
        </pc:spChg>
        <pc:picChg chg="add mod ord">
          <ac:chgData name="Maria Celestie Sebastian" userId="S::c0831435@mylambton.ca::3f0fec9a-0ce7-49fd-b2f3-aa6e136324dd" providerId="AD" clId="Web-{57B08C7B-7E71-47FC-AF61-CD4B941855AE}" dt="2021-12-17T02:40:54.666" v="126" actId="1076"/>
          <ac:picMkLst>
            <pc:docMk/>
            <pc:sldMk cId="2782817470" sldId="283"/>
            <ac:picMk id="4" creationId="{97382040-D4A1-47A6-BAA2-F7932BE07CF6}"/>
          </ac:picMkLst>
        </pc:picChg>
      </pc:sldChg>
      <pc:sldChg chg="addSp delSp modSp add replId">
        <pc:chgData name="Maria Celestie Sebastian" userId="S::c0831435@mylambton.ca::3f0fec9a-0ce7-49fd-b2f3-aa6e136324dd" providerId="AD" clId="Web-{57B08C7B-7E71-47FC-AF61-CD4B941855AE}" dt="2021-12-17T02:42:14.245" v="142" actId="14100"/>
        <pc:sldMkLst>
          <pc:docMk/>
          <pc:sldMk cId="2399011513" sldId="284"/>
        </pc:sldMkLst>
        <pc:spChg chg="mod">
          <ac:chgData name="Maria Celestie Sebastian" userId="S::c0831435@mylambton.ca::3f0fec9a-0ce7-49fd-b2f3-aa6e136324dd" providerId="AD" clId="Web-{57B08C7B-7E71-47FC-AF61-CD4B941855AE}" dt="2021-12-17T02:42:06.385" v="140" actId="20577"/>
          <ac:spMkLst>
            <pc:docMk/>
            <pc:sldMk cId="2399011513" sldId="284"/>
            <ac:spMk id="2" creationId="{260B214B-A3E9-4AEC-9B77-DEC7CA4251FD}"/>
          </ac:spMkLst>
        </pc:spChg>
        <pc:spChg chg="add del mod">
          <ac:chgData name="Maria Celestie Sebastian" userId="S::c0831435@mylambton.ca::3f0fec9a-0ce7-49fd-b2f3-aa6e136324dd" providerId="AD" clId="Web-{57B08C7B-7E71-47FC-AF61-CD4B941855AE}" dt="2021-12-17T02:41:53.964" v="129"/>
          <ac:spMkLst>
            <pc:docMk/>
            <pc:sldMk cId="2399011513" sldId="284"/>
            <ac:spMk id="5" creationId="{A59290D1-0985-4AE8-A6B6-F7D00C992F2B}"/>
          </ac:spMkLst>
        </pc:spChg>
        <pc:picChg chg="del">
          <ac:chgData name="Maria Celestie Sebastian" userId="S::c0831435@mylambton.ca::3f0fec9a-0ce7-49fd-b2f3-aa6e136324dd" providerId="AD" clId="Web-{57B08C7B-7E71-47FC-AF61-CD4B941855AE}" dt="2021-12-17T02:41:51.776" v="128"/>
          <ac:picMkLst>
            <pc:docMk/>
            <pc:sldMk cId="2399011513" sldId="284"/>
            <ac:picMk id="4" creationId="{97382040-D4A1-47A6-BAA2-F7932BE07CF6}"/>
          </ac:picMkLst>
        </pc:picChg>
        <pc:picChg chg="add mod ord">
          <ac:chgData name="Maria Celestie Sebastian" userId="S::c0831435@mylambton.ca::3f0fec9a-0ce7-49fd-b2f3-aa6e136324dd" providerId="AD" clId="Web-{57B08C7B-7E71-47FC-AF61-CD4B941855AE}" dt="2021-12-17T02:42:14.245" v="142" actId="14100"/>
          <ac:picMkLst>
            <pc:docMk/>
            <pc:sldMk cId="2399011513" sldId="284"/>
            <ac:picMk id="6" creationId="{F51A3683-6AC0-4935-BE61-4473059D2F9F}"/>
          </ac:picMkLst>
        </pc:picChg>
      </pc:sldChg>
      <pc:sldChg chg="addSp delSp modSp add replId">
        <pc:chgData name="Maria Celestie Sebastian" userId="S::c0831435@mylambton.ca::3f0fec9a-0ce7-49fd-b2f3-aa6e136324dd" providerId="AD" clId="Web-{57B08C7B-7E71-47FC-AF61-CD4B941855AE}" dt="2021-12-17T02:45:58.356" v="154" actId="20577"/>
        <pc:sldMkLst>
          <pc:docMk/>
          <pc:sldMk cId="1519105376" sldId="285"/>
        </pc:sldMkLst>
        <pc:spChg chg="mod">
          <ac:chgData name="Maria Celestie Sebastian" userId="S::c0831435@mylambton.ca::3f0fec9a-0ce7-49fd-b2f3-aa6e136324dd" providerId="AD" clId="Web-{57B08C7B-7E71-47FC-AF61-CD4B941855AE}" dt="2021-12-17T02:45:58.356" v="154" actId="20577"/>
          <ac:spMkLst>
            <pc:docMk/>
            <pc:sldMk cId="1519105376" sldId="285"/>
            <ac:spMk id="2" creationId="{260B214B-A3E9-4AEC-9B77-DEC7CA4251FD}"/>
          </ac:spMkLst>
        </pc:spChg>
        <pc:spChg chg="add del mod">
          <ac:chgData name="Maria Celestie Sebastian" userId="S::c0831435@mylambton.ca::3f0fec9a-0ce7-49fd-b2f3-aa6e136324dd" providerId="AD" clId="Web-{57B08C7B-7E71-47FC-AF61-CD4B941855AE}" dt="2021-12-17T02:43:33.511" v="145"/>
          <ac:spMkLst>
            <pc:docMk/>
            <pc:sldMk cId="1519105376" sldId="285"/>
            <ac:spMk id="4" creationId="{7B079CFD-1BC5-4949-A2DA-4EA8B4ABA5FD}"/>
          </ac:spMkLst>
        </pc:spChg>
        <pc:picChg chg="add mod ord">
          <ac:chgData name="Maria Celestie Sebastian" userId="S::c0831435@mylambton.ca::3f0fec9a-0ce7-49fd-b2f3-aa6e136324dd" providerId="AD" clId="Web-{57B08C7B-7E71-47FC-AF61-CD4B941855AE}" dt="2021-12-17T02:43:44.980" v="149" actId="1076"/>
          <ac:picMkLst>
            <pc:docMk/>
            <pc:sldMk cId="1519105376" sldId="285"/>
            <ac:picMk id="5" creationId="{A9A069DD-7B25-4F60-8C9B-EFA94F7AEBCE}"/>
          </ac:picMkLst>
        </pc:picChg>
        <pc:picChg chg="del">
          <ac:chgData name="Maria Celestie Sebastian" userId="S::c0831435@mylambton.ca::3f0fec9a-0ce7-49fd-b2f3-aa6e136324dd" providerId="AD" clId="Web-{57B08C7B-7E71-47FC-AF61-CD4B941855AE}" dt="2021-12-17T02:43:31.683" v="144"/>
          <ac:picMkLst>
            <pc:docMk/>
            <pc:sldMk cId="1519105376" sldId="285"/>
            <ac:picMk id="6" creationId="{F51A3683-6AC0-4935-BE61-4473059D2F9F}"/>
          </ac:picMkLst>
        </pc:picChg>
      </pc:sldChg>
    </pc:docChg>
  </pc:docChgLst>
  <pc:docChgLst>
    <pc:chgData name="Maria Celestie Sebastian" userId="S::c0831435@mylambton.ca::3f0fec9a-0ce7-49fd-b2f3-aa6e136324dd" providerId="AD" clId="Web-{7F0441FB-EA9D-4D6D-814F-2AF9DBE72EFF}"/>
    <pc:docChg chg="addSld delSld modSld">
      <pc:chgData name="Maria Celestie Sebastian" userId="S::c0831435@mylambton.ca::3f0fec9a-0ce7-49fd-b2f3-aa6e136324dd" providerId="AD" clId="Web-{7F0441FB-EA9D-4D6D-814F-2AF9DBE72EFF}" dt="2021-12-17T02:17:16.333" v="23" actId="1076"/>
      <pc:docMkLst>
        <pc:docMk/>
      </pc:docMkLst>
      <pc:sldChg chg="del">
        <pc:chgData name="Maria Celestie Sebastian" userId="S::c0831435@mylambton.ca::3f0fec9a-0ce7-49fd-b2f3-aa6e136324dd" providerId="AD" clId="Web-{7F0441FB-EA9D-4D6D-814F-2AF9DBE72EFF}" dt="2021-12-17T02:16:38.817" v="7"/>
        <pc:sldMkLst>
          <pc:docMk/>
          <pc:sldMk cId="2080080331" sldId="260"/>
        </pc:sldMkLst>
      </pc:sldChg>
      <pc:sldChg chg="del">
        <pc:chgData name="Maria Celestie Sebastian" userId="S::c0831435@mylambton.ca::3f0fec9a-0ce7-49fd-b2f3-aa6e136324dd" providerId="AD" clId="Web-{7F0441FB-EA9D-4D6D-814F-2AF9DBE72EFF}" dt="2021-12-17T02:16:38.817" v="9"/>
        <pc:sldMkLst>
          <pc:docMk/>
          <pc:sldMk cId="3520279131" sldId="264"/>
        </pc:sldMkLst>
      </pc:sldChg>
      <pc:sldChg chg="del">
        <pc:chgData name="Maria Celestie Sebastian" userId="S::c0831435@mylambton.ca::3f0fec9a-0ce7-49fd-b2f3-aa6e136324dd" providerId="AD" clId="Web-{7F0441FB-EA9D-4D6D-814F-2AF9DBE72EFF}" dt="2021-12-17T02:16:38.817" v="8"/>
        <pc:sldMkLst>
          <pc:docMk/>
          <pc:sldMk cId="766641690" sldId="265"/>
        </pc:sldMkLst>
      </pc:sldChg>
      <pc:sldChg chg="del">
        <pc:chgData name="Maria Celestie Sebastian" userId="S::c0831435@mylambton.ca::3f0fec9a-0ce7-49fd-b2f3-aa6e136324dd" providerId="AD" clId="Web-{7F0441FB-EA9D-4D6D-814F-2AF9DBE72EFF}" dt="2021-12-17T02:16:38.802" v="5"/>
        <pc:sldMkLst>
          <pc:docMk/>
          <pc:sldMk cId="3801827830" sldId="267"/>
        </pc:sldMkLst>
      </pc:sldChg>
      <pc:sldChg chg="del">
        <pc:chgData name="Maria Celestie Sebastian" userId="S::c0831435@mylambton.ca::3f0fec9a-0ce7-49fd-b2f3-aa6e136324dd" providerId="AD" clId="Web-{7F0441FB-EA9D-4D6D-814F-2AF9DBE72EFF}" dt="2021-12-17T02:16:38.802" v="4"/>
        <pc:sldMkLst>
          <pc:docMk/>
          <pc:sldMk cId="4273981825" sldId="270"/>
        </pc:sldMkLst>
      </pc:sldChg>
      <pc:sldChg chg="modSp">
        <pc:chgData name="Maria Celestie Sebastian" userId="S::c0831435@mylambton.ca::3f0fec9a-0ce7-49fd-b2f3-aa6e136324dd" providerId="AD" clId="Web-{7F0441FB-EA9D-4D6D-814F-2AF9DBE72EFF}" dt="2021-12-17T02:15:47.957" v="2" actId="20577"/>
        <pc:sldMkLst>
          <pc:docMk/>
          <pc:sldMk cId="3404474244" sldId="273"/>
        </pc:sldMkLst>
        <pc:spChg chg="mod">
          <ac:chgData name="Maria Celestie Sebastian" userId="S::c0831435@mylambton.ca::3f0fec9a-0ce7-49fd-b2f3-aa6e136324dd" providerId="AD" clId="Web-{7F0441FB-EA9D-4D6D-814F-2AF9DBE72EFF}" dt="2021-12-17T02:15:47.957" v="2" actId="20577"/>
          <ac:spMkLst>
            <pc:docMk/>
            <pc:sldMk cId="3404474244" sldId="273"/>
            <ac:spMk id="3" creationId="{C2476564-53BD-427A-865F-3B406A45F6DD}"/>
          </ac:spMkLst>
        </pc:spChg>
      </pc:sldChg>
      <pc:sldChg chg="del">
        <pc:chgData name="Maria Celestie Sebastian" userId="S::c0831435@mylambton.ca::3f0fec9a-0ce7-49fd-b2f3-aa6e136324dd" providerId="AD" clId="Web-{7F0441FB-EA9D-4D6D-814F-2AF9DBE72EFF}" dt="2021-12-17T02:16:38.817" v="6"/>
        <pc:sldMkLst>
          <pc:docMk/>
          <pc:sldMk cId="2700589729" sldId="274"/>
        </pc:sldMkLst>
      </pc:sldChg>
      <pc:sldChg chg="modSp add replId">
        <pc:chgData name="Maria Celestie Sebastian" userId="S::c0831435@mylambton.ca::3f0fec9a-0ce7-49fd-b2f3-aa6e136324dd" providerId="AD" clId="Web-{7F0441FB-EA9D-4D6D-814F-2AF9DBE72EFF}" dt="2021-12-17T02:17:16.333" v="23" actId="1076"/>
        <pc:sldMkLst>
          <pc:docMk/>
          <pc:sldMk cId="3061704766" sldId="274"/>
        </pc:sldMkLst>
        <pc:spChg chg="mod">
          <ac:chgData name="Maria Celestie Sebastian" userId="S::c0831435@mylambton.ca::3f0fec9a-0ce7-49fd-b2f3-aa6e136324dd" providerId="AD" clId="Web-{7F0441FB-EA9D-4D6D-814F-2AF9DBE72EFF}" dt="2021-12-17T02:17:01.583" v="20" actId="20577"/>
          <ac:spMkLst>
            <pc:docMk/>
            <pc:sldMk cId="3061704766" sldId="274"/>
            <ac:spMk id="2" creationId="{260B214B-A3E9-4AEC-9B77-DEC7CA4251FD}"/>
          </ac:spMkLst>
        </pc:spChg>
        <pc:spChg chg="mod">
          <ac:chgData name="Maria Celestie Sebastian" userId="S::c0831435@mylambton.ca::3f0fec9a-0ce7-49fd-b2f3-aa6e136324dd" providerId="AD" clId="Web-{7F0441FB-EA9D-4D6D-814F-2AF9DBE72EFF}" dt="2021-12-17T02:17:16.333" v="23" actId="1076"/>
          <ac:spMkLst>
            <pc:docMk/>
            <pc:sldMk cId="3061704766" sldId="274"/>
            <ac:spMk id="3" creationId="{9318BC3C-7459-47AD-B418-BE61F57CD11F}"/>
          </ac:spMkLst>
        </pc:spChg>
      </pc:sldChg>
      <pc:sldChg chg="del">
        <pc:chgData name="Maria Celestie Sebastian" userId="S::c0831435@mylambton.ca::3f0fec9a-0ce7-49fd-b2f3-aa6e136324dd" providerId="AD" clId="Web-{7F0441FB-EA9D-4D6D-814F-2AF9DBE72EFF}" dt="2021-12-17T02:16:38.802" v="3"/>
        <pc:sldMkLst>
          <pc:docMk/>
          <pc:sldMk cId="4243838772" sldId="275"/>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12/16/2021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12/16/2021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12/16/2021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12/16/2021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12/16/2021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12/16/2021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99F1FFA9-D672-408C-9220-ADEEC6ABD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23433" y="283268"/>
            <a:ext cx="5724967" cy="2969082"/>
          </a:xfrm>
          <a:noFill/>
        </p:spPr>
        <p:txBody>
          <a:bodyPr vert="horz" lIns="91440" tIns="45720" rIns="91440" bIns="45720" rtlCol="0" anchor="ctr">
            <a:normAutofit/>
          </a:bodyPr>
          <a:lstStyle/>
          <a:p>
            <a:r>
              <a:rPr lang="en-US" sz="3600" b="1" kern="1200">
                <a:solidFill>
                  <a:schemeClr val="accent1">
                    <a:lumMod val="75000"/>
                  </a:schemeClr>
                </a:solidFill>
                <a:latin typeface="+mj-lt"/>
                <a:ea typeface="+mj-ea"/>
                <a:cs typeface="+mj-cs"/>
              </a:rPr>
              <a:t>RAPID DOCUMENT CONVERSION (WORD TO PDF)</a:t>
            </a:r>
            <a:br>
              <a:rPr lang="en-US" sz="3600" b="1" kern="1200"/>
            </a:br>
            <a:br>
              <a:rPr lang="en-US" sz="2400" b="1"/>
            </a:br>
            <a:r>
              <a:rPr lang="en-US" sz="2400" b="1">
                <a:ea typeface="+mj-lt"/>
                <a:cs typeface="+mj-lt"/>
              </a:rPr>
              <a:t> AML_1214_3 PYTHON </a:t>
            </a:r>
            <a:br>
              <a:rPr lang="en-US" sz="2400" b="1">
                <a:ea typeface="+mj-lt"/>
                <a:cs typeface="+mj-lt"/>
              </a:rPr>
            </a:br>
            <a:r>
              <a:rPr lang="en-US" sz="2400" b="1">
                <a:ea typeface="+mj-lt"/>
                <a:cs typeface="+mj-lt"/>
              </a:rPr>
              <a:t>PROGRAMMING </a:t>
            </a:r>
            <a:br>
              <a:rPr lang="en-US" sz="2400" b="1">
                <a:cs typeface="Calibri Light"/>
              </a:rPr>
            </a:br>
            <a:br>
              <a:rPr lang="en-US" sz="2400" b="1">
                <a:cs typeface="Calibri Light"/>
              </a:rPr>
            </a:br>
            <a:r>
              <a:rPr lang="en-US" sz="2400" b="1">
                <a:ea typeface="+mj-lt"/>
                <a:cs typeface="+mj-lt"/>
              </a:rPr>
              <a:t>Instructor name: </a:t>
            </a:r>
            <a:r>
              <a:rPr lang="en-US" sz="2400" b="1" err="1">
                <a:ea typeface="+mj-lt"/>
                <a:cs typeface="+mj-lt"/>
              </a:rPr>
              <a:t>Simrandeep</a:t>
            </a:r>
            <a:r>
              <a:rPr lang="en-US" sz="2400" b="1">
                <a:ea typeface="+mj-lt"/>
                <a:cs typeface="+mj-lt"/>
              </a:rPr>
              <a:t> Kaur</a:t>
            </a:r>
            <a:endParaRPr lang="en-US" sz="2400" kern="1200">
              <a:latin typeface="+mj-lt"/>
              <a:cs typeface="Calibri Light"/>
            </a:endParaRPr>
          </a:p>
        </p:txBody>
      </p:sp>
      <p:sp>
        <p:nvSpPr>
          <p:cNvPr id="3" name="Subtitle 2"/>
          <p:cNvSpPr>
            <a:spLocks noGrp="1"/>
          </p:cNvSpPr>
          <p:nvPr>
            <p:ph type="subTitle" idx="1"/>
          </p:nvPr>
        </p:nvSpPr>
        <p:spPr>
          <a:xfrm>
            <a:off x="665672" y="4294137"/>
            <a:ext cx="7482647" cy="3694373"/>
          </a:xfrm>
        </p:spPr>
        <p:txBody>
          <a:bodyPr vert="horz" lIns="91440" tIns="45720" rIns="91440" bIns="45720" rtlCol="0" anchor="t">
            <a:normAutofit/>
          </a:bodyPr>
          <a:lstStyle/>
          <a:p>
            <a:pPr indent="-228600" algn="l">
              <a:buFont typeface="Arial" panose="020B0604020202020204" pitchFamily="34" charset="0"/>
              <a:buChar char="•"/>
            </a:pPr>
            <a:endParaRPr lang="en-US" sz="2000" b="1"/>
          </a:p>
          <a:p>
            <a:pPr indent="-228600" algn="l">
              <a:buFont typeface="Arial" panose="020B0604020202020204" pitchFamily="34" charset="0"/>
              <a:buChar char="•"/>
            </a:pPr>
            <a:r>
              <a:rPr lang="en-US" sz="2000" b="1"/>
              <a:t>Maria </a:t>
            </a:r>
            <a:r>
              <a:rPr lang="en-US" sz="2000" b="1" err="1"/>
              <a:t>Celestie</a:t>
            </a:r>
            <a:r>
              <a:rPr lang="en-US" sz="2000" b="1"/>
              <a:t> Sebastian    C0831435</a:t>
            </a:r>
            <a:endParaRPr lang="en-US" sz="2000" b="1">
              <a:cs typeface="Calibri"/>
            </a:endParaRPr>
          </a:p>
          <a:p>
            <a:pPr indent="-228600" algn="l">
              <a:buFont typeface="Arial" panose="020B0604020202020204" pitchFamily="34" charset="0"/>
              <a:buChar char="•"/>
            </a:pPr>
            <a:r>
              <a:rPr lang="en-US" sz="2000" b="1"/>
              <a:t>Merin Kolangath Thampi C0831442</a:t>
            </a:r>
            <a:endParaRPr lang="en-US" sz="2000" b="1">
              <a:cs typeface="Calibri"/>
            </a:endParaRPr>
          </a:p>
          <a:p>
            <a:pPr indent="-228600" algn="l">
              <a:buFont typeface="Arial" panose="020B0604020202020204" pitchFamily="34" charset="0"/>
              <a:buChar char="•"/>
            </a:pPr>
            <a:r>
              <a:rPr lang="en-US" sz="2000" b="1"/>
              <a:t>Yasin </a:t>
            </a:r>
            <a:r>
              <a:rPr lang="en-US" sz="2000" b="1" err="1"/>
              <a:t>Cinar</a:t>
            </a:r>
            <a:r>
              <a:rPr lang="en-US" sz="2000" b="1"/>
              <a:t> C0827907</a:t>
            </a:r>
            <a:r>
              <a:rPr lang="en-US" sz="2000"/>
              <a:t>                       </a:t>
            </a:r>
            <a:endParaRPr lang="en-US" sz="2000">
              <a:cs typeface="Calibri" panose="020F0502020204030204"/>
            </a:endParaRPr>
          </a:p>
        </p:txBody>
      </p:sp>
      <p:pic>
        <p:nvPicPr>
          <p:cNvPr id="9" name="Picture 8">
            <a:extLst>
              <a:ext uri="{FF2B5EF4-FFF2-40B4-BE49-F238E27FC236}">
                <a16:creationId xmlns:a16="http://schemas.microsoft.com/office/drawing/2014/main" id="{5AAA0C74-F221-43F7-A4D7-46F5C8752A1C}"/>
              </a:ext>
            </a:extLst>
          </p:cNvPr>
          <p:cNvPicPr>
            <a:picLocks noChangeAspect="1"/>
          </p:cNvPicPr>
          <p:nvPr/>
        </p:nvPicPr>
        <p:blipFill rotWithShape="1">
          <a:blip r:embed="rId2">
            <a:alphaModFix/>
            <a:extLst>
              <a:ext uri="{28A0092B-C50C-407E-A947-70E740481C1C}">
                <a14:useLocalDpi xmlns:a14="http://schemas.microsoft.com/office/drawing/2010/main" val="0"/>
              </a:ext>
            </a:extLst>
          </a:blip>
          <a:srcRect l="32203"/>
          <a:stretch/>
        </p:blipFill>
        <p:spPr>
          <a:xfrm>
            <a:off x="6096000" y="14671"/>
            <a:ext cx="6096000" cy="6858000"/>
          </a:xfrm>
          <a:prstGeom prst="rect">
            <a:avLst/>
          </a:prstGeom>
          <a:effectLst>
            <a:softEdge rad="304800"/>
          </a:effectLst>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0B214B-A3E9-4AEC-9B77-DEC7CA4251FD}"/>
              </a:ext>
            </a:extLst>
          </p:cNvPr>
          <p:cNvSpPr>
            <a:spLocks noGrp="1"/>
          </p:cNvSpPr>
          <p:nvPr>
            <p:ph type="title"/>
          </p:nvPr>
        </p:nvSpPr>
        <p:spPr>
          <a:xfrm>
            <a:off x="686834" y="1153572"/>
            <a:ext cx="3200400" cy="4461163"/>
          </a:xfrm>
        </p:spPr>
        <p:txBody>
          <a:bodyPr>
            <a:normAutofit/>
          </a:bodyPr>
          <a:lstStyle/>
          <a:p>
            <a:r>
              <a:rPr lang="en-US" b="1">
                <a:solidFill>
                  <a:srgbClr val="FFFFFF"/>
                </a:solidFill>
                <a:cs typeface="Calibri Light"/>
              </a:rPr>
              <a:t>Features</a:t>
            </a:r>
            <a:br>
              <a:rPr lang="en-US" b="1">
                <a:solidFill>
                  <a:srgbClr val="FFFFFF"/>
                </a:solidFill>
                <a:cs typeface="Calibri Light"/>
              </a:rPr>
            </a:br>
            <a:r>
              <a:rPr lang="en-US" b="1">
                <a:solidFill>
                  <a:srgbClr val="FFFFFF"/>
                </a:solidFill>
                <a:cs typeface="Calibri Light"/>
              </a:rPr>
              <a:t>(</a:t>
            </a:r>
            <a:r>
              <a:rPr lang="en-US" b="1" err="1">
                <a:solidFill>
                  <a:srgbClr val="FFFFFF"/>
                </a:solidFill>
                <a:cs typeface="Calibri Light"/>
              </a:rPr>
              <a:t>Contd</a:t>
            </a:r>
            <a:r>
              <a:rPr lang="en-US" b="1">
                <a:solidFill>
                  <a:srgbClr val="FFFFFF"/>
                </a:solidFill>
                <a:cs typeface="Calibri Light"/>
              </a:rPr>
              <a:t>)</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318BC3C-7459-47AD-B418-BE61F57CD11F}"/>
              </a:ext>
            </a:extLst>
          </p:cNvPr>
          <p:cNvSpPr>
            <a:spLocks noGrp="1"/>
          </p:cNvSpPr>
          <p:nvPr>
            <p:ph idx="1"/>
          </p:nvPr>
        </p:nvSpPr>
        <p:spPr>
          <a:xfrm>
            <a:off x="4447308" y="2346960"/>
            <a:ext cx="6906491" cy="6990080"/>
          </a:xfrm>
        </p:spPr>
        <p:txBody>
          <a:bodyPr anchor="ctr">
            <a:normAutofit fontScale="92500"/>
          </a:bodyPr>
          <a:lstStyle/>
          <a:p>
            <a:pPr marL="0" indent="0">
              <a:buNone/>
            </a:pPr>
            <a:r>
              <a:rPr lang="en-US">
                <a:cs typeface="Calibri"/>
              </a:rPr>
              <a:t>2. </a:t>
            </a:r>
            <a:r>
              <a:rPr lang="en-US" u="sng">
                <a:cs typeface="Calibri"/>
              </a:rPr>
              <a:t>Completely event-driven</a:t>
            </a:r>
          </a:p>
          <a:p>
            <a:pPr marL="0" indent="0">
              <a:buNone/>
            </a:pPr>
            <a:endParaRPr lang="en-US">
              <a:cs typeface="Calibri"/>
            </a:endParaRPr>
          </a:p>
          <a:p>
            <a:pPr marL="0" indent="0">
              <a:buNone/>
            </a:pPr>
            <a:r>
              <a:rPr lang="en-US">
                <a:cs typeface="Calibri"/>
              </a:rPr>
              <a:t>While most PaaS products are meant to operate continuously, Lambda is event-driven, meaning it will only run when called. This is ideal for application services that have periods of low demand followed by times of high traffic.</a:t>
            </a:r>
          </a:p>
          <a:p>
            <a:pPr marL="0" indent="0">
              <a:buNone/>
            </a:pPr>
            <a:r>
              <a:rPr lang="en-US">
                <a:cs typeface="Calibri"/>
              </a:rPr>
              <a:t>3. </a:t>
            </a:r>
            <a:r>
              <a:rPr lang="en-US" u="sng">
                <a:cs typeface="Calibri"/>
              </a:rPr>
              <a:t>Fully scalable</a:t>
            </a:r>
          </a:p>
          <a:p>
            <a:pPr marL="0" indent="0">
              <a:buNone/>
            </a:pPr>
            <a:endParaRPr lang="en-US">
              <a:cs typeface="Calibri"/>
            </a:endParaRPr>
          </a:p>
          <a:p>
            <a:pPr marL="0" indent="0">
              <a:buNone/>
            </a:pPr>
            <a:r>
              <a:rPr lang="en-US">
                <a:cs typeface="Calibri"/>
              </a:rPr>
              <a:t>When it comes to scalability, Lambda can scale up to a high number of simultaneous executions in a matter of seconds, with the number of concurrent executions governed by the number of concurrent executions requested. Scaling down is done automatically; after a Lambda function has completed, all resources related with it are deleted immediately.</a:t>
            </a:r>
          </a:p>
          <a:p>
            <a:pPr marL="0" indent="0">
              <a:buNone/>
            </a:pPr>
            <a:endParaRPr lang="en-US">
              <a:cs typeface="Calibri"/>
            </a:endParaRPr>
          </a:p>
          <a:p>
            <a:pPr marL="0" indent="0">
              <a:buNone/>
            </a:pPr>
            <a:endParaRPr lang="en-US">
              <a:cs typeface="Calibri"/>
            </a:endParaRPr>
          </a:p>
          <a:p>
            <a:pPr marL="0" indent="0">
              <a:buNone/>
            </a:pPr>
            <a:endParaRPr lang="en-US">
              <a:cs typeface="Calibri"/>
            </a:endParaRPr>
          </a:p>
          <a:p>
            <a:pPr marL="0" indent="0">
              <a:buNone/>
            </a:pPr>
            <a:endParaRPr lang="en-US">
              <a:cs typeface="Calibri"/>
            </a:endParaRPr>
          </a:p>
          <a:p>
            <a:pPr marL="0" indent="0">
              <a:buNone/>
            </a:pPr>
            <a:endParaRPr lang="en-US">
              <a:cs typeface="Calibri"/>
            </a:endParaRPr>
          </a:p>
          <a:p>
            <a:pPr marL="0" indent="0">
              <a:buNone/>
            </a:pPr>
            <a:endParaRPr lang="en-US">
              <a:cs typeface="Calibri"/>
            </a:endParaRPr>
          </a:p>
          <a:p>
            <a:pPr marL="0" indent="0">
              <a:buNone/>
            </a:pPr>
            <a:endParaRPr lang="en-US">
              <a:cs typeface="Calibri"/>
            </a:endParaRPr>
          </a:p>
          <a:p>
            <a:pPr marL="0" indent="0">
              <a:buNone/>
            </a:pPr>
            <a:endParaRPr lang="en-US">
              <a:cs typeface="Calibri"/>
            </a:endParaRPr>
          </a:p>
          <a:p>
            <a:endParaRPr lang="en-US">
              <a:cs typeface="Calibri"/>
            </a:endParaRPr>
          </a:p>
          <a:p>
            <a:endParaRPr lang="en-US">
              <a:cs typeface="Calibri"/>
            </a:endParaRPr>
          </a:p>
        </p:txBody>
      </p:sp>
    </p:spTree>
    <p:extLst>
      <p:ext uri="{BB962C8B-B14F-4D97-AF65-F5344CB8AC3E}">
        <p14:creationId xmlns:p14="http://schemas.microsoft.com/office/powerpoint/2010/main" val="11834467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0B214B-A3E9-4AEC-9B77-DEC7CA4251FD}"/>
              </a:ext>
            </a:extLst>
          </p:cNvPr>
          <p:cNvSpPr>
            <a:spLocks noGrp="1"/>
          </p:cNvSpPr>
          <p:nvPr>
            <p:ph type="title"/>
          </p:nvPr>
        </p:nvSpPr>
        <p:spPr>
          <a:xfrm>
            <a:off x="686834" y="1153572"/>
            <a:ext cx="3200400" cy="4461163"/>
          </a:xfrm>
        </p:spPr>
        <p:txBody>
          <a:bodyPr>
            <a:normAutofit/>
          </a:bodyPr>
          <a:lstStyle/>
          <a:p>
            <a:r>
              <a:rPr lang="en-US" b="1">
                <a:solidFill>
                  <a:srgbClr val="FFFFFF"/>
                </a:solidFill>
                <a:cs typeface="Calibri Light"/>
              </a:rPr>
              <a:t>AWS IAM</a:t>
            </a:r>
            <a:endParaRPr lang="en-US"/>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318BC3C-7459-47AD-B418-BE61F57CD11F}"/>
              </a:ext>
            </a:extLst>
          </p:cNvPr>
          <p:cNvSpPr>
            <a:spLocks noGrp="1"/>
          </p:cNvSpPr>
          <p:nvPr>
            <p:ph idx="1"/>
          </p:nvPr>
        </p:nvSpPr>
        <p:spPr>
          <a:xfrm>
            <a:off x="4411866" y="-169412"/>
            <a:ext cx="6906491" cy="6990080"/>
          </a:xfrm>
        </p:spPr>
        <p:txBody>
          <a:bodyPr anchor="ctr">
            <a:normAutofit/>
          </a:bodyPr>
          <a:lstStyle/>
          <a:p>
            <a:pPr>
              <a:buNone/>
            </a:pPr>
            <a:r>
              <a:rPr lang="en-US">
                <a:ea typeface="+mn-lt"/>
                <a:cs typeface="+mn-lt"/>
              </a:rPr>
              <a:t>AWS Identity and Access Management (IAM) is a web service for securely controlling access to AWS resources. </a:t>
            </a:r>
          </a:p>
          <a:p>
            <a:pPr>
              <a:buNone/>
            </a:pPr>
            <a:endParaRPr lang="en-US">
              <a:ea typeface="+mn-lt"/>
              <a:cs typeface="+mn-lt"/>
            </a:endParaRPr>
          </a:p>
          <a:p>
            <a:pPr>
              <a:buNone/>
            </a:pPr>
            <a:r>
              <a:rPr lang="en-US">
                <a:ea typeface="+mn-lt"/>
                <a:cs typeface="+mn-lt"/>
              </a:rPr>
              <a:t>It enables you to create and control services for user authentication or limit access to a certain set of people who use your AWS resources.</a:t>
            </a:r>
            <a:endParaRPr lang="en-US">
              <a:cs typeface="Calibri"/>
            </a:endParaRPr>
          </a:p>
          <a:p>
            <a:pPr marL="0" indent="0">
              <a:buNone/>
            </a:pPr>
            <a:br>
              <a:rPr lang="en-US"/>
            </a:br>
            <a:endParaRPr lang="en-US"/>
          </a:p>
        </p:txBody>
      </p:sp>
    </p:spTree>
    <p:extLst>
      <p:ext uri="{BB962C8B-B14F-4D97-AF65-F5344CB8AC3E}">
        <p14:creationId xmlns:p14="http://schemas.microsoft.com/office/powerpoint/2010/main" val="15445341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0B214B-A3E9-4AEC-9B77-DEC7CA4251FD}"/>
              </a:ext>
            </a:extLst>
          </p:cNvPr>
          <p:cNvSpPr>
            <a:spLocks noGrp="1"/>
          </p:cNvSpPr>
          <p:nvPr>
            <p:ph type="title"/>
          </p:nvPr>
        </p:nvSpPr>
        <p:spPr>
          <a:xfrm>
            <a:off x="686834" y="1153572"/>
            <a:ext cx="3200400" cy="4461163"/>
          </a:xfrm>
        </p:spPr>
        <p:txBody>
          <a:bodyPr>
            <a:normAutofit/>
          </a:bodyPr>
          <a:lstStyle/>
          <a:p>
            <a:r>
              <a:rPr lang="en-US" b="1">
                <a:solidFill>
                  <a:srgbClr val="FFFFFF"/>
                </a:solidFill>
                <a:cs typeface="Calibri Light"/>
              </a:rPr>
              <a:t>Components</a:t>
            </a:r>
            <a:r>
              <a:rPr lang="en-US"/>
              <a:t>   </a:t>
            </a:r>
            <a:r>
              <a:rPr lang="en-US">
                <a:solidFill>
                  <a:srgbClr val="000000"/>
                </a:solidFill>
                <a:cs typeface="Calibri Light"/>
              </a:rPr>
              <a:t>        </a:t>
            </a:r>
            <a:r>
              <a:rPr lang="en-US" b="1">
                <a:solidFill>
                  <a:srgbClr val="FFFFFF"/>
                </a:solidFill>
                <a:cs typeface="Calibri Light"/>
              </a:rPr>
              <a:t>of </a:t>
            </a:r>
            <a:br>
              <a:rPr lang="en-US" b="1">
                <a:solidFill>
                  <a:srgbClr val="FFFFFF"/>
                </a:solidFill>
                <a:cs typeface="Calibri Light"/>
              </a:rPr>
            </a:br>
            <a:r>
              <a:rPr lang="en-US" b="1">
                <a:solidFill>
                  <a:srgbClr val="FFFFFF"/>
                </a:solidFill>
                <a:cs typeface="Calibri Light"/>
              </a:rPr>
              <a:t>        IAM</a:t>
            </a:r>
          </a:p>
          <a:p>
            <a:endParaRPr lang="en-US">
              <a:cs typeface="Calibri Light"/>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318BC3C-7459-47AD-B418-BE61F57CD11F}"/>
              </a:ext>
            </a:extLst>
          </p:cNvPr>
          <p:cNvSpPr>
            <a:spLocks noGrp="1"/>
          </p:cNvSpPr>
          <p:nvPr>
            <p:ph idx="1"/>
          </p:nvPr>
        </p:nvSpPr>
        <p:spPr>
          <a:xfrm>
            <a:off x="4163773" y="-133970"/>
            <a:ext cx="7960886" cy="6990080"/>
          </a:xfrm>
        </p:spPr>
        <p:txBody>
          <a:bodyPr anchor="ctr">
            <a:normAutofit/>
          </a:bodyPr>
          <a:lstStyle/>
          <a:p>
            <a:r>
              <a:rPr lang="en-US">
                <a:cs typeface="Calibri"/>
              </a:rPr>
              <a:t>--&gt; </a:t>
            </a:r>
            <a:r>
              <a:rPr lang="en-US"/>
              <a:t>Users</a:t>
            </a:r>
            <a:endParaRPr lang="en-US">
              <a:cs typeface="Calibri"/>
            </a:endParaRPr>
          </a:p>
          <a:p>
            <a:r>
              <a:rPr lang="en-US">
                <a:cs typeface="Calibri"/>
              </a:rPr>
              <a:t>--&gt;Groups</a:t>
            </a:r>
          </a:p>
          <a:p>
            <a:r>
              <a:rPr lang="en-US">
                <a:cs typeface="Calibri"/>
              </a:rPr>
              <a:t>--&gt;Policies</a:t>
            </a:r>
          </a:p>
          <a:p>
            <a:r>
              <a:rPr lang="en-US">
                <a:cs typeface="Calibri"/>
              </a:rPr>
              <a:t>--&gt;Roles</a:t>
            </a:r>
          </a:p>
          <a:p>
            <a:endParaRPr lang="en-US" sz="3600">
              <a:cs typeface="Calibri"/>
            </a:endParaRPr>
          </a:p>
          <a:p>
            <a:pPr lvl="7">
              <a:buFont typeface="Wingdings" panose="020B0604020202020204" pitchFamily="34" charset="0"/>
              <a:buChar char="ü"/>
            </a:pPr>
            <a:r>
              <a:rPr lang="en-US" sz="2400">
                <a:ea typeface="+mn-lt"/>
                <a:cs typeface="+mn-lt"/>
              </a:rPr>
              <a:t>Who can access it</a:t>
            </a:r>
          </a:p>
          <a:p>
            <a:pPr lvl="6">
              <a:buFont typeface="Wingdings" panose="020B0604020202020204" pitchFamily="34" charset="0"/>
              <a:buChar char="ü"/>
            </a:pPr>
            <a:r>
              <a:rPr lang="en-US" sz="2400">
                <a:ea typeface="+mn-lt"/>
                <a:cs typeface="+mn-lt"/>
              </a:rPr>
              <a:t>What actions that user can take</a:t>
            </a:r>
          </a:p>
          <a:p>
            <a:pPr lvl="5">
              <a:buFont typeface="Wingdings" panose="020B0604020202020204" pitchFamily="34" charset="0"/>
              <a:buChar char="ü"/>
            </a:pPr>
            <a:r>
              <a:rPr lang="en-US" sz="2400">
                <a:ea typeface="+mn-lt"/>
                <a:cs typeface="+mn-lt"/>
              </a:rPr>
              <a:t>Which AWS resources that user can access</a:t>
            </a:r>
          </a:p>
          <a:p>
            <a:pPr lvl="4">
              <a:buFont typeface="Wingdings" panose="020B0604020202020204" pitchFamily="34" charset="0"/>
              <a:buChar char="ü"/>
            </a:pPr>
            <a:r>
              <a:rPr lang="en-US" sz="2400">
                <a:ea typeface="+mn-lt"/>
                <a:cs typeface="+mn-lt"/>
              </a:rPr>
              <a:t>When they can be accessed</a:t>
            </a:r>
            <a:endParaRPr lang="en-US" sz="2400">
              <a:cs typeface="Calibri"/>
            </a:endParaRPr>
          </a:p>
          <a:p>
            <a:pPr lvl="6"/>
            <a:endParaRPr lang="en-US">
              <a:cs typeface="Calibri"/>
            </a:endParaRPr>
          </a:p>
          <a:p>
            <a:pPr marL="0" indent="0">
              <a:buNone/>
            </a:pPr>
            <a:br>
              <a:rPr lang="en-US"/>
            </a:br>
            <a:endParaRPr lang="en-US"/>
          </a:p>
        </p:txBody>
      </p:sp>
    </p:spTree>
    <p:extLst>
      <p:ext uri="{BB962C8B-B14F-4D97-AF65-F5344CB8AC3E}">
        <p14:creationId xmlns:p14="http://schemas.microsoft.com/office/powerpoint/2010/main" val="32792219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0B214B-A3E9-4AEC-9B77-DEC7CA4251FD}"/>
              </a:ext>
            </a:extLst>
          </p:cNvPr>
          <p:cNvSpPr>
            <a:spLocks noGrp="1"/>
          </p:cNvSpPr>
          <p:nvPr>
            <p:ph type="title"/>
          </p:nvPr>
        </p:nvSpPr>
        <p:spPr>
          <a:xfrm>
            <a:off x="668591" y="789143"/>
            <a:ext cx="11210925" cy="744836"/>
          </a:xfrm>
        </p:spPr>
        <p:txBody>
          <a:bodyPr vert="horz" lIns="91440" tIns="45720" rIns="91440" bIns="45720" rtlCol="0" anchor="ctr">
            <a:normAutofit/>
          </a:bodyPr>
          <a:lstStyle/>
          <a:p>
            <a:pPr algn="ctr"/>
            <a:r>
              <a:rPr lang="en-US" sz="2800" b="1">
                <a:solidFill>
                  <a:schemeClr val="bg1"/>
                </a:solidFill>
              </a:rPr>
              <a:t>IAM Dashboard</a:t>
            </a:r>
            <a:endParaRPr lang="en-US" sz="2200" b="1" kern="1200">
              <a:solidFill>
                <a:schemeClr val="bg1"/>
              </a:solidFill>
              <a:latin typeface="+mj-lt"/>
              <a:cs typeface="Calibri Light"/>
            </a:endParaRPr>
          </a:p>
          <a:p>
            <a:pPr algn="ctr"/>
            <a:endParaRPr lang="en-US" sz="2200" kern="1200">
              <a:solidFill>
                <a:schemeClr val="bg1"/>
              </a:solidFill>
              <a:latin typeface="+mj-lt"/>
              <a:ea typeface="+mj-ea"/>
              <a:cs typeface="+mj-cs"/>
            </a:endParaRPr>
          </a:p>
        </p:txBody>
      </p:sp>
      <p:pic>
        <p:nvPicPr>
          <p:cNvPr id="4" name="Picture 4" descr="Graphical user interface, text, application, email&#10;&#10;Description automatically generated">
            <a:extLst>
              <a:ext uri="{FF2B5EF4-FFF2-40B4-BE49-F238E27FC236}">
                <a16:creationId xmlns:a16="http://schemas.microsoft.com/office/drawing/2014/main" id="{97382040-D4A1-47A6-BAA2-F7932BE07CF6}"/>
              </a:ext>
            </a:extLst>
          </p:cNvPr>
          <p:cNvPicPr>
            <a:picLocks noGrp="1" noChangeAspect="1"/>
          </p:cNvPicPr>
          <p:nvPr>
            <p:ph idx="1"/>
          </p:nvPr>
        </p:nvPicPr>
        <p:blipFill>
          <a:blip r:embed="rId2"/>
          <a:stretch>
            <a:fillRect/>
          </a:stretch>
        </p:blipFill>
        <p:spPr>
          <a:xfrm>
            <a:off x="1134352" y="1607992"/>
            <a:ext cx="10629266" cy="5055346"/>
          </a:xfrm>
          <a:prstGeom prst="rect">
            <a:avLst/>
          </a:prstGeom>
        </p:spPr>
      </p:pic>
    </p:spTree>
    <p:extLst>
      <p:ext uri="{BB962C8B-B14F-4D97-AF65-F5344CB8AC3E}">
        <p14:creationId xmlns:p14="http://schemas.microsoft.com/office/powerpoint/2010/main" val="27828174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0B214B-A3E9-4AEC-9B77-DEC7CA4251FD}"/>
              </a:ext>
            </a:extLst>
          </p:cNvPr>
          <p:cNvSpPr>
            <a:spLocks noGrp="1"/>
          </p:cNvSpPr>
          <p:nvPr>
            <p:ph type="title"/>
          </p:nvPr>
        </p:nvSpPr>
        <p:spPr>
          <a:xfrm>
            <a:off x="668591" y="789143"/>
            <a:ext cx="11210925" cy="744836"/>
          </a:xfrm>
        </p:spPr>
        <p:txBody>
          <a:bodyPr vert="horz" lIns="91440" tIns="45720" rIns="91440" bIns="45720" rtlCol="0" anchor="ctr">
            <a:normAutofit/>
          </a:bodyPr>
          <a:lstStyle/>
          <a:p>
            <a:pPr algn="ctr"/>
            <a:r>
              <a:rPr lang="en-US" sz="2800" b="1">
                <a:solidFill>
                  <a:schemeClr val="bg1"/>
                </a:solidFill>
              </a:rPr>
              <a:t>IAM User Console</a:t>
            </a:r>
            <a:endParaRPr lang="en-US" sz="2200" b="1" kern="1200">
              <a:solidFill>
                <a:schemeClr val="bg1"/>
              </a:solidFill>
              <a:latin typeface="+mj-lt"/>
              <a:cs typeface="Calibri Light"/>
            </a:endParaRPr>
          </a:p>
          <a:p>
            <a:pPr algn="ctr"/>
            <a:endParaRPr lang="en-US" sz="2200" kern="1200">
              <a:solidFill>
                <a:schemeClr val="bg1"/>
              </a:solidFill>
              <a:latin typeface="+mj-lt"/>
              <a:ea typeface="+mj-ea"/>
              <a:cs typeface="+mj-cs"/>
            </a:endParaRPr>
          </a:p>
        </p:txBody>
      </p:sp>
      <p:pic>
        <p:nvPicPr>
          <p:cNvPr id="6" name="Picture 6" descr="Graphical user interface, text, application, email&#10;&#10;Description automatically generated">
            <a:extLst>
              <a:ext uri="{FF2B5EF4-FFF2-40B4-BE49-F238E27FC236}">
                <a16:creationId xmlns:a16="http://schemas.microsoft.com/office/drawing/2014/main" id="{F51A3683-6AC0-4935-BE61-4473059D2F9F}"/>
              </a:ext>
            </a:extLst>
          </p:cNvPr>
          <p:cNvPicPr>
            <a:picLocks noGrp="1" noChangeAspect="1"/>
          </p:cNvPicPr>
          <p:nvPr>
            <p:ph idx="1"/>
          </p:nvPr>
        </p:nvPicPr>
        <p:blipFill>
          <a:blip r:embed="rId2"/>
          <a:stretch>
            <a:fillRect/>
          </a:stretch>
        </p:blipFill>
        <p:spPr>
          <a:xfrm>
            <a:off x="756793" y="1612713"/>
            <a:ext cx="10431884" cy="5102132"/>
          </a:xfrm>
        </p:spPr>
      </p:pic>
    </p:spTree>
    <p:extLst>
      <p:ext uri="{BB962C8B-B14F-4D97-AF65-F5344CB8AC3E}">
        <p14:creationId xmlns:p14="http://schemas.microsoft.com/office/powerpoint/2010/main" val="23990115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0B214B-A3E9-4AEC-9B77-DEC7CA4251FD}"/>
              </a:ext>
            </a:extLst>
          </p:cNvPr>
          <p:cNvSpPr>
            <a:spLocks noGrp="1"/>
          </p:cNvSpPr>
          <p:nvPr>
            <p:ph type="title"/>
          </p:nvPr>
        </p:nvSpPr>
        <p:spPr>
          <a:xfrm>
            <a:off x="668591" y="789143"/>
            <a:ext cx="11210925" cy="744836"/>
          </a:xfrm>
        </p:spPr>
        <p:txBody>
          <a:bodyPr vert="horz" lIns="91440" tIns="45720" rIns="91440" bIns="45720" rtlCol="0" anchor="ctr">
            <a:normAutofit/>
          </a:bodyPr>
          <a:lstStyle/>
          <a:p>
            <a:pPr algn="ctr"/>
            <a:r>
              <a:rPr lang="en-US" sz="2800" b="1">
                <a:solidFill>
                  <a:schemeClr val="bg1"/>
                </a:solidFill>
              </a:rPr>
              <a:t>IAM Role Console</a:t>
            </a:r>
            <a:endParaRPr lang="en-US" sz="2200" b="1" kern="1200">
              <a:solidFill>
                <a:schemeClr val="bg1"/>
              </a:solidFill>
              <a:latin typeface="+mj-lt"/>
              <a:cs typeface="Calibri Light"/>
            </a:endParaRPr>
          </a:p>
          <a:p>
            <a:pPr algn="ctr"/>
            <a:endParaRPr lang="en-US" sz="2200" kern="1200">
              <a:solidFill>
                <a:schemeClr val="bg1"/>
              </a:solidFill>
              <a:latin typeface="+mj-lt"/>
              <a:ea typeface="+mj-ea"/>
              <a:cs typeface="+mj-cs"/>
            </a:endParaRPr>
          </a:p>
        </p:txBody>
      </p:sp>
      <p:pic>
        <p:nvPicPr>
          <p:cNvPr id="5" name="Picture 6" descr="Graphical user interface, text, application, email&#10;&#10;Description automatically generated">
            <a:extLst>
              <a:ext uri="{FF2B5EF4-FFF2-40B4-BE49-F238E27FC236}">
                <a16:creationId xmlns:a16="http://schemas.microsoft.com/office/drawing/2014/main" id="{A9A069DD-7B25-4F60-8C9B-EFA94F7AEBCE}"/>
              </a:ext>
            </a:extLst>
          </p:cNvPr>
          <p:cNvPicPr>
            <a:picLocks noGrp="1" noChangeAspect="1"/>
          </p:cNvPicPr>
          <p:nvPr>
            <p:ph idx="1"/>
          </p:nvPr>
        </p:nvPicPr>
        <p:blipFill>
          <a:blip r:embed="rId2"/>
          <a:stretch>
            <a:fillRect/>
          </a:stretch>
        </p:blipFill>
        <p:spPr>
          <a:xfrm>
            <a:off x="580775" y="1489449"/>
            <a:ext cx="10727891" cy="5090926"/>
          </a:xfrm>
        </p:spPr>
      </p:pic>
    </p:spTree>
    <p:extLst>
      <p:ext uri="{BB962C8B-B14F-4D97-AF65-F5344CB8AC3E}">
        <p14:creationId xmlns:p14="http://schemas.microsoft.com/office/powerpoint/2010/main" val="15191053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0B214B-A3E9-4AEC-9B77-DEC7CA4251FD}"/>
              </a:ext>
            </a:extLst>
          </p:cNvPr>
          <p:cNvSpPr>
            <a:spLocks noGrp="1"/>
          </p:cNvSpPr>
          <p:nvPr>
            <p:ph type="title"/>
          </p:nvPr>
        </p:nvSpPr>
        <p:spPr>
          <a:xfrm>
            <a:off x="686834" y="1153572"/>
            <a:ext cx="3200400" cy="4461163"/>
          </a:xfrm>
        </p:spPr>
        <p:txBody>
          <a:bodyPr>
            <a:normAutofit/>
          </a:bodyPr>
          <a:lstStyle/>
          <a:p>
            <a:r>
              <a:rPr lang="en-US" b="1">
                <a:solidFill>
                  <a:srgbClr val="FFFFFF"/>
                </a:solidFill>
                <a:cs typeface="Calibri Light"/>
              </a:rPr>
              <a:t>AWS S3</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318BC3C-7459-47AD-B418-BE61F57CD11F}"/>
              </a:ext>
            </a:extLst>
          </p:cNvPr>
          <p:cNvSpPr>
            <a:spLocks noGrp="1"/>
          </p:cNvSpPr>
          <p:nvPr>
            <p:ph idx="1"/>
          </p:nvPr>
        </p:nvSpPr>
        <p:spPr>
          <a:xfrm>
            <a:off x="4491610" y="-284598"/>
            <a:ext cx="6906491" cy="6990080"/>
          </a:xfrm>
        </p:spPr>
        <p:txBody>
          <a:bodyPr anchor="ctr">
            <a:normAutofit/>
          </a:bodyPr>
          <a:lstStyle/>
          <a:p>
            <a:pPr marL="0" indent="0">
              <a:buNone/>
            </a:pPr>
            <a:r>
              <a:rPr lang="en-US">
                <a:ea typeface="+mn-lt"/>
                <a:cs typeface="+mn-lt"/>
              </a:rPr>
              <a:t>Amazon S3 (Simple Storage Service) provides object storage, which is built for storing and recovering any amount of information or data from anywhere over the internet. </a:t>
            </a:r>
            <a:endParaRPr lang="en-US"/>
          </a:p>
          <a:p>
            <a:pPr marL="0" indent="0">
              <a:buNone/>
            </a:pPr>
            <a:endParaRPr lang="en-US">
              <a:ea typeface="+mn-lt"/>
              <a:cs typeface="+mn-lt"/>
            </a:endParaRPr>
          </a:p>
          <a:p>
            <a:pPr marL="0" indent="0">
              <a:buNone/>
            </a:pPr>
            <a:r>
              <a:rPr lang="en-US">
                <a:ea typeface="+mn-lt"/>
                <a:cs typeface="+mn-lt"/>
              </a:rPr>
              <a:t>It provides this storage through a web services interface.</a:t>
            </a:r>
            <a:endParaRPr lang="en-US"/>
          </a:p>
        </p:txBody>
      </p:sp>
    </p:spTree>
    <p:extLst>
      <p:ext uri="{BB962C8B-B14F-4D97-AF65-F5344CB8AC3E}">
        <p14:creationId xmlns:p14="http://schemas.microsoft.com/office/powerpoint/2010/main" val="19473482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0B214B-A3E9-4AEC-9B77-DEC7CA4251FD}"/>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b="1" kern="1200">
                <a:solidFill>
                  <a:schemeClr val="bg1"/>
                </a:solidFill>
                <a:latin typeface="+mj-lt"/>
                <a:ea typeface="+mj-ea"/>
                <a:cs typeface="+mj-cs"/>
              </a:rPr>
              <a:t>AWS S3</a:t>
            </a:r>
          </a:p>
        </p:txBody>
      </p:sp>
      <p:pic>
        <p:nvPicPr>
          <p:cNvPr id="4" name="Picture 4" descr="Graphical user interface, text, application, email&#10;&#10;Description automatically generated">
            <a:extLst>
              <a:ext uri="{FF2B5EF4-FFF2-40B4-BE49-F238E27FC236}">
                <a16:creationId xmlns:a16="http://schemas.microsoft.com/office/drawing/2014/main" id="{7A86EAED-887F-4E1A-AE5D-90071415CCBA}"/>
              </a:ext>
            </a:extLst>
          </p:cNvPr>
          <p:cNvPicPr>
            <a:picLocks noGrp="1" noChangeAspect="1"/>
          </p:cNvPicPr>
          <p:nvPr>
            <p:ph idx="1"/>
          </p:nvPr>
        </p:nvPicPr>
        <p:blipFill>
          <a:blip r:embed="rId2"/>
          <a:stretch>
            <a:fillRect/>
          </a:stretch>
        </p:blipFill>
        <p:spPr>
          <a:xfrm>
            <a:off x="746382" y="1507139"/>
            <a:ext cx="11024206" cy="5156198"/>
          </a:xfrm>
          <a:prstGeom prst="rect">
            <a:avLst/>
          </a:prstGeom>
        </p:spPr>
      </p:pic>
    </p:spTree>
    <p:extLst>
      <p:ext uri="{BB962C8B-B14F-4D97-AF65-F5344CB8AC3E}">
        <p14:creationId xmlns:p14="http://schemas.microsoft.com/office/powerpoint/2010/main" val="14147342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0B214B-A3E9-4AEC-9B77-DEC7CA4251FD}"/>
              </a:ext>
            </a:extLst>
          </p:cNvPr>
          <p:cNvSpPr>
            <a:spLocks noGrp="1"/>
          </p:cNvSpPr>
          <p:nvPr>
            <p:ph type="title"/>
          </p:nvPr>
        </p:nvSpPr>
        <p:spPr>
          <a:xfrm>
            <a:off x="556532" y="643467"/>
            <a:ext cx="11210925" cy="744836"/>
          </a:xfrm>
        </p:spPr>
        <p:txBody>
          <a:bodyPr vert="horz" lIns="91440" tIns="45720" rIns="91440" bIns="45720" rtlCol="0" anchor="ctr">
            <a:normAutofit fontScale="90000"/>
          </a:bodyPr>
          <a:lstStyle/>
          <a:p>
            <a:pPr algn="ctr"/>
            <a:br>
              <a:rPr lang="en-US" sz="3200" b="1">
                <a:solidFill>
                  <a:schemeClr val="bg1"/>
                </a:solidFill>
                <a:ea typeface="+mj-lt"/>
                <a:cs typeface="+mj-lt"/>
              </a:rPr>
            </a:br>
            <a:r>
              <a:rPr lang="en-US" sz="3200" b="1">
                <a:solidFill>
                  <a:schemeClr val="bg1"/>
                </a:solidFill>
                <a:ea typeface="+mj-lt"/>
                <a:cs typeface="+mj-lt"/>
              </a:rPr>
              <a:t>Input_</a:t>
            </a:r>
            <a:r>
              <a:rPr lang="en-US" sz="3200" b="1" kern="1200">
                <a:solidFill>
                  <a:schemeClr val="bg1"/>
                </a:solidFill>
                <a:ea typeface="+mj-lt"/>
                <a:cs typeface="+mj-lt"/>
              </a:rPr>
              <a:t>S3</a:t>
            </a:r>
            <a:r>
              <a:rPr lang="en-US" sz="3200" b="1">
                <a:solidFill>
                  <a:schemeClr val="bg1"/>
                </a:solidFill>
                <a:ea typeface="+mj-lt"/>
                <a:cs typeface="+mj-lt"/>
              </a:rPr>
              <a:t> Bucket</a:t>
            </a:r>
            <a:endParaRPr lang="en-US" sz="3200">
              <a:solidFill>
                <a:schemeClr val="bg1"/>
              </a:solidFill>
              <a:ea typeface="+mj-lt"/>
              <a:cs typeface="+mj-lt"/>
            </a:endParaRPr>
          </a:p>
          <a:p>
            <a:pPr algn="ctr"/>
            <a:endParaRPr lang="en-US" sz="3200" b="1" kern="1200">
              <a:solidFill>
                <a:schemeClr val="bg1"/>
              </a:solidFill>
              <a:latin typeface="+mj-lt"/>
              <a:cs typeface="Calibri Light"/>
            </a:endParaRPr>
          </a:p>
        </p:txBody>
      </p:sp>
      <p:pic>
        <p:nvPicPr>
          <p:cNvPr id="6" name="Picture 6" descr="Graphical user interface, text, application, email&#10;&#10;Description automatically generated">
            <a:extLst>
              <a:ext uri="{FF2B5EF4-FFF2-40B4-BE49-F238E27FC236}">
                <a16:creationId xmlns:a16="http://schemas.microsoft.com/office/drawing/2014/main" id="{24A157AF-5CE9-4C49-8B14-F436139FD8AD}"/>
              </a:ext>
            </a:extLst>
          </p:cNvPr>
          <p:cNvPicPr>
            <a:picLocks noGrp="1" noChangeAspect="1"/>
          </p:cNvPicPr>
          <p:nvPr>
            <p:ph idx="1"/>
          </p:nvPr>
        </p:nvPicPr>
        <p:blipFill>
          <a:blip r:embed="rId2"/>
          <a:stretch>
            <a:fillRect/>
          </a:stretch>
        </p:blipFill>
        <p:spPr>
          <a:xfrm>
            <a:off x="852372" y="1556684"/>
            <a:ext cx="10621726" cy="4911632"/>
          </a:xfrm>
        </p:spPr>
      </p:pic>
    </p:spTree>
    <p:extLst>
      <p:ext uri="{BB962C8B-B14F-4D97-AF65-F5344CB8AC3E}">
        <p14:creationId xmlns:p14="http://schemas.microsoft.com/office/powerpoint/2010/main" val="19239567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0B214B-A3E9-4AEC-9B77-DEC7CA4251FD}"/>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b="1">
                <a:solidFill>
                  <a:schemeClr val="bg1"/>
                </a:solidFill>
              </a:rPr>
              <a:t>Output_S3 Bucket</a:t>
            </a:r>
            <a:endParaRPr lang="en-US" sz="3200" b="1" kern="1200">
              <a:solidFill>
                <a:schemeClr val="bg1"/>
              </a:solidFill>
              <a:latin typeface="+mj-lt"/>
              <a:ea typeface="+mj-ea"/>
              <a:cs typeface="+mj-cs"/>
            </a:endParaRPr>
          </a:p>
        </p:txBody>
      </p:sp>
      <p:pic>
        <p:nvPicPr>
          <p:cNvPr id="5" name="Picture 6" descr="Graphical user interface, text, application, email&#10;&#10;Description automatically generated">
            <a:extLst>
              <a:ext uri="{FF2B5EF4-FFF2-40B4-BE49-F238E27FC236}">
                <a16:creationId xmlns:a16="http://schemas.microsoft.com/office/drawing/2014/main" id="{B5B0C532-B78B-4CF6-BF9E-A7EC9708A11B}"/>
              </a:ext>
            </a:extLst>
          </p:cNvPr>
          <p:cNvPicPr>
            <a:picLocks noGrp="1" noChangeAspect="1"/>
          </p:cNvPicPr>
          <p:nvPr>
            <p:ph idx="1"/>
          </p:nvPr>
        </p:nvPicPr>
        <p:blipFill>
          <a:blip r:embed="rId2"/>
          <a:stretch>
            <a:fillRect/>
          </a:stretch>
        </p:blipFill>
        <p:spPr>
          <a:xfrm>
            <a:off x="618531" y="1478243"/>
            <a:ext cx="10943730" cy="5315043"/>
          </a:xfrm>
        </p:spPr>
      </p:pic>
      <p:sp>
        <p:nvSpPr>
          <p:cNvPr id="7" name="TextBox 6">
            <a:extLst>
              <a:ext uri="{FF2B5EF4-FFF2-40B4-BE49-F238E27FC236}">
                <a16:creationId xmlns:a16="http://schemas.microsoft.com/office/drawing/2014/main" id="{C39DE38F-599A-4B21-A7C8-70236A1617A3}"/>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Click to add text</a:t>
            </a:r>
          </a:p>
        </p:txBody>
      </p:sp>
    </p:spTree>
    <p:extLst>
      <p:ext uri="{BB962C8B-B14F-4D97-AF65-F5344CB8AC3E}">
        <p14:creationId xmlns:p14="http://schemas.microsoft.com/office/powerpoint/2010/main" val="42092634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1">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38AC37-91B9-40B2-94C2-57266683332D}"/>
              </a:ext>
            </a:extLst>
          </p:cNvPr>
          <p:cNvSpPr>
            <a:spLocks noGrp="1"/>
          </p:cNvSpPr>
          <p:nvPr>
            <p:ph type="title"/>
          </p:nvPr>
        </p:nvSpPr>
        <p:spPr>
          <a:xfrm>
            <a:off x="686834" y="1153572"/>
            <a:ext cx="3200400" cy="4461163"/>
          </a:xfrm>
        </p:spPr>
        <p:txBody>
          <a:bodyPr>
            <a:normAutofit/>
          </a:bodyPr>
          <a:lstStyle/>
          <a:p>
            <a:r>
              <a:rPr lang="en-US" b="1">
                <a:solidFill>
                  <a:srgbClr val="FFFFFF"/>
                </a:solidFill>
                <a:cs typeface="Calibri Light"/>
              </a:rPr>
              <a:t>Introduction</a:t>
            </a:r>
          </a:p>
        </p:txBody>
      </p:sp>
      <p:sp>
        <p:nvSpPr>
          <p:cNvPr id="16" name="Arc 15">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2476564-53BD-427A-865F-3B406A45F6DD}"/>
              </a:ext>
            </a:extLst>
          </p:cNvPr>
          <p:cNvSpPr>
            <a:spLocks noGrp="1"/>
          </p:cNvSpPr>
          <p:nvPr>
            <p:ph idx="1"/>
          </p:nvPr>
        </p:nvSpPr>
        <p:spPr>
          <a:xfrm>
            <a:off x="4447308" y="1957193"/>
            <a:ext cx="6906491" cy="4579203"/>
          </a:xfrm>
        </p:spPr>
        <p:txBody>
          <a:bodyPr anchor="ctr">
            <a:normAutofit/>
          </a:bodyPr>
          <a:lstStyle/>
          <a:p>
            <a:endParaRPr lang="en-US">
              <a:cs typeface="Calibri"/>
            </a:endParaRPr>
          </a:p>
          <a:p>
            <a:endParaRPr lang="en-US">
              <a:cs typeface="Calibri"/>
            </a:endParaRPr>
          </a:p>
          <a:p>
            <a:endParaRPr lang="en-US">
              <a:cs typeface="Calibri"/>
            </a:endParaRPr>
          </a:p>
          <a:p>
            <a:endParaRPr lang="en-US">
              <a:cs typeface="Calibri"/>
            </a:endParaRPr>
          </a:p>
          <a:p>
            <a:endParaRPr lang="en-US">
              <a:cs typeface="Calibri"/>
            </a:endParaRPr>
          </a:p>
        </p:txBody>
      </p:sp>
      <p:sp>
        <p:nvSpPr>
          <p:cNvPr id="4" name="TextBox 3">
            <a:extLst>
              <a:ext uri="{FF2B5EF4-FFF2-40B4-BE49-F238E27FC236}">
                <a16:creationId xmlns:a16="http://schemas.microsoft.com/office/drawing/2014/main" id="{E8A3AED5-9918-4E07-AAB8-BB9ADE0EC789}"/>
              </a:ext>
            </a:extLst>
          </p:cNvPr>
          <p:cNvSpPr txBox="1"/>
          <p:nvPr/>
        </p:nvSpPr>
        <p:spPr>
          <a:xfrm>
            <a:off x="4518217" y="508575"/>
            <a:ext cx="6064369" cy="569386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0" i="0">
                <a:effectLst/>
                <a:latin typeface="-apple-system"/>
              </a:rPr>
              <a:t>Nowadays, we receive several documents that are needed in our daily lives; nevertheless, converting them from one format to another is extremely tough, and you will not achieve the desired outcomes. Many internet tools that convert WORD to PDF are available for this type of job. </a:t>
            </a:r>
          </a:p>
          <a:p>
            <a:endParaRPr lang="en-US" sz="2800">
              <a:latin typeface="-apple-system"/>
            </a:endParaRPr>
          </a:p>
          <a:p>
            <a:r>
              <a:rPr lang="en-US" sz="2800">
                <a:latin typeface="-apple-system"/>
              </a:rPr>
              <a:t>The issue is that when you use these tools to convert a WORD to PDF, the format, line spacing, table, and other elements change. </a:t>
            </a:r>
          </a:p>
        </p:txBody>
      </p:sp>
    </p:spTree>
    <p:extLst>
      <p:ext uri="{BB962C8B-B14F-4D97-AF65-F5344CB8AC3E}">
        <p14:creationId xmlns:p14="http://schemas.microsoft.com/office/powerpoint/2010/main" val="9748150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0B214B-A3E9-4AEC-9B77-DEC7CA4251FD}"/>
              </a:ext>
            </a:extLst>
          </p:cNvPr>
          <p:cNvSpPr>
            <a:spLocks noGrp="1"/>
          </p:cNvSpPr>
          <p:nvPr>
            <p:ph type="title"/>
          </p:nvPr>
        </p:nvSpPr>
        <p:spPr>
          <a:xfrm>
            <a:off x="686834" y="1153572"/>
            <a:ext cx="3200400" cy="4461163"/>
          </a:xfrm>
        </p:spPr>
        <p:txBody>
          <a:bodyPr>
            <a:normAutofit/>
          </a:bodyPr>
          <a:lstStyle/>
          <a:p>
            <a:r>
              <a:rPr lang="en-US" b="1">
                <a:solidFill>
                  <a:srgbClr val="FFFFFF"/>
                </a:solidFill>
                <a:cs typeface="Calibri Light"/>
              </a:rPr>
              <a:t>AWS LAMBDA</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318BC3C-7459-47AD-B418-BE61F57CD11F}"/>
              </a:ext>
            </a:extLst>
          </p:cNvPr>
          <p:cNvSpPr>
            <a:spLocks noGrp="1"/>
          </p:cNvSpPr>
          <p:nvPr>
            <p:ph idx="1"/>
          </p:nvPr>
        </p:nvSpPr>
        <p:spPr>
          <a:xfrm>
            <a:off x="4491610" y="-284598"/>
            <a:ext cx="6906491" cy="6990080"/>
          </a:xfrm>
        </p:spPr>
        <p:txBody>
          <a:bodyPr anchor="ctr">
            <a:normAutofit/>
          </a:bodyPr>
          <a:lstStyle/>
          <a:p>
            <a:pPr marL="0" indent="0">
              <a:buNone/>
            </a:pPr>
            <a:r>
              <a:rPr lang="en-US">
                <a:ea typeface="+mn-lt"/>
                <a:cs typeface="+mn-lt"/>
              </a:rPr>
              <a:t>Lambda is a computing service that allows you to run code without the need for server provisioning or management. </a:t>
            </a:r>
          </a:p>
          <a:p>
            <a:pPr marL="0" indent="0">
              <a:buNone/>
            </a:pPr>
            <a:endParaRPr lang="en-US">
              <a:ea typeface="+mn-lt"/>
              <a:cs typeface="+mn-lt"/>
            </a:endParaRPr>
          </a:p>
          <a:p>
            <a:pPr marL="0" indent="0">
              <a:buNone/>
            </a:pPr>
            <a:r>
              <a:rPr lang="en-US">
                <a:ea typeface="+mn-lt"/>
                <a:cs typeface="+mn-lt"/>
              </a:rPr>
              <a:t>Lambda runs our code on a high-availability compute infrastructure and manages all aspects of it, including server and operating system maintenance, capacity provisioning and automatic scaling, code monitoring, and logging. </a:t>
            </a:r>
          </a:p>
          <a:p>
            <a:pPr marL="0" indent="0">
              <a:buNone/>
            </a:pPr>
            <a:endParaRPr lang="en-US">
              <a:ea typeface="+mn-lt"/>
              <a:cs typeface="+mn-lt"/>
            </a:endParaRPr>
          </a:p>
          <a:p>
            <a:pPr marL="0" indent="0">
              <a:buNone/>
            </a:pPr>
            <a:r>
              <a:rPr lang="en-US">
                <a:ea typeface="+mn-lt"/>
                <a:cs typeface="+mn-lt"/>
              </a:rPr>
              <a:t>We can use Lambda to run code for almost any form of application or backend service. All you have to do is write your code in one of Lambda's supported languages.</a:t>
            </a:r>
            <a:endParaRPr lang="en-US">
              <a:cs typeface="Calibri"/>
            </a:endParaRPr>
          </a:p>
        </p:txBody>
      </p:sp>
    </p:spTree>
    <p:extLst>
      <p:ext uri="{BB962C8B-B14F-4D97-AF65-F5344CB8AC3E}">
        <p14:creationId xmlns:p14="http://schemas.microsoft.com/office/powerpoint/2010/main" val="30617047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0B214B-A3E9-4AEC-9B77-DEC7CA4251FD}"/>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b="1" kern="1200">
                <a:solidFill>
                  <a:schemeClr val="bg1"/>
                </a:solidFill>
                <a:latin typeface="+mj-lt"/>
                <a:ea typeface="+mj-ea"/>
                <a:cs typeface="+mj-cs"/>
              </a:rPr>
              <a:t>AWS LAMBDA</a:t>
            </a:r>
          </a:p>
        </p:txBody>
      </p:sp>
      <p:pic>
        <p:nvPicPr>
          <p:cNvPr id="4" name="Picture 4" descr="Graphical user interface, website&#10;&#10;Description automatically generated">
            <a:extLst>
              <a:ext uri="{FF2B5EF4-FFF2-40B4-BE49-F238E27FC236}">
                <a16:creationId xmlns:a16="http://schemas.microsoft.com/office/drawing/2014/main" id="{67F35881-259A-47FE-BFE9-7BF6D8D9663D}"/>
              </a:ext>
            </a:extLst>
          </p:cNvPr>
          <p:cNvPicPr>
            <a:picLocks noGrp="1" noChangeAspect="1"/>
          </p:cNvPicPr>
          <p:nvPr>
            <p:ph idx="1"/>
          </p:nvPr>
        </p:nvPicPr>
        <p:blipFill>
          <a:blip r:embed="rId2"/>
          <a:stretch>
            <a:fillRect/>
          </a:stretch>
        </p:blipFill>
        <p:spPr>
          <a:xfrm>
            <a:off x="1112611" y="1574374"/>
            <a:ext cx="9585777" cy="4932081"/>
          </a:xfrm>
          <a:prstGeom prst="rect">
            <a:avLst/>
          </a:prstGeom>
        </p:spPr>
      </p:pic>
    </p:spTree>
    <p:extLst>
      <p:ext uri="{BB962C8B-B14F-4D97-AF65-F5344CB8AC3E}">
        <p14:creationId xmlns:p14="http://schemas.microsoft.com/office/powerpoint/2010/main" val="13682658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0B214B-A3E9-4AEC-9B77-DEC7CA4251FD}"/>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b="1">
                <a:solidFill>
                  <a:schemeClr val="bg1"/>
                </a:solidFill>
              </a:rPr>
              <a:t>S3-Lambda Trigger</a:t>
            </a:r>
            <a:endParaRPr lang="en-US">
              <a:ea typeface="+mj-ea"/>
              <a:cs typeface="+mj-cs"/>
            </a:endParaRPr>
          </a:p>
        </p:txBody>
      </p:sp>
      <p:pic>
        <p:nvPicPr>
          <p:cNvPr id="6" name="Picture 6" descr="Graphical user interface, text, application, email&#10;&#10;Description automatically generated">
            <a:extLst>
              <a:ext uri="{FF2B5EF4-FFF2-40B4-BE49-F238E27FC236}">
                <a16:creationId xmlns:a16="http://schemas.microsoft.com/office/drawing/2014/main" id="{084AEA0A-19A2-416B-A71A-F514F9C2FD93}"/>
              </a:ext>
            </a:extLst>
          </p:cNvPr>
          <p:cNvPicPr>
            <a:picLocks noGrp="1" noChangeAspect="1"/>
          </p:cNvPicPr>
          <p:nvPr>
            <p:ph idx="1"/>
          </p:nvPr>
        </p:nvPicPr>
        <p:blipFill>
          <a:blip r:embed="rId2"/>
          <a:stretch>
            <a:fillRect/>
          </a:stretch>
        </p:blipFill>
        <p:spPr>
          <a:xfrm>
            <a:off x="1198523" y="1657276"/>
            <a:ext cx="9794953" cy="4865244"/>
          </a:xfrm>
        </p:spPr>
      </p:pic>
    </p:spTree>
    <p:extLst>
      <p:ext uri="{BB962C8B-B14F-4D97-AF65-F5344CB8AC3E}">
        <p14:creationId xmlns:p14="http://schemas.microsoft.com/office/powerpoint/2010/main" val="14740565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D278ADA9-6383-4BDD-80D2-8899A40268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484B7147-B0F6-40ED-B5A2-FF72BC8198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 name="Rectangle 45">
            <a:extLst>
              <a:ext uri="{FF2B5EF4-FFF2-40B4-BE49-F238E27FC236}">
                <a16:creationId xmlns:a16="http://schemas.microsoft.com/office/drawing/2014/main" id="{B36D2DE0-0628-4A9A-A59D-7BA8B5EB3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48E405C9-94BE-41DA-928C-DEC9A8550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5929" y="148929"/>
            <a:ext cx="6560142" cy="65601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95513D4A-198E-471B-8400-66FCDCE170A7}"/>
              </a:ext>
            </a:extLst>
          </p:cNvPr>
          <p:cNvSpPr>
            <a:spLocks noGrp="1"/>
          </p:cNvSpPr>
          <p:nvPr>
            <p:ph type="title"/>
          </p:nvPr>
        </p:nvSpPr>
        <p:spPr>
          <a:xfrm>
            <a:off x="3315031" y="1380754"/>
            <a:ext cx="5561938" cy="2513516"/>
          </a:xfrm>
        </p:spPr>
        <p:txBody>
          <a:bodyPr vert="horz" lIns="91440" tIns="45720" rIns="91440" bIns="45720" rtlCol="0" anchor="b">
            <a:normAutofit/>
          </a:bodyPr>
          <a:lstStyle/>
          <a:p>
            <a:pPr algn="ctr"/>
            <a:r>
              <a:rPr lang="en-US" sz="6000" b="1" kern="1200">
                <a:latin typeface="+mj-lt"/>
                <a:ea typeface="+mj-ea"/>
                <a:cs typeface="+mj-cs"/>
              </a:rPr>
              <a:t>Thank you!!!</a:t>
            </a:r>
            <a:endParaRPr lang="en-US" sz="6000" b="1" kern="1200">
              <a:latin typeface="+mj-lt"/>
              <a:cs typeface="Calibri Light"/>
            </a:endParaRPr>
          </a:p>
        </p:txBody>
      </p:sp>
      <p:sp>
        <p:nvSpPr>
          <p:cNvPr id="50" name="Arc 49">
            <a:extLst>
              <a:ext uri="{FF2B5EF4-FFF2-40B4-BE49-F238E27FC236}">
                <a16:creationId xmlns:a16="http://schemas.microsoft.com/office/drawing/2014/main" id="{D2091A72-D5BB-42AC-8FD3-F7747D9086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9222429" flipV="1">
            <a:off x="2494119" y="6170"/>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Oval 51">
            <a:extLst>
              <a:ext uri="{FF2B5EF4-FFF2-40B4-BE49-F238E27FC236}">
                <a16:creationId xmlns:a16="http://schemas.microsoft.com/office/drawing/2014/main" id="{6ED12BFC-A737-46AF-8411-481112D54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00995" y="5310973"/>
            <a:ext cx="705948" cy="68679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4D529030-9DA1-4FA0-8D55-B083A25BB94D}"/>
              </a:ext>
            </a:extLst>
          </p:cNvPr>
          <p:cNvSpPr txBox="1"/>
          <p:nvPr/>
        </p:nvSpPr>
        <p:spPr>
          <a:xfrm>
            <a:off x="7456098" y="2553419"/>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GB">
              <a:cs typeface="Calibri"/>
            </a:endParaRPr>
          </a:p>
        </p:txBody>
      </p:sp>
    </p:spTree>
    <p:extLst>
      <p:ext uri="{BB962C8B-B14F-4D97-AF65-F5344CB8AC3E}">
        <p14:creationId xmlns:p14="http://schemas.microsoft.com/office/powerpoint/2010/main" val="11059045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1">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38AC37-91B9-40B2-94C2-57266683332D}"/>
              </a:ext>
            </a:extLst>
          </p:cNvPr>
          <p:cNvSpPr>
            <a:spLocks noGrp="1"/>
          </p:cNvSpPr>
          <p:nvPr>
            <p:ph type="title"/>
          </p:nvPr>
        </p:nvSpPr>
        <p:spPr>
          <a:xfrm>
            <a:off x="686834" y="1153572"/>
            <a:ext cx="3200400" cy="4461163"/>
          </a:xfrm>
        </p:spPr>
        <p:txBody>
          <a:bodyPr>
            <a:normAutofit/>
          </a:bodyPr>
          <a:lstStyle/>
          <a:p>
            <a:r>
              <a:rPr lang="en-US" b="1">
                <a:solidFill>
                  <a:srgbClr val="FFFFFF"/>
                </a:solidFill>
                <a:cs typeface="Calibri Light"/>
              </a:rPr>
              <a:t>Introduction (</a:t>
            </a:r>
            <a:r>
              <a:rPr lang="en-US" b="1" err="1">
                <a:solidFill>
                  <a:srgbClr val="FFFFFF"/>
                </a:solidFill>
                <a:cs typeface="Calibri Light"/>
              </a:rPr>
              <a:t>Contd</a:t>
            </a:r>
            <a:r>
              <a:rPr lang="en-US" b="1">
                <a:solidFill>
                  <a:srgbClr val="FFFFFF"/>
                </a:solidFill>
                <a:cs typeface="Calibri Light"/>
              </a:rPr>
              <a:t>)</a:t>
            </a:r>
          </a:p>
        </p:txBody>
      </p:sp>
      <p:sp>
        <p:nvSpPr>
          <p:cNvPr id="16" name="Arc 15">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2476564-53BD-427A-865F-3B406A45F6DD}"/>
              </a:ext>
            </a:extLst>
          </p:cNvPr>
          <p:cNvSpPr>
            <a:spLocks noGrp="1"/>
          </p:cNvSpPr>
          <p:nvPr>
            <p:ph idx="1"/>
          </p:nvPr>
        </p:nvSpPr>
        <p:spPr>
          <a:xfrm>
            <a:off x="4287520" y="1717040"/>
            <a:ext cx="7066279" cy="4389120"/>
          </a:xfrm>
        </p:spPr>
        <p:txBody>
          <a:bodyPr anchor="ctr">
            <a:normAutofit/>
          </a:bodyPr>
          <a:lstStyle/>
          <a:p>
            <a:pPr marL="0" indent="0">
              <a:buNone/>
            </a:pPr>
            <a:r>
              <a:rPr lang="en-US" b="0" i="0">
                <a:effectLst/>
                <a:latin typeface="-apple-system"/>
              </a:rPr>
              <a:t>In our system we are making conversions more accurate than existing tools. To overcome the limitations of available tools, we will create a file converter that will convert WORD to PDF documents without altering the data already present. </a:t>
            </a:r>
          </a:p>
          <a:p>
            <a:pPr marL="0" indent="0">
              <a:buNone/>
            </a:pPr>
            <a:r>
              <a:rPr lang="en-US" b="0" i="0">
                <a:effectLst/>
                <a:latin typeface="-apple-system"/>
              </a:rPr>
              <a:t>The users should be able to upload any WORD document and it will get converted to a PDF document in a single click.</a:t>
            </a:r>
          </a:p>
          <a:p>
            <a:endParaRPr lang="en-US">
              <a:cs typeface="Calibri"/>
            </a:endParaRPr>
          </a:p>
          <a:p>
            <a:endParaRPr lang="en-US">
              <a:cs typeface="Calibri"/>
            </a:endParaRPr>
          </a:p>
        </p:txBody>
      </p:sp>
      <p:sp>
        <p:nvSpPr>
          <p:cNvPr id="4" name="TextBox 3">
            <a:extLst>
              <a:ext uri="{FF2B5EF4-FFF2-40B4-BE49-F238E27FC236}">
                <a16:creationId xmlns:a16="http://schemas.microsoft.com/office/drawing/2014/main" id="{E8A3AED5-9918-4E07-AAB8-BB9ADE0EC789}"/>
              </a:ext>
            </a:extLst>
          </p:cNvPr>
          <p:cNvSpPr txBox="1"/>
          <p:nvPr/>
        </p:nvSpPr>
        <p:spPr>
          <a:xfrm>
            <a:off x="4518217" y="508575"/>
            <a:ext cx="6064369"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800">
              <a:ea typeface="+mn-lt"/>
              <a:cs typeface="+mn-lt"/>
            </a:endParaRPr>
          </a:p>
          <a:p>
            <a:r>
              <a:rPr lang="en-GB" sz="2800" b="1">
                <a:cs typeface="Calibri"/>
              </a:rPr>
              <a:t> </a:t>
            </a:r>
            <a:endParaRPr lang="en-GB" sz="2800">
              <a:cs typeface="Calibri"/>
            </a:endParaRPr>
          </a:p>
        </p:txBody>
      </p:sp>
      <p:sp>
        <p:nvSpPr>
          <p:cNvPr id="9" name="TextBox 8">
            <a:extLst>
              <a:ext uri="{FF2B5EF4-FFF2-40B4-BE49-F238E27FC236}">
                <a16:creationId xmlns:a16="http://schemas.microsoft.com/office/drawing/2014/main" id="{BC3FD151-42E4-4B9B-B0B3-61F9D650C4BF}"/>
              </a:ext>
            </a:extLst>
          </p:cNvPr>
          <p:cNvSpPr txBox="1"/>
          <p:nvPr/>
        </p:nvSpPr>
        <p:spPr>
          <a:xfrm>
            <a:off x="4518217" y="590657"/>
            <a:ext cx="6064369"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800">
              <a:ea typeface="+mn-lt"/>
              <a:cs typeface="+mn-lt"/>
            </a:endParaRPr>
          </a:p>
          <a:p>
            <a:r>
              <a:rPr lang="en-GB" sz="2800" b="1">
                <a:cs typeface="Calibri"/>
              </a:rPr>
              <a:t> </a:t>
            </a:r>
            <a:endParaRPr lang="en-GB" sz="2800">
              <a:cs typeface="Calibri"/>
            </a:endParaRPr>
          </a:p>
        </p:txBody>
      </p:sp>
    </p:spTree>
    <p:extLst>
      <p:ext uri="{BB962C8B-B14F-4D97-AF65-F5344CB8AC3E}">
        <p14:creationId xmlns:p14="http://schemas.microsoft.com/office/powerpoint/2010/main" val="12561782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1">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38AC37-91B9-40B2-94C2-57266683332D}"/>
              </a:ext>
            </a:extLst>
          </p:cNvPr>
          <p:cNvSpPr>
            <a:spLocks noGrp="1"/>
          </p:cNvSpPr>
          <p:nvPr>
            <p:ph type="title"/>
          </p:nvPr>
        </p:nvSpPr>
        <p:spPr>
          <a:xfrm>
            <a:off x="686834" y="1153572"/>
            <a:ext cx="3200400" cy="4461163"/>
          </a:xfrm>
        </p:spPr>
        <p:txBody>
          <a:bodyPr>
            <a:normAutofit/>
          </a:bodyPr>
          <a:lstStyle/>
          <a:p>
            <a:r>
              <a:rPr lang="en-US" b="1">
                <a:solidFill>
                  <a:srgbClr val="FFFFFF"/>
                </a:solidFill>
                <a:cs typeface="Calibri Light"/>
              </a:rPr>
              <a:t>Description </a:t>
            </a:r>
            <a:br>
              <a:rPr lang="en-US" b="1">
                <a:solidFill>
                  <a:srgbClr val="FFFFFF"/>
                </a:solidFill>
                <a:cs typeface="Calibri Light"/>
              </a:rPr>
            </a:br>
            <a:r>
              <a:rPr lang="en-US" b="1">
                <a:solidFill>
                  <a:srgbClr val="FFFFFF"/>
                </a:solidFill>
                <a:cs typeface="Calibri Light"/>
              </a:rPr>
              <a:t>     </a:t>
            </a:r>
          </a:p>
        </p:txBody>
      </p:sp>
      <p:sp>
        <p:nvSpPr>
          <p:cNvPr id="16" name="Arc 15">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2476564-53BD-427A-865F-3B406A45F6DD}"/>
              </a:ext>
            </a:extLst>
          </p:cNvPr>
          <p:cNvSpPr>
            <a:spLocks noGrp="1"/>
          </p:cNvSpPr>
          <p:nvPr>
            <p:ph idx="1"/>
          </p:nvPr>
        </p:nvSpPr>
        <p:spPr>
          <a:xfrm>
            <a:off x="4287520" y="914400"/>
            <a:ext cx="7066279" cy="3769490"/>
          </a:xfrm>
        </p:spPr>
        <p:txBody>
          <a:bodyPr anchor="ctr">
            <a:normAutofit/>
          </a:bodyPr>
          <a:lstStyle/>
          <a:p>
            <a:endParaRPr lang="en-US">
              <a:cs typeface="Calibri"/>
            </a:endParaRPr>
          </a:p>
          <a:p>
            <a:endParaRPr lang="en-US">
              <a:cs typeface="Calibri"/>
            </a:endParaRPr>
          </a:p>
          <a:p>
            <a:endParaRPr lang="en-US">
              <a:cs typeface="Calibri"/>
            </a:endParaRPr>
          </a:p>
          <a:p>
            <a:endParaRPr lang="en-US">
              <a:cs typeface="Calibri"/>
            </a:endParaRPr>
          </a:p>
        </p:txBody>
      </p:sp>
      <p:sp>
        <p:nvSpPr>
          <p:cNvPr id="4" name="TextBox 3">
            <a:extLst>
              <a:ext uri="{FF2B5EF4-FFF2-40B4-BE49-F238E27FC236}">
                <a16:creationId xmlns:a16="http://schemas.microsoft.com/office/drawing/2014/main" id="{E8A3AED5-9918-4E07-AAB8-BB9ADE0EC789}"/>
              </a:ext>
            </a:extLst>
          </p:cNvPr>
          <p:cNvSpPr txBox="1"/>
          <p:nvPr/>
        </p:nvSpPr>
        <p:spPr>
          <a:xfrm>
            <a:off x="4518217" y="508575"/>
            <a:ext cx="6064369"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800">
              <a:ea typeface="+mn-lt"/>
              <a:cs typeface="+mn-lt"/>
            </a:endParaRPr>
          </a:p>
          <a:p>
            <a:r>
              <a:rPr lang="en-GB" sz="2800" b="1">
                <a:cs typeface="Calibri"/>
              </a:rPr>
              <a:t> </a:t>
            </a:r>
            <a:endParaRPr lang="en-GB" sz="2800">
              <a:cs typeface="Calibri"/>
            </a:endParaRPr>
          </a:p>
        </p:txBody>
      </p:sp>
      <p:sp>
        <p:nvSpPr>
          <p:cNvPr id="9" name="TextBox 8">
            <a:extLst>
              <a:ext uri="{FF2B5EF4-FFF2-40B4-BE49-F238E27FC236}">
                <a16:creationId xmlns:a16="http://schemas.microsoft.com/office/drawing/2014/main" id="{BC3FD151-42E4-4B9B-B0B3-61F9D650C4BF}"/>
              </a:ext>
            </a:extLst>
          </p:cNvPr>
          <p:cNvSpPr txBox="1"/>
          <p:nvPr/>
        </p:nvSpPr>
        <p:spPr>
          <a:xfrm>
            <a:off x="4518216" y="319088"/>
            <a:ext cx="6064369" cy="79714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800">
              <a:ea typeface="+mn-lt"/>
              <a:cs typeface="+mn-lt"/>
            </a:endParaRPr>
          </a:p>
          <a:p>
            <a:r>
              <a:rPr lang="en-GB" sz="2800">
                <a:cs typeface="Calibri"/>
              </a:rPr>
              <a:t> </a:t>
            </a:r>
            <a:r>
              <a:rPr lang="en-US" sz="2400" i="0">
                <a:effectLst/>
                <a:latin typeface="-apple-system"/>
              </a:rPr>
              <a:t>The purpose of our project is to develop a serverless system using Python and AWS Lambda that can be used to Rapidly convert a WORD document to a PDF format and a system that is user-friendly. Here are the steps that would be done in the backend for the document conversion.</a:t>
            </a:r>
          </a:p>
          <a:p>
            <a:endParaRPr lang="en-US" sz="2800">
              <a:latin typeface="-apple-system"/>
            </a:endParaRPr>
          </a:p>
          <a:p>
            <a:r>
              <a:rPr lang="en-US" sz="2800">
                <a:latin typeface="-apple-system"/>
              </a:rPr>
              <a:t>•</a:t>
            </a:r>
            <a:r>
              <a:rPr lang="en-US" sz="2400">
                <a:latin typeface="-apple-system"/>
              </a:rPr>
              <a:t>User will upload Office Document to S3 bucket.</a:t>
            </a:r>
          </a:p>
          <a:p>
            <a:r>
              <a:rPr lang="en-US" sz="2400">
                <a:latin typeface="-apple-system"/>
              </a:rPr>
              <a:t>•S3 bucket will trigger Lambda function with uploaded files details.</a:t>
            </a:r>
          </a:p>
          <a:p>
            <a:r>
              <a:rPr lang="en-US" sz="2400">
                <a:latin typeface="-apple-system"/>
              </a:rPr>
              <a:t>•Lambda function will convert document.</a:t>
            </a:r>
          </a:p>
          <a:p>
            <a:r>
              <a:rPr lang="en-US" sz="2400">
                <a:latin typeface="-apple-system"/>
              </a:rPr>
              <a:t>•After conversion Lambda function will upload PDF to S3 Bucket.</a:t>
            </a:r>
          </a:p>
          <a:p>
            <a:endParaRPr lang="en-US" sz="2800">
              <a:latin typeface="-apple-system"/>
            </a:endParaRPr>
          </a:p>
          <a:p>
            <a:endParaRPr lang="en-US" sz="2800" i="0">
              <a:effectLst/>
              <a:latin typeface="-apple-system"/>
            </a:endParaRPr>
          </a:p>
          <a:p>
            <a:endParaRPr lang="en-US" sz="2800">
              <a:latin typeface="-apple-system"/>
              <a:cs typeface="Calibri"/>
            </a:endParaRPr>
          </a:p>
          <a:p>
            <a:endParaRPr lang="en-GB" sz="2800">
              <a:cs typeface="Calibri"/>
            </a:endParaRPr>
          </a:p>
        </p:txBody>
      </p:sp>
    </p:spTree>
    <p:extLst>
      <p:ext uri="{BB962C8B-B14F-4D97-AF65-F5344CB8AC3E}">
        <p14:creationId xmlns:p14="http://schemas.microsoft.com/office/powerpoint/2010/main" val="24536259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1">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38AC37-91B9-40B2-94C2-57266683332D}"/>
              </a:ext>
            </a:extLst>
          </p:cNvPr>
          <p:cNvSpPr>
            <a:spLocks noGrp="1"/>
          </p:cNvSpPr>
          <p:nvPr>
            <p:ph type="title"/>
          </p:nvPr>
        </p:nvSpPr>
        <p:spPr>
          <a:xfrm>
            <a:off x="686834" y="1153572"/>
            <a:ext cx="3200400" cy="4461163"/>
          </a:xfrm>
        </p:spPr>
        <p:txBody>
          <a:bodyPr>
            <a:normAutofit/>
          </a:bodyPr>
          <a:lstStyle/>
          <a:p>
            <a:r>
              <a:rPr lang="en-IN" b="1">
                <a:solidFill>
                  <a:srgbClr val="FFFFFF"/>
                </a:solidFill>
                <a:cs typeface="Calibri Light"/>
              </a:rPr>
              <a:t>About AWS</a:t>
            </a:r>
          </a:p>
        </p:txBody>
      </p:sp>
      <p:sp>
        <p:nvSpPr>
          <p:cNvPr id="16" name="Arc 15">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2476564-53BD-427A-865F-3B406A45F6DD}"/>
              </a:ext>
            </a:extLst>
          </p:cNvPr>
          <p:cNvSpPr>
            <a:spLocks noGrp="1"/>
          </p:cNvSpPr>
          <p:nvPr>
            <p:ph idx="1"/>
          </p:nvPr>
        </p:nvSpPr>
        <p:spPr>
          <a:xfrm>
            <a:off x="4287520" y="273632"/>
            <a:ext cx="7066279" cy="5863008"/>
          </a:xfrm>
        </p:spPr>
        <p:txBody>
          <a:bodyPr anchor="ctr">
            <a:normAutofit fontScale="70000" lnSpcReduction="20000"/>
          </a:bodyPr>
          <a:lstStyle/>
          <a:p>
            <a:pPr marL="0" indent="0">
              <a:buNone/>
            </a:pPr>
            <a:endParaRPr lang="en-US">
              <a:cs typeface="Calibri"/>
            </a:endParaRPr>
          </a:p>
          <a:p>
            <a:pPr marL="0" indent="0">
              <a:buNone/>
            </a:pPr>
            <a:r>
              <a:rPr lang="en-US" sz="2800">
                <a:ea typeface="+mn-lt"/>
                <a:cs typeface="Calibri"/>
              </a:rPr>
              <a:t>AWS (Amazon Web Services) is the world's most comprehensive and widely used cloud platform, with over 200 fully featured services available from data centers across the world. </a:t>
            </a:r>
          </a:p>
          <a:p>
            <a:pPr marL="0" indent="0">
              <a:buNone/>
            </a:pPr>
            <a:endParaRPr lang="en-US" sz="2800">
              <a:ea typeface="+mn-lt"/>
              <a:cs typeface="Calibri"/>
            </a:endParaRPr>
          </a:p>
          <a:p>
            <a:pPr marL="0" indent="0">
              <a:buNone/>
            </a:pPr>
            <a:r>
              <a:rPr lang="en-US" sz="2800">
                <a:ea typeface="+mn-lt"/>
                <a:cs typeface="Calibri"/>
              </a:rPr>
              <a:t>AWS is used by millions of clients, including the fastest-growing startups, largest corporations, and top government agencies, to cut costs, improve agility, and innovate quicker.</a:t>
            </a:r>
          </a:p>
          <a:p>
            <a:pPr marL="0" indent="0">
              <a:buNone/>
            </a:pPr>
            <a:endParaRPr lang="en-US">
              <a:ea typeface="+mn-lt"/>
              <a:cs typeface="Calibri"/>
            </a:endParaRPr>
          </a:p>
          <a:p>
            <a:pPr marL="0" indent="0">
              <a:buNone/>
            </a:pPr>
            <a:r>
              <a:rPr lang="en-US">
                <a:ea typeface="+mn-lt"/>
                <a:cs typeface="Calibri"/>
              </a:rPr>
              <a:t>There are several ways to convert WORD to PDF in AWS, both with servers and serverless:</a:t>
            </a:r>
          </a:p>
          <a:p>
            <a:pPr marL="0" indent="0">
              <a:buNone/>
            </a:pPr>
            <a:r>
              <a:rPr lang="en-US">
                <a:ea typeface="+mn-lt"/>
                <a:cs typeface="Calibri"/>
              </a:rPr>
              <a:t>•	EC2 Instances</a:t>
            </a:r>
          </a:p>
          <a:p>
            <a:pPr marL="0" indent="0">
              <a:buNone/>
            </a:pPr>
            <a:r>
              <a:rPr lang="en-US">
                <a:ea typeface="+mn-lt"/>
                <a:cs typeface="Calibri"/>
              </a:rPr>
              <a:t>•	EKS</a:t>
            </a:r>
          </a:p>
          <a:p>
            <a:pPr marL="0" indent="0">
              <a:buNone/>
            </a:pPr>
            <a:r>
              <a:rPr lang="en-US">
                <a:ea typeface="+mn-lt"/>
                <a:cs typeface="Calibri"/>
              </a:rPr>
              <a:t>•	Step Functions</a:t>
            </a:r>
          </a:p>
          <a:p>
            <a:pPr marL="0" indent="0">
              <a:buNone/>
            </a:pPr>
            <a:r>
              <a:rPr lang="en-US">
                <a:ea typeface="+mn-lt"/>
                <a:cs typeface="Calibri"/>
              </a:rPr>
              <a:t>•	Lambda</a:t>
            </a:r>
          </a:p>
          <a:p>
            <a:pPr marL="0" indent="0">
              <a:buNone/>
            </a:pPr>
            <a:endParaRPr lang="en-US">
              <a:cs typeface="Calibri"/>
            </a:endParaRPr>
          </a:p>
          <a:p>
            <a:pPr marL="0" indent="0">
              <a:buNone/>
            </a:pPr>
            <a:r>
              <a:rPr lang="en-US">
                <a:cs typeface="Calibri"/>
              </a:rPr>
              <a:t>We would be using Lamba Function to convert the document</a:t>
            </a:r>
          </a:p>
        </p:txBody>
      </p:sp>
      <p:sp>
        <p:nvSpPr>
          <p:cNvPr id="4" name="TextBox 3">
            <a:extLst>
              <a:ext uri="{FF2B5EF4-FFF2-40B4-BE49-F238E27FC236}">
                <a16:creationId xmlns:a16="http://schemas.microsoft.com/office/drawing/2014/main" id="{E8A3AED5-9918-4E07-AAB8-BB9ADE0EC789}"/>
              </a:ext>
            </a:extLst>
          </p:cNvPr>
          <p:cNvSpPr txBox="1"/>
          <p:nvPr/>
        </p:nvSpPr>
        <p:spPr>
          <a:xfrm>
            <a:off x="4518217" y="664217"/>
            <a:ext cx="6064369"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800">
              <a:ea typeface="+mn-lt"/>
              <a:cs typeface="+mn-lt"/>
            </a:endParaRPr>
          </a:p>
          <a:p>
            <a:r>
              <a:rPr lang="en-GB" sz="2800" b="1">
                <a:cs typeface="Calibri"/>
              </a:rPr>
              <a:t> </a:t>
            </a:r>
            <a:endParaRPr lang="en-GB" sz="2800">
              <a:cs typeface="Calibri"/>
            </a:endParaRPr>
          </a:p>
        </p:txBody>
      </p:sp>
    </p:spTree>
    <p:extLst>
      <p:ext uri="{BB962C8B-B14F-4D97-AF65-F5344CB8AC3E}">
        <p14:creationId xmlns:p14="http://schemas.microsoft.com/office/powerpoint/2010/main" val="34044742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1">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38AC37-91B9-40B2-94C2-57266683332D}"/>
              </a:ext>
            </a:extLst>
          </p:cNvPr>
          <p:cNvSpPr>
            <a:spLocks noGrp="1"/>
          </p:cNvSpPr>
          <p:nvPr>
            <p:ph type="title"/>
          </p:nvPr>
        </p:nvSpPr>
        <p:spPr>
          <a:xfrm>
            <a:off x="686834" y="1153572"/>
            <a:ext cx="3200400" cy="4461163"/>
          </a:xfrm>
        </p:spPr>
        <p:txBody>
          <a:bodyPr>
            <a:normAutofit/>
          </a:bodyPr>
          <a:lstStyle/>
          <a:p>
            <a:r>
              <a:rPr lang="en-IN" b="1">
                <a:solidFill>
                  <a:srgbClr val="FFFFFF"/>
                </a:solidFill>
                <a:cs typeface="Calibri Light"/>
              </a:rPr>
              <a:t>Why Serverless?</a:t>
            </a:r>
          </a:p>
        </p:txBody>
      </p:sp>
      <p:sp>
        <p:nvSpPr>
          <p:cNvPr id="16" name="Arc 15">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2476564-53BD-427A-865F-3B406A45F6DD}"/>
              </a:ext>
            </a:extLst>
          </p:cNvPr>
          <p:cNvSpPr>
            <a:spLocks noGrp="1"/>
          </p:cNvSpPr>
          <p:nvPr>
            <p:ph idx="1"/>
          </p:nvPr>
        </p:nvSpPr>
        <p:spPr>
          <a:xfrm>
            <a:off x="4447308" y="711201"/>
            <a:ext cx="6906491" cy="5825196"/>
          </a:xfrm>
        </p:spPr>
        <p:txBody>
          <a:bodyPr anchor="ctr">
            <a:normAutofit/>
          </a:bodyPr>
          <a:lstStyle/>
          <a:p>
            <a:r>
              <a:rPr lang="en-US" i="0">
                <a:effectLst/>
                <a:latin typeface="-apple-system"/>
              </a:rPr>
              <a:t>Conversion, as we all know, is a CPU-intensive operation. Converting PDF to WORD on a large scale is a very common issue.</a:t>
            </a:r>
          </a:p>
          <a:p>
            <a:r>
              <a:rPr lang="en-US" i="0">
                <a:effectLst/>
                <a:latin typeface="-apple-system"/>
              </a:rPr>
              <a:t> We don't have to worry about scaling our resources with the Serverless technique. AWS scales resources automatically. </a:t>
            </a:r>
          </a:p>
          <a:p>
            <a:r>
              <a:rPr lang="en-US" i="0">
                <a:effectLst/>
                <a:latin typeface="-apple-system"/>
              </a:rPr>
              <a:t>We are solely responsible for our code, memory requirements, and execution time.</a:t>
            </a:r>
            <a:endParaRPr lang="en-US">
              <a:cs typeface="Calibri"/>
            </a:endParaRPr>
          </a:p>
          <a:p>
            <a:endParaRPr lang="en-US">
              <a:cs typeface="Calibri"/>
            </a:endParaRPr>
          </a:p>
        </p:txBody>
      </p:sp>
    </p:spTree>
    <p:extLst>
      <p:ext uri="{BB962C8B-B14F-4D97-AF65-F5344CB8AC3E}">
        <p14:creationId xmlns:p14="http://schemas.microsoft.com/office/powerpoint/2010/main" val="4582439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0B214B-A3E9-4AEC-9B77-DEC7CA4251FD}"/>
              </a:ext>
            </a:extLst>
          </p:cNvPr>
          <p:cNvSpPr>
            <a:spLocks noGrp="1"/>
          </p:cNvSpPr>
          <p:nvPr>
            <p:ph type="title"/>
          </p:nvPr>
        </p:nvSpPr>
        <p:spPr>
          <a:xfrm>
            <a:off x="686834" y="1153572"/>
            <a:ext cx="3200400" cy="4461163"/>
          </a:xfrm>
        </p:spPr>
        <p:txBody>
          <a:bodyPr>
            <a:normAutofit/>
          </a:bodyPr>
          <a:lstStyle/>
          <a:p>
            <a:r>
              <a:rPr lang="en-US" b="1">
                <a:solidFill>
                  <a:srgbClr val="FFFFFF"/>
                </a:solidFill>
                <a:cs typeface="Calibri Light"/>
              </a:rPr>
              <a:t>Our plan for Document Conversion</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9" name="Picture 8">
            <a:extLst>
              <a:ext uri="{FF2B5EF4-FFF2-40B4-BE49-F238E27FC236}">
                <a16:creationId xmlns:a16="http://schemas.microsoft.com/office/drawing/2014/main" id="{7F5AD51B-52A3-41AE-B8A9-8C1461304B59}"/>
              </a:ext>
            </a:extLst>
          </p:cNvPr>
          <p:cNvPicPr>
            <a:picLocks noChangeAspect="1"/>
          </p:cNvPicPr>
          <p:nvPr/>
        </p:nvPicPr>
        <p:blipFill>
          <a:blip r:embed="rId2"/>
          <a:stretch>
            <a:fillRect/>
          </a:stretch>
        </p:blipFill>
        <p:spPr>
          <a:xfrm>
            <a:off x="5035550" y="995680"/>
            <a:ext cx="5737860" cy="4480560"/>
          </a:xfrm>
          <a:prstGeom prst="rect">
            <a:avLst/>
          </a:prstGeom>
        </p:spPr>
      </p:pic>
    </p:spTree>
    <p:extLst>
      <p:ext uri="{BB962C8B-B14F-4D97-AF65-F5344CB8AC3E}">
        <p14:creationId xmlns:p14="http://schemas.microsoft.com/office/powerpoint/2010/main" val="22752079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DB5B423A-57CC-4C58-AA26-8E2E862B03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5217023" cy="3994777"/>
          </a:xfrm>
          <a:custGeom>
            <a:avLst/>
            <a:gdLst>
              <a:gd name="connsiteX0" fmla="*/ 1945461 w 5217023"/>
              <a:gd name="connsiteY0" fmla="*/ 3787398 h 3994777"/>
              <a:gd name="connsiteX1" fmla="*/ 1942113 w 5217023"/>
              <a:gd name="connsiteY1" fmla="*/ 3790053 h 3994777"/>
              <a:gd name="connsiteX2" fmla="*/ 1946982 w 5217023"/>
              <a:gd name="connsiteY2" fmla="*/ 3787990 h 3994777"/>
              <a:gd name="connsiteX3" fmla="*/ 1945461 w 5217023"/>
              <a:gd name="connsiteY3" fmla="*/ 3787398 h 3994777"/>
              <a:gd name="connsiteX4" fmla="*/ 0 w 5217023"/>
              <a:gd name="connsiteY4" fmla="*/ 0 h 3994777"/>
              <a:gd name="connsiteX5" fmla="*/ 5030958 w 5217023"/>
              <a:gd name="connsiteY5" fmla="*/ 0 h 3994777"/>
              <a:gd name="connsiteX6" fmla="*/ 5046198 w 5217023"/>
              <a:gd name="connsiteY6" fmla="*/ 153449 h 3994777"/>
              <a:gd name="connsiteX7" fmla="*/ 5055729 w 5217023"/>
              <a:gd name="connsiteY7" fmla="*/ 415828 h 3994777"/>
              <a:gd name="connsiteX8" fmla="*/ 4735242 w 5217023"/>
              <a:gd name="connsiteY8" fmla="*/ 1867130 h 3994777"/>
              <a:gd name="connsiteX9" fmla="*/ 3907395 w 5217023"/>
              <a:gd name="connsiteY9" fmla="*/ 2938441 h 3994777"/>
              <a:gd name="connsiteX10" fmla="*/ 3946497 w 5217023"/>
              <a:gd name="connsiteY10" fmla="*/ 2908567 h 3994777"/>
              <a:gd name="connsiteX11" fmla="*/ 4585421 w 5217023"/>
              <a:gd name="connsiteY11" fmla="*/ 2188401 h 3994777"/>
              <a:gd name="connsiteX12" fmla="*/ 5142585 w 5217023"/>
              <a:gd name="connsiteY12" fmla="*/ 276891 h 3994777"/>
              <a:gd name="connsiteX13" fmla="*/ 5121833 w 5217023"/>
              <a:gd name="connsiteY13" fmla="*/ 30208 h 3994777"/>
              <a:gd name="connsiteX14" fmla="*/ 5116229 w 5217023"/>
              <a:gd name="connsiteY14" fmla="*/ 0 h 3994777"/>
              <a:gd name="connsiteX15" fmla="*/ 5184724 w 5217023"/>
              <a:gd name="connsiteY15" fmla="*/ 0 h 3994777"/>
              <a:gd name="connsiteX16" fmla="*/ 5196265 w 5217023"/>
              <a:gd name="connsiteY16" fmla="*/ 66113 h 3994777"/>
              <a:gd name="connsiteX17" fmla="*/ 5058603 w 5217023"/>
              <a:gd name="connsiteY17" fmla="*/ 1368242 h 3994777"/>
              <a:gd name="connsiteX18" fmla="*/ 4096624 w 5217023"/>
              <a:gd name="connsiteY18" fmla="*/ 2870829 h 3994777"/>
              <a:gd name="connsiteX19" fmla="*/ 3833203 w 5217023"/>
              <a:gd name="connsiteY19" fmla="*/ 3092190 h 3994777"/>
              <a:gd name="connsiteX20" fmla="*/ 3536509 w 5217023"/>
              <a:gd name="connsiteY20" fmla="*/ 3297128 h 3994777"/>
              <a:gd name="connsiteX21" fmla="*/ 3148966 w 5217023"/>
              <a:gd name="connsiteY21" fmla="*/ 3485478 h 3994777"/>
              <a:gd name="connsiteX22" fmla="*/ 1860557 w 5217023"/>
              <a:gd name="connsiteY22" fmla="*/ 3880910 h 3994777"/>
              <a:gd name="connsiteX23" fmla="*/ 573715 w 5217023"/>
              <a:gd name="connsiteY23" fmla="*/ 3983764 h 3994777"/>
              <a:gd name="connsiteX24" fmla="*/ 108410 w 5217023"/>
              <a:gd name="connsiteY24" fmla="*/ 3908816 h 3994777"/>
              <a:gd name="connsiteX25" fmla="*/ 0 w 5217023"/>
              <a:gd name="connsiteY25" fmla="*/ 3876793 h 3994777"/>
              <a:gd name="connsiteX26" fmla="*/ 0 w 5217023"/>
              <a:gd name="connsiteY26" fmla="*/ 3802912 h 3994777"/>
              <a:gd name="connsiteX27" fmla="*/ 36975 w 5217023"/>
              <a:gd name="connsiteY27" fmla="*/ 3815954 h 3994777"/>
              <a:gd name="connsiteX28" fmla="*/ 561628 w 5217023"/>
              <a:gd name="connsiteY28" fmla="*/ 3912655 h 3994777"/>
              <a:gd name="connsiteX29" fmla="*/ 1683086 w 5217023"/>
              <a:gd name="connsiteY29" fmla="*/ 3844334 h 3994777"/>
              <a:gd name="connsiteX30" fmla="*/ 1806023 w 5217023"/>
              <a:gd name="connsiteY30" fmla="*/ 3820992 h 3994777"/>
              <a:gd name="connsiteX31" fmla="*/ 1921817 w 5217023"/>
              <a:gd name="connsiteY31" fmla="*/ 3795747 h 3994777"/>
              <a:gd name="connsiteX32" fmla="*/ 1243689 w 5217023"/>
              <a:gd name="connsiteY32" fmla="*/ 3846539 h 3994777"/>
              <a:gd name="connsiteX33" fmla="*/ 62875 w 5217023"/>
              <a:gd name="connsiteY33" fmla="*/ 3668143 h 3994777"/>
              <a:gd name="connsiteX34" fmla="*/ 0 w 5217023"/>
              <a:gd name="connsiteY34" fmla="*/ 3644185 h 3994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217023" h="3994777">
                <a:moveTo>
                  <a:pt x="1945461" y="3787398"/>
                </a:moveTo>
                <a:lnTo>
                  <a:pt x="1942113" y="3790053"/>
                </a:lnTo>
                <a:lnTo>
                  <a:pt x="1946982" y="3787990"/>
                </a:lnTo>
                <a:cubicBezTo>
                  <a:pt x="1946982" y="3787990"/>
                  <a:pt x="1946379" y="3787019"/>
                  <a:pt x="1945461" y="3787398"/>
                </a:cubicBezTo>
                <a:close/>
                <a:moveTo>
                  <a:pt x="0" y="0"/>
                </a:moveTo>
                <a:lnTo>
                  <a:pt x="5030958" y="0"/>
                </a:lnTo>
                <a:lnTo>
                  <a:pt x="5046198" y="153449"/>
                </a:lnTo>
                <a:cubicBezTo>
                  <a:pt x="5052189" y="240558"/>
                  <a:pt x="5055458" y="328007"/>
                  <a:pt x="5055729" y="415828"/>
                </a:cubicBezTo>
                <a:cubicBezTo>
                  <a:pt x="5057604" y="923672"/>
                  <a:pt x="4959210" y="1409054"/>
                  <a:pt x="4735242" y="1867130"/>
                </a:cubicBezTo>
                <a:cubicBezTo>
                  <a:pt x="4533284" y="2280198"/>
                  <a:pt x="4248921" y="2629330"/>
                  <a:pt x="3907395" y="2938441"/>
                </a:cubicBezTo>
                <a:cubicBezTo>
                  <a:pt x="3922498" y="2931535"/>
                  <a:pt x="3935859" y="2921330"/>
                  <a:pt x="3946497" y="2908567"/>
                </a:cubicBezTo>
                <a:cubicBezTo>
                  <a:pt x="4193494" y="2700987"/>
                  <a:pt x="4408756" y="2458364"/>
                  <a:pt x="4585421" y="2188401"/>
                </a:cubicBezTo>
                <a:cubicBezTo>
                  <a:pt x="4967641" y="1608533"/>
                  <a:pt x="5169304" y="975361"/>
                  <a:pt x="5142585" y="276891"/>
                </a:cubicBezTo>
                <a:cubicBezTo>
                  <a:pt x="5139764" y="194215"/>
                  <a:pt x="5132824" y="111888"/>
                  <a:pt x="5121833" y="30208"/>
                </a:cubicBezTo>
                <a:lnTo>
                  <a:pt x="5116229" y="0"/>
                </a:lnTo>
                <a:lnTo>
                  <a:pt x="5184724" y="0"/>
                </a:lnTo>
                <a:lnTo>
                  <a:pt x="5196265" y="66113"/>
                </a:lnTo>
                <a:cubicBezTo>
                  <a:pt x="5249921" y="496647"/>
                  <a:pt x="5197997" y="931171"/>
                  <a:pt x="5058603" y="1368242"/>
                </a:cubicBezTo>
                <a:cubicBezTo>
                  <a:pt x="4872414" y="1953929"/>
                  <a:pt x="4544298" y="2451351"/>
                  <a:pt x="4096624" y="2870829"/>
                </a:cubicBezTo>
                <a:cubicBezTo>
                  <a:pt x="4012832" y="2949426"/>
                  <a:pt x="3924415" y="3022439"/>
                  <a:pt x="3833203" y="3092190"/>
                </a:cubicBezTo>
                <a:cubicBezTo>
                  <a:pt x="3741992" y="3161943"/>
                  <a:pt x="3648667" y="3225510"/>
                  <a:pt x="3536509" y="3297128"/>
                </a:cubicBezTo>
                <a:cubicBezTo>
                  <a:pt x="3427215" y="3372735"/>
                  <a:pt x="3288598" y="3430233"/>
                  <a:pt x="3148966" y="3485478"/>
                </a:cubicBezTo>
                <a:cubicBezTo>
                  <a:pt x="2729930" y="3651299"/>
                  <a:pt x="2302194" y="3788890"/>
                  <a:pt x="1860557" y="3880910"/>
                </a:cubicBezTo>
                <a:cubicBezTo>
                  <a:pt x="1435974" y="3969444"/>
                  <a:pt x="1008052" y="4017957"/>
                  <a:pt x="573715" y="3983764"/>
                </a:cubicBezTo>
                <a:cubicBezTo>
                  <a:pt x="415134" y="3971300"/>
                  <a:pt x="259585" y="3947743"/>
                  <a:pt x="108410" y="3908816"/>
                </a:cubicBezTo>
                <a:lnTo>
                  <a:pt x="0" y="3876793"/>
                </a:lnTo>
                <a:lnTo>
                  <a:pt x="0" y="3802912"/>
                </a:lnTo>
                <a:lnTo>
                  <a:pt x="36975" y="3815954"/>
                </a:lnTo>
                <a:cubicBezTo>
                  <a:pt x="206404" y="3867475"/>
                  <a:pt x="382020" y="3897326"/>
                  <a:pt x="561628" y="3912655"/>
                </a:cubicBezTo>
                <a:cubicBezTo>
                  <a:pt x="938583" y="3944832"/>
                  <a:pt x="1311814" y="3910697"/>
                  <a:pt x="1683086" y="3844334"/>
                </a:cubicBezTo>
                <a:cubicBezTo>
                  <a:pt x="1724123" y="3837151"/>
                  <a:pt x="1765097" y="3829374"/>
                  <a:pt x="1806023" y="3820992"/>
                </a:cubicBezTo>
                <a:cubicBezTo>
                  <a:pt x="1844740" y="3813079"/>
                  <a:pt x="1883218" y="3804161"/>
                  <a:pt x="1921817" y="3795747"/>
                </a:cubicBezTo>
                <a:cubicBezTo>
                  <a:pt x="1697011" y="3826435"/>
                  <a:pt x="1470551" y="3843387"/>
                  <a:pt x="1243689" y="3846539"/>
                </a:cubicBezTo>
                <a:cubicBezTo>
                  <a:pt x="839058" y="3849054"/>
                  <a:pt x="443424" y="3800206"/>
                  <a:pt x="62875" y="3668143"/>
                </a:cubicBezTo>
                <a:lnTo>
                  <a:pt x="0" y="364418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7267E66-8F22-4BAC-906F-EB7E306BD58D}"/>
              </a:ext>
            </a:extLst>
          </p:cNvPr>
          <p:cNvSpPr>
            <a:spLocks noGrp="1"/>
          </p:cNvSpPr>
          <p:nvPr>
            <p:ph type="title"/>
          </p:nvPr>
        </p:nvSpPr>
        <p:spPr>
          <a:xfrm>
            <a:off x="838200" y="673770"/>
            <a:ext cx="3220329" cy="2027227"/>
          </a:xfrm>
        </p:spPr>
        <p:txBody>
          <a:bodyPr anchor="t">
            <a:normAutofit/>
          </a:bodyPr>
          <a:lstStyle/>
          <a:p>
            <a:r>
              <a:rPr lang="en-US" sz="4600" b="1">
                <a:solidFill>
                  <a:srgbClr val="FFFFFF"/>
                </a:solidFill>
                <a:cs typeface="Calibri Light"/>
              </a:rPr>
              <a:t>Why AWS Lambda?</a:t>
            </a:r>
          </a:p>
        </p:txBody>
      </p:sp>
      <p:sp>
        <p:nvSpPr>
          <p:cNvPr id="20" name="TextBox 19">
            <a:extLst>
              <a:ext uri="{FF2B5EF4-FFF2-40B4-BE49-F238E27FC236}">
                <a16:creationId xmlns:a16="http://schemas.microsoft.com/office/drawing/2014/main" id="{A358367B-8F55-4728-81B0-47729A9BDDC5}"/>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cs typeface="Calibri"/>
            </a:endParaRPr>
          </a:p>
        </p:txBody>
      </p:sp>
      <p:sp>
        <p:nvSpPr>
          <p:cNvPr id="4" name="Content Placeholder 3">
            <a:extLst>
              <a:ext uri="{FF2B5EF4-FFF2-40B4-BE49-F238E27FC236}">
                <a16:creationId xmlns:a16="http://schemas.microsoft.com/office/drawing/2014/main" id="{8BACEEB3-2BFF-402A-AC41-3706DCE9A575}"/>
              </a:ext>
            </a:extLst>
          </p:cNvPr>
          <p:cNvSpPr>
            <a:spLocks noGrp="1"/>
          </p:cNvSpPr>
          <p:nvPr>
            <p:ph idx="1"/>
          </p:nvPr>
        </p:nvSpPr>
        <p:spPr>
          <a:xfrm>
            <a:off x="5217024" y="486382"/>
            <a:ext cx="6136776" cy="5865779"/>
          </a:xfrm>
        </p:spPr>
        <p:txBody>
          <a:bodyPr>
            <a:normAutofit/>
          </a:bodyPr>
          <a:lstStyle/>
          <a:p>
            <a:r>
              <a:rPr lang="en-US" b="0" i="0">
                <a:effectLst/>
                <a:latin typeface="-apple-system"/>
              </a:rPr>
              <a:t>Lambda handles all of your operational and administrative tasks, including those of capacity provisioning, fleet health monitoring, applying security patches to the underlying computing resources, deploying your code, hosting a web service front end, and monitoring and logging your code.</a:t>
            </a:r>
          </a:p>
          <a:p>
            <a:r>
              <a:rPr lang="en-US" b="0" i="0">
                <a:effectLst/>
                <a:latin typeface="-apple-system"/>
              </a:rPr>
              <a:t>Some could argue that this is no different than any other Platform as a Service (PaaS) offering so far.</a:t>
            </a:r>
          </a:p>
          <a:p>
            <a:r>
              <a:rPr lang="en-US" b="0" i="0">
                <a:effectLst/>
                <a:latin typeface="-apple-system"/>
              </a:rPr>
              <a:t> </a:t>
            </a:r>
            <a:r>
              <a:rPr lang="en-US">
                <a:latin typeface="-apple-system"/>
              </a:rPr>
              <a:t>H</a:t>
            </a:r>
            <a:r>
              <a:rPr lang="en-US" b="0" i="0">
                <a:effectLst/>
                <a:latin typeface="-apple-system"/>
              </a:rPr>
              <a:t>owever there are a few important differences when compared to regular PaaS.</a:t>
            </a:r>
            <a:endParaRPr lang="en-IN"/>
          </a:p>
        </p:txBody>
      </p:sp>
    </p:spTree>
    <p:extLst>
      <p:ext uri="{BB962C8B-B14F-4D97-AF65-F5344CB8AC3E}">
        <p14:creationId xmlns:p14="http://schemas.microsoft.com/office/powerpoint/2010/main" val="26617944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0B214B-A3E9-4AEC-9B77-DEC7CA4251FD}"/>
              </a:ext>
            </a:extLst>
          </p:cNvPr>
          <p:cNvSpPr>
            <a:spLocks noGrp="1"/>
          </p:cNvSpPr>
          <p:nvPr>
            <p:ph type="title"/>
          </p:nvPr>
        </p:nvSpPr>
        <p:spPr>
          <a:xfrm>
            <a:off x="344941" y="1198418"/>
            <a:ext cx="3760474" cy="4461163"/>
          </a:xfrm>
        </p:spPr>
        <p:txBody>
          <a:bodyPr>
            <a:normAutofit/>
          </a:bodyPr>
          <a:lstStyle/>
          <a:p>
            <a:r>
              <a:rPr lang="en-US" b="1">
                <a:solidFill>
                  <a:srgbClr val="FFFFFF"/>
                </a:solidFill>
                <a:cs typeface="Calibri Light"/>
              </a:rPr>
              <a:t>Features of AWS Lamba</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318BC3C-7459-47AD-B418-BE61F57CD11F}"/>
              </a:ext>
            </a:extLst>
          </p:cNvPr>
          <p:cNvSpPr>
            <a:spLocks noGrp="1"/>
          </p:cNvSpPr>
          <p:nvPr>
            <p:ph idx="1"/>
          </p:nvPr>
        </p:nvSpPr>
        <p:spPr>
          <a:xfrm>
            <a:off x="4447308" y="1879599"/>
            <a:ext cx="6906491" cy="5853889"/>
          </a:xfrm>
        </p:spPr>
        <p:txBody>
          <a:bodyPr anchor="ctr">
            <a:normAutofit lnSpcReduction="10000"/>
          </a:bodyPr>
          <a:lstStyle/>
          <a:p>
            <a:pPr marL="0" indent="0">
              <a:buNone/>
            </a:pPr>
            <a:r>
              <a:rPr lang="en-US">
                <a:cs typeface="Calibri"/>
              </a:rPr>
              <a:t> 1. </a:t>
            </a:r>
            <a:r>
              <a:rPr lang="en-US" u="sng">
                <a:cs typeface="Calibri"/>
              </a:rPr>
              <a:t>Pay-as-you-go for great cost savings:</a:t>
            </a:r>
          </a:p>
          <a:p>
            <a:pPr marL="0" indent="0">
              <a:buNone/>
            </a:pPr>
            <a:endParaRPr lang="en-US" u="sng">
              <a:cs typeface="Calibri"/>
            </a:endParaRPr>
          </a:p>
          <a:p>
            <a:r>
              <a:rPr lang="en-US">
                <a:cs typeface="Calibri"/>
              </a:rPr>
              <a:t>Lambda, like other public cloud services, offers a pay-as-you-go pricing model with a large free tier, making it one of the most cost-effective options. </a:t>
            </a:r>
          </a:p>
          <a:p>
            <a:r>
              <a:rPr lang="en-US">
                <a:cs typeface="Calibri"/>
              </a:rPr>
              <a:t>Lambda billing is dependent on the amount of memory consumed, the number of requests </a:t>
            </a:r>
            <a:r>
              <a:rPr lang="en-US" sz="2400">
                <a:cs typeface="Calibri"/>
              </a:rPr>
              <a:t>made</a:t>
            </a:r>
            <a:r>
              <a:rPr lang="en-US">
                <a:cs typeface="Calibri"/>
              </a:rPr>
              <a:t>, and the execution time, all of which are rounded to the nearest 100 milliseconds. </a:t>
            </a:r>
          </a:p>
          <a:p>
            <a:r>
              <a:rPr lang="en-US">
                <a:cs typeface="Calibri"/>
              </a:rPr>
              <a:t>In comparison to EC2's second-based pricing, this is a major step forward for fine-grained billing in order to avoid paying for spare compute resources.</a:t>
            </a:r>
          </a:p>
          <a:p>
            <a:pPr marL="0" indent="0">
              <a:buNone/>
            </a:pPr>
            <a:endParaRPr lang="en-US">
              <a:cs typeface="Calibri"/>
            </a:endParaRPr>
          </a:p>
          <a:p>
            <a:pPr marL="0" indent="0">
              <a:buNone/>
            </a:pPr>
            <a:endParaRPr lang="en-US">
              <a:cs typeface="Calibri"/>
            </a:endParaRPr>
          </a:p>
          <a:p>
            <a:pPr marL="0" indent="0">
              <a:buNone/>
            </a:pPr>
            <a:endParaRPr lang="en-US">
              <a:cs typeface="Calibri"/>
            </a:endParaRPr>
          </a:p>
          <a:p>
            <a:pPr marL="0" indent="0">
              <a:buNone/>
            </a:pPr>
            <a:endParaRPr lang="en-US">
              <a:cs typeface="Calibri"/>
            </a:endParaRPr>
          </a:p>
          <a:p>
            <a:pPr marL="0" indent="0">
              <a:buNone/>
            </a:pPr>
            <a:endParaRPr lang="en-US">
              <a:cs typeface="Calibri"/>
            </a:endParaRPr>
          </a:p>
          <a:p>
            <a:pPr marL="0" indent="0">
              <a:buNone/>
            </a:pPr>
            <a:endParaRPr lang="en-US">
              <a:cs typeface="Calibri"/>
            </a:endParaRPr>
          </a:p>
          <a:p>
            <a:endParaRPr lang="en-US">
              <a:cs typeface="Calibri"/>
            </a:endParaRPr>
          </a:p>
        </p:txBody>
      </p:sp>
    </p:spTree>
    <p:extLst>
      <p:ext uri="{BB962C8B-B14F-4D97-AF65-F5344CB8AC3E}">
        <p14:creationId xmlns:p14="http://schemas.microsoft.com/office/powerpoint/2010/main" val="1137089713"/>
      </p:ext>
    </p:extLst>
  </p:cSld>
  <p:clrMapOvr>
    <a:masterClrMapping/>
  </p:clrMapOvr>
</p:sld>
</file>

<file path=ppt/theme/theme1.xml><?xml version="1.0" encoding="utf-8"?>
<a:theme xmlns:a="http://schemas.openxmlformats.org/drawingml/2006/main" name="office theme">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Application>Microsoft Office PowerPoint</Application>
  <PresentationFormat>Widescreen</PresentationFormat>
  <Slides>23</Slides>
  <Notes>0</Notes>
  <HiddenSlides>0</HiddenSlide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RAPID DOCUMENT CONVERSION (WORD TO PDF)   AML_1214_3 PYTHON  PROGRAMMING   Instructor name: Simrandeep Kaur</vt:lpstr>
      <vt:lpstr>Introduction</vt:lpstr>
      <vt:lpstr>Introduction (Contd)</vt:lpstr>
      <vt:lpstr>Description       </vt:lpstr>
      <vt:lpstr>About AWS</vt:lpstr>
      <vt:lpstr>Why Serverless?</vt:lpstr>
      <vt:lpstr>Our plan for Document Conversion</vt:lpstr>
      <vt:lpstr>Why AWS Lambda?</vt:lpstr>
      <vt:lpstr>Features of AWS Lamba</vt:lpstr>
      <vt:lpstr>Features (Contd)</vt:lpstr>
      <vt:lpstr>AWS IAM</vt:lpstr>
      <vt:lpstr>Components           of          IAM </vt:lpstr>
      <vt:lpstr>IAM Dashboard </vt:lpstr>
      <vt:lpstr>IAM User Console </vt:lpstr>
      <vt:lpstr>IAM Role Console </vt:lpstr>
      <vt:lpstr>AWS S3</vt:lpstr>
      <vt:lpstr>AWS S3</vt:lpstr>
      <vt:lpstr> Input_S3 Bucket </vt:lpstr>
      <vt:lpstr>Output_S3 Bucket</vt:lpstr>
      <vt:lpstr>AWS LAMBDA</vt:lpstr>
      <vt:lpstr>AWS LAMBDA</vt:lpstr>
      <vt:lpstr>S3-Lambda Trigger</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Shinto Panicker</dc:creator>
  <cp:revision>1</cp:revision>
  <dcterms:created xsi:type="dcterms:W3CDTF">2021-06-11T17:09:13Z</dcterms:created>
  <dcterms:modified xsi:type="dcterms:W3CDTF">2021-12-17T02:46:08Z</dcterms:modified>
</cp:coreProperties>
</file>