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60" r:id="rId6"/>
    <p:sldId id="264" r:id="rId7"/>
    <p:sldId id="263" r:id="rId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CC1"/>
    <a:srgbClr val="A2CBE1"/>
    <a:srgbClr val="FBB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8780" y="1704340"/>
            <a:ext cx="8906510" cy="2192655"/>
          </a:xfrm>
        </p:spPr>
        <p:txBody>
          <a:bodyPr/>
          <a:p>
            <a:r>
              <a:rPr lang="en-US" sz="8800" b="1" u="sng">
                <a:pattFill prst="dkUpDiag">
                  <a:fgClr>
                    <a:schemeClr val="tx1"/>
                  </a:fgClr>
                  <a:bgClr>
                    <a:schemeClr val="bg2">
                      <a:lumMod val="50000"/>
                    </a:schemeClr>
                  </a:bgClr>
                </a:pattFill>
                <a:effectLst>
                  <a:outerShdw blurRad="50800" dist="38100" dir="180000" algn="bl" rotWithShape="0">
                    <a:prstClr val="black">
                      <a:alpha val="40000"/>
                    </a:prstClr>
                  </a:outerShdw>
                </a:effectLst>
              </a:rPr>
              <a:t>FASHION</a:t>
            </a:r>
            <a:r>
              <a:rPr lang="en-US" sz="9600" b="1">
                <a:pattFill prst="dkUpDiag">
                  <a:fgClr>
                    <a:schemeClr val="tx1"/>
                  </a:fgClr>
                  <a:bgClr>
                    <a:schemeClr val="bg2">
                      <a:lumMod val="50000"/>
                    </a:schemeClr>
                  </a:bgClr>
                </a:pattFill>
                <a:effectLst>
                  <a:outerShdw blurRad="50800" dist="38100" dir="180000" algn="bl" rotWithShape="0">
                    <a:prstClr val="black">
                      <a:alpha val="40000"/>
                    </a:prstClr>
                  </a:outerShdw>
                </a:effectLst>
              </a:rPr>
              <a:t>DAYS</a:t>
            </a:r>
            <a:endParaRPr lang="en-US" sz="9600" b="1">
              <a:pattFill prst="dkUpDiag">
                <a:fgClr>
                  <a:schemeClr val="tx1"/>
                </a:fgClr>
                <a:bgClr>
                  <a:schemeClr val="bg2">
                    <a:lumMod val="50000"/>
                  </a:schemeClr>
                </a:bgClr>
              </a:pattFill>
              <a:effectLst>
                <a:outerShdw blurRad="50800" dist="38100" dir="18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BCC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bg-BG" altLang="en-US" b="1"/>
              <a:t>Описание на системата</a:t>
            </a:r>
            <a:endParaRPr lang="bg-BG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Fashion Days </a:t>
            </a:r>
            <a:r>
              <a:rPr lang="bg-BG" altLang="en-US"/>
              <a:t>представлява онлайн магазин за дрехи, който предоставя следните функционалности:</a:t>
            </a:r>
            <a:endParaRPr lang="bg-BG" altLang="en-US"/>
          </a:p>
          <a:p>
            <a:pPr lvl="1"/>
            <a:r>
              <a:rPr lang="bg-BG" altLang="en-US"/>
              <a:t>Потребителски профил</a:t>
            </a:r>
            <a:endParaRPr lang="bg-BG" altLang="en-US"/>
          </a:p>
          <a:p>
            <a:pPr lvl="1"/>
            <a:r>
              <a:rPr lang="bg-BG" altLang="en-US"/>
              <a:t>Пазарска количка</a:t>
            </a:r>
            <a:endParaRPr lang="bg-BG" altLang="en-US"/>
          </a:p>
          <a:p>
            <a:pPr lvl="1"/>
            <a:r>
              <a:rPr lang="bg-BG" altLang="en-US"/>
              <a:t>Онлайн поръчки</a:t>
            </a:r>
            <a:endParaRPr lang="bg-BG" altLang="en-US"/>
          </a:p>
          <a:p>
            <a:pPr lvl="1"/>
            <a:r>
              <a:rPr lang="bg-BG" altLang="en-US"/>
              <a:t>Филтриране на продуктите</a:t>
            </a:r>
            <a:endParaRPr lang="bg-BG" altLang="en-US"/>
          </a:p>
          <a:p>
            <a:pPr lvl="1"/>
            <a:r>
              <a:rPr lang="bg-BG" altLang="en-US"/>
              <a:t>Наличности</a:t>
            </a:r>
            <a:endParaRPr lang="bg-BG" altLang="en-US"/>
          </a:p>
          <a:p>
            <a:pPr lvl="1"/>
            <a:r>
              <a:rPr lang="bg-BG" altLang="en-US"/>
              <a:t>Чат стая, която може да използвате, за да комуникирате с други клиенти</a:t>
            </a:r>
            <a:endParaRPr lang="bg-BG" altLang="en-US"/>
          </a:p>
          <a:p>
            <a:pPr lvl="1"/>
            <a:r>
              <a:rPr lang="bg-BG" altLang="en-US"/>
              <a:t>Помощ за клиента</a:t>
            </a:r>
            <a:endParaRPr lang="bg-BG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BCC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bg-BG" altLang="en-US" b="1"/>
              <a:t>Реализация на потребителския интерфейс</a:t>
            </a:r>
            <a:endParaRPr lang="bg-BG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95" y="1825625"/>
            <a:ext cx="10720705" cy="4783455"/>
          </a:xfrm>
        </p:spPr>
        <p:txBody>
          <a:bodyPr>
            <a:normAutofit lnSpcReduction="20000"/>
          </a:bodyPr>
          <a:p>
            <a:pPr algn="l"/>
            <a:r>
              <a:rPr lang="bg-BG" altLang="en-US"/>
              <a:t>За потребителския интерфейс са използвани </a:t>
            </a:r>
            <a:r>
              <a:rPr lang="en-US" altLang="bg-BG"/>
              <a:t>HTML, CSS </a:t>
            </a:r>
            <a:r>
              <a:rPr lang="bg-BG" altLang="en-US"/>
              <a:t>и </a:t>
            </a:r>
            <a:r>
              <a:rPr lang="en-US" altLang="bg-BG"/>
              <a:t>Javascript. </a:t>
            </a:r>
            <a:r>
              <a:rPr lang="bg-BG" altLang="en-US"/>
              <a:t>Сайтът се състои от заглавна страница, откъдето може да се осъществи достъп до страницата за логване и регистрация на потребител</a:t>
            </a:r>
            <a:r>
              <a:rPr lang="en-US" altLang="bg-BG"/>
              <a:t>. </a:t>
            </a:r>
            <a:r>
              <a:rPr lang="bg-BG" altLang="en-US"/>
              <a:t>Също така от там може да се достъпи страницата с често задавани въпроси и техните отговори, общите условия, контакти, информация и т.н. Сайтът предоставя и чат стая, в която всеки посетител може да комуникира с другите клиенти. Не на последно място потребителите могат да видят какво са добавили в своята количка и след това да направят поръчка.</a:t>
            </a:r>
            <a:endParaRPr lang="bg-BG" altLang="en-US"/>
          </a:p>
          <a:p>
            <a:pPr algn="l"/>
            <a:r>
              <a:rPr lang="bg-BG" altLang="en-US"/>
              <a:t>Сайтът предоставя и изглед на най-актуалните селекции, като ги разделя на две категории: за мъже и жени. След като е харесал даден артикул, потребителят може да натисне върху неговото изображение, за да получи пълна информация за продукта.</a:t>
            </a:r>
            <a:endParaRPr lang="bg-BG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BCC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bg-BG" altLang="en-US" b="1"/>
              <a:t>Използвани технологии</a:t>
            </a:r>
            <a:endParaRPr lang="bg-BG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Javascript (Node js, Express, JQuery, AJAX)</a:t>
            </a:r>
            <a:endParaRPr lang="en-US"/>
          </a:p>
          <a:p>
            <a:r>
              <a:rPr lang="en-US"/>
              <a:t>Docker Containers</a:t>
            </a:r>
            <a:endParaRPr lang="en-US"/>
          </a:p>
          <a:p>
            <a:r>
              <a:rPr lang="en-US"/>
              <a:t>Sockets.io</a:t>
            </a:r>
            <a:endParaRPr lang="en-US"/>
          </a:p>
          <a:p>
            <a:r>
              <a:rPr lang="en-US"/>
              <a:t>WebRTP (RTP, RTCP)</a:t>
            </a:r>
            <a:endParaRPr lang="en-US"/>
          </a:p>
          <a:p>
            <a:r>
              <a:rPr lang="en-US"/>
              <a:t>MySQL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BCC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bg-BG" altLang="en-US" b="1"/>
              <a:t>Реализация на бизнес логиката</a:t>
            </a:r>
            <a:endParaRPr lang="bg-BG" alt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02245" y="2096770"/>
            <a:ext cx="3905885" cy="42970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38125" y="1691005"/>
            <a:ext cx="7258685" cy="4492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bg-BG" altLang="en-US" sz="2200">
                <a:latin typeface="Arial" panose="020B0604020202020204" pitchFamily="34" charset="0"/>
                <a:cs typeface="Arial" panose="020B0604020202020204" pitchFamily="34" charset="0"/>
              </a:rPr>
              <a:t>Съръвърът е имплементиран на NodeJs. За получаването на HTTP заявките сме използвали фреймуърка express. Комуникацията между клиента и сървъра спазва REST конвенциите. Сървърът ползва фукциите от още няколко js библиотеки:</a:t>
            </a:r>
            <a:endParaRPr lang="bg-BG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altLang="en-US" sz="2200">
                <a:latin typeface="Arial" panose="020B0604020202020204" pitchFamily="34" charset="0"/>
                <a:cs typeface="Arial" panose="020B0604020202020204" pitchFamily="34" charset="0"/>
              </a:rPr>
              <a:t>1. mysql -  за осъщесътвяване на връзка с базата данни</a:t>
            </a:r>
            <a:endParaRPr lang="bg-BG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altLang="en-US" sz="2200">
                <a:latin typeface="Arial" panose="020B0604020202020204" pitchFamily="34" charset="0"/>
                <a:cs typeface="Arial" panose="020B0604020202020204" pitchFamily="34" charset="0"/>
              </a:rPr>
              <a:t>2. body-parser  - за извличане на параметрите на PUT и POST заявките от тялото им </a:t>
            </a:r>
            <a:endParaRPr lang="bg-BG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altLang="en-US" sz="2200">
                <a:latin typeface="Arial" panose="020B0604020202020204" pitchFamily="34" charset="0"/>
                <a:cs typeface="Arial" panose="020B0604020202020204" pitchFamily="34" charset="0"/>
              </a:rPr>
              <a:t>3. cors  - позволява клиенти с домейн, различен от този на сървъра, да достъпват ресурсите на сървъра</a:t>
            </a:r>
            <a:endParaRPr lang="bg-BG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altLang="en-US" sz="2200">
                <a:latin typeface="Arial" panose="020B0604020202020204" pitchFamily="34" charset="0"/>
                <a:cs typeface="Arial" panose="020B0604020202020204" pitchFamily="34" charset="0"/>
              </a:rPr>
              <a:t>4. util - за използването на promises, вместо callbacks</a:t>
            </a:r>
            <a:endParaRPr lang="bg-BG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altLang="en-US" sz="2200">
                <a:latin typeface="Arial" panose="020B0604020202020204" pitchFamily="34" charset="0"/>
                <a:cs typeface="Arial" panose="020B0604020202020204" pitchFamily="34" charset="0"/>
              </a:rPr>
              <a:t>5. sha1 - за хеширането на паролата на потребителя</a:t>
            </a:r>
            <a:endParaRPr lang="bg-BG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BCC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805" y="4984115"/>
            <a:ext cx="5139055" cy="1325880"/>
          </a:xfrm>
        </p:spPr>
        <p:txBody>
          <a:bodyPr>
            <a:normAutofit fontScale="90000"/>
          </a:bodyPr>
          <a:p>
            <a:pPr marL="0" indent="0">
              <a:buFont typeface="Arial" panose="020B0604020202020204" pitchFamily="34" charset="0"/>
            </a:pPr>
            <a:r>
              <a:rPr lang="bg-BG" altLang="en-US" sz="3600" b="1">
                <a:latin typeface="Arial" panose="020B0604020202020204" pitchFamily="34" charset="0"/>
                <a:cs typeface="Arial" panose="020B0604020202020204" pitchFamily="34" charset="0"/>
              </a:rPr>
              <a:t>Изготвили:</a:t>
            </a:r>
            <a:br>
              <a:rPr lang="bg-BG" altLang="en-US" sz="36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altLang="en-US" sz="3600">
                <a:latin typeface="Arial" panose="020B0604020202020204" pitchFamily="34" charset="0"/>
                <a:cs typeface="Arial" panose="020B0604020202020204" pitchFamily="34" charset="0"/>
              </a:rPr>
              <a:t>Мария Чолакова, 61934</a:t>
            </a:r>
            <a:br>
              <a:rPr lang="bg-BG" altLang="en-US" sz="36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altLang="en-US" sz="3600">
                <a:latin typeface="Arial" panose="020B0604020202020204" pitchFamily="34" charset="0"/>
                <a:cs typeface="Arial" panose="020B0604020202020204" pitchFamily="34" charset="0"/>
              </a:rPr>
              <a:t>Петя Соколова, 61927</a:t>
            </a:r>
            <a:br>
              <a:rPr lang="bg-BG" altLang="en-US" sz="36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altLang="en-US" sz="3600">
                <a:latin typeface="Arial" panose="020B0604020202020204" pitchFamily="34" charset="0"/>
                <a:cs typeface="Arial" panose="020B0604020202020204" pitchFamily="34" charset="0"/>
              </a:rPr>
              <a:t>Роксана Янева, 61871</a:t>
            </a:r>
            <a:br>
              <a:rPr lang="bg-BG" altLang="en-US"/>
            </a:br>
            <a:endParaRPr lang="bg-BG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353185" y="2174875"/>
            <a:ext cx="108921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bg-BG" altLang="en-US" sz="60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Благодаря за вниманието!</a:t>
            </a:r>
            <a:endParaRPr lang="bg-BG" altLang="en-US" sz="60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1919</Words>
  <Application>WPS Presentation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FASHIONDAYS</vt:lpstr>
      <vt:lpstr>Описание на системата</vt:lpstr>
      <vt:lpstr>Реализация на потребителския интерфейс</vt:lpstr>
      <vt:lpstr>Използвани технологии</vt:lpstr>
      <vt:lpstr>Реализация на бизнес логиката</vt:lpstr>
      <vt:lpstr>Изготвили: Мария Чолакова, 61934 Петя Соколова, 61927 Роксана Янева, 61871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FASHIONDAYS</dc:title>
  <dc:creator>Roxy</dc:creator>
  <cp:lastModifiedBy>Roxy</cp:lastModifiedBy>
  <cp:revision>25</cp:revision>
  <dcterms:created xsi:type="dcterms:W3CDTF">2019-01-11T21:20:00Z</dcterms:created>
  <dcterms:modified xsi:type="dcterms:W3CDTF">2019-01-16T07:23:24Z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1033-10.2.0.7587</vt:lpwstr>
  </property>
</Properties>
</file>