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Open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92">
          <p15:clr>
            <a:srgbClr val="A4A3A4"/>
          </p15:clr>
        </p15:guide>
        <p15:guide id="2" pos="7056">
          <p15:clr>
            <a:srgbClr val="A4A3A4"/>
          </p15:clr>
        </p15:guide>
        <p15:guide id="3" orient="horz"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92" orient="horz"/>
        <p:guide pos="7056"/>
        <p:guide pos="3168"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Italic.fntdata"/><Relationship Id="rId14"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f11cb82fd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20f11cb82fd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0f11cb82fd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f11cb82fd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20f11cb82fd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0f11cb82fd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f11cb82fd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20f11cb82fd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0f11cb82fd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f11cb82fd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f11cb82fd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0f11cb82fd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do Slide 2" type="title">
  <p:cSld name="TITLE">
    <p:bg>
      <p:bgPr>
        <a:gradFill>
          <a:gsLst>
            <a:gs pos="0">
              <a:schemeClr val="accent2"/>
            </a:gs>
            <a:gs pos="100000">
              <a:schemeClr val="accent4"/>
            </a:gs>
          </a:gsLst>
          <a:lin ang="2700000" scaled="0"/>
        </a:gra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298448" y="594360"/>
            <a:ext cx="6272784" cy="28437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Open Sans"/>
              <a:buNone/>
              <a:defRPr b="1" i="0" sz="5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5641848" y="4700016"/>
            <a:ext cx="5093208" cy="1197864"/>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18" name="Google Shape;18;p2"/>
          <p:cNvCxnSpPr/>
          <p:nvPr/>
        </p:nvCxnSpPr>
        <p:spPr>
          <a:xfrm>
            <a:off x="1301262" y="3496322"/>
            <a:ext cx="0" cy="3352800"/>
          </a:xfrm>
          <a:prstGeom prst="straightConnector1">
            <a:avLst/>
          </a:prstGeom>
          <a:noFill/>
          <a:ln cap="sq" cmpd="sng" w="25400">
            <a:solidFill>
              <a:schemeClr val="lt1"/>
            </a:solidFill>
            <a:prstDash val="solid"/>
            <a:bevel/>
            <a:headEnd len="sm" w="sm" type="none"/>
            <a:tailEnd len="sm" w="sm" type="none"/>
          </a:ln>
        </p:spPr>
      </p:cxnSp>
      <p:sp>
        <p:nvSpPr>
          <p:cNvPr id="19" name="Google Shape;19;p2"/>
          <p:cNvSpPr/>
          <p:nvPr/>
        </p:nvSpPr>
        <p:spPr>
          <a:xfrm>
            <a:off x="8217780" y="2973840"/>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20" name="Google Shape;20;p2"/>
          <p:cNvSpPr/>
          <p:nvPr/>
        </p:nvSpPr>
        <p:spPr>
          <a:xfrm>
            <a:off x="7859002" y="2744546"/>
            <a:ext cx="139038" cy="139038"/>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21" name="Google Shape;21;p2"/>
          <p:cNvSpPr/>
          <p:nvPr/>
        </p:nvSpPr>
        <p:spPr>
          <a:xfrm>
            <a:off x="7843462" y="3198265"/>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22" name="Google Shape;22;p2"/>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is conteúdos" type="twoObj">
  <p:cSld name="TWO_OBJECTS">
    <p:spTree>
      <p:nvGrpSpPr>
        <p:cNvPr id="94" name="Shape 94"/>
        <p:cNvGrpSpPr/>
        <p:nvPr/>
      </p:nvGrpSpPr>
      <p:grpSpPr>
        <a:xfrm>
          <a:off x="0" y="0"/>
          <a:ext cx="0" cy="0"/>
          <a:chOff x="0" y="0"/>
          <a:chExt cx="0" cy="0"/>
        </a:xfrm>
      </p:grpSpPr>
      <p:sp>
        <p:nvSpPr>
          <p:cNvPr id="95" name="Google Shape;9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1"/>
          <p:cNvSpPr txBox="1"/>
          <p:nvPr>
            <p:ph idx="1" type="body"/>
          </p:nvPr>
        </p:nvSpPr>
        <p:spPr>
          <a:xfrm>
            <a:off x="1444752" y="1825625"/>
            <a:ext cx="4553712"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1"/>
          <p:cNvSpPr txBox="1"/>
          <p:nvPr>
            <p:ph idx="2" type="body"/>
          </p:nvPr>
        </p:nvSpPr>
        <p:spPr>
          <a:xfrm>
            <a:off x="6784848" y="1825625"/>
            <a:ext cx="4553712"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98" name="Google Shape;98;p11"/>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
        <p:nvSpPr>
          <p:cNvPr id="99" name="Google Shape;99;p11"/>
          <p:cNvSpPr/>
          <p:nvPr/>
        </p:nvSpPr>
        <p:spPr>
          <a:xfrm>
            <a:off x="10508317" y="49220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100" name="Google Shape;100;p11"/>
          <p:cNvSpPr/>
          <p:nvPr/>
        </p:nvSpPr>
        <p:spPr>
          <a:xfrm>
            <a:off x="11477944" y="105558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101" name="Google Shape;101;p11"/>
          <p:cNvSpPr/>
          <p:nvPr/>
        </p:nvSpPr>
        <p:spPr>
          <a:xfrm>
            <a:off x="11241555" y="44663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102" name="Google Shape;102;p11"/>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03" name="Shape 103"/>
        <p:cNvGrpSpPr/>
        <p:nvPr/>
      </p:nvGrpSpPr>
      <p:grpSpPr>
        <a:xfrm>
          <a:off x="0" y="0"/>
          <a:ext cx="0" cy="0"/>
          <a:chOff x="0" y="0"/>
          <a:chExt cx="0" cy="0"/>
        </a:xfrm>
      </p:grpSpPr>
      <p:sp>
        <p:nvSpPr>
          <p:cNvPr id="104" name="Google Shape;104;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2"/>
          <p:cNvSpPr txBox="1"/>
          <p:nvPr>
            <p:ph idx="1" type="body"/>
          </p:nvPr>
        </p:nvSpPr>
        <p:spPr>
          <a:xfrm>
            <a:off x="1444752" y="1681163"/>
            <a:ext cx="455371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6" name="Google Shape;106;p12"/>
          <p:cNvSpPr txBox="1"/>
          <p:nvPr>
            <p:ph idx="2" type="body"/>
          </p:nvPr>
        </p:nvSpPr>
        <p:spPr>
          <a:xfrm>
            <a:off x="1444752" y="2505075"/>
            <a:ext cx="4553712"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2"/>
          <p:cNvSpPr txBox="1"/>
          <p:nvPr>
            <p:ph idx="3" type="body"/>
          </p:nvPr>
        </p:nvSpPr>
        <p:spPr>
          <a:xfrm>
            <a:off x="6784848" y="1681163"/>
            <a:ext cx="455371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8" name="Google Shape;108;p12"/>
          <p:cNvSpPr txBox="1"/>
          <p:nvPr>
            <p:ph idx="4" type="body"/>
          </p:nvPr>
        </p:nvSpPr>
        <p:spPr>
          <a:xfrm>
            <a:off x="6784848" y="2505075"/>
            <a:ext cx="4553712"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09" name="Google Shape;109;p12"/>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
        <p:nvSpPr>
          <p:cNvPr id="110" name="Google Shape;110;p12"/>
          <p:cNvSpPr/>
          <p:nvPr/>
        </p:nvSpPr>
        <p:spPr>
          <a:xfrm>
            <a:off x="10508317" y="49220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111" name="Google Shape;111;p12"/>
          <p:cNvSpPr/>
          <p:nvPr/>
        </p:nvSpPr>
        <p:spPr>
          <a:xfrm>
            <a:off x="11477944" y="105558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112" name="Google Shape;112;p12"/>
          <p:cNvSpPr/>
          <p:nvPr/>
        </p:nvSpPr>
        <p:spPr>
          <a:xfrm>
            <a:off x="11241555" y="44663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113" name="Google Shape;113;p12"/>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ação">
  <p:cSld name="1_Comparação">
    <p:spTree>
      <p:nvGrpSpPr>
        <p:cNvPr id="114" name="Shape 114"/>
        <p:cNvGrpSpPr/>
        <p:nvPr/>
      </p:nvGrpSpPr>
      <p:grpSpPr>
        <a:xfrm>
          <a:off x="0" y="0"/>
          <a:ext cx="0" cy="0"/>
          <a:chOff x="0" y="0"/>
          <a:chExt cx="0" cy="0"/>
        </a:xfrm>
      </p:grpSpPr>
      <p:sp>
        <p:nvSpPr>
          <p:cNvPr id="115" name="Google Shape;115;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3"/>
          <p:cNvSpPr txBox="1"/>
          <p:nvPr>
            <p:ph idx="1" type="body"/>
          </p:nvPr>
        </p:nvSpPr>
        <p:spPr>
          <a:xfrm>
            <a:off x="1444752" y="1681163"/>
            <a:ext cx="28346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7" name="Google Shape;117;p13"/>
          <p:cNvSpPr txBox="1"/>
          <p:nvPr>
            <p:ph idx="2" type="body"/>
          </p:nvPr>
        </p:nvSpPr>
        <p:spPr>
          <a:xfrm>
            <a:off x="1444752" y="2505075"/>
            <a:ext cx="28346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3"/>
          <p:cNvSpPr txBox="1"/>
          <p:nvPr>
            <p:ph idx="3" type="body"/>
          </p:nvPr>
        </p:nvSpPr>
        <p:spPr>
          <a:xfrm>
            <a:off x="4983480" y="1681163"/>
            <a:ext cx="28346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9" name="Google Shape;119;p13"/>
          <p:cNvSpPr txBox="1"/>
          <p:nvPr>
            <p:ph idx="4" type="body"/>
          </p:nvPr>
        </p:nvSpPr>
        <p:spPr>
          <a:xfrm>
            <a:off x="4983480" y="2505075"/>
            <a:ext cx="28346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0" name="Google Shape;120;p13"/>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
        <p:nvSpPr>
          <p:cNvPr id="121" name="Google Shape;121;p13"/>
          <p:cNvSpPr/>
          <p:nvPr/>
        </p:nvSpPr>
        <p:spPr>
          <a:xfrm>
            <a:off x="10508317" y="49220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122" name="Google Shape;122;p13"/>
          <p:cNvSpPr/>
          <p:nvPr/>
        </p:nvSpPr>
        <p:spPr>
          <a:xfrm>
            <a:off x="11477944" y="105558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123" name="Google Shape;123;p13"/>
          <p:cNvSpPr/>
          <p:nvPr/>
        </p:nvSpPr>
        <p:spPr>
          <a:xfrm>
            <a:off x="11241555" y="44663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124" name="Google Shape;124;p13"/>
          <p:cNvSpPr txBox="1"/>
          <p:nvPr>
            <p:ph idx="5" type="body"/>
          </p:nvPr>
        </p:nvSpPr>
        <p:spPr>
          <a:xfrm>
            <a:off x="8531352" y="1769269"/>
            <a:ext cx="28346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13"/>
          <p:cNvSpPr txBox="1"/>
          <p:nvPr>
            <p:ph idx="6" type="body"/>
          </p:nvPr>
        </p:nvSpPr>
        <p:spPr>
          <a:xfrm>
            <a:off x="8531352" y="2593181"/>
            <a:ext cx="28346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3"/>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lide de Título">
  <p:cSld name="4_Slide de Título">
    <p:spTree>
      <p:nvGrpSpPr>
        <p:cNvPr id="127" name="Shape 127"/>
        <p:cNvGrpSpPr/>
        <p:nvPr/>
      </p:nvGrpSpPr>
      <p:grpSpPr>
        <a:xfrm>
          <a:off x="0" y="0"/>
          <a:ext cx="0" cy="0"/>
          <a:chOff x="0" y="0"/>
          <a:chExt cx="0" cy="0"/>
        </a:xfrm>
      </p:grpSpPr>
      <p:sp>
        <p:nvSpPr>
          <p:cNvPr id="128" name="Google Shape;128;p14"/>
          <p:cNvSpPr txBox="1"/>
          <p:nvPr>
            <p:ph type="ctrTitle"/>
          </p:nvPr>
        </p:nvSpPr>
        <p:spPr>
          <a:xfrm>
            <a:off x="6391656" y="804672"/>
            <a:ext cx="4434840" cy="886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400"/>
              <a:buFont typeface="Open Sans"/>
              <a:buNone/>
              <a:defRPr b="0" i="0"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4"/>
          <p:cNvSpPr txBox="1"/>
          <p:nvPr>
            <p:ph idx="1" type="subTitle"/>
          </p:nvPr>
        </p:nvSpPr>
        <p:spPr>
          <a:xfrm>
            <a:off x="6391654" y="1801368"/>
            <a:ext cx="4434840" cy="475488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0" name="Google Shape;130;p14"/>
          <p:cNvSpPr txBox="1"/>
          <p:nvPr>
            <p:ph idx="11" type="ftr"/>
          </p:nvPr>
        </p:nvSpPr>
        <p:spPr>
          <a:xfrm rot="-5400000">
            <a:off x="9811512" y="1591056"/>
            <a:ext cx="354787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1" i="0" sz="1200" u="none" cap="none" strike="noStrike">
                <a:solidFill>
                  <a:schemeClr val="accent2"/>
                </a:solidFill>
                <a:latin typeface="Open Sans"/>
                <a:ea typeface="Open Sans"/>
                <a:cs typeface="Open Sans"/>
                <a:sym typeface="Open Sans"/>
              </a:defRPr>
            </a:lvl1pPr>
            <a:lvl2pPr indent="0" lvl="1" marL="0" marR="0" algn="r">
              <a:spcBef>
                <a:spcPts val="0"/>
              </a:spcBef>
              <a:buNone/>
              <a:defRPr b="1" i="0" sz="1200" u="none" cap="none" strike="noStrike">
                <a:solidFill>
                  <a:schemeClr val="accent2"/>
                </a:solidFill>
                <a:latin typeface="Open Sans"/>
                <a:ea typeface="Open Sans"/>
                <a:cs typeface="Open Sans"/>
                <a:sym typeface="Open Sans"/>
              </a:defRPr>
            </a:lvl2pPr>
            <a:lvl3pPr indent="0" lvl="2" marL="0" marR="0" algn="r">
              <a:spcBef>
                <a:spcPts val="0"/>
              </a:spcBef>
              <a:buNone/>
              <a:defRPr b="1" i="0" sz="1200" u="none" cap="none" strike="noStrike">
                <a:solidFill>
                  <a:schemeClr val="accent2"/>
                </a:solidFill>
                <a:latin typeface="Open Sans"/>
                <a:ea typeface="Open Sans"/>
                <a:cs typeface="Open Sans"/>
                <a:sym typeface="Open Sans"/>
              </a:defRPr>
            </a:lvl3pPr>
            <a:lvl4pPr indent="0" lvl="3" marL="0" marR="0" algn="r">
              <a:spcBef>
                <a:spcPts val="0"/>
              </a:spcBef>
              <a:buNone/>
              <a:defRPr b="1" i="0" sz="1200" u="none" cap="none" strike="noStrike">
                <a:solidFill>
                  <a:schemeClr val="accent2"/>
                </a:solidFill>
                <a:latin typeface="Open Sans"/>
                <a:ea typeface="Open Sans"/>
                <a:cs typeface="Open Sans"/>
                <a:sym typeface="Open Sans"/>
              </a:defRPr>
            </a:lvl4pPr>
            <a:lvl5pPr indent="0" lvl="4" marL="0" marR="0" algn="r">
              <a:spcBef>
                <a:spcPts val="0"/>
              </a:spcBef>
              <a:buNone/>
              <a:defRPr b="1" i="0" sz="1200" u="none" cap="none" strike="noStrike">
                <a:solidFill>
                  <a:schemeClr val="accent2"/>
                </a:solidFill>
                <a:latin typeface="Open Sans"/>
                <a:ea typeface="Open Sans"/>
                <a:cs typeface="Open Sans"/>
                <a:sym typeface="Open Sans"/>
              </a:defRPr>
            </a:lvl5pPr>
            <a:lvl6pPr indent="0" lvl="5" marL="0" marR="0" algn="r">
              <a:spcBef>
                <a:spcPts val="0"/>
              </a:spcBef>
              <a:buNone/>
              <a:defRPr b="1" i="0" sz="1200" u="none" cap="none" strike="noStrike">
                <a:solidFill>
                  <a:schemeClr val="accent2"/>
                </a:solidFill>
                <a:latin typeface="Open Sans"/>
                <a:ea typeface="Open Sans"/>
                <a:cs typeface="Open Sans"/>
                <a:sym typeface="Open Sans"/>
              </a:defRPr>
            </a:lvl6pPr>
            <a:lvl7pPr indent="0" lvl="6" marL="0" marR="0" algn="r">
              <a:spcBef>
                <a:spcPts val="0"/>
              </a:spcBef>
              <a:buNone/>
              <a:defRPr b="1" i="0" sz="1200" u="none" cap="none" strike="noStrike">
                <a:solidFill>
                  <a:schemeClr val="accent2"/>
                </a:solidFill>
                <a:latin typeface="Open Sans"/>
                <a:ea typeface="Open Sans"/>
                <a:cs typeface="Open Sans"/>
                <a:sym typeface="Open Sans"/>
              </a:defRPr>
            </a:lvl7pPr>
            <a:lvl8pPr indent="0" lvl="7" marL="0" marR="0" algn="r">
              <a:spcBef>
                <a:spcPts val="0"/>
              </a:spcBef>
              <a:buNone/>
              <a:defRPr b="1" i="0" sz="1200" u="none" cap="none" strike="noStrike">
                <a:solidFill>
                  <a:schemeClr val="accent2"/>
                </a:solidFill>
                <a:latin typeface="Open Sans"/>
                <a:ea typeface="Open Sans"/>
                <a:cs typeface="Open Sans"/>
                <a:sym typeface="Open Sans"/>
              </a:defRPr>
            </a:lvl8pPr>
            <a:lvl9pPr indent="0" lvl="8" marL="0" marR="0" algn="r">
              <a:spcBef>
                <a:spcPts val="0"/>
              </a:spcBef>
              <a:buNone/>
              <a:defRPr b="1" i="0" sz="1200" u="none" cap="none" strike="noStrike">
                <a:solidFill>
                  <a:schemeClr val="accent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pt-BR"/>
              <a:t>‹#›</a:t>
            </a:fld>
            <a:endParaRPr/>
          </a:p>
        </p:txBody>
      </p:sp>
      <p:cxnSp>
        <p:nvCxnSpPr>
          <p:cNvPr id="132" name="Google Shape;132;p14"/>
          <p:cNvCxnSpPr/>
          <p:nvPr/>
        </p:nvCxnSpPr>
        <p:spPr>
          <a:xfrm>
            <a:off x="11586162" y="3619272"/>
            <a:ext cx="0" cy="3238728"/>
          </a:xfrm>
          <a:prstGeom prst="straightConnector1">
            <a:avLst/>
          </a:prstGeom>
          <a:noFill/>
          <a:ln cap="sq" cmpd="sng" w="25400">
            <a:solidFill>
              <a:schemeClr val="accent2"/>
            </a:solidFill>
            <a:prstDash val="solid"/>
            <a:bevel/>
            <a:headEnd len="sm" w="sm" type="none"/>
            <a:tailEnd len="sm" w="sm" type="none"/>
          </a:ln>
        </p:spPr>
      </p:cxnSp>
      <p:sp>
        <p:nvSpPr>
          <p:cNvPr id="133" name="Google Shape;133;p14"/>
          <p:cNvSpPr/>
          <p:nvPr/>
        </p:nvSpPr>
        <p:spPr>
          <a:xfrm>
            <a:off x="0" y="0"/>
            <a:ext cx="5779911" cy="685800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34" name="Google Shape;134;p14"/>
          <p:cNvSpPr/>
          <p:nvPr>
            <p:ph idx="2" type="pic"/>
          </p:nvPr>
        </p:nvSpPr>
        <p:spPr>
          <a:xfrm>
            <a:off x="283464" y="3108960"/>
            <a:ext cx="5221224" cy="3447288"/>
          </a:xfrm>
          <a:prstGeom prst="rect">
            <a:avLst/>
          </a:prstGeom>
          <a:noFill/>
          <a:ln>
            <a:noFill/>
          </a:ln>
        </p:spPr>
      </p:sp>
      <p:sp>
        <p:nvSpPr>
          <p:cNvPr id="135" name="Google Shape;135;p14"/>
          <p:cNvSpPr/>
          <p:nvPr>
            <p:ph idx="3" type="pic"/>
          </p:nvPr>
        </p:nvSpPr>
        <p:spPr>
          <a:xfrm>
            <a:off x="283464" y="301752"/>
            <a:ext cx="2459736" cy="2505456"/>
          </a:xfrm>
          <a:prstGeom prst="rect">
            <a:avLst/>
          </a:prstGeom>
          <a:noFill/>
          <a:ln>
            <a:noFill/>
          </a:ln>
        </p:spPr>
      </p:sp>
      <p:sp>
        <p:nvSpPr>
          <p:cNvPr id="136" name="Google Shape;136;p14"/>
          <p:cNvSpPr/>
          <p:nvPr>
            <p:ph idx="4" type="pic"/>
          </p:nvPr>
        </p:nvSpPr>
        <p:spPr>
          <a:xfrm>
            <a:off x="3044952" y="301752"/>
            <a:ext cx="2459736" cy="2505456"/>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37" name="Shape 137"/>
        <p:cNvGrpSpPr/>
        <p:nvPr/>
      </p:nvGrpSpPr>
      <p:grpSpPr>
        <a:xfrm>
          <a:off x="0" y="0"/>
          <a:ext cx="0" cy="0"/>
          <a:chOff x="0" y="0"/>
          <a:chExt cx="0" cy="0"/>
        </a:xfrm>
      </p:grpSpPr>
      <p:sp>
        <p:nvSpPr>
          <p:cNvPr id="138" name="Google Shape;13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cxnSp>
        <p:nvCxnSpPr>
          <p:cNvPr id="142" name="Google Shape;142;p15"/>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43" name="Shape 143"/>
        <p:cNvGrpSpPr/>
        <p:nvPr/>
      </p:nvGrpSpPr>
      <p:grpSpPr>
        <a:xfrm>
          <a:off x="0" y="0"/>
          <a:ext cx="0" cy="0"/>
          <a:chOff x="0" y="0"/>
          <a:chExt cx="0" cy="0"/>
        </a:xfrm>
      </p:grpSpPr>
      <p:sp>
        <p:nvSpPr>
          <p:cNvPr id="144" name="Google Shape;14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cxnSp>
        <p:nvCxnSpPr>
          <p:cNvPr id="147" name="Google Shape;147;p16"/>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48" name="Shape 148"/>
        <p:cNvGrpSpPr/>
        <p:nvPr/>
      </p:nvGrpSpPr>
      <p:grpSpPr>
        <a:xfrm>
          <a:off x="0" y="0"/>
          <a:ext cx="0" cy="0"/>
          <a:chOff x="0" y="0"/>
          <a:chExt cx="0" cy="0"/>
        </a:xfrm>
      </p:grpSpPr>
      <p:sp>
        <p:nvSpPr>
          <p:cNvPr id="149" name="Google Shape;14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1" name="Google Shape;15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2" name="Google Shape;15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cxnSp>
        <p:nvCxnSpPr>
          <p:cNvPr id="155" name="Google Shape;155;p17"/>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56" name="Shape 156"/>
        <p:cNvGrpSpPr/>
        <p:nvPr/>
      </p:nvGrpSpPr>
      <p:grpSpPr>
        <a:xfrm>
          <a:off x="0" y="0"/>
          <a:ext cx="0" cy="0"/>
          <a:chOff x="0" y="0"/>
          <a:chExt cx="0" cy="0"/>
        </a:xfrm>
      </p:grpSpPr>
      <p:sp>
        <p:nvSpPr>
          <p:cNvPr id="157" name="Google Shape;157;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18"/>
          <p:cNvSpPr/>
          <p:nvPr>
            <p:ph idx="2" type="pic"/>
          </p:nvPr>
        </p:nvSpPr>
        <p:spPr>
          <a:xfrm>
            <a:off x="5183188" y="987425"/>
            <a:ext cx="6172200" cy="4873625"/>
          </a:xfrm>
          <a:prstGeom prst="rect">
            <a:avLst/>
          </a:prstGeom>
          <a:noFill/>
          <a:ln>
            <a:noFill/>
          </a:ln>
        </p:spPr>
      </p:sp>
      <p:sp>
        <p:nvSpPr>
          <p:cNvPr id="159" name="Google Shape;159;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0" name="Google Shape;16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cxnSp>
        <p:nvCxnSpPr>
          <p:cNvPr id="163" name="Google Shape;163;p18"/>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p:cSld name="Cabeçalho da seção">
    <p:bg>
      <p:bgPr>
        <a:gradFill>
          <a:gsLst>
            <a:gs pos="0">
              <a:schemeClr val="accent2"/>
            </a:gs>
            <a:gs pos="100000">
              <a:schemeClr val="accent4"/>
            </a:gs>
          </a:gsLst>
          <a:lin ang="2700000" scaled="0"/>
        </a:grad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524000" y="1463040"/>
            <a:ext cx="9144000" cy="234086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Open Sans"/>
              <a:buNone/>
              <a:defRPr b="1" i="0"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subTitle"/>
          </p:nvPr>
        </p:nvSpPr>
        <p:spPr>
          <a:xfrm>
            <a:off x="1527048" y="3858768"/>
            <a:ext cx="9144000" cy="132588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000"/>
              <a:buNone/>
              <a:defRPr sz="20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3"/>
          <p:cNvSpPr/>
          <p:nvPr/>
        </p:nvSpPr>
        <p:spPr>
          <a:xfrm>
            <a:off x="10772266" y="3054359"/>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27" name="Google Shape;27;p3"/>
          <p:cNvSpPr/>
          <p:nvPr/>
        </p:nvSpPr>
        <p:spPr>
          <a:xfrm>
            <a:off x="10724364" y="2515838"/>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28" name="Google Shape;28;p3"/>
          <p:cNvSpPr/>
          <p:nvPr/>
        </p:nvSpPr>
        <p:spPr>
          <a:xfrm>
            <a:off x="11024834" y="2787572"/>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29" name="Google Shape;29;p3"/>
          <p:cNvSpPr/>
          <p:nvPr/>
        </p:nvSpPr>
        <p:spPr>
          <a:xfrm>
            <a:off x="1261869" y="2633448"/>
            <a:ext cx="151536" cy="151536"/>
          </a:xfrm>
          <a:custGeom>
            <a:rect b="b" l="l" r="r" t="t"/>
            <a:pathLst>
              <a:path extrusionOk="0" h="151536" w="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30" name="Google Shape;30;p3"/>
          <p:cNvSpPr/>
          <p:nvPr/>
        </p:nvSpPr>
        <p:spPr>
          <a:xfrm>
            <a:off x="1064053" y="3083338"/>
            <a:ext cx="95759" cy="95759"/>
          </a:xfrm>
          <a:custGeom>
            <a:rect b="b" l="l" r="r" t="t"/>
            <a:pathLst>
              <a:path extrusionOk="0" h="95759" w="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31" name="Google Shape;31;p3"/>
          <p:cNvSpPr/>
          <p:nvPr/>
        </p:nvSpPr>
        <p:spPr>
          <a:xfrm>
            <a:off x="1413405" y="3492870"/>
            <a:ext cx="108625" cy="108625"/>
          </a:xfrm>
          <a:custGeom>
            <a:rect b="b" l="l" r="r" t="t"/>
            <a:pathLst>
              <a:path extrusionOk="0" h="108625" w="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32" name="Google Shape;32;p3"/>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omente Título">
  <p:cSld name="1_Somente Título">
    <p:bg>
      <p:bgPr>
        <a:gradFill>
          <a:gsLst>
            <a:gs pos="0">
              <a:schemeClr val="accent2"/>
            </a:gs>
            <a:gs pos="100000">
              <a:schemeClr val="accent4"/>
            </a:gs>
          </a:gsLst>
          <a:lin ang="8100000" scaled="0"/>
        </a:gradFill>
      </p:bgPr>
    </p:bg>
    <p:spTree>
      <p:nvGrpSpPr>
        <p:cNvPr id="33" name="Shape 33"/>
        <p:cNvGrpSpPr/>
        <p:nvPr/>
      </p:nvGrpSpPr>
      <p:grpSpPr>
        <a:xfrm>
          <a:off x="0" y="0"/>
          <a:ext cx="0" cy="0"/>
          <a:chOff x="0" y="0"/>
          <a:chExt cx="0" cy="0"/>
        </a:xfrm>
      </p:grpSpPr>
      <p:sp>
        <p:nvSpPr>
          <p:cNvPr id="34" name="Google Shape;34;p4"/>
          <p:cNvSpPr/>
          <p:nvPr>
            <p:ph idx="2" type="pic"/>
          </p:nvPr>
        </p:nvSpPr>
        <p:spPr>
          <a:xfrm>
            <a:off x="1777111" y="407499"/>
            <a:ext cx="1952279" cy="1952279"/>
          </a:xfrm>
          <a:prstGeom prst="rect">
            <a:avLst/>
          </a:prstGeom>
          <a:noFill/>
          <a:ln>
            <a:noFill/>
          </a:ln>
        </p:spPr>
      </p:sp>
      <p:sp>
        <p:nvSpPr>
          <p:cNvPr id="35" name="Google Shape;35;p4"/>
          <p:cNvSpPr/>
          <p:nvPr>
            <p:ph idx="3" type="pic"/>
          </p:nvPr>
        </p:nvSpPr>
        <p:spPr>
          <a:xfrm>
            <a:off x="3528345" y="1972581"/>
            <a:ext cx="2290065" cy="2273502"/>
          </a:xfrm>
          <a:prstGeom prst="rect">
            <a:avLst/>
          </a:prstGeom>
          <a:noFill/>
          <a:ln>
            <a:noFill/>
          </a:ln>
        </p:spPr>
      </p:sp>
      <p:sp>
        <p:nvSpPr>
          <p:cNvPr id="36" name="Google Shape;36;p4"/>
          <p:cNvSpPr/>
          <p:nvPr>
            <p:ph idx="4" type="pic"/>
          </p:nvPr>
        </p:nvSpPr>
        <p:spPr>
          <a:xfrm>
            <a:off x="5579539" y="4386312"/>
            <a:ext cx="3119293" cy="2462810"/>
          </a:xfrm>
          <a:prstGeom prst="rect">
            <a:avLst/>
          </a:prstGeom>
          <a:noFill/>
          <a:ln>
            <a:noFill/>
          </a:ln>
        </p:spPr>
      </p:sp>
      <p:sp>
        <p:nvSpPr>
          <p:cNvPr id="37" name="Google Shape;37;p4"/>
          <p:cNvSpPr/>
          <p:nvPr>
            <p:ph idx="5" type="pic"/>
          </p:nvPr>
        </p:nvSpPr>
        <p:spPr>
          <a:xfrm>
            <a:off x="1092905" y="4018982"/>
            <a:ext cx="3854161" cy="2839018"/>
          </a:xfrm>
          <a:prstGeom prst="rect">
            <a:avLst/>
          </a:prstGeom>
          <a:noFill/>
          <a:ln>
            <a:noFill/>
          </a:ln>
        </p:spPr>
      </p:sp>
      <p:sp>
        <p:nvSpPr>
          <p:cNvPr id="38" name="Google Shape;38;p4"/>
          <p:cNvSpPr txBox="1"/>
          <p:nvPr>
            <p:ph type="title"/>
          </p:nvPr>
        </p:nvSpPr>
        <p:spPr>
          <a:xfrm>
            <a:off x="5760720" y="585216"/>
            <a:ext cx="5276088" cy="2276856"/>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800"/>
              <a:buFont typeface="Open Sans"/>
              <a:buNone/>
              <a:defRPr b="1"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0" type="dt"/>
          </p:nvPr>
        </p:nvSpPr>
        <p:spPr>
          <a:xfrm>
            <a:off x="658368" y="20116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1" type="ftr"/>
          </p:nvPr>
        </p:nvSpPr>
        <p:spPr>
          <a:xfrm rot="-5400000">
            <a:off x="-548640" y="1938528"/>
            <a:ext cx="278892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8610600" y="201168"/>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1" i="0" sz="1200" u="none" cap="none" strike="noStrike">
                <a:solidFill>
                  <a:schemeClr val="lt1"/>
                </a:solidFill>
                <a:latin typeface="Open Sans"/>
                <a:ea typeface="Open Sans"/>
                <a:cs typeface="Open Sans"/>
                <a:sym typeface="Open Sans"/>
              </a:defRPr>
            </a:lvl1pPr>
            <a:lvl2pPr indent="0" lvl="1" marL="0" marR="0" algn="r">
              <a:spcBef>
                <a:spcPts val="0"/>
              </a:spcBef>
              <a:buNone/>
              <a:defRPr b="1" i="0" sz="1200" u="none" cap="none" strike="noStrike">
                <a:solidFill>
                  <a:schemeClr val="lt1"/>
                </a:solidFill>
                <a:latin typeface="Open Sans"/>
                <a:ea typeface="Open Sans"/>
                <a:cs typeface="Open Sans"/>
                <a:sym typeface="Open Sans"/>
              </a:defRPr>
            </a:lvl2pPr>
            <a:lvl3pPr indent="0" lvl="2" marL="0" marR="0" algn="r">
              <a:spcBef>
                <a:spcPts val="0"/>
              </a:spcBef>
              <a:buNone/>
              <a:defRPr b="1" i="0" sz="1200" u="none" cap="none" strike="noStrike">
                <a:solidFill>
                  <a:schemeClr val="lt1"/>
                </a:solidFill>
                <a:latin typeface="Open Sans"/>
                <a:ea typeface="Open Sans"/>
                <a:cs typeface="Open Sans"/>
                <a:sym typeface="Open Sans"/>
              </a:defRPr>
            </a:lvl3pPr>
            <a:lvl4pPr indent="0" lvl="3" marL="0" marR="0" algn="r">
              <a:spcBef>
                <a:spcPts val="0"/>
              </a:spcBef>
              <a:buNone/>
              <a:defRPr b="1" i="0" sz="1200" u="none" cap="none" strike="noStrike">
                <a:solidFill>
                  <a:schemeClr val="lt1"/>
                </a:solidFill>
                <a:latin typeface="Open Sans"/>
                <a:ea typeface="Open Sans"/>
                <a:cs typeface="Open Sans"/>
                <a:sym typeface="Open Sans"/>
              </a:defRPr>
            </a:lvl4pPr>
            <a:lvl5pPr indent="0" lvl="4" marL="0" marR="0" algn="r">
              <a:spcBef>
                <a:spcPts val="0"/>
              </a:spcBef>
              <a:buNone/>
              <a:defRPr b="1" i="0" sz="1200" u="none" cap="none" strike="noStrike">
                <a:solidFill>
                  <a:schemeClr val="lt1"/>
                </a:solidFill>
                <a:latin typeface="Open Sans"/>
                <a:ea typeface="Open Sans"/>
                <a:cs typeface="Open Sans"/>
                <a:sym typeface="Open Sans"/>
              </a:defRPr>
            </a:lvl5pPr>
            <a:lvl6pPr indent="0" lvl="5" marL="0" marR="0" algn="r">
              <a:spcBef>
                <a:spcPts val="0"/>
              </a:spcBef>
              <a:buNone/>
              <a:defRPr b="1" i="0" sz="1200" u="none" cap="none" strike="noStrike">
                <a:solidFill>
                  <a:schemeClr val="lt1"/>
                </a:solidFill>
                <a:latin typeface="Open Sans"/>
                <a:ea typeface="Open Sans"/>
                <a:cs typeface="Open Sans"/>
                <a:sym typeface="Open Sans"/>
              </a:defRPr>
            </a:lvl6pPr>
            <a:lvl7pPr indent="0" lvl="6" marL="0" marR="0" algn="r">
              <a:spcBef>
                <a:spcPts val="0"/>
              </a:spcBef>
              <a:buNone/>
              <a:defRPr b="1" i="0" sz="1200" u="none" cap="none" strike="noStrike">
                <a:solidFill>
                  <a:schemeClr val="lt1"/>
                </a:solidFill>
                <a:latin typeface="Open Sans"/>
                <a:ea typeface="Open Sans"/>
                <a:cs typeface="Open Sans"/>
                <a:sym typeface="Open Sans"/>
              </a:defRPr>
            </a:lvl7pPr>
            <a:lvl8pPr indent="0" lvl="7" marL="0" marR="0" algn="r">
              <a:spcBef>
                <a:spcPts val="0"/>
              </a:spcBef>
              <a:buNone/>
              <a:defRPr b="1" i="0" sz="1200" u="none" cap="none" strike="noStrike">
                <a:solidFill>
                  <a:schemeClr val="lt1"/>
                </a:solidFill>
                <a:latin typeface="Open Sans"/>
                <a:ea typeface="Open Sans"/>
                <a:cs typeface="Open Sans"/>
                <a:sym typeface="Open Sans"/>
              </a:defRPr>
            </a:lvl8pPr>
            <a:lvl9pPr indent="0" lvl="8" marL="0" marR="0" algn="r">
              <a:spcBef>
                <a:spcPts val="0"/>
              </a:spcBef>
              <a:buNone/>
              <a:defRPr b="1" i="0" sz="12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pt-BR"/>
              <a:t>‹#›</a:t>
            </a:fld>
            <a:endParaRPr/>
          </a:p>
        </p:txBody>
      </p:sp>
      <p:sp>
        <p:nvSpPr>
          <p:cNvPr id="42" name="Google Shape;42;p4"/>
          <p:cNvSpPr/>
          <p:nvPr/>
        </p:nvSpPr>
        <p:spPr>
          <a:xfrm>
            <a:off x="1472366" y="1859534"/>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43" name="Google Shape;43;p4"/>
          <p:cNvSpPr/>
          <p:nvPr/>
        </p:nvSpPr>
        <p:spPr>
          <a:xfrm>
            <a:off x="2014523" y="3146867"/>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44" name="Google Shape;44;p4"/>
          <p:cNvSpPr/>
          <p:nvPr/>
        </p:nvSpPr>
        <p:spPr>
          <a:xfrm>
            <a:off x="5404920" y="4508295"/>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cxnSp>
        <p:nvCxnSpPr>
          <p:cNvPr id="45" name="Google Shape;45;p4"/>
          <p:cNvCxnSpPr/>
          <p:nvPr/>
        </p:nvCxnSpPr>
        <p:spPr>
          <a:xfrm>
            <a:off x="856114" y="3503032"/>
            <a:ext cx="0" cy="3346090"/>
          </a:xfrm>
          <a:prstGeom prst="straightConnector1">
            <a:avLst/>
          </a:prstGeom>
          <a:noFill/>
          <a:ln cap="sq" cmpd="sng" w="25400">
            <a:solidFill>
              <a:schemeClr val="lt1"/>
            </a:solidFill>
            <a:prstDash val="solid"/>
            <a:bevel/>
            <a:headEnd len="sm" w="sm" type="none"/>
            <a:tailEnd len="sm" w="sm" type="none"/>
          </a:ln>
        </p:spPr>
      </p:cxnSp>
      <p:sp>
        <p:nvSpPr>
          <p:cNvPr id="46" name="Google Shape;46;p4"/>
          <p:cNvSpPr txBox="1"/>
          <p:nvPr>
            <p:ph idx="1" type="body"/>
          </p:nvPr>
        </p:nvSpPr>
        <p:spPr>
          <a:xfrm>
            <a:off x="5760720" y="3127248"/>
            <a:ext cx="5276088" cy="1124712"/>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1800"/>
              <a:buNone/>
              <a:defRPr sz="18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p:cSld name="Slide de Título">
    <p:spTree>
      <p:nvGrpSpPr>
        <p:cNvPr id="47" name="Shape 47"/>
        <p:cNvGrpSpPr/>
        <p:nvPr/>
      </p:nvGrpSpPr>
      <p:grpSpPr>
        <a:xfrm>
          <a:off x="0" y="0"/>
          <a:ext cx="0" cy="0"/>
          <a:chOff x="0" y="0"/>
          <a:chExt cx="0" cy="0"/>
        </a:xfrm>
      </p:grpSpPr>
      <p:sp>
        <p:nvSpPr>
          <p:cNvPr id="48" name="Google Shape;48;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a:buNone/>
              <a:defRPr b="1" i="0" sz="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50" name="Google Shape;50;p5"/>
          <p:cNvCxnSpPr/>
          <p:nvPr/>
        </p:nvCxnSpPr>
        <p:spPr>
          <a:xfrm>
            <a:off x="715890" y="1114050"/>
            <a:ext cx="0" cy="5735637"/>
          </a:xfrm>
          <a:prstGeom prst="straightConnector1">
            <a:avLst/>
          </a:prstGeom>
          <a:noFill/>
          <a:ln cap="sq" cmpd="sng" w="25400">
            <a:solidFill>
              <a:schemeClr val="accent2"/>
            </a:solidFill>
            <a:prstDash val="solid"/>
            <a:bevel/>
            <a:headEnd len="sm" w="sm" type="none"/>
            <a:tailEnd len="sm" w="sm" type="none"/>
          </a:ln>
        </p:spPr>
      </p:cxnSp>
      <p:sp>
        <p:nvSpPr>
          <p:cNvPr id="51" name="Google Shape;51;p5"/>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omente Título">
  <p:cSld name="2_Somente Título">
    <p:bg>
      <p:bgPr>
        <a:gradFill>
          <a:gsLst>
            <a:gs pos="0">
              <a:schemeClr val="accent2"/>
            </a:gs>
            <a:gs pos="100000">
              <a:schemeClr val="accent4"/>
            </a:gs>
          </a:gsLst>
          <a:lin ang="8100000" scaled="0"/>
        </a:gradFill>
      </p:bgPr>
    </p:bg>
    <p:spTree>
      <p:nvGrpSpPr>
        <p:cNvPr id="52" name="Shape 52"/>
        <p:cNvGrpSpPr/>
        <p:nvPr/>
      </p:nvGrpSpPr>
      <p:grpSpPr>
        <a:xfrm>
          <a:off x="0" y="0"/>
          <a:ext cx="0" cy="0"/>
          <a:chOff x="0" y="0"/>
          <a:chExt cx="0" cy="0"/>
        </a:xfrm>
      </p:grpSpPr>
      <p:sp>
        <p:nvSpPr>
          <p:cNvPr id="53" name="Google Shape;53;p6"/>
          <p:cNvSpPr/>
          <p:nvPr>
            <p:ph idx="2" type="pic"/>
          </p:nvPr>
        </p:nvSpPr>
        <p:spPr>
          <a:xfrm>
            <a:off x="1366432" y="2530058"/>
            <a:ext cx="3707972" cy="3707971"/>
          </a:xfrm>
          <a:prstGeom prst="rect">
            <a:avLst/>
          </a:prstGeom>
          <a:noFill/>
          <a:ln>
            <a:noFill/>
          </a:ln>
        </p:spPr>
      </p:sp>
      <p:sp>
        <p:nvSpPr>
          <p:cNvPr id="54" name="Google Shape;54;p6"/>
          <p:cNvSpPr txBox="1"/>
          <p:nvPr>
            <p:ph type="title"/>
          </p:nvPr>
        </p:nvSpPr>
        <p:spPr>
          <a:xfrm>
            <a:off x="5202936" y="585216"/>
            <a:ext cx="5833872" cy="2276856"/>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6000"/>
              <a:buFont typeface="Open Sans"/>
              <a:buNone/>
              <a:defRPr b="1"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
          <p:cNvSpPr txBox="1"/>
          <p:nvPr>
            <p:ph idx="10" type="dt"/>
          </p:nvPr>
        </p:nvSpPr>
        <p:spPr>
          <a:xfrm>
            <a:off x="658368" y="201168"/>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rot="-5400000">
            <a:off x="-548640" y="1938528"/>
            <a:ext cx="278892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8610600" y="201168"/>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1" i="0" sz="1200" u="none" cap="none" strike="noStrike">
                <a:solidFill>
                  <a:schemeClr val="lt1"/>
                </a:solidFill>
                <a:latin typeface="Open Sans"/>
                <a:ea typeface="Open Sans"/>
                <a:cs typeface="Open Sans"/>
                <a:sym typeface="Open Sans"/>
              </a:defRPr>
            </a:lvl1pPr>
            <a:lvl2pPr indent="0" lvl="1" marL="0" marR="0" algn="r">
              <a:spcBef>
                <a:spcPts val="0"/>
              </a:spcBef>
              <a:buNone/>
              <a:defRPr b="1" i="0" sz="1200" u="none" cap="none" strike="noStrike">
                <a:solidFill>
                  <a:schemeClr val="lt1"/>
                </a:solidFill>
                <a:latin typeface="Open Sans"/>
                <a:ea typeface="Open Sans"/>
                <a:cs typeface="Open Sans"/>
                <a:sym typeface="Open Sans"/>
              </a:defRPr>
            </a:lvl2pPr>
            <a:lvl3pPr indent="0" lvl="2" marL="0" marR="0" algn="r">
              <a:spcBef>
                <a:spcPts val="0"/>
              </a:spcBef>
              <a:buNone/>
              <a:defRPr b="1" i="0" sz="1200" u="none" cap="none" strike="noStrike">
                <a:solidFill>
                  <a:schemeClr val="lt1"/>
                </a:solidFill>
                <a:latin typeface="Open Sans"/>
                <a:ea typeface="Open Sans"/>
                <a:cs typeface="Open Sans"/>
                <a:sym typeface="Open Sans"/>
              </a:defRPr>
            </a:lvl3pPr>
            <a:lvl4pPr indent="0" lvl="3" marL="0" marR="0" algn="r">
              <a:spcBef>
                <a:spcPts val="0"/>
              </a:spcBef>
              <a:buNone/>
              <a:defRPr b="1" i="0" sz="1200" u="none" cap="none" strike="noStrike">
                <a:solidFill>
                  <a:schemeClr val="lt1"/>
                </a:solidFill>
                <a:latin typeface="Open Sans"/>
                <a:ea typeface="Open Sans"/>
                <a:cs typeface="Open Sans"/>
                <a:sym typeface="Open Sans"/>
              </a:defRPr>
            </a:lvl4pPr>
            <a:lvl5pPr indent="0" lvl="4" marL="0" marR="0" algn="r">
              <a:spcBef>
                <a:spcPts val="0"/>
              </a:spcBef>
              <a:buNone/>
              <a:defRPr b="1" i="0" sz="1200" u="none" cap="none" strike="noStrike">
                <a:solidFill>
                  <a:schemeClr val="lt1"/>
                </a:solidFill>
                <a:latin typeface="Open Sans"/>
                <a:ea typeface="Open Sans"/>
                <a:cs typeface="Open Sans"/>
                <a:sym typeface="Open Sans"/>
              </a:defRPr>
            </a:lvl5pPr>
            <a:lvl6pPr indent="0" lvl="5" marL="0" marR="0" algn="r">
              <a:spcBef>
                <a:spcPts val="0"/>
              </a:spcBef>
              <a:buNone/>
              <a:defRPr b="1" i="0" sz="1200" u="none" cap="none" strike="noStrike">
                <a:solidFill>
                  <a:schemeClr val="lt1"/>
                </a:solidFill>
                <a:latin typeface="Open Sans"/>
                <a:ea typeface="Open Sans"/>
                <a:cs typeface="Open Sans"/>
                <a:sym typeface="Open Sans"/>
              </a:defRPr>
            </a:lvl6pPr>
            <a:lvl7pPr indent="0" lvl="6" marL="0" marR="0" algn="r">
              <a:spcBef>
                <a:spcPts val="0"/>
              </a:spcBef>
              <a:buNone/>
              <a:defRPr b="1" i="0" sz="1200" u="none" cap="none" strike="noStrike">
                <a:solidFill>
                  <a:schemeClr val="lt1"/>
                </a:solidFill>
                <a:latin typeface="Open Sans"/>
                <a:ea typeface="Open Sans"/>
                <a:cs typeface="Open Sans"/>
                <a:sym typeface="Open Sans"/>
              </a:defRPr>
            </a:lvl7pPr>
            <a:lvl8pPr indent="0" lvl="7" marL="0" marR="0" algn="r">
              <a:spcBef>
                <a:spcPts val="0"/>
              </a:spcBef>
              <a:buNone/>
              <a:defRPr b="1" i="0" sz="1200" u="none" cap="none" strike="noStrike">
                <a:solidFill>
                  <a:schemeClr val="lt1"/>
                </a:solidFill>
                <a:latin typeface="Open Sans"/>
                <a:ea typeface="Open Sans"/>
                <a:cs typeface="Open Sans"/>
                <a:sym typeface="Open Sans"/>
              </a:defRPr>
            </a:lvl8pPr>
            <a:lvl9pPr indent="0" lvl="8" marL="0" marR="0" algn="r">
              <a:spcBef>
                <a:spcPts val="0"/>
              </a:spcBef>
              <a:buNone/>
              <a:defRPr b="1" i="0" sz="12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pt-BR"/>
              <a:t>‹#›</a:t>
            </a:fld>
            <a:endParaRPr/>
          </a:p>
        </p:txBody>
      </p:sp>
      <p:cxnSp>
        <p:nvCxnSpPr>
          <p:cNvPr id="58" name="Google Shape;58;p6"/>
          <p:cNvCxnSpPr/>
          <p:nvPr/>
        </p:nvCxnSpPr>
        <p:spPr>
          <a:xfrm>
            <a:off x="856114" y="3503032"/>
            <a:ext cx="0" cy="3346090"/>
          </a:xfrm>
          <a:prstGeom prst="straightConnector1">
            <a:avLst/>
          </a:prstGeom>
          <a:noFill/>
          <a:ln cap="sq" cmpd="sng" w="25400">
            <a:solidFill>
              <a:schemeClr val="lt1"/>
            </a:solidFill>
            <a:prstDash val="solid"/>
            <a:bevel/>
            <a:headEnd len="sm" w="sm" type="none"/>
            <a:tailEnd len="sm" w="sm" type="none"/>
          </a:ln>
        </p:spPr>
      </p:cxnSp>
      <p:sp>
        <p:nvSpPr>
          <p:cNvPr id="59" name="Google Shape;59;p6"/>
          <p:cNvSpPr txBox="1"/>
          <p:nvPr>
            <p:ph idx="1" type="body"/>
          </p:nvPr>
        </p:nvSpPr>
        <p:spPr>
          <a:xfrm>
            <a:off x="5202936" y="3127248"/>
            <a:ext cx="5833872" cy="3118104"/>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1800"/>
              <a:buNone/>
              <a:defRPr sz="18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6"/>
          <p:cNvSpPr/>
          <p:nvPr/>
        </p:nvSpPr>
        <p:spPr>
          <a:xfrm>
            <a:off x="4745394" y="276027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61" name="Google Shape;61;p6"/>
          <p:cNvSpPr/>
          <p:nvPr/>
        </p:nvSpPr>
        <p:spPr>
          <a:xfrm>
            <a:off x="4386614" y="253098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62" name="Google Shape;62;p6"/>
          <p:cNvSpPr/>
          <p:nvPr/>
        </p:nvSpPr>
        <p:spPr>
          <a:xfrm>
            <a:off x="1669987" y="6031572"/>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e Conteúdo">
  <p:cSld name="1_Título e Conteúdo">
    <p:spTree>
      <p:nvGrpSpPr>
        <p:cNvPr id="63" name="Shape 63"/>
        <p:cNvGrpSpPr/>
        <p:nvPr/>
      </p:nvGrpSpPr>
      <p:grpSpPr>
        <a:xfrm>
          <a:off x="0" y="0"/>
          <a:ext cx="0" cy="0"/>
          <a:chOff x="0" y="0"/>
          <a:chExt cx="0" cy="0"/>
        </a:xfrm>
      </p:grpSpPr>
      <p:sp>
        <p:nvSpPr>
          <p:cNvPr id="64" name="Google Shape;64;p7"/>
          <p:cNvSpPr/>
          <p:nvPr>
            <p:ph idx="2" type="pic"/>
          </p:nvPr>
        </p:nvSpPr>
        <p:spPr>
          <a:xfrm>
            <a:off x="7451965" y="1665520"/>
            <a:ext cx="4266960" cy="4266968"/>
          </a:xfrm>
          <a:prstGeom prst="rect">
            <a:avLst/>
          </a:prstGeom>
          <a:noFill/>
          <a:ln>
            <a:noFill/>
          </a:ln>
        </p:spPr>
      </p:sp>
      <p:sp>
        <p:nvSpPr>
          <p:cNvPr id="65" name="Google Shape;65;p7"/>
          <p:cNvSpPr txBox="1"/>
          <p:nvPr>
            <p:ph type="title"/>
          </p:nvPr>
        </p:nvSpPr>
        <p:spPr>
          <a:xfrm>
            <a:off x="804672" y="1335024"/>
            <a:ext cx="6190488" cy="117957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400"/>
              <a:buFont typeface="Open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7"/>
          <p:cNvSpPr txBox="1"/>
          <p:nvPr>
            <p:ph idx="1" type="body"/>
          </p:nvPr>
        </p:nvSpPr>
        <p:spPr>
          <a:xfrm>
            <a:off x="850392" y="2825496"/>
            <a:ext cx="6190488" cy="334670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1" type="ftr"/>
          </p:nvPr>
        </p:nvSpPr>
        <p:spPr>
          <a:xfrm>
            <a:off x="7964424" y="62179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1" i="0" sz="1200" u="none" cap="none" strike="noStrike">
                <a:solidFill>
                  <a:schemeClr val="accent2"/>
                </a:solidFill>
                <a:latin typeface="Open Sans"/>
                <a:ea typeface="Open Sans"/>
                <a:cs typeface="Open Sans"/>
                <a:sym typeface="Open Sans"/>
              </a:defRPr>
            </a:lvl1pPr>
            <a:lvl2pPr indent="0" lvl="1" marL="0" marR="0" algn="r">
              <a:spcBef>
                <a:spcPts val="0"/>
              </a:spcBef>
              <a:buNone/>
              <a:defRPr b="1" i="0" sz="1200" u="none" cap="none" strike="noStrike">
                <a:solidFill>
                  <a:schemeClr val="accent2"/>
                </a:solidFill>
                <a:latin typeface="Open Sans"/>
                <a:ea typeface="Open Sans"/>
                <a:cs typeface="Open Sans"/>
                <a:sym typeface="Open Sans"/>
              </a:defRPr>
            </a:lvl2pPr>
            <a:lvl3pPr indent="0" lvl="2" marL="0" marR="0" algn="r">
              <a:spcBef>
                <a:spcPts val="0"/>
              </a:spcBef>
              <a:buNone/>
              <a:defRPr b="1" i="0" sz="1200" u="none" cap="none" strike="noStrike">
                <a:solidFill>
                  <a:schemeClr val="accent2"/>
                </a:solidFill>
                <a:latin typeface="Open Sans"/>
                <a:ea typeface="Open Sans"/>
                <a:cs typeface="Open Sans"/>
                <a:sym typeface="Open Sans"/>
              </a:defRPr>
            </a:lvl3pPr>
            <a:lvl4pPr indent="0" lvl="3" marL="0" marR="0" algn="r">
              <a:spcBef>
                <a:spcPts val="0"/>
              </a:spcBef>
              <a:buNone/>
              <a:defRPr b="1" i="0" sz="1200" u="none" cap="none" strike="noStrike">
                <a:solidFill>
                  <a:schemeClr val="accent2"/>
                </a:solidFill>
                <a:latin typeface="Open Sans"/>
                <a:ea typeface="Open Sans"/>
                <a:cs typeface="Open Sans"/>
                <a:sym typeface="Open Sans"/>
              </a:defRPr>
            </a:lvl4pPr>
            <a:lvl5pPr indent="0" lvl="4" marL="0" marR="0" algn="r">
              <a:spcBef>
                <a:spcPts val="0"/>
              </a:spcBef>
              <a:buNone/>
              <a:defRPr b="1" i="0" sz="1200" u="none" cap="none" strike="noStrike">
                <a:solidFill>
                  <a:schemeClr val="accent2"/>
                </a:solidFill>
                <a:latin typeface="Open Sans"/>
                <a:ea typeface="Open Sans"/>
                <a:cs typeface="Open Sans"/>
                <a:sym typeface="Open Sans"/>
              </a:defRPr>
            </a:lvl5pPr>
            <a:lvl6pPr indent="0" lvl="5" marL="0" marR="0" algn="r">
              <a:spcBef>
                <a:spcPts val="0"/>
              </a:spcBef>
              <a:buNone/>
              <a:defRPr b="1" i="0" sz="1200" u="none" cap="none" strike="noStrike">
                <a:solidFill>
                  <a:schemeClr val="accent2"/>
                </a:solidFill>
                <a:latin typeface="Open Sans"/>
                <a:ea typeface="Open Sans"/>
                <a:cs typeface="Open Sans"/>
                <a:sym typeface="Open Sans"/>
              </a:defRPr>
            </a:lvl6pPr>
            <a:lvl7pPr indent="0" lvl="6" marL="0" marR="0" algn="r">
              <a:spcBef>
                <a:spcPts val="0"/>
              </a:spcBef>
              <a:buNone/>
              <a:defRPr b="1" i="0" sz="1200" u="none" cap="none" strike="noStrike">
                <a:solidFill>
                  <a:schemeClr val="accent2"/>
                </a:solidFill>
                <a:latin typeface="Open Sans"/>
                <a:ea typeface="Open Sans"/>
                <a:cs typeface="Open Sans"/>
                <a:sym typeface="Open Sans"/>
              </a:defRPr>
            </a:lvl7pPr>
            <a:lvl8pPr indent="0" lvl="7" marL="0" marR="0" algn="r">
              <a:spcBef>
                <a:spcPts val="0"/>
              </a:spcBef>
              <a:buNone/>
              <a:defRPr b="1" i="0" sz="1200" u="none" cap="none" strike="noStrike">
                <a:solidFill>
                  <a:schemeClr val="accent2"/>
                </a:solidFill>
                <a:latin typeface="Open Sans"/>
                <a:ea typeface="Open Sans"/>
                <a:cs typeface="Open Sans"/>
                <a:sym typeface="Open Sans"/>
              </a:defRPr>
            </a:lvl8pPr>
            <a:lvl9pPr indent="0" lvl="8" marL="0" marR="0" algn="r">
              <a:spcBef>
                <a:spcPts val="0"/>
              </a:spcBef>
              <a:buNone/>
              <a:defRPr b="1" i="0" sz="1200" u="none" cap="none" strike="noStrike">
                <a:solidFill>
                  <a:schemeClr val="accent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pt-BR"/>
              <a:t>‹#›</a:t>
            </a:fld>
            <a:endParaRPr/>
          </a:p>
        </p:txBody>
      </p:sp>
      <p:cxnSp>
        <p:nvCxnSpPr>
          <p:cNvPr id="70" name="Google Shape;70;p7"/>
          <p:cNvCxnSpPr/>
          <p:nvPr/>
        </p:nvCxnSpPr>
        <p:spPr>
          <a:xfrm>
            <a:off x="0" y="806470"/>
            <a:ext cx="7903723" cy="0"/>
          </a:xfrm>
          <a:prstGeom prst="straightConnector1">
            <a:avLst/>
          </a:prstGeom>
          <a:noFill/>
          <a:ln cap="sq" cmpd="sng" w="25400">
            <a:solidFill>
              <a:schemeClr val="accent2"/>
            </a:solidFill>
            <a:prstDash val="solid"/>
            <a:bevel/>
            <a:headEnd len="sm" w="sm" type="none"/>
            <a:tailEnd len="sm" w="sm" type="none"/>
          </a:ln>
        </p:spPr>
      </p:cxnSp>
      <p:sp>
        <p:nvSpPr>
          <p:cNvPr id="71" name="Google Shape;71;p7"/>
          <p:cNvSpPr/>
          <p:nvPr/>
        </p:nvSpPr>
        <p:spPr>
          <a:xfrm>
            <a:off x="11281590" y="2070656"/>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72" name="Google Shape;72;p7"/>
          <p:cNvSpPr/>
          <p:nvPr/>
        </p:nvSpPr>
        <p:spPr>
          <a:xfrm>
            <a:off x="10969280" y="178001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73" name="Shape 73"/>
        <p:cNvGrpSpPr/>
        <p:nvPr/>
      </p:nvGrpSpPr>
      <p:grpSpPr>
        <a:xfrm>
          <a:off x="0" y="0"/>
          <a:ext cx="0" cy="0"/>
          <a:chOff x="0" y="0"/>
          <a:chExt cx="0" cy="0"/>
        </a:xfrm>
      </p:grpSpPr>
      <p:sp>
        <p:nvSpPr>
          <p:cNvPr id="74" name="Google Shape;7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Open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cxnSp>
        <p:nvCxnSpPr>
          <p:cNvPr id="77" name="Google Shape;77;p8"/>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lide de Título">
  <p:cSld name="3_Slide de Título">
    <p:spTree>
      <p:nvGrpSpPr>
        <p:cNvPr id="78" name="Shape 78"/>
        <p:cNvGrpSpPr/>
        <p:nvPr/>
      </p:nvGrpSpPr>
      <p:grpSpPr>
        <a:xfrm>
          <a:off x="0" y="0"/>
          <a:ext cx="0" cy="0"/>
          <a:chOff x="0" y="0"/>
          <a:chExt cx="0" cy="0"/>
        </a:xfrm>
      </p:grpSpPr>
      <p:sp>
        <p:nvSpPr>
          <p:cNvPr id="79" name="Google Shape;79;p9"/>
          <p:cNvSpPr txBox="1"/>
          <p:nvPr>
            <p:ph type="ctrTitle"/>
          </p:nvPr>
        </p:nvSpPr>
        <p:spPr>
          <a:xfrm>
            <a:off x="6391656" y="841248"/>
            <a:ext cx="4434840" cy="323697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1000"/>
              </a:spcBef>
              <a:spcAft>
                <a:spcPts val="0"/>
              </a:spcAft>
              <a:buClr>
                <a:schemeClr val="dk1"/>
              </a:buClr>
              <a:buSzPts val="3600"/>
              <a:buFont typeface="Open Sans"/>
              <a:buNone/>
              <a:defRPr b="0" i="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9"/>
          <p:cNvSpPr txBox="1"/>
          <p:nvPr>
            <p:ph idx="1" type="subTitle"/>
          </p:nvPr>
        </p:nvSpPr>
        <p:spPr>
          <a:xfrm>
            <a:off x="6391655" y="4498848"/>
            <a:ext cx="4434835" cy="510474"/>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1800"/>
              <a:buNone/>
              <a:defRPr sz="18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1" name="Google Shape;81;p9"/>
          <p:cNvSpPr txBox="1"/>
          <p:nvPr>
            <p:ph idx="11" type="ftr"/>
          </p:nvPr>
        </p:nvSpPr>
        <p:spPr>
          <a:xfrm rot="-5400000">
            <a:off x="9811512" y="1591056"/>
            <a:ext cx="354787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1" i="0" sz="1200" u="none" cap="none" strike="noStrike">
                <a:solidFill>
                  <a:schemeClr val="accent2"/>
                </a:solidFill>
                <a:latin typeface="Open Sans"/>
                <a:ea typeface="Open Sans"/>
                <a:cs typeface="Open Sans"/>
                <a:sym typeface="Open Sans"/>
              </a:defRPr>
            </a:lvl1pPr>
            <a:lvl2pPr indent="0" lvl="1" marL="0" marR="0" algn="r">
              <a:spcBef>
                <a:spcPts val="0"/>
              </a:spcBef>
              <a:buNone/>
              <a:defRPr b="1" i="0" sz="1200" u="none" cap="none" strike="noStrike">
                <a:solidFill>
                  <a:schemeClr val="accent2"/>
                </a:solidFill>
                <a:latin typeface="Open Sans"/>
                <a:ea typeface="Open Sans"/>
                <a:cs typeface="Open Sans"/>
                <a:sym typeface="Open Sans"/>
              </a:defRPr>
            </a:lvl2pPr>
            <a:lvl3pPr indent="0" lvl="2" marL="0" marR="0" algn="r">
              <a:spcBef>
                <a:spcPts val="0"/>
              </a:spcBef>
              <a:buNone/>
              <a:defRPr b="1" i="0" sz="1200" u="none" cap="none" strike="noStrike">
                <a:solidFill>
                  <a:schemeClr val="accent2"/>
                </a:solidFill>
                <a:latin typeface="Open Sans"/>
                <a:ea typeface="Open Sans"/>
                <a:cs typeface="Open Sans"/>
                <a:sym typeface="Open Sans"/>
              </a:defRPr>
            </a:lvl3pPr>
            <a:lvl4pPr indent="0" lvl="3" marL="0" marR="0" algn="r">
              <a:spcBef>
                <a:spcPts val="0"/>
              </a:spcBef>
              <a:buNone/>
              <a:defRPr b="1" i="0" sz="1200" u="none" cap="none" strike="noStrike">
                <a:solidFill>
                  <a:schemeClr val="accent2"/>
                </a:solidFill>
                <a:latin typeface="Open Sans"/>
                <a:ea typeface="Open Sans"/>
                <a:cs typeface="Open Sans"/>
                <a:sym typeface="Open Sans"/>
              </a:defRPr>
            </a:lvl4pPr>
            <a:lvl5pPr indent="0" lvl="4" marL="0" marR="0" algn="r">
              <a:spcBef>
                <a:spcPts val="0"/>
              </a:spcBef>
              <a:buNone/>
              <a:defRPr b="1" i="0" sz="1200" u="none" cap="none" strike="noStrike">
                <a:solidFill>
                  <a:schemeClr val="accent2"/>
                </a:solidFill>
                <a:latin typeface="Open Sans"/>
                <a:ea typeface="Open Sans"/>
                <a:cs typeface="Open Sans"/>
                <a:sym typeface="Open Sans"/>
              </a:defRPr>
            </a:lvl5pPr>
            <a:lvl6pPr indent="0" lvl="5" marL="0" marR="0" algn="r">
              <a:spcBef>
                <a:spcPts val="0"/>
              </a:spcBef>
              <a:buNone/>
              <a:defRPr b="1" i="0" sz="1200" u="none" cap="none" strike="noStrike">
                <a:solidFill>
                  <a:schemeClr val="accent2"/>
                </a:solidFill>
                <a:latin typeface="Open Sans"/>
                <a:ea typeface="Open Sans"/>
                <a:cs typeface="Open Sans"/>
                <a:sym typeface="Open Sans"/>
              </a:defRPr>
            </a:lvl6pPr>
            <a:lvl7pPr indent="0" lvl="6" marL="0" marR="0" algn="r">
              <a:spcBef>
                <a:spcPts val="0"/>
              </a:spcBef>
              <a:buNone/>
              <a:defRPr b="1" i="0" sz="1200" u="none" cap="none" strike="noStrike">
                <a:solidFill>
                  <a:schemeClr val="accent2"/>
                </a:solidFill>
                <a:latin typeface="Open Sans"/>
                <a:ea typeface="Open Sans"/>
                <a:cs typeface="Open Sans"/>
                <a:sym typeface="Open Sans"/>
              </a:defRPr>
            </a:lvl7pPr>
            <a:lvl8pPr indent="0" lvl="7" marL="0" marR="0" algn="r">
              <a:spcBef>
                <a:spcPts val="0"/>
              </a:spcBef>
              <a:buNone/>
              <a:defRPr b="1" i="0" sz="1200" u="none" cap="none" strike="noStrike">
                <a:solidFill>
                  <a:schemeClr val="accent2"/>
                </a:solidFill>
                <a:latin typeface="Open Sans"/>
                <a:ea typeface="Open Sans"/>
                <a:cs typeface="Open Sans"/>
                <a:sym typeface="Open Sans"/>
              </a:defRPr>
            </a:lvl8pPr>
            <a:lvl9pPr indent="0" lvl="8" marL="0" marR="0" algn="r">
              <a:spcBef>
                <a:spcPts val="0"/>
              </a:spcBef>
              <a:buNone/>
              <a:defRPr b="1" i="0" sz="1200" u="none" cap="none" strike="noStrike">
                <a:solidFill>
                  <a:schemeClr val="accent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pt-BR"/>
              <a:t>‹#›</a:t>
            </a:fld>
            <a:endParaRPr/>
          </a:p>
        </p:txBody>
      </p:sp>
      <p:cxnSp>
        <p:nvCxnSpPr>
          <p:cNvPr id="83" name="Google Shape;83;p9"/>
          <p:cNvCxnSpPr/>
          <p:nvPr/>
        </p:nvCxnSpPr>
        <p:spPr>
          <a:xfrm>
            <a:off x="11586162" y="3619272"/>
            <a:ext cx="0" cy="3238728"/>
          </a:xfrm>
          <a:prstGeom prst="straightConnector1">
            <a:avLst/>
          </a:prstGeom>
          <a:noFill/>
          <a:ln cap="sq" cmpd="sng" w="25400">
            <a:solidFill>
              <a:schemeClr val="accent2"/>
            </a:solidFill>
            <a:prstDash val="solid"/>
            <a:bevel/>
            <a:headEnd len="sm" w="sm" type="none"/>
            <a:tailEnd len="sm" w="sm" type="none"/>
          </a:ln>
        </p:spPr>
      </p:cxnSp>
      <p:sp>
        <p:nvSpPr>
          <p:cNvPr id="84" name="Google Shape;84;p9"/>
          <p:cNvSpPr/>
          <p:nvPr/>
        </p:nvSpPr>
        <p:spPr>
          <a:xfrm>
            <a:off x="0" y="0"/>
            <a:ext cx="5779911" cy="685800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85" name="Google Shape;85;p9"/>
          <p:cNvSpPr/>
          <p:nvPr>
            <p:ph idx="2" type="pic"/>
          </p:nvPr>
        </p:nvSpPr>
        <p:spPr>
          <a:xfrm>
            <a:off x="283464" y="301752"/>
            <a:ext cx="5221224" cy="626364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ítulo e Conteúdo">
  <p:cSld name="3_Título e Conteúdo">
    <p:bg>
      <p:bgPr>
        <a:gradFill>
          <a:gsLst>
            <a:gs pos="0">
              <a:schemeClr val="accent2"/>
            </a:gs>
            <a:gs pos="100000">
              <a:schemeClr val="accent4"/>
            </a:gs>
          </a:gsLst>
          <a:lin ang="18900000" scaled="0"/>
        </a:gradFill>
      </p:bgPr>
    </p:bg>
    <p:spTree>
      <p:nvGrpSpPr>
        <p:cNvPr id="86" name="Shape 86"/>
        <p:cNvGrpSpPr/>
        <p:nvPr/>
      </p:nvGrpSpPr>
      <p:grpSpPr>
        <a:xfrm>
          <a:off x="0" y="0"/>
          <a:ext cx="0" cy="0"/>
          <a:chOff x="0" y="0"/>
          <a:chExt cx="0" cy="0"/>
        </a:xfrm>
      </p:grpSpPr>
      <p:sp>
        <p:nvSpPr>
          <p:cNvPr id="87" name="Google Shape;87;p10"/>
          <p:cNvSpPr txBox="1"/>
          <p:nvPr>
            <p:ph type="title"/>
          </p:nvPr>
        </p:nvSpPr>
        <p:spPr>
          <a:xfrm>
            <a:off x="576072" y="365125"/>
            <a:ext cx="1077163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5400"/>
              <a:buFont typeface="Open Sans"/>
              <a:buNone/>
              <a:defRPr b="1" sz="5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0"/>
          <p:cNvSpPr txBox="1"/>
          <p:nvPr>
            <p:ph idx="1" type="body"/>
          </p:nvPr>
        </p:nvSpPr>
        <p:spPr>
          <a:xfrm>
            <a:off x="576072" y="1825625"/>
            <a:ext cx="10771632"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0"/>
          <p:cNvSpPr txBox="1"/>
          <p:nvPr>
            <p:ph idx="10" type="dt"/>
          </p:nvPr>
        </p:nvSpPr>
        <p:spPr>
          <a:xfrm>
            <a:off x="6583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0"/>
          <p:cNvSpPr txBox="1"/>
          <p:nvPr>
            <p:ph idx="11" type="ftr"/>
          </p:nvPr>
        </p:nvSpPr>
        <p:spPr>
          <a:xfrm>
            <a:off x="8503920" y="841248"/>
            <a:ext cx="363016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1" i="0" sz="1200" u="none" cap="none" strike="noStrike">
                <a:solidFill>
                  <a:schemeClr val="lt1"/>
                </a:solidFill>
                <a:latin typeface="Open Sans"/>
                <a:ea typeface="Open Sans"/>
                <a:cs typeface="Open Sans"/>
                <a:sym typeface="Open Sans"/>
              </a:defRPr>
            </a:lvl1pPr>
            <a:lvl2pPr indent="0" lvl="1" marL="0" marR="0" algn="r">
              <a:spcBef>
                <a:spcPts val="0"/>
              </a:spcBef>
              <a:buNone/>
              <a:defRPr b="1" i="0" sz="1200" u="none" cap="none" strike="noStrike">
                <a:solidFill>
                  <a:schemeClr val="lt1"/>
                </a:solidFill>
                <a:latin typeface="Open Sans"/>
                <a:ea typeface="Open Sans"/>
                <a:cs typeface="Open Sans"/>
                <a:sym typeface="Open Sans"/>
              </a:defRPr>
            </a:lvl2pPr>
            <a:lvl3pPr indent="0" lvl="2" marL="0" marR="0" algn="r">
              <a:spcBef>
                <a:spcPts val="0"/>
              </a:spcBef>
              <a:buNone/>
              <a:defRPr b="1" i="0" sz="1200" u="none" cap="none" strike="noStrike">
                <a:solidFill>
                  <a:schemeClr val="lt1"/>
                </a:solidFill>
                <a:latin typeface="Open Sans"/>
                <a:ea typeface="Open Sans"/>
                <a:cs typeface="Open Sans"/>
                <a:sym typeface="Open Sans"/>
              </a:defRPr>
            </a:lvl3pPr>
            <a:lvl4pPr indent="0" lvl="3" marL="0" marR="0" algn="r">
              <a:spcBef>
                <a:spcPts val="0"/>
              </a:spcBef>
              <a:buNone/>
              <a:defRPr b="1" i="0" sz="1200" u="none" cap="none" strike="noStrike">
                <a:solidFill>
                  <a:schemeClr val="lt1"/>
                </a:solidFill>
                <a:latin typeface="Open Sans"/>
                <a:ea typeface="Open Sans"/>
                <a:cs typeface="Open Sans"/>
                <a:sym typeface="Open Sans"/>
              </a:defRPr>
            </a:lvl4pPr>
            <a:lvl5pPr indent="0" lvl="4" marL="0" marR="0" algn="r">
              <a:spcBef>
                <a:spcPts val="0"/>
              </a:spcBef>
              <a:buNone/>
              <a:defRPr b="1" i="0" sz="1200" u="none" cap="none" strike="noStrike">
                <a:solidFill>
                  <a:schemeClr val="lt1"/>
                </a:solidFill>
                <a:latin typeface="Open Sans"/>
                <a:ea typeface="Open Sans"/>
                <a:cs typeface="Open Sans"/>
                <a:sym typeface="Open Sans"/>
              </a:defRPr>
            </a:lvl5pPr>
            <a:lvl6pPr indent="0" lvl="5" marL="0" marR="0" algn="r">
              <a:spcBef>
                <a:spcPts val="0"/>
              </a:spcBef>
              <a:buNone/>
              <a:defRPr b="1" i="0" sz="1200" u="none" cap="none" strike="noStrike">
                <a:solidFill>
                  <a:schemeClr val="lt1"/>
                </a:solidFill>
                <a:latin typeface="Open Sans"/>
                <a:ea typeface="Open Sans"/>
                <a:cs typeface="Open Sans"/>
                <a:sym typeface="Open Sans"/>
              </a:defRPr>
            </a:lvl6pPr>
            <a:lvl7pPr indent="0" lvl="6" marL="0" marR="0" algn="r">
              <a:spcBef>
                <a:spcPts val="0"/>
              </a:spcBef>
              <a:buNone/>
              <a:defRPr b="1" i="0" sz="1200" u="none" cap="none" strike="noStrike">
                <a:solidFill>
                  <a:schemeClr val="lt1"/>
                </a:solidFill>
                <a:latin typeface="Open Sans"/>
                <a:ea typeface="Open Sans"/>
                <a:cs typeface="Open Sans"/>
                <a:sym typeface="Open Sans"/>
              </a:defRPr>
            </a:lvl7pPr>
            <a:lvl8pPr indent="0" lvl="7" marL="0" marR="0" algn="r">
              <a:spcBef>
                <a:spcPts val="0"/>
              </a:spcBef>
              <a:buNone/>
              <a:defRPr b="1" i="0" sz="1200" u="none" cap="none" strike="noStrike">
                <a:solidFill>
                  <a:schemeClr val="lt1"/>
                </a:solidFill>
                <a:latin typeface="Open Sans"/>
                <a:ea typeface="Open Sans"/>
                <a:cs typeface="Open Sans"/>
                <a:sym typeface="Open Sans"/>
              </a:defRPr>
            </a:lvl8pPr>
            <a:lvl9pPr indent="0" lvl="8" marL="0" marR="0" algn="r">
              <a:spcBef>
                <a:spcPts val="0"/>
              </a:spcBef>
              <a:buNone/>
              <a:defRPr b="1" i="0" sz="12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pt-BR"/>
              <a:t>‹#›</a:t>
            </a:fld>
            <a:endParaRPr/>
          </a:p>
        </p:txBody>
      </p:sp>
      <p:sp>
        <p:nvSpPr>
          <p:cNvPr id="92" name="Google Shape;92;p10"/>
          <p:cNvSpPr/>
          <p:nvPr/>
        </p:nvSpPr>
        <p:spPr>
          <a:xfrm>
            <a:off x="11202264" y="344083"/>
            <a:ext cx="151536" cy="151536"/>
          </a:xfrm>
          <a:custGeom>
            <a:rect b="b" l="l" r="r" t="t"/>
            <a:pathLst>
              <a:path extrusionOk="0" h="151536" w="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
        <p:nvSpPr>
          <p:cNvPr id="93" name="Google Shape;93;p10"/>
          <p:cNvSpPr/>
          <p:nvPr/>
        </p:nvSpPr>
        <p:spPr>
          <a:xfrm>
            <a:off x="11563141" y="590910"/>
            <a:ext cx="108625" cy="108625"/>
          </a:xfrm>
          <a:custGeom>
            <a:rect b="b" l="l" r="r" t="t"/>
            <a:pathLst>
              <a:path extrusionOk="0" h="108625" w="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Open Sans"/>
              <a:buNone/>
              <a:defRPr b="0" i="0" sz="44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1"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1"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1"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1"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1"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1"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1"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1"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mc:AlternateContent>
    <mc:Choice Requires="p14">
      <p:transition spd="slow" p14:dur="10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19"/>
          <p:cNvSpPr txBox="1"/>
          <p:nvPr>
            <p:ph type="ctrTitle"/>
          </p:nvPr>
        </p:nvSpPr>
        <p:spPr>
          <a:xfrm>
            <a:off x="1298449" y="3436833"/>
            <a:ext cx="6519600" cy="574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80000"/>
              <a:buFont typeface="Open Sans"/>
              <a:buNone/>
            </a:pPr>
            <a:r>
              <a:rPr lang="pt-BR" sz="3000">
                <a:solidFill>
                  <a:schemeClr val="accent6"/>
                </a:solidFill>
                <a:latin typeface="Arial"/>
                <a:ea typeface="Arial"/>
                <a:cs typeface="Arial"/>
                <a:sym typeface="Arial"/>
              </a:rPr>
              <a:t>SELECT, INSERT, UPDATE E DELETE</a:t>
            </a:r>
            <a:endParaRPr sz="3000">
              <a:solidFill>
                <a:schemeClr val="accent6"/>
              </a:solidFill>
              <a:latin typeface="Arial"/>
              <a:ea typeface="Arial"/>
              <a:cs typeface="Arial"/>
              <a:sym typeface="Arial"/>
            </a:endParaRPr>
          </a:p>
        </p:txBody>
      </p:sp>
      <p:sp>
        <p:nvSpPr>
          <p:cNvPr id="170" name="Google Shape;170;p19"/>
          <p:cNvSpPr txBox="1"/>
          <p:nvPr>
            <p:ph idx="1" type="subTitle"/>
          </p:nvPr>
        </p:nvSpPr>
        <p:spPr>
          <a:xfrm>
            <a:off x="5641847" y="4700016"/>
            <a:ext cx="5848537" cy="1197864"/>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pt-BR" sz="2000">
                <a:solidFill>
                  <a:schemeClr val="accent6"/>
                </a:solidFill>
                <a:latin typeface="Arial"/>
                <a:ea typeface="Arial"/>
                <a:cs typeface="Arial"/>
                <a:sym typeface="Arial"/>
              </a:rPr>
              <a:t>Kaíque Delv</a:t>
            </a:r>
            <a:r>
              <a:rPr lang="pt-BR">
                <a:solidFill>
                  <a:schemeClr val="accent6"/>
                </a:solidFill>
                <a:latin typeface="Arial"/>
                <a:ea typeface="Arial"/>
                <a:cs typeface="Arial"/>
                <a:sym typeface="Arial"/>
              </a:rPr>
              <a:t>ízio, </a:t>
            </a:r>
            <a:r>
              <a:rPr lang="pt-BR" sz="2000">
                <a:solidFill>
                  <a:schemeClr val="accent6"/>
                </a:solidFill>
                <a:latin typeface="Arial"/>
                <a:ea typeface="Arial"/>
                <a:cs typeface="Arial"/>
                <a:sym typeface="Arial"/>
              </a:rPr>
              <a:t>Jonatas Costas, Franklin </a:t>
            </a:r>
            <a:r>
              <a:rPr lang="pt-BR">
                <a:solidFill>
                  <a:schemeClr val="accent6"/>
                </a:solidFill>
                <a:latin typeface="Arial"/>
                <a:ea typeface="Arial"/>
                <a:cs typeface="Arial"/>
                <a:sym typeface="Arial"/>
              </a:rPr>
              <a:t>M</a:t>
            </a:r>
            <a:r>
              <a:rPr lang="pt-BR" sz="2000">
                <a:solidFill>
                  <a:schemeClr val="accent6"/>
                </a:solidFill>
                <a:latin typeface="Arial"/>
                <a:ea typeface="Arial"/>
                <a:cs typeface="Arial"/>
                <a:sym typeface="Arial"/>
              </a:rPr>
              <a:t>alala</a:t>
            </a:r>
            <a:r>
              <a:rPr lang="pt-BR">
                <a:solidFill>
                  <a:schemeClr val="accent6"/>
                </a:solidFill>
                <a:latin typeface="Arial"/>
                <a:ea typeface="Arial"/>
                <a:cs typeface="Arial"/>
                <a:sym typeface="Arial"/>
              </a:rPr>
              <a:t>, </a:t>
            </a:r>
            <a:r>
              <a:rPr lang="pt-BR" sz="2000">
                <a:solidFill>
                  <a:schemeClr val="accent6"/>
                </a:solidFill>
                <a:latin typeface="Arial"/>
                <a:ea typeface="Arial"/>
                <a:cs typeface="Arial"/>
                <a:sym typeface="Arial"/>
              </a:rPr>
              <a:t>Maria </a:t>
            </a:r>
            <a:r>
              <a:rPr lang="pt-BR">
                <a:solidFill>
                  <a:schemeClr val="accent6"/>
                </a:solidFill>
                <a:latin typeface="Arial"/>
                <a:ea typeface="Arial"/>
                <a:cs typeface="Arial"/>
                <a:sym typeface="Arial"/>
              </a:rPr>
              <a:t>C</a:t>
            </a:r>
            <a:r>
              <a:rPr lang="pt-BR" sz="2000">
                <a:solidFill>
                  <a:schemeClr val="accent6"/>
                </a:solidFill>
                <a:latin typeface="Arial"/>
                <a:ea typeface="Arial"/>
                <a:cs typeface="Arial"/>
                <a:sym typeface="Arial"/>
              </a:rPr>
              <a:t>lara </a:t>
            </a:r>
            <a:r>
              <a:rPr lang="pt-BR">
                <a:solidFill>
                  <a:schemeClr val="accent6"/>
                </a:solidFill>
                <a:latin typeface="Arial"/>
                <a:ea typeface="Arial"/>
                <a:cs typeface="Arial"/>
                <a:sym typeface="Arial"/>
              </a:rPr>
              <a:t>Melo e</a:t>
            </a:r>
            <a:r>
              <a:rPr lang="pt-BR" sz="2000">
                <a:solidFill>
                  <a:schemeClr val="accent6"/>
                </a:solidFill>
                <a:latin typeface="Arial"/>
                <a:ea typeface="Arial"/>
                <a:cs typeface="Arial"/>
                <a:sym typeface="Arial"/>
              </a:rPr>
              <a:t> Joanna </a:t>
            </a:r>
            <a:r>
              <a:rPr lang="pt-BR">
                <a:solidFill>
                  <a:schemeClr val="accent6"/>
                </a:solidFill>
                <a:latin typeface="Arial"/>
                <a:ea typeface="Arial"/>
                <a:cs typeface="Arial"/>
                <a:sym typeface="Arial"/>
              </a:rPr>
              <a:t>L</a:t>
            </a:r>
            <a:r>
              <a:rPr lang="pt-BR" sz="2000">
                <a:solidFill>
                  <a:schemeClr val="accent6"/>
                </a:solidFill>
                <a:latin typeface="Arial"/>
                <a:ea typeface="Arial"/>
                <a:cs typeface="Arial"/>
                <a:sym typeface="Arial"/>
              </a:rPr>
              <a:t>is</a:t>
            </a:r>
            <a:endParaRPr>
              <a:solidFill>
                <a:schemeClr val="accent6"/>
              </a:solidFill>
              <a:latin typeface="Arial"/>
              <a:ea typeface="Arial"/>
              <a:cs typeface="Arial"/>
              <a:sym typeface="Arial"/>
            </a:endParaRPr>
          </a:p>
          <a:p>
            <a:pPr indent="0" lvl="0" marL="0" rtl="0" algn="r">
              <a:lnSpc>
                <a:spcPct val="90000"/>
              </a:lnSpc>
              <a:spcBef>
                <a:spcPts val="1000"/>
              </a:spcBef>
              <a:spcAft>
                <a:spcPts val="0"/>
              </a:spcAft>
              <a:buClr>
                <a:schemeClr val="lt1"/>
              </a:buClr>
              <a:buSzPts val="2000"/>
              <a:buNone/>
            </a:pPr>
            <a:r>
              <a:t/>
            </a:r>
            <a:endParaRPr>
              <a:solidFill>
                <a:schemeClr val="accent6"/>
              </a:solidFill>
            </a:endParaRPr>
          </a:p>
        </p:txBody>
      </p:sp>
      <p:sp>
        <p:nvSpPr>
          <p:cNvPr id="171" name="Google Shape;171;p19"/>
          <p:cNvSpPr txBox="1"/>
          <p:nvPr/>
        </p:nvSpPr>
        <p:spPr>
          <a:xfrm>
            <a:off x="1298450" y="1671150"/>
            <a:ext cx="18687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5800">
                <a:solidFill>
                  <a:schemeClr val="accent6"/>
                </a:solidFill>
              </a:rPr>
              <a:t>DML</a:t>
            </a:r>
            <a:endParaRPr b="1" sz="5800">
              <a:solidFill>
                <a:schemeClr val="accent6"/>
              </a:solidFill>
            </a:endParaRPr>
          </a:p>
        </p:txBody>
      </p:sp>
      <p:sp>
        <p:nvSpPr>
          <p:cNvPr id="172" name="Google Shape;172;p19"/>
          <p:cNvSpPr txBox="1"/>
          <p:nvPr/>
        </p:nvSpPr>
        <p:spPr>
          <a:xfrm>
            <a:off x="1298450" y="2657475"/>
            <a:ext cx="987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pt-BR" sz="1800">
                <a:solidFill>
                  <a:schemeClr val="accent6"/>
                </a:solidFill>
              </a:rPr>
              <a:t>Linguagem de manipulação de dados</a:t>
            </a:r>
            <a:endParaRPr b="1" i="1" sz="1800">
              <a:solidFill>
                <a:schemeClr val="accent6"/>
              </a:solidFill>
            </a:endParaRPr>
          </a:p>
        </p:txBody>
      </p:sp>
      <p:sp>
        <p:nvSpPr>
          <p:cNvPr id="173" name="Google Shape;173;p19"/>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pt-BR">
                <a:solidFill>
                  <a:schemeClr val="accent6"/>
                </a:solidFill>
                <a:latin typeface="Arial"/>
                <a:ea typeface="Arial"/>
                <a:cs typeface="Arial"/>
                <a:sym typeface="Arial"/>
              </a:rPr>
              <a:t>‹#›</a:t>
            </a:fld>
            <a:endParaRPr>
              <a:solidFill>
                <a:schemeClr val="accent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0"/>
          <p:cNvSpPr txBox="1"/>
          <p:nvPr>
            <p:ph type="ctrTitle"/>
          </p:nvPr>
        </p:nvSpPr>
        <p:spPr>
          <a:xfrm>
            <a:off x="1455400" y="1577346"/>
            <a:ext cx="9144000" cy="993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Open Sans"/>
              <a:buNone/>
            </a:pPr>
            <a:r>
              <a:rPr lang="pt-BR" cap="none">
                <a:solidFill>
                  <a:schemeClr val="accent6"/>
                </a:solidFill>
                <a:latin typeface="Arial"/>
                <a:ea typeface="Arial"/>
                <a:cs typeface="Arial"/>
                <a:sym typeface="Arial"/>
              </a:rPr>
              <a:t>SELECT</a:t>
            </a:r>
            <a:endParaRPr>
              <a:solidFill>
                <a:schemeClr val="accent6"/>
              </a:solidFill>
              <a:latin typeface="Arial"/>
              <a:ea typeface="Arial"/>
              <a:cs typeface="Arial"/>
              <a:sym typeface="Arial"/>
            </a:endParaRPr>
          </a:p>
        </p:txBody>
      </p:sp>
      <p:sp>
        <p:nvSpPr>
          <p:cNvPr id="180" name="Google Shape;180;p20"/>
          <p:cNvSpPr txBox="1"/>
          <p:nvPr>
            <p:ph idx="1" type="subTitle"/>
          </p:nvPr>
        </p:nvSpPr>
        <p:spPr>
          <a:xfrm>
            <a:off x="1455400" y="2766050"/>
            <a:ext cx="9144000" cy="12972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lt1"/>
              </a:buClr>
              <a:buSzPts val="1550"/>
              <a:buNone/>
            </a:pPr>
            <a:r>
              <a:rPr b="1" lang="pt-BR" sz="1800">
                <a:solidFill>
                  <a:srgbClr val="121416"/>
                </a:solidFill>
                <a:latin typeface="Arial"/>
                <a:ea typeface="Arial"/>
                <a:cs typeface="Arial"/>
                <a:sym typeface="Arial"/>
              </a:rPr>
              <a:t>O comando “SELECT” é utilizado para selecionar dados de uma determinada base de dados.</a:t>
            </a:r>
            <a:br>
              <a:rPr b="1" lang="pt-BR" sz="1800">
                <a:solidFill>
                  <a:srgbClr val="121416"/>
                </a:solidFill>
                <a:latin typeface="Arial"/>
                <a:ea typeface="Arial"/>
                <a:cs typeface="Arial"/>
                <a:sym typeface="Arial"/>
              </a:rPr>
            </a:br>
            <a:endParaRPr b="1" sz="1800">
              <a:solidFill>
                <a:srgbClr val="121416"/>
              </a:solidFill>
              <a:latin typeface="Arial"/>
              <a:ea typeface="Arial"/>
              <a:cs typeface="Arial"/>
              <a:sym typeface="Arial"/>
            </a:endParaRPr>
          </a:p>
          <a:p>
            <a:pPr indent="0" lvl="0" marL="0" rtl="0" algn="l">
              <a:lnSpc>
                <a:spcPct val="70000"/>
              </a:lnSpc>
              <a:spcBef>
                <a:spcPts val="0"/>
              </a:spcBef>
              <a:spcAft>
                <a:spcPts val="0"/>
              </a:spcAft>
              <a:buClr>
                <a:schemeClr val="lt1"/>
              </a:buClr>
              <a:buSzPts val="1550"/>
              <a:buNone/>
            </a:pPr>
            <a:r>
              <a:rPr b="1" lang="pt-BR" sz="1800">
                <a:solidFill>
                  <a:srgbClr val="121416"/>
                </a:solidFill>
                <a:latin typeface="Arial"/>
                <a:ea typeface="Arial"/>
                <a:cs typeface="Arial"/>
                <a:sym typeface="Arial"/>
              </a:rPr>
              <a:t>A informação obtida é armazenada no “result-set”</a:t>
            </a:r>
            <a:endParaRPr b="1" sz="1800">
              <a:solidFill>
                <a:srgbClr val="121416"/>
              </a:solidFill>
              <a:latin typeface="Arial"/>
              <a:ea typeface="Arial"/>
              <a:cs typeface="Arial"/>
              <a:sym typeface="Arial"/>
            </a:endParaRPr>
          </a:p>
          <a:p>
            <a:pPr indent="0" lvl="0" marL="0" rtl="0" algn="ctr">
              <a:lnSpc>
                <a:spcPct val="70000"/>
              </a:lnSpc>
              <a:spcBef>
                <a:spcPts val="0"/>
              </a:spcBef>
              <a:spcAft>
                <a:spcPts val="0"/>
              </a:spcAft>
              <a:buClr>
                <a:schemeClr val="lt1"/>
              </a:buClr>
              <a:buSzPts val="1550"/>
              <a:buNone/>
            </a:pPr>
            <a:r>
              <a:t/>
            </a:r>
            <a:endParaRPr b="1" sz="1800">
              <a:solidFill>
                <a:srgbClr val="121416"/>
              </a:solidFill>
              <a:latin typeface="Arial"/>
              <a:ea typeface="Arial"/>
              <a:cs typeface="Arial"/>
              <a:sym typeface="Arial"/>
            </a:endParaRPr>
          </a:p>
          <a:p>
            <a:pPr indent="0" lvl="0" marL="0" rtl="0" algn="l">
              <a:lnSpc>
                <a:spcPct val="70000"/>
              </a:lnSpc>
              <a:spcBef>
                <a:spcPts val="1000"/>
              </a:spcBef>
              <a:spcAft>
                <a:spcPts val="0"/>
              </a:spcAft>
              <a:buClr>
                <a:schemeClr val="lt1"/>
              </a:buClr>
              <a:buSzPts val="1550"/>
              <a:buNone/>
            </a:pPr>
            <a:r>
              <a:rPr b="1" lang="pt-BR" sz="1800">
                <a:solidFill>
                  <a:srgbClr val="121416"/>
                </a:solidFill>
                <a:latin typeface="Arial"/>
                <a:ea typeface="Arial"/>
                <a:cs typeface="Arial"/>
                <a:sym typeface="Arial"/>
              </a:rPr>
              <a:t>S</a:t>
            </a:r>
            <a:r>
              <a:rPr b="1" lang="pt-BR" sz="1800">
                <a:solidFill>
                  <a:srgbClr val="121416"/>
                </a:solidFill>
                <a:latin typeface="Arial"/>
                <a:ea typeface="Arial"/>
                <a:cs typeface="Arial"/>
                <a:sym typeface="Arial"/>
              </a:rPr>
              <a:t>intaxe:</a:t>
            </a:r>
            <a:br>
              <a:rPr lang="pt-BR" sz="1800">
                <a:solidFill>
                  <a:schemeClr val="accent6"/>
                </a:solidFill>
              </a:rPr>
            </a:br>
            <a:endParaRPr sz="1800">
              <a:solidFill>
                <a:schemeClr val="accent6"/>
              </a:solidFill>
            </a:endParaRPr>
          </a:p>
        </p:txBody>
      </p:sp>
      <p:pic>
        <p:nvPicPr>
          <p:cNvPr id="181" name="Google Shape;181;p20"/>
          <p:cNvPicPr preferRelativeResize="0"/>
          <p:nvPr/>
        </p:nvPicPr>
        <p:blipFill>
          <a:blip r:embed="rId3">
            <a:alphaModFix/>
          </a:blip>
          <a:stretch>
            <a:fillRect/>
          </a:stretch>
        </p:blipFill>
        <p:spPr>
          <a:xfrm>
            <a:off x="1524000" y="4258650"/>
            <a:ext cx="3413750" cy="557350"/>
          </a:xfrm>
          <a:prstGeom prst="rect">
            <a:avLst/>
          </a:prstGeom>
          <a:noFill/>
          <a:ln>
            <a:noFill/>
          </a:ln>
          <a:effectLst>
            <a:outerShdw blurRad="142875" rotWithShape="0" algn="bl" dir="2640000" dist="142875">
              <a:srgbClr val="888888"/>
            </a:outerShdw>
          </a:effectLst>
        </p:spPr>
      </p:pic>
      <p:sp>
        <p:nvSpPr>
          <p:cNvPr id="182" name="Google Shape;182;p20"/>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pt-BR">
                <a:solidFill>
                  <a:schemeClr val="accent6"/>
                </a:solidFill>
                <a:latin typeface="Arial"/>
                <a:ea typeface="Arial"/>
                <a:cs typeface="Arial"/>
                <a:sym typeface="Arial"/>
              </a:rPr>
              <a:t>‹#›</a:t>
            </a:fld>
            <a:endParaRPr>
              <a:solidFill>
                <a:schemeClr val="accent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21"/>
          <p:cNvSpPr txBox="1"/>
          <p:nvPr>
            <p:ph type="ctrTitle"/>
          </p:nvPr>
        </p:nvSpPr>
        <p:spPr>
          <a:xfrm>
            <a:off x="1455400" y="1577346"/>
            <a:ext cx="9144000" cy="9933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6000"/>
              <a:buFont typeface="Open Sans"/>
              <a:buNone/>
            </a:pPr>
            <a:r>
              <a:rPr lang="pt-BR">
                <a:solidFill>
                  <a:schemeClr val="accent6"/>
                </a:solidFill>
                <a:latin typeface="Arial"/>
                <a:ea typeface="Arial"/>
                <a:cs typeface="Arial"/>
                <a:sym typeface="Arial"/>
              </a:rPr>
              <a:t>INSERT</a:t>
            </a:r>
            <a:endParaRPr>
              <a:solidFill>
                <a:schemeClr val="accent6"/>
              </a:solidFill>
              <a:latin typeface="Arial"/>
              <a:ea typeface="Arial"/>
              <a:cs typeface="Arial"/>
              <a:sym typeface="Arial"/>
            </a:endParaRPr>
          </a:p>
        </p:txBody>
      </p:sp>
      <p:sp>
        <p:nvSpPr>
          <p:cNvPr id="189" name="Google Shape;189;p21"/>
          <p:cNvSpPr txBox="1"/>
          <p:nvPr>
            <p:ph idx="1" type="subTitle"/>
          </p:nvPr>
        </p:nvSpPr>
        <p:spPr>
          <a:xfrm>
            <a:off x="1455400" y="2668350"/>
            <a:ext cx="9144000" cy="129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2000"/>
              <a:buFont typeface="Arial"/>
              <a:buNone/>
            </a:pPr>
            <a:r>
              <a:rPr b="1" lang="pt-BR" sz="1800">
                <a:solidFill>
                  <a:schemeClr val="dk1"/>
                </a:solidFill>
                <a:latin typeface="Arial"/>
                <a:ea typeface="Arial"/>
                <a:cs typeface="Arial"/>
                <a:sym typeface="Arial"/>
              </a:rPr>
              <a:t>O comando “INSERT ” </a:t>
            </a:r>
            <a:r>
              <a:rPr b="1" lang="pt-BR" sz="1800">
                <a:solidFill>
                  <a:schemeClr val="dk1"/>
                </a:solidFill>
                <a:highlight>
                  <a:srgbClr val="FFFFFF"/>
                </a:highlight>
                <a:latin typeface="Arial"/>
                <a:ea typeface="Arial"/>
                <a:cs typeface="Arial"/>
                <a:sym typeface="Arial"/>
              </a:rPr>
              <a:t>é usado para inserir dados na tabela. Para fazer isso, precisamos especificar quais campos adicionar e seus valores correspondentes.</a:t>
            </a:r>
            <a:br>
              <a:rPr b="1" lang="pt-BR" sz="1800">
                <a:solidFill>
                  <a:schemeClr val="dk1"/>
                </a:solidFill>
                <a:latin typeface="Arial"/>
                <a:ea typeface="Arial"/>
                <a:cs typeface="Arial"/>
                <a:sym typeface="Arial"/>
              </a:rPr>
            </a:br>
            <a:br>
              <a:rPr b="1" lang="pt-BR" sz="1800">
                <a:solidFill>
                  <a:schemeClr val="dk1"/>
                </a:solidFill>
                <a:latin typeface="Arial"/>
                <a:ea typeface="Arial"/>
                <a:cs typeface="Arial"/>
                <a:sym typeface="Arial"/>
              </a:rPr>
            </a:br>
            <a:r>
              <a:rPr b="1" lang="pt-BR" sz="1800">
                <a:solidFill>
                  <a:schemeClr val="dk1"/>
                </a:solidFill>
                <a:latin typeface="Arial"/>
                <a:ea typeface="Arial"/>
                <a:cs typeface="Arial"/>
                <a:sym typeface="Arial"/>
              </a:rPr>
              <a:t>Sintaxe:</a:t>
            </a:r>
            <a:endParaRPr b="1" sz="1800">
              <a:solidFill>
                <a:schemeClr val="dk1"/>
              </a:solidFill>
              <a:latin typeface="Arial"/>
              <a:ea typeface="Arial"/>
              <a:cs typeface="Arial"/>
              <a:sym typeface="Arial"/>
            </a:endParaRPr>
          </a:p>
          <a:p>
            <a:pPr indent="0" lvl="0" marL="0" rtl="0" algn="l">
              <a:spcBef>
                <a:spcPts val="1000"/>
              </a:spcBef>
              <a:spcAft>
                <a:spcPts val="0"/>
              </a:spcAft>
              <a:buClr>
                <a:schemeClr val="lt1"/>
              </a:buClr>
              <a:buSzPts val="2000"/>
              <a:buFont typeface="Arial"/>
              <a:buNone/>
            </a:pPr>
            <a:r>
              <a:t/>
            </a:r>
            <a:endParaRPr>
              <a:solidFill>
                <a:schemeClr val="accent6"/>
              </a:solidFill>
              <a:highlight>
                <a:srgbClr val="000080"/>
              </a:highlight>
            </a:endParaRPr>
          </a:p>
          <a:p>
            <a:pPr indent="0" lvl="0" marL="0" rtl="0" algn="l">
              <a:lnSpc>
                <a:spcPct val="70000"/>
              </a:lnSpc>
              <a:spcBef>
                <a:spcPts val="1000"/>
              </a:spcBef>
              <a:spcAft>
                <a:spcPts val="0"/>
              </a:spcAft>
              <a:buClr>
                <a:schemeClr val="lt1"/>
              </a:buClr>
              <a:buSzPts val="1550"/>
              <a:buNone/>
            </a:pPr>
            <a:r>
              <a:t/>
            </a:r>
            <a:endParaRPr b="1" sz="1800">
              <a:solidFill>
                <a:schemeClr val="accent6"/>
              </a:solidFill>
            </a:endParaRPr>
          </a:p>
        </p:txBody>
      </p:sp>
      <p:pic>
        <p:nvPicPr>
          <p:cNvPr id="190" name="Google Shape;190;p21"/>
          <p:cNvPicPr preferRelativeResize="0"/>
          <p:nvPr/>
        </p:nvPicPr>
        <p:blipFill>
          <a:blip r:embed="rId3">
            <a:alphaModFix/>
          </a:blip>
          <a:stretch>
            <a:fillRect/>
          </a:stretch>
        </p:blipFill>
        <p:spPr>
          <a:xfrm>
            <a:off x="1455400" y="4063250"/>
            <a:ext cx="5721439" cy="770550"/>
          </a:xfrm>
          <a:prstGeom prst="rect">
            <a:avLst/>
          </a:prstGeom>
          <a:noFill/>
          <a:ln>
            <a:noFill/>
          </a:ln>
          <a:effectLst>
            <a:outerShdw blurRad="142875" rotWithShape="0" algn="bl" dir="2640000" dist="142875">
              <a:srgbClr val="888888"/>
            </a:outerShdw>
          </a:effectLst>
        </p:spPr>
      </p:pic>
      <p:sp>
        <p:nvSpPr>
          <p:cNvPr id="191" name="Google Shape;191;p21"/>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pt-BR">
                <a:solidFill>
                  <a:schemeClr val="accent6"/>
                </a:solidFill>
                <a:latin typeface="Arial"/>
                <a:ea typeface="Arial"/>
                <a:cs typeface="Arial"/>
                <a:sym typeface="Arial"/>
              </a:rPr>
              <a:t>‹#›</a:t>
            </a:fld>
            <a:endParaRPr>
              <a:solidFill>
                <a:schemeClr val="accent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22"/>
          <p:cNvSpPr txBox="1"/>
          <p:nvPr>
            <p:ph type="ctrTitle"/>
          </p:nvPr>
        </p:nvSpPr>
        <p:spPr>
          <a:xfrm>
            <a:off x="1455400" y="1577346"/>
            <a:ext cx="9144000" cy="9933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6000"/>
              <a:buFont typeface="Open Sans"/>
              <a:buNone/>
            </a:pPr>
            <a:r>
              <a:rPr lang="pt-BR">
                <a:solidFill>
                  <a:schemeClr val="accent6"/>
                </a:solidFill>
                <a:latin typeface="Arial"/>
                <a:ea typeface="Arial"/>
                <a:cs typeface="Arial"/>
                <a:sym typeface="Arial"/>
              </a:rPr>
              <a:t>UPDATE</a:t>
            </a:r>
            <a:endParaRPr>
              <a:solidFill>
                <a:schemeClr val="accent6"/>
              </a:solidFill>
              <a:latin typeface="Arial"/>
              <a:ea typeface="Arial"/>
              <a:cs typeface="Arial"/>
              <a:sym typeface="Arial"/>
            </a:endParaRPr>
          </a:p>
        </p:txBody>
      </p:sp>
      <p:sp>
        <p:nvSpPr>
          <p:cNvPr id="198" name="Google Shape;198;p22"/>
          <p:cNvSpPr txBox="1"/>
          <p:nvPr>
            <p:ph idx="1" type="subTitle"/>
          </p:nvPr>
        </p:nvSpPr>
        <p:spPr>
          <a:xfrm>
            <a:off x="1455400" y="2778900"/>
            <a:ext cx="9144000" cy="147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2000"/>
              <a:buNone/>
            </a:pPr>
            <a:r>
              <a:rPr b="1" lang="pt-BR" sz="1800">
                <a:solidFill>
                  <a:schemeClr val="dk1"/>
                </a:solidFill>
                <a:highlight>
                  <a:srgbClr val="FFFFFF"/>
                </a:highlight>
                <a:latin typeface="Arial"/>
                <a:ea typeface="Arial"/>
                <a:cs typeface="Arial"/>
                <a:sym typeface="Arial"/>
              </a:rPr>
              <a:t>O comando “UPDATE” é responsável por atualizar os dados já armazenados na tabela do banco de dados. Ele pode ser usado  para atualizar um único registro ou para alterar vários registros de uma só vez.</a:t>
            </a:r>
            <a:endParaRPr b="1" sz="1800">
              <a:solidFill>
                <a:schemeClr val="dk1"/>
              </a:solidFill>
              <a:latin typeface="Arial"/>
              <a:ea typeface="Arial"/>
              <a:cs typeface="Arial"/>
              <a:sym typeface="Arial"/>
            </a:endParaRPr>
          </a:p>
          <a:p>
            <a:pPr indent="0" lvl="0" marL="0" rtl="0" algn="l">
              <a:spcBef>
                <a:spcPts val="1000"/>
              </a:spcBef>
              <a:spcAft>
                <a:spcPts val="0"/>
              </a:spcAft>
              <a:buClr>
                <a:schemeClr val="lt1"/>
              </a:buClr>
              <a:buSzPts val="2000"/>
              <a:buNone/>
            </a:pPr>
            <a:r>
              <a:rPr b="1" lang="pt-BR" sz="1800">
                <a:solidFill>
                  <a:schemeClr val="dk1"/>
                </a:solidFill>
                <a:latin typeface="Arial"/>
                <a:ea typeface="Arial"/>
                <a:cs typeface="Arial"/>
                <a:sym typeface="Arial"/>
              </a:rPr>
              <a:t>O comando “WHERE” neste caso é utilizado para identificar onde será feita tal atualização.</a:t>
            </a:r>
            <a:br>
              <a:rPr lang="pt-BR">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1000"/>
              </a:spcBef>
              <a:spcAft>
                <a:spcPts val="0"/>
              </a:spcAft>
              <a:buClr>
                <a:schemeClr val="lt1"/>
              </a:buClr>
              <a:buSzPts val="2000"/>
              <a:buNone/>
            </a:pPr>
            <a:r>
              <a:rPr b="1" lang="pt-BR" sz="1800">
                <a:solidFill>
                  <a:schemeClr val="dk1"/>
                </a:solidFill>
                <a:latin typeface="Arial"/>
                <a:ea typeface="Arial"/>
                <a:cs typeface="Arial"/>
                <a:sym typeface="Arial"/>
              </a:rPr>
              <a:t>Sintaxe:</a:t>
            </a:r>
            <a:endParaRPr b="1" sz="1800">
              <a:solidFill>
                <a:schemeClr val="dk1"/>
              </a:solidFill>
              <a:latin typeface="Arial"/>
              <a:ea typeface="Arial"/>
              <a:cs typeface="Arial"/>
              <a:sym typeface="Arial"/>
            </a:endParaRPr>
          </a:p>
          <a:p>
            <a:pPr indent="0" lvl="0" marL="0" rtl="0" algn="l">
              <a:spcBef>
                <a:spcPts val="1000"/>
              </a:spcBef>
              <a:spcAft>
                <a:spcPts val="0"/>
              </a:spcAft>
              <a:buClr>
                <a:schemeClr val="lt1"/>
              </a:buClr>
              <a:buSzPts val="2000"/>
              <a:buNone/>
            </a:pPr>
            <a:r>
              <a:t/>
            </a:r>
            <a:endParaRPr b="1" sz="1800">
              <a:solidFill>
                <a:schemeClr val="accent6"/>
              </a:solidFill>
            </a:endParaRPr>
          </a:p>
          <a:p>
            <a:pPr indent="0" lvl="0" marL="0" rtl="0" algn="l">
              <a:spcBef>
                <a:spcPts val="1000"/>
              </a:spcBef>
              <a:spcAft>
                <a:spcPts val="0"/>
              </a:spcAft>
              <a:buClr>
                <a:schemeClr val="lt1"/>
              </a:buClr>
              <a:buSzPts val="2000"/>
              <a:buNone/>
            </a:pPr>
            <a:r>
              <a:t/>
            </a:r>
            <a:endParaRPr>
              <a:solidFill>
                <a:schemeClr val="accent6"/>
              </a:solidFill>
              <a:highlight>
                <a:srgbClr val="000080"/>
              </a:highlight>
            </a:endParaRPr>
          </a:p>
          <a:p>
            <a:pPr indent="0" lvl="0" marL="0" rtl="0" algn="l">
              <a:lnSpc>
                <a:spcPct val="70000"/>
              </a:lnSpc>
              <a:spcBef>
                <a:spcPts val="1000"/>
              </a:spcBef>
              <a:spcAft>
                <a:spcPts val="0"/>
              </a:spcAft>
              <a:buClr>
                <a:schemeClr val="lt1"/>
              </a:buClr>
              <a:buSzPts val="1550"/>
              <a:buNone/>
            </a:pPr>
            <a:r>
              <a:t/>
            </a:r>
            <a:endParaRPr b="1" sz="1800">
              <a:solidFill>
                <a:schemeClr val="accent6"/>
              </a:solidFill>
            </a:endParaRPr>
          </a:p>
        </p:txBody>
      </p:sp>
      <p:pic>
        <p:nvPicPr>
          <p:cNvPr id="199" name="Google Shape;199;p22"/>
          <p:cNvPicPr preferRelativeResize="0"/>
          <p:nvPr/>
        </p:nvPicPr>
        <p:blipFill>
          <a:blip r:embed="rId3">
            <a:alphaModFix/>
          </a:blip>
          <a:stretch>
            <a:fillRect/>
          </a:stretch>
        </p:blipFill>
        <p:spPr>
          <a:xfrm>
            <a:off x="1455400" y="5029200"/>
            <a:ext cx="5968525" cy="1108700"/>
          </a:xfrm>
          <a:prstGeom prst="rect">
            <a:avLst/>
          </a:prstGeom>
          <a:noFill/>
          <a:ln>
            <a:noFill/>
          </a:ln>
          <a:effectLst>
            <a:outerShdw blurRad="142875" rotWithShape="0" algn="bl" dir="2640000" dist="142875">
              <a:srgbClr val="888888"/>
            </a:outerShdw>
          </a:effectLst>
        </p:spPr>
      </p:pic>
      <p:sp>
        <p:nvSpPr>
          <p:cNvPr id="200" name="Google Shape;200;p22"/>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pt-BR">
                <a:solidFill>
                  <a:schemeClr val="accent6"/>
                </a:solidFill>
              </a:rPr>
              <a:t>‹#›</a:t>
            </a:fld>
            <a:endParaRPr>
              <a:solidFill>
                <a:schemeClr val="accent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23"/>
          <p:cNvSpPr txBox="1"/>
          <p:nvPr>
            <p:ph type="ctrTitle"/>
          </p:nvPr>
        </p:nvSpPr>
        <p:spPr>
          <a:xfrm>
            <a:off x="1455400" y="1010771"/>
            <a:ext cx="9144000" cy="9933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6000"/>
              <a:buFont typeface="Open Sans"/>
              <a:buNone/>
            </a:pPr>
            <a:r>
              <a:rPr lang="pt-BR">
                <a:solidFill>
                  <a:schemeClr val="accent6"/>
                </a:solidFill>
                <a:latin typeface="Arial"/>
                <a:ea typeface="Arial"/>
                <a:cs typeface="Arial"/>
                <a:sym typeface="Arial"/>
              </a:rPr>
              <a:t>DELETE</a:t>
            </a:r>
            <a:endParaRPr>
              <a:solidFill>
                <a:schemeClr val="accent6"/>
              </a:solidFill>
              <a:latin typeface="Arial"/>
              <a:ea typeface="Arial"/>
              <a:cs typeface="Arial"/>
              <a:sym typeface="Arial"/>
            </a:endParaRPr>
          </a:p>
        </p:txBody>
      </p:sp>
      <p:sp>
        <p:nvSpPr>
          <p:cNvPr id="207" name="Google Shape;207;p23"/>
          <p:cNvSpPr txBox="1"/>
          <p:nvPr>
            <p:ph idx="1" type="subTitle"/>
          </p:nvPr>
        </p:nvSpPr>
        <p:spPr>
          <a:xfrm>
            <a:off x="1455400" y="2127400"/>
            <a:ext cx="9144000" cy="136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2000"/>
              <a:buNone/>
            </a:pPr>
            <a:r>
              <a:rPr b="1" lang="pt-BR" sz="1800">
                <a:solidFill>
                  <a:schemeClr val="dk1"/>
                </a:solidFill>
                <a:latin typeface="Arial"/>
                <a:ea typeface="Arial"/>
                <a:cs typeface="Arial"/>
                <a:sym typeface="Arial"/>
              </a:rPr>
              <a:t>O comando “DELETE” </a:t>
            </a:r>
            <a:r>
              <a:rPr b="1" lang="pt-BR" sz="1800">
                <a:solidFill>
                  <a:schemeClr val="dk1"/>
                </a:solidFill>
                <a:highlight>
                  <a:schemeClr val="lt1"/>
                </a:highlight>
                <a:latin typeface="Arial"/>
                <a:ea typeface="Arial"/>
                <a:cs typeface="Arial"/>
                <a:sym typeface="Arial"/>
              </a:rPr>
              <a:t> é usado para deletar os dados de uma ou mais linhas da tabela. É importante ressaltar que esse comando não exclui estruturas do banco, apenas os dados armazenados nele.</a:t>
            </a:r>
            <a:endParaRPr b="1" sz="1800">
              <a:solidFill>
                <a:schemeClr val="dk1"/>
              </a:solidFill>
              <a:highlight>
                <a:schemeClr val="lt1"/>
              </a:highlight>
              <a:latin typeface="Arial"/>
              <a:ea typeface="Arial"/>
              <a:cs typeface="Arial"/>
              <a:sym typeface="Arial"/>
            </a:endParaRPr>
          </a:p>
          <a:p>
            <a:pPr indent="0" lvl="0" marL="0" rtl="0" algn="l">
              <a:spcBef>
                <a:spcPts val="0"/>
              </a:spcBef>
              <a:spcAft>
                <a:spcPts val="0"/>
              </a:spcAft>
              <a:buClr>
                <a:schemeClr val="lt1"/>
              </a:buClr>
              <a:buSzPts val="2000"/>
              <a:buNone/>
            </a:pPr>
            <a:r>
              <a:rPr b="1" lang="pt-BR" sz="2300">
                <a:solidFill>
                  <a:schemeClr val="dk1"/>
                </a:solidFill>
                <a:highlight>
                  <a:srgbClr val="FFFFFF"/>
                </a:highlight>
                <a:latin typeface="Arial"/>
                <a:ea typeface="Arial"/>
                <a:cs typeface="Arial"/>
                <a:sym typeface="Arial"/>
              </a:rPr>
              <a:t> </a:t>
            </a:r>
            <a:endParaRPr b="1" sz="2300">
              <a:solidFill>
                <a:schemeClr val="dk1"/>
              </a:solidFill>
              <a:highlight>
                <a:srgbClr val="FFFFFF"/>
              </a:highlight>
              <a:latin typeface="Arial"/>
              <a:ea typeface="Arial"/>
              <a:cs typeface="Arial"/>
              <a:sym typeface="Arial"/>
            </a:endParaRPr>
          </a:p>
          <a:p>
            <a:pPr indent="0" lvl="0" marL="0" rtl="0" algn="l">
              <a:spcBef>
                <a:spcPts val="0"/>
              </a:spcBef>
              <a:spcAft>
                <a:spcPts val="0"/>
              </a:spcAft>
              <a:buClr>
                <a:schemeClr val="lt1"/>
              </a:buClr>
              <a:buSzPts val="2000"/>
              <a:buNone/>
            </a:pPr>
            <a:r>
              <a:rPr b="1" lang="pt-BR" sz="1800">
                <a:solidFill>
                  <a:schemeClr val="dk1"/>
                </a:solidFill>
                <a:latin typeface="Arial"/>
                <a:ea typeface="Arial"/>
                <a:cs typeface="Arial"/>
                <a:sym typeface="Arial"/>
              </a:rPr>
              <a:t>Sintaxe:</a:t>
            </a:r>
            <a:endParaRPr b="1" sz="1800">
              <a:solidFill>
                <a:schemeClr val="dk1"/>
              </a:solidFill>
              <a:latin typeface="Arial"/>
              <a:ea typeface="Arial"/>
              <a:cs typeface="Arial"/>
              <a:sym typeface="Arial"/>
            </a:endParaRPr>
          </a:p>
          <a:p>
            <a:pPr indent="0" lvl="0" marL="0" rtl="0" algn="l">
              <a:spcBef>
                <a:spcPts val="0"/>
              </a:spcBef>
              <a:spcAft>
                <a:spcPts val="0"/>
              </a:spcAft>
              <a:buClr>
                <a:schemeClr val="lt1"/>
              </a:buClr>
              <a:buSzPts val="2000"/>
              <a:buNone/>
            </a:pPr>
            <a:r>
              <a:t/>
            </a:r>
            <a:endParaRPr b="1" sz="1800">
              <a:solidFill>
                <a:schemeClr val="accent6"/>
              </a:solidFill>
            </a:endParaRPr>
          </a:p>
          <a:p>
            <a:pPr indent="0" lvl="0" marL="0" rtl="0" algn="l">
              <a:spcBef>
                <a:spcPts val="0"/>
              </a:spcBef>
              <a:spcAft>
                <a:spcPts val="0"/>
              </a:spcAft>
              <a:buClr>
                <a:schemeClr val="lt1"/>
              </a:buClr>
              <a:buSzPts val="2000"/>
              <a:buNone/>
            </a:pPr>
            <a:r>
              <a:t/>
            </a:r>
            <a:endParaRPr b="1" sz="1800">
              <a:solidFill>
                <a:schemeClr val="accent6"/>
              </a:solidFill>
            </a:endParaRPr>
          </a:p>
          <a:p>
            <a:pPr indent="0" lvl="0" marL="0" rtl="0" algn="ctr">
              <a:spcBef>
                <a:spcPts val="1000"/>
              </a:spcBef>
              <a:spcAft>
                <a:spcPts val="0"/>
              </a:spcAft>
              <a:buClr>
                <a:schemeClr val="lt1"/>
              </a:buClr>
              <a:buSzPts val="2200"/>
              <a:buFont typeface="Arial"/>
              <a:buNone/>
            </a:pPr>
            <a:br>
              <a:rPr lang="pt-BR" sz="2200">
                <a:highlight>
                  <a:srgbClr val="000080"/>
                </a:highlight>
              </a:rPr>
            </a:br>
            <a:br>
              <a:rPr lang="pt-BR" sz="2200"/>
            </a:br>
            <a:endParaRPr b="1" sz="1800">
              <a:solidFill>
                <a:schemeClr val="accent6"/>
              </a:solidFill>
              <a:highlight>
                <a:srgbClr val="FFFFFF"/>
              </a:highlight>
            </a:endParaRPr>
          </a:p>
          <a:p>
            <a:pPr indent="0" lvl="0" marL="0" rtl="0" algn="l">
              <a:spcBef>
                <a:spcPts val="1000"/>
              </a:spcBef>
              <a:spcAft>
                <a:spcPts val="0"/>
              </a:spcAft>
              <a:buClr>
                <a:schemeClr val="lt1"/>
              </a:buClr>
              <a:buSzPts val="2000"/>
              <a:buNone/>
            </a:pPr>
            <a:r>
              <a:rPr b="1" lang="pt-BR" sz="1800">
                <a:solidFill>
                  <a:schemeClr val="dk1"/>
                </a:solidFill>
                <a:latin typeface="Arial"/>
                <a:ea typeface="Arial"/>
                <a:cs typeface="Arial"/>
                <a:sym typeface="Arial"/>
              </a:rPr>
              <a:t>Aviso: Tenha cuidado ao excluir atributos em uma entidade! A cláusula WHERE especifica quais registros devem ser excluídos. Se você omitir a cláusula “WHERE”, todos os registros da tabela serão excluídos.</a:t>
            </a:r>
            <a:endParaRPr b="1" sz="1800">
              <a:solidFill>
                <a:schemeClr val="dk1"/>
              </a:solidFill>
              <a:latin typeface="Arial"/>
              <a:ea typeface="Arial"/>
              <a:cs typeface="Arial"/>
              <a:sym typeface="Arial"/>
            </a:endParaRPr>
          </a:p>
          <a:p>
            <a:pPr indent="0" lvl="0" marL="0" rtl="0" algn="l">
              <a:spcBef>
                <a:spcPts val="1000"/>
              </a:spcBef>
              <a:spcAft>
                <a:spcPts val="0"/>
              </a:spcAft>
              <a:buClr>
                <a:schemeClr val="lt1"/>
              </a:buClr>
              <a:buSzPts val="2000"/>
              <a:buNone/>
            </a:pPr>
            <a:r>
              <a:t/>
            </a:r>
            <a:endParaRPr>
              <a:solidFill>
                <a:schemeClr val="accent6"/>
              </a:solidFill>
            </a:endParaRPr>
          </a:p>
          <a:p>
            <a:pPr indent="0" lvl="0" marL="0" rtl="0" algn="l">
              <a:spcBef>
                <a:spcPts val="1000"/>
              </a:spcBef>
              <a:spcAft>
                <a:spcPts val="0"/>
              </a:spcAft>
              <a:buClr>
                <a:schemeClr val="lt1"/>
              </a:buClr>
              <a:buSzPts val="2000"/>
              <a:buNone/>
            </a:pPr>
            <a:r>
              <a:t/>
            </a:r>
            <a:endParaRPr b="1" sz="1800">
              <a:solidFill>
                <a:schemeClr val="accent6"/>
              </a:solidFill>
            </a:endParaRPr>
          </a:p>
          <a:p>
            <a:pPr indent="0" lvl="0" marL="0" rtl="0" algn="l">
              <a:spcBef>
                <a:spcPts val="1000"/>
              </a:spcBef>
              <a:spcAft>
                <a:spcPts val="0"/>
              </a:spcAft>
              <a:buClr>
                <a:schemeClr val="lt1"/>
              </a:buClr>
              <a:buSzPts val="2000"/>
              <a:buNone/>
            </a:pPr>
            <a:r>
              <a:t/>
            </a:r>
            <a:endParaRPr b="1" sz="1800">
              <a:solidFill>
                <a:schemeClr val="accent6"/>
              </a:solidFill>
            </a:endParaRPr>
          </a:p>
          <a:p>
            <a:pPr indent="0" lvl="0" marL="0" rtl="0" algn="l">
              <a:spcBef>
                <a:spcPts val="1000"/>
              </a:spcBef>
              <a:spcAft>
                <a:spcPts val="0"/>
              </a:spcAft>
              <a:buClr>
                <a:schemeClr val="lt1"/>
              </a:buClr>
              <a:buSzPts val="2000"/>
              <a:buNone/>
            </a:pPr>
            <a:r>
              <a:t/>
            </a:r>
            <a:endParaRPr>
              <a:solidFill>
                <a:schemeClr val="accent6"/>
              </a:solidFill>
              <a:highlight>
                <a:srgbClr val="000080"/>
              </a:highlight>
            </a:endParaRPr>
          </a:p>
          <a:p>
            <a:pPr indent="0" lvl="0" marL="0" rtl="0" algn="l">
              <a:lnSpc>
                <a:spcPct val="70000"/>
              </a:lnSpc>
              <a:spcBef>
                <a:spcPts val="1000"/>
              </a:spcBef>
              <a:spcAft>
                <a:spcPts val="0"/>
              </a:spcAft>
              <a:buClr>
                <a:schemeClr val="lt1"/>
              </a:buClr>
              <a:buSzPts val="1550"/>
              <a:buNone/>
            </a:pPr>
            <a:r>
              <a:t/>
            </a:r>
            <a:endParaRPr b="1" sz="1800">
              <a:solidFill>
                <a:schemeClr val="accent6"/>
              </a:solidFill>
            </a:endParaRPr>
          </a:p>
        </p:txBody>
      </p:sp>
      <p:pic>
        <p:nvPicPr>
          <p:cNvPr id="208" name="Google Shape;208;p23"/>
          <p:cNvPicPr preferRelativeResize="0"/>
          <p:nvPr/>
        </p:nvPicPr>
        <p:blipFill>
          <a:blip r:embed="rId3">
            <a:alphaModFix/>
          </a:blip>
          <a:stretch>
            <a:fillRect/>
          </a:stretch>
        </p:blipFill>
        <p:spPr>
          <a:xfrm>
            <a:off x="1455400" y="3691875"/>
            <a:ext cx="3259475" cy="856500"/>
          </a:xfrm>
          <a:prstGeom prst="rect">
            <a:avLst/>
          </a:prstGeom>
          <a:noFill/>
          <a:ln>
            <a:noFill/>
          </a:ln>
          <a:effectLst>
            <a:outerShdw blurRad="142875" rotWithShape="0" algn="bl" dir="2640000" dist="142875">
              <a:srgbClr val="888888"/>
            </a:outerShdw>
          </a:effectLst>
        </p:spPr>
      </p:pic>
      <p:pic>
        <p:nvPicPr>
          <p:cNvPr id="209" name="Google Shape;209;p23"/>
          <p:cNvPicPr preferRelativeResize="0"/>
          <p:nvPr/>
        </p:nvPicPr>
        <p:blipFill>
          <a:blip r:embed="rId4">
            <a:alphaModFix/>
          </a:blip>
          <a:stretch>
            <a:fillRect/>
          </a:stretch>
        </p:blipFill>
        <p:spPr>
          <a:xfrm>
            <a:off x="1455400" y="6158100"/>
            <a:ext cx="2619050" cy="374150"/>
          </a:xfrm>
          <a:prstGeom prst="rect">
            <a:avLst/>
          </a:prstGeom>
          <a:noFill/>
          <a:ln>
            <a:noFill/>
          </a:ln>
          <a:effectLst>
            <a:outerShdw blurRad="142875" rotWithShape="0" algn="bl" dir="2640000" dist="142875">
              <a:srgbClr val="888888"/>
            </a:outerShdw>
          </a:effectLst>
        </p:spPr>
      </p:pic>
      <p:sp>
        <p:nvSpPr>
          <p:cNvPr id="210" name="Google Shape;210;p23"/>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pt-BR">
                <a:solidFill>
                  <a:schemeClr val="accent6"/>
                </a:solidFill>
                <a:latin typeface="Arial"/>
                <a:ea typeface="Arial"/>
                <a:cs typeface="Arial"/>
                <a:sym typeface="Arial"/>
              </a:rPr>
              <a:t>‹#›</a:t>
            </a:fld>
            <a:endParaRPr>
              <a:solidFill>
                <a:schemeClr val="accent6"/>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CB6FF"/>
            </a:gs>
            <a:gs pos="100000">
              <a:srgbClr val="0876D1"/>
            </a:gs>
          </a:gsLst>
          <a:lin ang="5400012" scaled="0"/>
        </a:gradFill>
      </p:bgPr>
    </p:bg>
    <p:spTree>
      <p:nvGrpSpPr>
        <p:cNvPr id="215" name="Shape 215"/>
        <p:cNvGrpSpPr/>
        <p:nvPr/>
      </p:nvGrpSpPr>
      <p:grpSpPr>
        <a:xfrm>
          <a:off x="0" y="0"/>
          <a:ext cx="0" cy="0"/>
          <a:chOff x="0" y="0"/>
          <a:chExt cx="0" cy="0"/>
        </a:xfrm>
      </p:grpSpPr>
      <p:sp>
        <p:nvSpPr>
          <p:cNvPr id="216" name="Google Shape;216;p24"/>
          <p:cNvSpPr txBox="1"/>
          <p:nvPr>
            <p:ph type="ctrTitle"/>
          </p:nvPr>
        </p:nvSpPr>
        <p:spPr>
          <a:xfrm>
            <a:off x="1438275" y="1921951"/>
            <a:ext cx="9144000" cy="19032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pt-BR">
                <a:latin typeface="Arial"/>
                <a:ea typeface="Arial"/>
                <a:cs typeface="Arial"/>
                <a:sym typeface="Arial"/>
              </a:rPr>
              <a:t>Obrigado!</a:t>
            </a:r>
            <a:r>
              <a:rPr lang="pt-BR"/>
              <a:t> </a:t>
            </a:r>
            <a:endParaRPr/>
          </a:p>
        </p:txBody>
      </p:sp>
      <p:sp>
        <p:nvSpPr>
          <p:cNvPr id="217" name="Google Shape;217;p24"/>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lang="pt-BR">
                <a:solidFill>
                  <a:schemeClr val="lt1"/>
                </a:solidFill>
                <a:latin typeface="Arial"/>
                <a:ea typeface="Arial"/>
                <a:cs typeface="Arial"/>
                <a:sym typeface="Arial"/>
              </a:rPr>
              <a:t>‹#›</a:t>
            </a:fld>
            <a:endParaRPr b="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radientUnivers">
  <a:themeElements>
    <a:clrScheme name="Gradient">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