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60" r:id="rId5"/>
    <p:sldId id="408" r:id="rId6"/>
    <p:sldId id="409" r:id="rId7"/>
    <p:sldId id="264" r:id="rId8"/>
    <p:sldId id="362" r:id="rId9"/>
    <p:sldId id="275" r:id="rId10"/>
    <p:sldId id="268" r:id="rId11"/>
    <p:sldId id="422" r:id="rId12"/>
    <p:sldId id="423" r:id="rId13"/>
    <p:sldId id="266" r:id="rId14"/>
    <p:sldId id="308" r:id="rId15"/>
    <p:sldId id="424" r:id="rId16"/>
    <p:sldId id="353" r:id="rId17"/>
    <p:sldId id="330" r:id="rId18"/>
    <p:sldId id="425" r:id="rId19"/>
    <p:sldId id="426" r:id="rId20"/>
    <p:sldId id="360" r:id="rId21"/>
    <p:sldId id="332" r:id="rId22"/>
    <p:sldId id="427" r:id="rId23"/>
    <p:sldId id="428" r:id="rId24"/>
    <p:sldId id="361" r:id="rId25"/>
    <p:sldId id="364" r:id="rId26"/>
    <p:sldId id="429" r:id="rId27"/>
    <p:sldId id="430" r:id="rId28"/>
    <p:sldId id="298" r:id="rId29"/>
    <p:sldId id="299" r:id="rId30"/>
    <p:sldId id="352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691" y="-4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65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67" Type="http://schemas.openxmlformats.org/officeDocument/2006/relationships/viewProps" Target="viewProps.xml"/><Relationship Id="rId20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481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782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307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420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03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89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844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47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73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74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53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0214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056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743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43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742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53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880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199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22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by-lang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by-lang.or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384" y="2576539"/>
            <a:ext cx="6761700" cy="231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Tenille Martins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Tech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bytemartins</a:t>
            </a:r>
            <a:endParaRPr lang="en-US" sz="20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 Martins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384" y="1075925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de Ruby</a:t>
            </a:r>
            <a:endParaRPr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Resultado de imagem para logo instagram">
            <a:extLst>
              <a:ext uri="{FF2B5EF4-FFF2-40B4-BE49-F238E27FC236}">
                <a16:creationId xmlns:a16="http://schemas.microsoft.com/office/drawing/2014/main" id="{F0513CCE-48F3-76E3-8E3E-611A5839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3541561"/>
            <a:ext cx="314832" cy="3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logo github">
            <a:extLst>
              <a:ext uri="{FF2B5EF4-FFF2-40B4-BE49-F238E27FC236}">
                <a16:creationId xmlns:a16="http://schemas.microsoft.com/office/drawing/2014/main" id="{5CB05E8B-B598-A113-70D5-98EED9B2A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6" y="3981780"/>
            <a:ext cx="296208" cy="29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logo linkedin">
            <a:extLst>
              <a:ext uri="{FF2B5EF4-FFF2-40B4-BE49-F238E27FC236}">
                <a16:creationId xmlns:a16="http://schemas.microsoft.com/office/drawing/2014/main" id="{4587E8E4-FC56-53A0-5EF6-C6F8E28F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4465238"/>
            <a:ext cx="296209" cy="2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3550" y="2389795"/>
            <a:ext cx="8016900" cy="72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Classificação dos dados que iremos utilizar em nosso programa.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Tipagem dinâmica: Quem vai classificar é o próprio Ruby</a:t>
            </a:r>
          </a:p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43443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D9969F-8B6A-C6FA-2E3A-0B179E9B8C54}"/>
              </a:ext>
            </a:extLst>
          </p:cNvPr>
          <p:cNvSpPr txBox="1"/>
          <p:nvPr/>
        </p:nvSpPr>
        <p:spPr>
          <a:xfrm>
            <a:off x="565524" y="1278935"/>
            <a:ext cx="72736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400" b="0" i="0" u="sng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Inteiro. </a:t>
            </a:r>
            <a:b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400" b="0" i="0" u="sng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Números não inteiros (números decimais, números que contém pontos flutuantes.).</a:t>
            </a:r>
            <a:b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400" u="sng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Verdadeiro ou falso ( tomada de decisões).</a:t>
            </a:r>
            <a:b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400" u="sng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Conjunto de caracteres (escrever textos).</a:t>
            </a:r>
          </a:p>
        </p:txBody>
      </p:sp>
      <p:pic>
        <p:nvPicPr>
          <p:cNvPr id="6" name="Picture 2" descr="Ruby (programming language) | Logopedia | Fandom">
            <a:extLst>
              <a:ext uri="{FF2B5EF4-FFF2-40B4-BE49-F238E27FC236}">
                <a16:creationId xmlns:a16="http://schemas.microsoft.com/office/drawing/2014/main" id="{7A7E54AE-64A0-105F-B197-B132A4719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" y="4694117"/>
            <a:ext cx="1051559" cy="35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08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3535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D9969F-8B6A-C6FA-2E3A-0B179E9B8C54}"/>
              </a:ext>
            </a:extLst>
          </p:cNvPr>
          <p:cNvSpPr txBox="1"/>
          <p:nvPr/>
        </p:nvSpPr>
        <p:spPr>
          <a:xfrm>
            <a:off x="563550" y="1198022"/>
            <a:ext cx="727363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400" b="0" i="0" u="sng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Permite armazenar uma lista ordenada, utilize colchetes []. </a:t>
            </a:r>
            <a:b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400" b="0" i="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Symbol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Assemelha-se a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mas ele é imutável, isto é, é um objeto que ocupa sempre o mesmo espaço na memória, use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(</a:t>
            </a:r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maisnome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 para representá-lo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400" u="sng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Coleção de dados organizados por chave única e seus valores, use {} para representá-lo .</a:t>
            </a:r>
            <a:b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6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Conceitos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Ruby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Matemáticos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9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dados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matemáticos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845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Entradas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3822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8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Conceitos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Ruby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07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dados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matemáticos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059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planejado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nenhum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prévio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Ruby;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 DEV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conseguirá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simples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Ruby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capaz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interpreter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Ruby (programming language) - Wikipedia">
            <a:extLst>
              <a:ext uri="{FF2B5EF4-FFF2-40B4-BE49-F238E27FC236}">
                <a16:creationId xmlns:a16="http://schemas.microsoft.com/office/drawing/2014/main" id="{E0441387-2E00-EB53-8AE5-3240524BF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331" y="697606"/>
            <a:ext cx="971781" cy="97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Entradas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7554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8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Conceitos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Ruby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Entradas 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Saídas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6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dados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matemáticos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4189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Entradas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3149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1575" y="1099062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GitHub: </a:t>
            </a:r>
            <a:b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https://github.com/Tenille10/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 Oficial: https</a:t>
            </a:r>
            <a:r>
              <a:rPr lang="pt-BR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pt-BR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www.ruby-lang.org</a:t>
            </a:r>
            <a:endParaRPr lang="pt-BR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200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Ruby: Aprenda a programar na linguagem mais divertida.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pt-BR" sz="24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7604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Web: </a:t>
            </a:r>
            <a:r>
              <a:rPr lang="en-US" sz="2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www.ruby-lang.org</a:t>
            </a:r>
            <a:br>
              <a:rPr lang="en-US" sz="2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200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Ruby: Aprenda a programar na linguagem mais divertida.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6495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4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3550" y="790113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internet;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DD3A4C-6732-90E5-1B05-ED15ECD83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695" y="636550"/>
            <a:ext cx="2301439" cy="21414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dados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matemáticos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Entradas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26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Conceitos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Ruby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dados</a:t>
            </a:r>
            <a:endParaRPr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matemáticos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653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Entradas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1678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7862C8-1E08-49C6-A2B6-B3B078678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7017</TotalTime>
  <Words>531</Words>
  <Application>Microsoft Office PowerPoint</Application>
  <PresentationFormat>Apresentação na tela (16:9)</PresentationFormat>
  <Paragraphs>133</Paragraphs>
  <Slides>27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Tenille</cp:lastModifiedBy>
  <cp:revision>55</cp:revision>
  <dcterms:modified xsi:type="dcterms:W3CDTF">2023-10-26T10:56:53Z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