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375" r:id="rId2"/>
    <p:sldId id="305" r:id="rId3"/>
    <p:sldId id="273" r:id="rId4"/>
    <p:sldId id="298" r:id="rId5"/>
    <p:sldId id="4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63" d="100"/>
          <a:sy n="63" d="100"/>
        </p:scale>
        <p:origin x="764" y="5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Annual 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74-4B7B-B4F2-A80F0FFEEE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74-4B7B-B4F2-A80F0FFEEE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74-4B7B-B4F2-A80F0FFEEE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74-4B7B-B4F2-A80F0FFEEE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74-4B7B-B4F2-A80F0FFEEE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Front-end developer</c:v>
                </c:pt>
                <c:pt idx="1">
                  <c:v>Back-end developer</c:v>
                </c:pt>
                <c:pt idx="2">
                  <c:v>QA analyst</c:v>
                </c:pt>
                <c:pt idx="3">
                  <c:v>Database developer </c:v>
                </c:pt>
                <c:pt idx="4">
                  <c:v>Network Administration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35000</c:v>
                </c:pt>
                <c:pt idx="1">
                  <c:v>35000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7-462E-A628-FEF441182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727944" cy="625506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6273338" cy="2387600"/>
          </a:xfrm>
        </p:spPr>
        <p:txBody>
          <a:bodyPr/>
          <a:lstStyle/>
          <a:p>
            <a:r>
              <a:rPr lang="en-US" sz="4800" dirty="0"/>
              <a:t>JOB TITLES IN IT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3" y="1435395"/>
            <a:ext cx="7133906" cy="50829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 End Developer</a:t>
            </a:r>
            <a:r>
              <a:rPr lang="en-US" dirty="0"/>
              <a:t>: A Front-End Developer is the person who creates websites and web applications. The person will be in charge to how a web page looks.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 End Developer</a:t>
            </a:r>
            <a:r>
              <a:rPr lang="en-US" dirty="0"/>
              <a:t>: Back-end developers are the experts who build and maintain the mechanisms that process data and perform actions on websites. The person will be in charge of how a web page or program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QA Analyst</a:t>
            </a:r>
            <a:r>
              <a:rPr lang="en-US" dirty="0"/>
              <a:t>: The Quality Assurance (QA) Analyst will conduct testing on software, websites, and other technical products to identify and resolve bugs, defects, and other potential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Developer</a:t>
            </a:r>
            <a:r>
              <a:rPr lang="en-US" dirty="0"/>
              <a:t>: Database developers are responsible for the design, development, programming and implementation of information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Network Administration</a:t>
            </a:r>
            <a:r>
              <a:rPr lang="en-US" dirty="0"/>
              <a:t>: Network administrators make sure the computer networks of an organization are secure and working well. A network administrator is an IT professional who ensures that an organization's computer networks—groups of computers that share information with one another—are operating to meet the needs of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person touching a screen&#10;&#10;Description automatically generated">
            <a:extLst>
              <a:ext uri="{FF2B5EF4-FFF2-40B4-BE49-F238E27FC236}">
                <a16:creationId xmlns:a16="http://schemas.microsoft.com/office/drawing/2014/main" id="{F8DEBF1C-A4E7-10D5-A01D-1C6FE240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67" y="594772"/>
            <a:ext cx="2845423" cy="20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7" descr="A group of people putting thier hands in a pile ">
            <a:extLst>
              <a:ext uri="{FF2B5EF4-FFF2-40B4-BE49-F238E27FC236}">
                <a16:creationId xmlns:a16="http://schemas.microsoft.com/office/drawing/2014/main" id="{F052F1AC-BE37-2941-839E-B43E10537A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16960" y="4145125"/>
            <a:ext cx="8575040" cy="27128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160" y="339644"/>
            <a:ext cx="7843520" cy="353131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Security. Security should be foundational to any IT team.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Programming. Being able to program is the most important ability for the person who want to develop software, web applications, and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Systems and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Data analysis.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DevOps.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Cloud computing.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Machine learning.</a:t>
            </a:r>
          </a:p>
          <a:p>
            <a:pPr algn="l"/>
            <a:r>
              <a:rPr lang="en-US" dirty="0"/>
              <a:t>Technical writing. Excellent written communication skills are necessary.</a:t>
            </a:r>
          </a:p>
          <a:p>
            <a:pPr algn="l"/>
            <a:r>
              <a:rPr lang="en-US" dirty="0"/>
              <a:t>Ability to do Data Modelling. Physical Schema design for given Database. Database install, patching, high-availability &amp; disaster recovery design.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2" y="3687660"/>
            <a:ext cx="4976678" cy="255405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Knowledge in the following programming languages: C#, Java, JavaScript, PHP, Python, Ruby, Golang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Knowledge in operational  systems as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Cloud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Web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2133" y="2015151"/>
            <a:ext cx="4839557" cy="192621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202124"/>
                </a:solidFill>
                <a:latin typeface="Google Sans"/>
              </a:rPr>
              <a:t>Knowledge in 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  <a:latin typeface="Google Sans"/>
              </a:rPr>
              <a:t>Manage backups using EMC Networker and Avamar.</a:t>
            </a:r>
          </a:p>
          <a:p>
            <a:r>
              <a:rPr lang="en-US" sz="1800" dirty="0">
                <a:solidFill>
                  <a:srgbClr val="202124"/>
                </a:solidFill>
                <a:latin typeface="Google Sans"/>
              </a:rPr>
              <a:t>Manage </a:t>
            </a:r>
            <a:r>
              <a:rPr lang="en-US" sz="1800" dirty="0" err="1">
                <a:solidFill>
                  <a:srgbClr val="202124"/>
                </a:solidFill>
                <a:latin typeface="Google Sans"/>
              </a:rPr>
              <a:t>Solarwinds</a:t>
            </a:r>
            <a:r>
              <a:rPr lang="en-US" sz="1800" dirty="0">
                <a:solidFill>
                  <a:srgbClr val="202124"/>
                </a:solidFill>
                <a:latin typeface="Google Sans"/>
              </a:rPr>
              <a:t> to monitor servers and networks for all locations.</a:t>
            </a:r>
          </a:p>
          <a:p>
            <a:r>
              <a:rPr lang="en-US" sz="1800" dirty="0">
                <a:solidFill>
                  <a:srgbClr val="202124"/>
                </a:solidFill>
                <a:latin typeface="Google Sans"/>
              </a:rPr>
              <a:t>Deploy and manage storage (windows file servers and NetApp NAS).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14473" y="2707163"/>
            <a:ext cx="4672156" cy="823912"/>
          </a:xfrm>
        </p:spPr>
        <p:txBody>
          <a:bodyPr/>
          <a:lstStyle/>
          <a:p>
            <a:pPr lvl="0"/>
            <a:r>
              <a:rPr lang="en-US" dirty="0"/>
              <a:t>Front-End, Back-End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4603" y="1012599"/>
            <a:ext cx="4695165" cy="82391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Database Developer, Network Administration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EA7F6A2-FA52-70AB-DB91-251795DD0D5D}"/>
              </a:ext>
            </a:extLst>
          </p:cNvPr>
          <p:cNvSpPr txBox="1">
            <a:spLocks/>
          </p:cNvSpPr>
          <p:nvPr/>
        </p:nvSpPr>
        <p:spPr>
          <a:xfrm>
            <a:off x="6895243" y="3877719"/>
            <a:ext cx="469516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QA Analyst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92AB099-FFAB-3AA9-4A0F-1793CC18F5B1}"/>
              </a:ext>
            </a:extLst>
          </p:cNvPr>
          <p:cNvSpPr txBox="1">
            <a:spLocks/>
          </p:cNvSpPr>
          <p:nvPr/>
        </p:nvSpPr>
        <p:spPr>
          <a:xfrm>
            <a:off x="6922133" y="4646591"/>
            <a:ext cx="4839557" cy="192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202124"/>
                </a:solidFill>
                <a:latin typeface="Google Sans"/>
              </a:rPr>
              <a:t>Selenium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202124"/>
                </a:solidFill>
                <a:latin typeface="Google Sans"/>
              </a:rPr>
              <a:t>Appium QA testing tool </a:t>
            </a:r>
          </a:p>
          <a:p>
            <a:pPr>
              <a:lnSpc>
                <a:spcPct val="80000"/>
              </a:lnSpc>
            </a:pPr>
            <a:r>
              <a:rPr lang="en-US" sz="1700" dirty="0">
                <a:solidFill>
                  <a:srgbClr val="202124"/>
                </a:solidFill>
                <a:latin typeface="Google Sans"/>
              </a:rPr>
              <a:t>LoadRunner software testing tool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E3B42-6952-D882-FD2B-18CAE414B57D}"/>
              </a:ext>
            </a:extLst>
          </p:cNvPr>
          <p:cNvSpPr txBox="1">
            <a:spLocks/>
          </p:cNvSpPr>
          <p:nvPr/>
        </p:nvSpPr>
        <p:spPr>
          <a:xfrm>
            <a:off x="1637482" y="1411821"/>
            <a:ext cx="4976678" cy="113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202124"/>
                </a:solidFill>
                <a:latin typeface="Google Sans"/>
              </a:rPr>
              <a:t>All the jobs require a Bachelor Degree in Computer Science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421290"/>
            <a:ext cx="10134369" cy="1002552"/>
          </a:xfrm>
        </p:spPr>
        <p:txBody>
          <a:bodyPr/>
          <a:lstStyle/>
          <a:p>
            <a:r>
              <a:rPr lang="en-US" dirty="0"/>
              <a:t>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2" y="2395200"/>
            <a:ext cx="4976678" cy="384651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Front-End Developer $40,000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Back-End Developer $40,000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  <a:latin typeface="Google Sans"/>
              </a:rPr>
              <a:t>QA Analyst $35,000</a:t>
            </a:r>
            <a:endParaRPr lang="en-US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Database Developer $45,000.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Network Administrator $55,000.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43353" y="1342197"/>
            <a:ext cx="4672156" cy="823912"/>
          </a:xfrm>
        </p:spPr>
        <p:txBody>
          <a:bodyPr>
            <a:normAutofit/>
          </a:bodyPr>
          <a:lstStyle/>
          <a:p>
            <a:pPr lvl="0"/>
            <a:r>
              <a:rPr lang="en-US" sz="2200" b="0" dirty="0">
                <a:solidFill>
                  <a:srgbClr val="202124"/>
                </a:solidFill>
                <a:latin typeface="Google Sans"/>
                <a:cs typeface="Calibri" panose="020F0502020204030204" pitchFamily="34" charset="0"/>
              </a:rPr>
              <a:t>The average rates offered are :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EA7F6A2-FA52-70AB-DB91-251795DD0D5D}"/>
              </a:ext>
            </a:extLst>
          </p:cNvPr>
          <p:cNvSpPr txBox="1">
            <a:spLocks/>
          </p:cNvSpPr>
          <p:nvPr/>
        </p:nvSpPr>
        <p:spPr>
          <a:xfrm>
            <a:off x="6895243" y="3877719"/>
            <a:ext cx="469516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AC7D9-21C9-C5BF-0DAC-1B9B47055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Range Salary IT Industry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223C31D-20D5-7104-7726-60F2C42084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5090400"/>
              </p:ext>
            </p:extLst>
          </p:nvPr>
        </p:nvGraphicFramePr>
        <p:xfrm>
          <a:off x="7067550" y="2330450"/>
          <a:ext cx="4694238" cy="384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500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63</TotalTime>
  <Words>409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Open Sans</vt:lpstr>
      <vt:lpstr>Sagona ExtraLight</vt:lpstr>
      <vt:lpstr>Speak Pro</vt:lpstr>
      <vt:lpstr>Office Theme</vt:lpstr>
      <vt:lpstr>JOB TITLES IN IT INDUSTRY</vt:lpstr>
      <vt:lpstr>JOB DESCRIPTIONS</vt:lpstr>
      <vt:lpstr>SKILLS</vt:lpstr>
      <vt:lpstr>KNOWLEDGE</vt:lpstr>
      <vt:lpstr>SALARY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TITLES IN IT INDUSTRY</dc:title>
  <dc:creator>Maria Constanza Rodriguez Hurtado</dc:creator>
  <cp:lastModifiedBy>Maria Constanza Rodriguez Hurtado</cp:lastModifiedBy>
  <cp:revision>5</cp:revision>
  <dcterms:created xsi:type="dcterms:W3CDTF">2023-10-31T13:52:28Z</dcterms:created>
  <dcterms:modified xsi:type="dcterms:W3CDTF">2023-10-31T15:09:01Z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2023-10-31T13:59:30Z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ac94ceaa-361f-4c14-b26a-b1aeb12fe414</vt:lpwstr>
  </property>
  <property fmtid="{D5CDD505-2E9C-101B-9397-08002B2CF9AE}" pid="8" name="MSIP_Label_cdde0556-1f76-452e-9e94-03158f226e4e_ContentBits">
    <vt:lpwstr>0</vt:lpwstr>
  </property>
</Properties>
</file>