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68" r:id="rId4"/>
    <p:sldId id="262" r:id="rId5"/>
    <p:sldId id="269" r:id="rId6"/>
    <p:sldId id="270"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showGuides="1">
      <p:cViewPr varScale="1">
        <p:scale>
          <a:sx n="86" d="100"/>
          <a:sy n="86" d="100"/>
        </p:scale>
        <p:origin x="557"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9D9E9-8C9E-4444-B75A-70CBA76428A7}"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36219-2CF4-4B88-B281-61C454798B7E}" type="slidenum">
              <a:rPr lang="en-US" smtClean="0"/>
              <a:t>‹#›</a:t>
            </a:fld>
            <a:endParaRPr lang="en-US"/>
          </a:p>
        </p:txBody>
      </p:sp>
    </p:spTree>
    <p:extLst>
      <p:ext uri="{BB962C8B-B14F-4D97-AF65-F5344CB8AC3E}">
        <p14:creationId xmlns:p14="http://schemas.microsoft.com/office/powerpoint/2010/main" val="89037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db8a33395f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db8a33395f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dcd79a7ea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dcd79a7ea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db8a33395f_1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db8a33395f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cd79a7e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cd79a7e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55767" y="973467"/>
            <a:ext cx="4726800" cy="3709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7866" b="1">
                <a:latin typeface="Roboto Condensed"/>
                <a:ea typeface="Roboto Condensed"/>
                <a:cs typeface="Roboto Condensed"/>
                <a:sym typeface="Roboto Condensed"/>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1255767" y="4540967"/>
            <a:ext cx="4726800" cy="1140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3200">
                <a:latin typeface="Proxima Nova"/>
                <a:ea typeface="Proxima Nova"/>
                <a:cs typeface="Proxima Nova"/>
                <a:sym typeface="Proxima Nova"/>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p:nvPr/>
        </p:nvSpPr>
        <p:spPr>
          <a:xfrm rot="1392142">
            <a:off x="-346824" y="-559300"/>
            <a:ext cx="1595005" cy="1379611"/>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686626">
            <a:off x="7291907" y="302537"/>
            <a:ext cx="1376975" cy="124596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3232288">
            <a:off x="11061250" y="6224153"/>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634199">
            <a:off x="571212" y="6275070"/>
            <a:ext cx="1275645" cy="1153647"/>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5500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13"/>
          <p:cNvSpPr/>
          <p:nvPr/>
        </p:nvSpPr>
        <p:spPr>
          <a:xfrm rot="-1926938">
            <a:off x="6311481" y="-934337"/>
            <a:ext cx="2071367" cy="1874589"/>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13"/>
          <p:cNvSpPr/>
          <p:nvPr/>
        </p:nvSpPr>
        <p:spPr>
          <a:xfrm rot="-469192">
            <a:off x="589644" y="459705"/>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3"/>
          <p:cNvSpPr/>
          <p:nvPr/>
        </p:nvSpPr>
        <p:spPr>
          <a:xfrm rot="2469589">
            <a:off x="11265036" y="161456"/>
            <a:ext cx="743283" cy="672691"/>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13"/>
          <p:cNvSpPr/>
          <p:nvPr/>
        </p:nvSpPr>
        <p:spPr>
          <a:xfrm rot="-2700000">
            <a:off x="9195973" y="5101984"/>
            <a:ext cx="1334452" cy="1207173"/>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3"/>
          <p:cNvSpPr txBox="1">
            <a:spLocks noGrp="1"/>
          </p:cNvSpPr>
          <p:nvPr>
            <p:ph type="title"/>
          </p:nvPr>
        </p:nvSpPr>
        <p:spPr>
          <a:xfrm>
            <a:off x="4555800" y="4777500"/>
            <a:ext cx="5816000" cy="1022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86" name="Google Shape;86;p13"/>
          <p:cNvSpPr txBox="1">
            <a:spLocks noGrp="1"/>
          </p:cNvSpPr>
          <p:nvPr>
            <p:ph type="subTitle" idx="1"/>
          </p:nvPr>
        </p:nvSpPr>
        <p:spPr>
          <a:xfrm>
            <a:off x="4533067" y="2204200"/>
            <a:ext cx="5816000" cy="186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Font typeface="Proxima Nova"/>
              <a:buNone/>
              <a:defRPr sz="3200">
                <a:solidFill>
                  <a:schemeClr val="dk1"/>
                </a:solidFill>
                <a:latin typeface="Nunito"/>
                <a:ea typeface="Nunito"/>
                <a:cs typeface="Nunito"/>
                <a:sym typeface="Nunito"/>
              </a:defRPr>
            </a:lvl1pPr>
            <a:lvl2pPr lvl="1"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9342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7"/>
        <p:cNvGrpSpPr/>
        <p:nvPr/>
      </p:nvGrpSpPr>
      <p:grpSpPr>
        <a:xfrm>
          <a:off x="0" y="0"/>
          <a:ext cx="0" cy="0"/>
          <a:chOff x="0" y="0"/>
          <a:chExt cx="0" cy="0"/>
        </a:xfrm>
      </p:grpSpPr>
      <p:sp>
        <p:nvSpPr>
          <p:cNvPr id="88" name="Google Shape;88;p14"/>
          <p:cNvSpPr/>
          <p:nvPr/>
        </p:nvSpPr>
        <p:spPr>
          <a:xfrm rot="3670804">
            <a:off x="10952969" y="2500390"/>
            <a:ext cx="1318512" cy="119282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4"/>
          <p:cNvSpPr/>
          <p:nvPr/>
        </p:nvSpPr>
        <p:spPr>
          <a:xfrm rot="2697248">
            <a:off x="-600615" y="-1337255"/>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4"/>
          <p:cNvSpPr/>
          <p:nvPr/>
        </p:nvSpPr>
        <p:spPr>
          <a:xfrm rot="-468609">
            <a:off x="560947" y="5626189"/>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14"/>
          <p:cNvSpPr txBox="1">
            <a:spLocks noGrp="1"/>
          </p:cNvSpPr>
          <p:nvPr>
            <p:ph type="title"/>
          </p:nvPr>
        </p:nvSpPr>
        <p:spPr>
          <a:xfrm>
            <a:off x="950967" y="719333"/>
            <a:ext cx="10290000" cy="858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9pPr>
          </a:lstStyle>
          <a:p>
            <a:endParaRPr/>
          </a:p>
        </p:txBody>
      </p:sp>
      <p:sp>
        <p:nvSpPr>
          <p:cNvPr id="92" name="Google Shape;92;p14"/>
          <p:cNvSpPr txBox="1">
            <a:spLocks noGrp="1"/>
          </p:cNvSpPr>
          <p:nvPr>
            <p:ph type="subTitle" idx="1"/>
          </p:nvPr>
        </p:nvSpPr>
        <p:spPr>
          <a:xfrm>
            <a:off x="2169889" y="2147833"/>
            <a:ext cx="3010400" cy="93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93" name="Google Shape;93;p14"/>
          <p:cNvSpPr txBox="1">
            <a:spLocks noGrp="1"/>
          </p:cNvSpPr>
          <p:nvPr>
            <p:ph type="subTitle" idx="2"/>
          </p:nvPr>
        </p:nvSpPr>
        <p:spPr>
          <a:xfrm>
            <a:off x="2169467" y="2693401"/>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4" name="Google Shape;94;p14"/>
          <p:cNvSpPr txBox="1">
            <a:spLocks noGrp="1"/>
          </p:cNvSpPr>
          <p:nvPr>
            <p:ph type="title" idx="3" hasCustomPrompt="1"/>
          </p:nvPr>
        </p:nvSpPr>
        <p:spPr>
          <a:xfrm>
            <a:off x="1639033" y="1437739"/>
            <a:ext cx="821600" cy="80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32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r>
              <a:t>xx%</a:t>
            </a:r>
          </a:p>
        </p:txBody>
      </p:sp>
      <p:sp>
        <p:nvSpPr>
          <p:cNvPr id="95" name="Google Shape;95;p14"/>
          <p:cNvSpPr txBox="1">
            <a:spLocks noGrp="1"/>
          </p:cNvSpPr>
          <p:nvPr>
            <p:ph type="subTitle" idx="4"/>
          </p:nvPr>
        </p:nvSpPr>
        <p:spPr>
          <a:xfrm>
            <a:off x="2169889" y="4642433"/>
            <a:ext cx="3010400" cy="93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96" name="Google Shape;96;p14"/>
          <p:cNvSpPr txBox="1">
            <a:spLocks noGrp="1"/>
          </p:cNvSpPr>
          <p:nvPr>
            <p:ph type="subTitle" idx="5"/>
          </p:nvPr>
        </p:nvSpPr>
        <p:spPr>
          <a:xfrm>
            <a:off x="2169467" y="5188003"/>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7" name="Google Shape;97;p14"/>
          <p:cNvSpPr txBox="1">
            <a:spLocks noGrp="1"/>
          </p:cNvSpPr>
          <p:nvPr>
            <p:ph type="title" idx="6" hasCustomPrompt="1"/>
          </p:nvPr>
        </p:nvSpPr>
        <p:spPr>
          <a:xfrm>
            <a:off x="1639033" y="3949072"/>
            <a:ext cx="821600" cy="80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32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r>
              <a:t>xx%</a:t>
            </a:r>
          </a:p>
        </p:txBody>
      </p:sp>
      <p:sp>
        <p:nvSpPr>
          <p:cNvPr id="98" name="Google Shape;98;p14"/>
          <p:cNvSpPr txBox="1">
            <a:spLocks noGrp="1"/>
          </p:cNvSpPr>
          <p:nvPr>
            <p:ph type="subTitle" idx="7"/>
          </p:nvPr>
        </p:nvSpPr>
        <p:spPr>
          <a:xfrm>
            <a:off x="6948889" y="2147833"/>
            <a:ext cx="3010400" cy="93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99" name="Google Shape;99;p14"/>
          <p:cNvSpPr txBox="1">
            <a:spLocks noGrp="1"/>
          </p:cNvSpPr>
          <p:nvPr>
            <p:ph type="subTitle" idx="8"/>
          </p:nvPr>
        </p:nvSpPr>
        <p:spPr>
          <a:xfrm>
            <a:off x="6948467" y="2693401"/>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0" name="Google Shape;100;p14"/>
          <p:cNvSpPr txBox="1">
            <a:spLocks noGrp="1"/>
          </p:cNvSpPr>
          <p:nvPr>
            <p:ph type="title" idx="9" hasCustomPrompt="1"/>
          </p:nvPr>
        </p:nvSpPr>
        <p:spPr>
          <a:xfrm>
            <a:off x="9742100" y="1437739"/>
            <a:ext cx="821600" cy="80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32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r>
              <a:t>xx%</a:t>
            </a:r>
          </a:p>
        </p:txBody>
      </p:sp>
      <p:sp>
        <p:nvSpPr>
          <p:cNvPr id="101" name="Google Shape;101;p14"/>
          <p:cNvSpPr txBox="1">
            <a:spLocks noGrp="1"/>
          </p:cNvSpPr>
          <p:nvPr>
            <p:ph type="subTitle" idx="13"/>
          </p:nvPr>
        </p:nvSpPr>
        <p:spPr>
          <a:xfrm>
            <a:off x="6948889" y="4642433"/>
            <a:ext cx="3010400" cy="93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02" name="Google Shape;102;p14"/>
          <p:cNvSpPr txBox="1">
            <a:spLocks noGrp="1"/>
          </p:cNvSpPr>
          <p:nvPr>
            <p:ph type="subTitle" idx="14"/>
          </p:nvPr>
        </p:nvSpPr>
        <p:spPr>
          <a:xfrm>
            <a:off x="6948467" y="5188003"/>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3" name="Google Shape;103;p14"/>
          <p:cNvSpPr txBox="1">
            <a:spLocks noGrp="1"/>
          </p:cNvSpPr>
          <p:nvPr>
            <p:ph type="title" idx="15" hasCustomPrompt="1"/>
          </p:nvPr>
        </p:nvSpPr>
        <p:spPr>
          <a:xfrm>
            <a:off x="9742100" y="3949072"/>
            <a:ext cx="821600" cy="80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32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r>
              <a:t>xx%</a:t>
            </a:r>
          </a:p>
        </p:txBody>
      </p:sp>
    </p:spTree>
    <p:extLst>
      <p:ext uri="{BB962C8B-B14F-4D97-AF65-F5344CB8AC3E}">
        <p14:creationId xmlns:p14="http://schemas.microsoft.com/office/powerpoint/2010/main" val="42407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950967" y="719333"/>
            <a:ext cx="10290000" cy="83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b="1">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5"/>
          <p:cNvSpPr/>
          <p:nvPr/>
        </p:nvSpPr>
        <p:spPr>
          <a:xfrm rot="-468609">
            <a:off x="11245081" y="211022"/>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5"/>
          <p:cNvSpPr/>
          <p:nvPr/>
        </p:nvSpPr>
        <p:spPr>
          <a:xfrm rot="3670804">
            <a:off x="395603" y="-32543"/>
            <a:ext cx="1318512" cy="119282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5"/>
          <p:cNvSpPr/>
          <p:nvPr/>
        </p:nvSpPr>
        <p:spPr>
          <a:xfrm rot="2697248">
            <a:off x="-654482" y="5874545"/>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5"/>
          <p:cNvSpPr/>
          <p:nvPr/>
        </p:nvSpPr>
        <p:spPr>
          <a:xfrm rot="-469192">
            <a:off x="10955577" y="5462972"/>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0575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0"/>
        <p:cNvGrpSpPr/>
        <p:nvPr/>
      </p:nvGrpSpPr>
      <p:grpSpPr>
        <a:xfrm>
          <a:off x="0" y="0"/>
          <a:ext cx="0" cy="0"/>
          <a:chOff x="0" y="0"/>
          <a:chExt cx="0" cy="0"/>
        </a:xfrm>
      </p:grpSpPr>
      <p:sp>
        <p:nvSpPr>
          <p:cNvPr id="111" name="Google Shape;111;p16"/>
          <p:cNvSpPr/>
          <p:nvPr/>
        </p:nvSpPr>
        <p:spPr>
          <a:xfrm rot="-3232288" flipH="1">
            <a:off x="2710401" y="5775620"/>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6"/>
          <p:cNvSpPr/>
          <p:nvPr/>
        </p:nvSpPr>
        <p:spPr>
          <a:xfrm rot="-3232224" flipH="1">
            <a:off x="1103297" y="2552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6"/>
          <p:cNvSpPr/>
          <p:nvPr/>
        </p:nvSpPr>
        <p:spPr>
          <a:xfrm rot="1709989" flipH="1">
            <a:off x="650332" y="2341890"/>
            <a:ext cx="413283" cy="373729"/>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6"/>
          <p:cNvSpPr/>
          <p:nvPr/>
        </p:nvSpPr>
        <p:spPr>
          <a:xfrm rot="469192" flipH="1">
            <a:off x="5510976" y="190038"/>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6"/>
          <p:cNvSpPr/>
          <p:nvPr/>
        </p:nvSpPr>
        <p:spPr>
          <a:xfrm rot="4613981" flipH="1">
            <a:off x="11385032" y="4080895"/>
            <a:ext cx="1170051" cy="1058461"/>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6"/>
          <p:cNvSpPr txBox="1">
            <a:spLocks noGrp="1"/>
          </p:cNvSpPr>
          <p:nvPr>
            <p:ph type="title"/>
          </p:nvPr>
        </p:nvSpPr>
        <p:spPr>
          <a:xfrm>
            <a:off x="950967" y="3716684"/>
            <a:ext cx="5630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000" b="1">
                <a:solidFill>
                  <a:schemeClr val="lt2"/>
                </a:solidFill>
                <a:latin typeface="Roboto Condensed"/>
                <a:ea typeface="Roboto Condensed"/>
                <a:cs typeface="Roboto Condensed"/>
                <a:sym typeface="Roboto Condensed"/>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7" name="Google Shape;117;p16"/>
          <p:cNvSpPr txBox="1">
            <a:spLocks noGrp="1"/>
          </p:cNvSpPr>
          <p:nvPr>
            <p:ph type="title" idx="2" hasCustomPrompt="1"/>
          </p:nvPr>
        </p:nvSpPr>
        <p:spPr>
          <a:xfrm>
            <a:off x="2821967" y="1628567"/>
            <a:ext cx="1888000" cy="1800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96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9pPr>
          </a:lstStyle>
          <a:p>
            <a:r>
              <a:t>xx%</a:t>
            </a:r>
          </a:p>
        </p:txBody>
      </p:sp>
    </p:spTree>
    <p:extLst>
      <p:ext uri="{BB962C8B-B14F-4D97-AF65-F5344CB8AC3E}">
        <p14:creationId xmlns:p14="http://schemas.microsoft.com/office/powerpoint/2010/main" val="4149752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18"/>
        <p:cNvGrpSpPr/>
        <p:nvPr/>
      </p:nvGrpSpPr>
      <p:grpSpPr>
        <a:xfrm>
          <a:off x="0" y="0"/>
          <a:ext cx="0" cy="0"/>
          <a:chOff x="0" y="0"/>
          <a:chExt cx="0" cy="0"/>
        </a:xfrm>
      </p:grpSpPr>
      <p:sp>
        <p:nvSpPr>
          <p:cNvPr id="119" name="Google Shape;119;p17"/>
          <p:cNvSpPr/>
          <p:nvPr/>
        </p:nvSpPr>
        <p:spPr>
          <a:xfrm rot="3670804">
            <a:off x="10856703" y="522257"/>
            <a:ext cx="1318512" cy="119282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p:nvPr/>
        </p:nvSpPr>
        <p:spPr>
          <a:xfrm rot="2697248">
            <a:off x="-495582" y="-436722"/>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7"/>
          <p:cNvSpPr/>
          <p:nvPr/>
        </p:nvSpPr>
        <p:spPr>
          <a:xfrm rot="-468609">
            <a:off x="4005981" y="5661222"/>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7"/>
          <p:cNvSpPr/>
          <p:nvPr/>
        </p:nvSpPr>
        <p:spPr>
          <a:xfrm rot="2696946">
            <a:off x="11461878" y="4035443"/>
            <a:ext cx="1273359" cy="1152301"/>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7"/>
          <p:cNvSpPr txBox="1">
            <a:spLocks noGrp="1"/>
          </p:cNvSpPr>
          <p:nvPr>
            <p:ph type="title"/>
          </p:nvPr>
        </p:nvSpPr>
        <p:spPr>
          <a:xfrm>
            <a:off x="950967" y="719333"/>
            <a:ext cx="10290000" cy="771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9pPr>
          </a:lstStyle>
          <a:p>
            <a:endParaRPr/>
          </a:p>
        </p:txBody>
      </p:sp>
      <p:sp>
        <p:nvSpPr>
          <p:cNvPr id="124" name="Google Shape;124;p17"/>
          <p:cNvSpPr txBox="1">
            <a:spLocks noGrp="1"/>
          </p:cNvSpPr>
          <p:nvPr>
            <p:ph type="subTitle" idx="1"/>
          </p:nvPr>
        </p:nvSpPr>
        <p:spPr>
          <a:xfrm>
            <a:off x="951389" y="2402033"/>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25" name="Google Shape;125;p17"/>
          <p:cNvSpPr txBox="1">
            <a:spLocks noGrp="1"/>
          </p:cNvSpPr>
          <p:nvPr>
            <p:ph type="subTitle" idx="2"/>
          </p:nvPr>
        </p:nvSpPr>
        <p:spPr>
          <a:xfrm>
            <a:off x="950967" y="2947601"/>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26" name="Google Shape;126;p17"/>
          <p:cNvSpPr txBox="1">
            <a:spLocks noGrp="1"/>
          </p:cNvSpPr>
          <p:nvPr>
            <p:ph type="subTitle" idx="3"/>
          </p:nvPr>
        </p:nvSpPr>
        <p:spPr>
          <a:xfrm>
            <a:off x="4591007" y="2402033"/>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27" name="Google Shape;127;p17"/>
          <p:cNvSpPr txBox="1">
            <a:spLocks noGrp="1"/>
          </p:cNvSpPr>
          <p:nvPr>
            <p:ph type="subTitle" idx="4"/>
          </p:nvPr>
        </p:nvSpPr>
        <p:spPr>
          <a:xfrm>
            <a:off x="4590584" y="2947601"/>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28" name="Google Shape;128;p17"/>
          <p:cNvSpPr txBox="1">
            <a:spLocks noGrp="1"/>
          </p:cNvSpPr>
          <p:nvPr>
            <p:ph type="subTitle" idx="5"/>
          </p:nvPr>
        </p:nvSpPr>
        <p:spPr>
          <a:xfrm>
            <a:off x="8230607" y="2402033"/>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29" name="Google Shape;129;p17"/>
          <p:cNvSpPr txBox="1">
            <a:spLocks noGrp="1"/>
          </p:cNvSpPr>
          <p:nvPr>
            <p:ph type="subTitle" idx="6"/>
          </p:nvPr>
        </p:nvSpPr>
        <p:spPr>
          <a:xfrm>
            <a:off x="8230184" y="2947601"/>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30" name="Google Shape;130;p17"/>
          <p:cNvSpPr txBox="1">
            <a:spLocks noGrp="1"/>
          </p:cNvSpPr>
          <p:nvPr>
            <p:ph type="subTitle" idx="7"/>
          </p:nvPr>
        </p:nvSpPr>
        <p:spPr>
          <a:xfrm>
            <a:off x="951373" y="4538600"/>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31" name="Google Shape;131;p17"/>
          <p:cNvSpPr txBox="1">
            <a:spLocks noGrp="1"/>
          </p:cNvSpPr>
          <p:nvPr>
            <p:ph type="subTitle" idx="8"/>
          </p:nvPr>
        </p:nvSpPr>
        <p:spPr>
          <a:xfrm>
            <a:off x="950951" y="5084168"/>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32" name="Google Shape;132;p17"/>
          <p:cNvSpPr txBox="1">
            <a:spLocks noGrp="1"/>
          </p:cNvSpPr>
          <p:nvPr>
            <p:ph type="subTitle" idx="9"/>
          </p:nvPr>
        </p:nvSpPr>
        <p:spPr>
          <a:xfrm>
            <a:off x="4590989" y="4538600"/>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33" name="Google Shape;133;p17"/>
          <p:cNvSpPr txBox="1">
            <a:spLocks noGrp="1"/>
          </p:cNvSpPr>
          <p:nvPr>
            <p:ph type="subTitle" idx="13"/>
          </p:nvPr>
        </p:nvSpPr>
        <p:spPr>
          <a:xfrm>
            <a:off x="4590567" y="5084168"/>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34" name="Google Shape;134;p17"/>
          <p:cNvSpPr txBox="1">
            <a:spLocks noGrp="1"/>
          </p:cNvSpPr>
          <p:nvPr>
            <p:ph type="subTitle" idx="14"/>
          </p:nvPr>
        </p:nvSpPr>
        <p:spPr>
          <a:xfrm>
            <a:off x="8230589" y="4538600"/>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35" name="Google Shape;135;p17"/>
          <p:cNvSpPr txBox="1">
            <a:spLocks noGrp="1"/>
          </p:cNvSpPr>
          <p:nvPr>
            <p:ph type="subTitle" idx="15"/>
          </p:nvPr>
        </p:nvSpPr>
        <p:spPr>
          <a:xfrm>
            <a:off x="8230167" y="5084168"/>
            <a:ext cx="3010400" cy="8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25412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950967" y="719333"/>
            <a:ext cx="102900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9pPr>
          </a:lstStyle>
          <a:p>
            <a:endParaRPr/>
          </a:p>
        </p:txBody>
      </p:sp>
      <p:sp>
        <p:nvSpPr>
          <p:cNvPr id="138" name="Google Shape;138;p18"/>
          <p:cNvSpPr txBox="1">
            <a:spLocks noGrp="1"/>
          </p:cNvSpPr>
          <p:nvPr>
            <p:ph type="subTitle" idx="1"/>
          </p:nvPr>
        </p:nvSpPr>
        <p:spPr>
          <a:xfrm>
            <a:off x="951373" y="4538600"/>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39" name="Google Shape;139;p18"/>
          <p:cNvSpPr txBox="1">
            <a:spLocks noGrp="1"/>
          </p:cNvSpPr>
          <p:nvPr>
            <p:ph type="subTitle" idx="2"/>
          </p:nvPr>
        </p:nvSpPr>
        <p:spPr>
          <a:xfrm>
            <a:off x="950967" y="5185767"/>
            <a:ext cx="3010400" cy="10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40" name="Google Shape;140;p18"/>
          <p:cNvSpPr txBox="1">
            <a:spLocks noGrp="1"/>
          </p:cNvSpPr>
          <p:nvPr>
            <p:ph type="subTitle" idx="3"/>
          </p:nvPr>
        </p:nvSpPr>
        <p:spPr>
          <a:xfrm>
            <a:off x="4590989" y="4538600"/>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41" name="Google Shape;141;p18"/>
          <p:cNvSpPr txBox="1">
            <a:spLocks noGrp="1"/>
          </p:cNvSpPr>
          <p:nvPr>
            <p:ph type="subTitle" idx="4"/>
          </p:nvPr>
        </p:nvSpPr>
        <p:spPr>
          <a:xfrm>
            <a:off x="4590576" y="5185767"/>
            <a:ext cx="3010400" cy="10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42" name="Google Shape;142;p18"/>
          <p:cNvSpPr txBox="1">
            <a:spLocks noGrp="1"/>
          </p:cNvSpPr>
          <p:nvPr>
            <p:ph type="subTitle" idx="5"/>
          </p:nvPr>
        </p:nvSpPr>
        <p:spPr>
          <a:xfrm>
            <a:off x="8230589" y="4538600"/>
            <a:ext cx="3010400" cy="9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3200" b="1">
                <a:solidFill>
                  <a:schemeClr val="lt2"/>
                </a:solidFill>
                <a:latin typeface="Roboto Condensed"/>
                <a:ea typeface="Roboto Condensed"/>
                <a:cs typeface="Roboto Condensed"/>
                <a:sym typeface="Roboto Condensed"/>
              </a:defRPr>
            </a:lvl9pPr>
          </a:lstStyle>
          <a:p>
            <a:endParaRPr/>
          </a:p>
        </p:txBody>
      </p:sp>
      <p:sp>
        <p:nvSpPr>
          <p:cNvPr id="143" name="Google Shape;143;p18"/>
          <p:cNvSpPr txBox="1">
            <a:spLocks noGrp="1"/>
          </p:cNvSpPr>
          <p:nvPr>
            <p:ph type="subTitle" idx="6"/>
          </p:nvPr>
        </p:nvSpPr>
        <p:spPr>
          <a:xfrm>
            <a:off x="8230168" y="5185767"/>
            <a:ext cx="3010400" cy="10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44" name="Google Shape;144;p18"/>
          <p:cNvSpPr/>
          <p:nvPr/>
        </p:nvSpPr>
        <p:spPr>
          <a:xfrm rot="2697248">
            <a:off x="10955285" y="-908789"/>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8"/>
          <p:cNvSpPr/>
          <p:nvPr/>
        </p:nvSpPr>
        <p:spPr>
          <a:xfrm rot="5594017">
            <a:off x="7638378" y="5967006"/>
            <a:ext cx="780041" cy="705557"/>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8"/>
          <p:cNvSpPr/>
          <p:nvPr/>
        </p:nvSpPr>
        <p:spPr>
          <a:xfrm rot="3180619">
            <a:off x="255110" y="246283"/>
            <a:ext cx="1568964" cy="1420081"/>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1519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7"/>
        <p:cNvGrpSpPr/>
        <p:nvPr/>
      </p:nvGrpSpPr>
      <p:grpSpPr>
        <a:xfrm>
          <a:off x="0" y="0"/>
          <a:ext cx="0" cy="0"/>
          <a:chOff x="0" y="0"/>
          <a:chExt cx="0" cy="0"/>
        </a:xfrm>
      </p:grpSpPr>
      <p:sp>
        <p:nvSpPr>
          <p:cNvPr id="148" name="Google Shape;148;p19"/>
          <p:cNvSpPr/>
          <p:nvPr/>
        </p:nvSpPr>
        <p:spPr>
          <a:xfrm rot="-3232288" flipH="1">
            <a:off x="1047634" y="5657687"/>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19"/>
          <p:cNvSpPr/>
          <p:nvPr/>
        </p:nvSpPr>
        <p:spPr>
          <a:xfrm rot="1709989" flipH="1">
            <a:off x="473532" y="532457"/>
            <a:ext cx="413283" cy="373729"/>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9"/>
          <p:cNvSpPr/>
          <p:nvPr/>
        </p:nvSpPr>
        <p:spPr>
          <a:xfrm rot="469192" flipH="1">
            <a:off x="10813076" y="3278638"/>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9"/>
          <p:cNvSpPr txBox="1">
            <a:spLocks noGrp="1"/>
          </p:cNvSpPr>
          <p:nvPr>
            <p:ph type="title"/>
          </p:nvPr>
        </p:nvSpPr>
        <p:spPr>
          <a:xfrm>
            <a:off x="1652167" y="2747233"/>
            <a:ext cx="3860800" cy="545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Font typeface="Proxima Nova"/>
              <a:buNone/>
              <a:defRPr sz="1867">
                <a:latin typeface="Nunito"/>
                <a:ea typeface="Nunito"/>
                <a:cs typeface="Nunito"/>
                <a:sym typeface="Nunito"/>
              </a:defRPr>
            </a:lvl1pPr>
            <a:lvl2pPr lvl="1" algn="ctr">
              <a:spcBef>
                <a:spcPts val="0"/>
              </a:spcBef>
              <a:spcAft>
                <a:spcPts val="0"/>
              </a:spcAft>
              <a:buSzPts val="1400"/>
              <a:buFont typeface="Proxima Nova"/>
              <a:buNone/>
              <a:defRPr sz="1867">
                <a:latin typeface="Proxima Nova"/>
                <a:ea typeface="Proxima Nova"/>
                <a:cs typeface="Proxima Nova"/>
                <a:sym typeface="Proxima Nova"/>
              </a:defRPr>
            </a:lvl2pPr>
            <a:lvl3pPr lvl="2" algn="ctr">
              <a:spcBef>
                <a:spcPts val="0"/>
              </a:spcBef>
              <a:spcAft>
                <a:spcPts val="0"/>
              </a:spcAft>
              <a:buSzPts val="1400"/>
              <a:buFont typeface="Proxima Nova"/>
              <a:buNone/>
              <a:defRPr sz="1867">
                <a:latin typeface="Proxima Nova"/>
                <a:ea typeface="Proxima Nova"/>
                <a:cs typeface="Proxima Nova"/>
                <a:sym typeface="Proxima Nova"/>
              </a:defRPr>
            </a:lvl3pPr>
            <a:lvl4pPr lvl="3" algn="ctr">
              <a:spcBef>
                <a:spcPts val="0"/>
              </a:spcBef>
              <a:spcAft>
                <a:spcPts val="0"/>
              </a:spcAft>
              <a:buSzPts val="1400"/>
              <a:buFont typeface="Proxima Nova"/>
              <a:buNone/>
              <a:defRPr sz="1867">
                <a:latin typeface="Proxima Nova"/>
                <a:ea typeface="Proxima Nova"/>
                <a:cs typeface="Proxima Nova"/>
                <a:sym typeface="Proxima Nova"/>
              </a:defRPr>
            </a:lvl4pPr>
            <a:lvl5pPr lvl="4" algn="ctr">
              <a:spcBef>
                <a:spcPts val="0"/>
              </a:spcBef>
              <a:spcAft>
                <a:spcPts val="0"/>
              </a:spcAft>
              <a:buSzPts val="1400"/>
              <a:buFont typeface="Proxima Nova"/>
              <a:buNone/>
              <a:defRPr sz="1867">
                <a:latin typeface="Proxima Nova"/>
                <a:ea typeface="Proxima Nova"/>
                <a:cs typeface="Proxima Nova"/>
                <a:sym typeface="Proxima Nova"/>
              </a:defRPr>
            </a:lvl5pPr>
            <a:lvl6pPr lvl="5" algn="ctr">
              <a:spcBef>
                <a:spcPts val="0"/>
              </a:spcBef>
              <a:spcAft>
                <a:spcPts val="0"/>
              </a:spcAft>
              <a:buSzPts val="1400"/>
              <a:buFont typeface="Proxima Nova"/>
              <a:buNone/>
              <a:defRPr sz="1867">
                <a:latin typeface="Proxima Nova"/>
                <a:ea typeface="Proxima Nova"/>
                <a:cs typeface="Proxima Nova"/>
                <a:sym typeface="Proxima Nova"/>
              </a:defRPr>
            </a:lvl6pPr>
            <a:lvl7pPr lvl="6" algn="ctr">
              <a:spcBef>
                <a:spcPts val="0"/>
              </a:spcBef>
              <a:spcAft>
                <a:spcPts val="0"/>
              </a:spcAft>
              <a:buSzPts val="1400"/>
              <a:buFont typeface="Proxima Nova"/>
              <a:buNone/>
              <a:defRPr sz="1867">
                <a:latin typeface="Proxima Nova"/>
                <a:ea typeface="Proxima Nova"/>
                <a:cs typeface="Proxima Nova"/>
                <a:sym typeface="Proxima Nova"/>
              </a:defRPr>
            </a:lvl7pPr>
            <a:lvl8pPr lvl="7" algn="ctr">
              <a:spcBef>
                <a:spcPts val="0"/>
              </a:spcBef>
              <a:spcAft>
                <a:spcPts val="0"/>
              </a:spcAft>
              <a:buSzPts val="1400"/>
              <a:buFont typeface="Proxima Nova"/>
              <a:buNone/>
              <a:defRPr sz="1867">
                <a:latin typeface="Proxima Nova"/>
                <a:ea typeface="Proxima Nova"/>
                <a:cs typeface="Proxima Nova"/>
                <a:sym typeface="Proxima Nova"/>
              </a:defRPr>
            </a:lvl8pPr>
            <a:lvl9pPr lvl="8" algn="ctr">
              <a:spcBef>
                <a:spcPts val="0"/>
              </a:spcBef>
              <a:spcAft>
                <a:spcPts val="0"/>
              </a:spcAft>
              <a:buSzPts val="1400"/>
              <a:buFont typeface="Proxima Nova"/>
              <a:buNone/>
              <a:defRPr sz="1867">
                <a:latin typeface="Proxima Nova"/>
                <a:ea typeface="Proxima Nova"/>
                <a:cs typeface="Proxima Nova"/>
                <a:sym typeface="Proxima Nova"/>
              </a:defRPr>
            </a:lvl9pPr>
          </a:lstStyle>
          <a:p>
            <a:endParaRPr/>
          </a:p>
        </p:txBody>
      </p:sp>
      <p:sp>
        <p:nvSpPr>
          <p:cNvPr id="152" name="Google Shape;152;p19"/>
          <p:cNvSpPr txBox="1">
            <a:spLocks noGrp="1"/>
          </p:cNvSpPr>
          <p:nvPr>
            <p:ph type="title" idx="2" hasCustomPrompt="1"/>
          </p:nvPr>
        </p:nvSpPr>
        <p:spPr>
          <a:xfrm>
            <a:off x="1652167" y="1200533"/>
            <a:ext cx="3860800" cy="1458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6400" b="1">
                <a:solidFill>
                  <a:schemeClr val="lt1"/>
                </a:solidFill>
                <a:latin typeface="Roboto Condensed"/>
                <a:ea typeface="Roboto Condensed"/>
                <a:cs typeface="Roboto Condensed"/>
                <a:sym typeface="Roboto Condensed"/>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3" name="Google Shape;153;p19"/>
          <p:cNvSpPr txBox="1">
            <a:spLocks noGrp="1"/>
          </p:cNvSpPr>
          <p:nvPr>
            <p:ph type="title" idx="3"/>
          </p:nvPr>
        </p:nvSpPr>
        <p:spPr>
          <a:xfrm>
            <a:off x="1652167" y="5301500"/>
            <a:ext cx="3860800" cy="5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867">
                <a:latin typeface="Nunito"/>
                <a:ea typeface="Nunito"/>
                <a:cs typeface="Nunito"/>
                <a:sym typeface="Nunito"/>
              </a:defRPr>
            </a:lvl1pPr>
            <a:lvl2pPr lvl="1" algn="ctr" rtl="0">
              <a:spcBef>
                <a:spcPts val="0"/>
              </a:spcBef>
              <a:spcAft>
                <a:spcPts val="0"/>
              </a:spcAft>
              <a:buSzPts val="1400"/>
              <a:buFont typeface="Proxima Nova"/>
              <a:buNone/>
              <a:defRPr sz="1867">
                <a:latin typeface="Proxima Nova"/>
                <a:ea typeface="Proxima Nova"/>
                <a:cs typeface="Proxima Nova"/>
                <a:sym typeface="Proxima Nova"/>
              </a:defRPr>
            </a:lvl2pPr>
            <a:lvl3pPr lvl="2" algn="ctr" rtl="0">
              <a:spcBef>
                <a:spcPts val="0"/>
              </a:spcBef>
              <a:spcAft>
                <a:spcPts val="0"/>
              </a:spcAft>
              <a:buSzPts val="1400"/>
              <a:buFont typeface="Proxima Nova"/>
              <a:buNone/>
              <a:defRPr sz="1867">
                <a:latin typeface="Proxima Nova"/>
                <a:ea typeface="Proxima Nova"/>
                <a:cs typeface="Proxima Nova"/>
                <a:sym typeface="Proxima Nova"/>
              </a:defRPr>
            </a:lvl3pPr>
            <a:lvl4pPr lvl="3" algn="ctr" rtl="0">
              <a:spcBef>
                <a:spcPts val="0"/>
              </a:spcBef>
              <a:spcAft>
                <a:spcPts val="0"/>
              </a:spcAft>
              <a:buSzPts val="1400"/>
              <a:buFont typeface="Proxima Nova"/>
              <a:buNone/>
              <a:defRPr sz="1867">
                <a:latin typeface="Proxima Nova"/>
                <a:ea typeface="Proxima Nova"/>
                <a:cs typeface="Proxima Nova"/>
                <a:sym typeface="Proxima Nova"/>
              </a:defRPr>
            </a:lvl4pPr>
            <a:lvl5pPr lvl="4" algn="ctr" rtl="0">
              <a:spcBef>
                <a:spcPts val="0"/>
              </a:spcBef>
              <a:spcAft>
                <a:spcPts val="0"/>
              </a:spcAft>
              <a:buSzPts val="1400"/>
              <a:buFont typeface="Proxima Nova"/>
              <a:buNone/>
              <a:defRPr sz="1867">
                <a:latin typeface="Proxima Nova"/>
                <a:ea typeface="Proxima Nova"/>
                <a:cs typeface="Proxima Nova"/>
                <a:sym typeface="Proxima Nova"/>
              </a:defRPr>
            </a:lvl5pPr>
            <a:lvl6pPr lvl="5" algn="ctr" rtl="0">
              <a:spcBef>
                <a:spcPts val="0"/>
              </a:spcBef>
              <a:spcAft>
                <a:spcPts val="0"/>
              </a:spcAft>
              <a:buSzPts val="1400"/>
              <a:buFont typeface="Proxima Nova"/>
              <a:buNone/>
              <a:defRPr sz="1867">
                <a:latin typeface="Proxima Nova"/>
                <a:ea typeface="Proxima Nova"/>
                <a:cs typeface="Proxima Nova"/>
                <a:sym typeface="Proxima Nova"/>
              </a:defRPr>
            </a:lvl6pPr>
            <a:lvl7pPr lvl="6" algn="ctr" rtl="0">
              <a:spcBef>
                <a:spcPts val="0"/>
              </a:spcBef>
              <a:spcAft>
                <a:spcPts val="0"/>
              </a:spcAft>
              <a:buSzPts val="1400"/>
              <a:buFont typeface="Proxima Nova"/>
              <a:buNone/>
              <a:defRPr sz="1867">
                <a:latin typeface="Proxima Nova"/>
                <a:ea typeface="Proxima Nova"/>
                <a:cs typeface="Proxima Nova"/>
                <a:sym typeface="Proxima Nova"/>
              </a:defRPr>
            </a:lvl7pPr>
            <a:lvl8pPr lvl="7" algn="ctr" rtl="0">
              <a:spcBef>
                <a:spcPts val="0"/>
              </a:spcBef>
              <a:spcAft>
                <a:spcPts val="0"/>
              </a:spcAft>
              <a:buSzPts val="1400"/>
              <a:buFont typeface="Proxima Nova"/>
              <a:buNone/>
              <a:defRPr sz="1867">
                <a:latin typeface="Proxima Nova"/>
                <a:ea typeface="Proxima Nova"/>
                <a:cs typeface="Proxima Nova"/>
                <a:sym typeface="Proxima Nova"/>
              </a:defRPr>
            </a:lvl8pPr>
            <a:lvl9pPr lvl="8" algn="ctr" rtl="0">
              <a:spcBef>
                <a:spcPts val="0"/>
              </a:spcBef>
              <a:spcAft>
                <a:spcPts val="0"/>
              </a:spcAft>
              <a:buSzPts val="1400"/>
              <a:buFont typeface="Proxima Nova"/>
              <a:buNone/>
              <a:defRPr sz="1867">
                <a:latin typeface="Proxima Nova"/>
                <a:ea typeface="Proxima Nova"/>
                <a:cs typeface="Proxima Nova"/>
                <a:sym typeface="Proxima Nova"/>
              </a:defRPr>
            </a:lvl9pPr>
          </a:lstStyle>
          <a:p>
            <a:endParaRPr/>
          </a:p>
        </p:txBody>
      </p:sp>
      <p:sp>
        <p:nvSpPr>
          <p:cNvPr id="154" name="Google Shape;154;p19"/>
          <p:cNvSpPr txBox="1">
            <a:spLocks noGrp="1"/>
          </p:cNvSpPr>
          <p:nvPr>
            <p:ph type="title" idx="4" hasCustomPrompt="1"/>
          </p:nvPr>
        </p:nvSpPr>
        <p:spPr>
          <a:xfrm>
            <a:off x="1652167" y="3754800"/>
            <a:ext cx="3860800" cy="1458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6400" b="1">
                <a:solidFill>
                  <a:schemeClr val="lt1"/>
                </a:solidFill>
                <a:latin typeface="Roboto Condensed"/>
                <a:ea typeface="Roboto Condensed"/>
                <a:cs typeface="Roboto Condensed"/>
                <a:sym typeface="Roboto Condensed"/>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1811342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55"/>
        <p:cNvGrpSpPr/>
        <p:nvPr/>
      </p:nvGrpSpPr>
      <p:grpSpPr>
        <a:xfrm>
          <a:off x="0" y="0"/>
          <a:ext cx="0" cy="0"/>
          <a:chOff x="0" y="0"/>
          <a:chExt cx="0" cy="0"/>
        </a:xfrm>
      </p:grpSpPr>
      <p:sp>
        <p:nvSpPr>
          <p:cNvPr id="156" name="Google Shape;156;p20"/>
          <p:cNvSpPr/>
          <p:nvPr/>
        </p:nvSpPr>
        <p:spPr>
          <a:xfrm rot="-3232288" flipH="1">
            <a:off x="1047634" y="5657687"/>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20"/>
          <p:cNvSpPr/>
          <p:nvPr/>
        </p:nvSpPr>
        <p:spPr>
          <a:xfrm rot="1709989" flipH="1">
            <a:off x="473532" y="532457"/>
            <a:ext cx="413283" cy="373729"/>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0"/>
          <p:cNvSpPr/>
          <p:nvPr/>
        </p:nvSpPr>
        <p:spPr>
          <a:xfrm rot="469192" flipH="1">
            <a:off x="10813076" y="3278638"/>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0"/>
          <p:cNvSpPr txBox="1">
            <a:spLocks noGrp="1"/>
          </p:cNvSpPr>
          <p:nvPr>
            <p:ph type="title"/>
          </p:nvPr>
        </p:nvSpPr>
        <p:spPr>
          <a:xfrm>
            <a:off x="1098200" y="2672600"/>
            <a:ext cx="4846000" cy="5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867">
                <a:latin typeface="Nunito"/>
                <a:ea typeface="Nunito"/>
                <a:cs typeface="Nunito"/>
                <a:sym typeface="Nunito"/>
              </a:defRPr>
            </a:lvl1pPr>
            <a:lvl2pPr lvl="1" algn="ctr" rtl="0">
              <a:spcBef>
                <a:spcPts val="0"/>
              </a:spcBef>
              <a:spcAft>
                <a:spcPts val="0"/>
              </a:spcAft>
              <a:buSzPts val="1400"/>
              <a:buFont typeface="Proxima Nova"/>
              <a:buNone/>
              <a:defRPr sz="1867">
                <a:latin typeface="Proxima Nova"/>
                <a:ea typeface="Proxima Nova"/>
                <a:cs typeface="Proxima Nova"/>
                <a:sym typeface="Proxima Nova"/>
              </a:defRPr>
            </a:lvl2pPr>
            <a:lvl3pPr lvl="2" algn="ctr" rtl="0">
              <a:spcBef>
                <a:spcPts val="0"/>
              </a:spcBef>
              <a:spcAft>
                <a:spcPts val="0"/>
              </a:spcAft>
              <a:buSzPts val="1400"/>
              <a:buFont typeface="Proxima Nova"/>
              <a:buNone/>
              <a:defRPr sz="1867">
                <a:latin typeface="Proxima Nova"/>
                <a:ea typeface="Proxima Nova"/>
                <a:cs typeface="Proxima Nova"/>
                <a:sym typeface="Proxima Nova"/>
              </a:defRPr>
            </a:lvl3pPr>
            <a:lvl4pPr lvl="3" algn="ctr" rtl="0">
              <a:spcBef>
                <a:spcPts val="0"/>
              </a:spcBef>
              <a:spcAft>
                <a:spcPts val="0"/>
              </a:spcAft>
              <a:buSzPts val="1400"/>
              <a:buFont typeface="Proxima Nova"/>
              <a:buNone/>
              <a:defRPr sz="1867">
                <a:latin typeface="Proxima Nova"/>
                <a:ea typeface="Proxima Nova"/>
                <a:cs typeface="Proxima Nova"/>
                <a:sym typeface="Proxima Nova"/>
              </a:defRPr>
            </a:lvl4pPr>
            <a:lvl5pPr lvl="4" algn="ctr" rtl="0">
              <a:spcBef>
                <a:spcPts val="0"/>
              </a:spcBef>
              <a:spcAft>
                <a:spcPts val="0"/>
              </a:spcAft>
              <a:buSzPts val="1400"/>
              <a:buFont typeface="Proxima Nova"/>
              <a:buNone/>
              <a:defRPr sz="1867">
                <a:latin typeface="Proxima Nova"/>
                <a:ea typeface="Proxima Nova"/>
                <a:cs typeface="Proxima Nova"/>
                <a:sym typeface="Proxima Nova"/>
              </a:defRPr>
            </a:lvl5pPr>
            <a:lvl6pPr lvl="5" algn="ctr" rtl="0">
              <a:spcBef>
                <a:spcPts val="0"/>
              </a:spcBef>
              <a:spcAft>
                <a:spcPts val="0"/>
              </a:spcAft>
              <a:buSzPts val="1400"/>
              <a:buFont typeface="Proxima Nova"/>
              <a:buNone/>
              <a:defRPr sz="1867">
                <a:latin typeface="Proxima Nova"/>
                <a:ea typeface="Proxima Nova"/>
                <a:cs typeface="Proxima Nova"/>
                <a:sym typeface="Proxima Nova"/>
              </a:defRPr>
            </a:lvl6pPr>
            <a:lvl7pPr lvl="6" algn="ctr" rtl="0">
              <a:spcBef>
                <a:spcPts val="0"/>
              </a:spcBef>
              <a:spcAft>
                <a:spcPts val="0"/>
              </a:spcAft>
              <a:buSzPts val="1400"/>
              <a:buFont typeface="Proxima Nova"/>
              <a:buNone/>
              <a:defRPr sz="1867">
                <a:latin typeface="Proxima Nova"/>
                <a:ea typeface="Proxima Nova"/>
                <a:cs typeface="Proxima Nova"/>
                <a:sym typeface="Proxima Nova"/>
              </a:defRPr>
            </a:lvl7pPr>
            <a:lvl8pPr lvl="7" algn="ctr" rtl="0">
              <a:spcBef>
                <a:spcPts val="0"/>
              </a:spcBef>
              <a:spcAft>
                <a:spcPts val="0"/>
              </a:spcAft>
              <a:buSzPts val="1400"/>
              <a:buFont typeface="Proxima Nova"/>
              <a:buNone/>
              <a:defRPr sz="1867">
                <a:latin typeface="Proxima Nova"/>
                <a:ea typeface="Proxima Nova"/>
                <a:cs typeface="Proxima Nova"/>
                <a:sym typeface="Proxima Nova"/>
              </a:defRPr>
            </a:lvl8pPr>
            <a:lvl9pPr lvl="8" algn="ctr" rtl="0">
              <a:spcBef>
                <a:spcPts val="0"/>
              </a:spcBef>
              <a:spcAft>
                <a:spcPts val="0"/>
              </a:spcAft>
              <a:buSzPts val="1400"/>
              <a:buFont typeface="Proxima Nova"/>
              <a:buNone/>
              <a:defRPr sz="1867">
                <a:latin typeface="Proxima Nova"/>
                <a:ea typeface="Proxima Nova"/>
                <a:cs typeface="Proxima Nova"/>
                <a:sym typeface="Proxima Nova"/>
              </a:defRPr>
            </a:lvl9pPr>
          </a:lstStyle>
          <a:p>
            <a:endParaRPr/>
          </a:p>
        </p:txBody>
      </p:sp>
      <p:sp>
        <p:nvSpPr>
          <p:cNvPr id="160" name="Google Shape;160;p20"/>
          <p:cNvSpPr txBox="1">
            <a:spLocks noGrp="1"/>
          </p:cNvSpPr>
          <p:nvPr>
            <p:ph type="title" idx="2" hasCustomPrompt="1"/>
          </p:nvPr>
        </p:nvSpPr>
        <p:spPr>
          <a:xfrm>
            <a:off x="1591000" y="1519400"/>
            <a:ext cx="3860800" cy="145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b="1">
                <a:latin typeface="Roboto Condensed"/>
                <a:ea typeface="Roboto Condensed"/>
                <a:cs typeface="Roboto Condensed"/>
                <a:sym typeface="Roboto Condensed"/>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61" name="Google Shape;161;p20"/>
          <p:cNvSpPr txBox="1">
            <a:spLocks noGrp="1"/>
          </p:cNvSpPr>
          <p:nvPr>
            <p:ph type="title" idx="3"/>
          </p:nvPr>
        </p:nvSpPr>
        <p:spPr>
          <a:xfrm>
            <a:off x="1098400" y="5294767"/>
            <a:ext cx="4846000" cy="5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867">
                <a:latin typeface="Nunito"/>
                <a:ea typeface="Nunito"/>
                <a:cs typeface="Nunito"/>
                <a:sym typeface="Nunito"/>
              </a:defRPr>
            </a:lvl1pPr>
            <a:lvl2pPr lvl="1" algn="ctr" rtl="0">
              <a:spcBef>
                <a:spcPts val="0"/>
              </a:spcBef>
              <a:spcAft>
                <a:spcPts val="0"/>
              </a:spcAft>
              <a:buSzPts val="1400"/>
              <a:buFont typeface="Proxima Nova"/>
              <a:buNone/>
              <a:defRPr sz="1867">
                <a:latin typeface="Proxima Nova"/>
                <a:ea typeface="Proxima Nova"/>
                <a:cs typeface="Proxima Nova"/>
                <a:sym typeface="Proxima Nova"/>
              </a:defRPr>
            </a:lvl2pPr>
            <a:lvl3pPr lvl="2" algn="ctr" rtl="0">
              <a:spcBef>
                <a:spcPts val="0"/>
              </a:spcBef>
              <a:spcAft>
                <a:spcPts val="0"/>
              </a:spcAft>
              <a:buSzPts val="1400"/>
              <a:buFont typeface="Proxima Nova"/>
              <a:buNone/>
              <a:defRPr sz="1867">
                <a:latin typeface="Proxima Nova"/>
                <a:ea typeface="Proxima Nova"/>
                <a:cs typeface="Proxima Nova"/>
                <a:sym typeface="Proxima Nova"/>
              </a:defRPr>
            </a:lvl3pPr>
            <a:lvl4pPr lvl="3" algn="ctr" rtl="0">
              <a:spcBef>
                <a:spcPts val="0"/>
              </a:spcBef>
              <a:spcAft>
                <a:spcPts val="0"/>
              </a:spcAft>
              <a:buSzPts val="1400"/>
              <a:buFont typeface="Proxima Nova"/>
              <a:buNone/>
              <a:defRPr sz="1867">
                <a:latin typeface="Proxima Nova"/>
                <a:ea typeface="Proxima Nova"/>
                <a:cs typeface="Proxima Nova"/>
                <a:sym typeface="Proxima Nova"/>
              </a:defRPr>
            </a:lvl4pPr>
            <a:lvl5pPr lvl="4" algn="ctr" rtl="0">
              <a:spcBef>
                <a:spcPts val="0"/>
              </a:spcBef>
              <a:spcAft>
                <a:spcPts val="0"/>
              </a:spcAft>
              <a:buSzPts val="1400"/>
              <a:buFont typeface="Proxima Nova"/>
              <a:buNone/>
              <a:defRPr sz="1867">
                <a:latin typeface="Proxima Nova"/>
                <a:ea typeface="Proxima Nova"/>
                <a:cs typeface="Proxima Nova"/>
                <a:sym typeface="Proxima Nova"/>
              </a:defRPr>
            </a:lvl5pPr>
            <a:lvl6pPr lvl="5" algn="ctr" rtl="0">
              <a:spcBef>
                <a:spcPts val="0"/>
              </a:spcBef>
              <a:spcAft>
                <a:spcPts val="0"/>
              </a:spcAft>
              <a:buSzPts val="1400"/>
              <a:buFont typeface="Proxima Nova"/>
              <a:buNone/>
              <a:defRPr sz="1867">
                <a:latin typeface="Proxima Nova"/>
                <a:ea typeface="Proxima Nova"/>
                <a:cs typeface="Proxima Nova"/>
                <a:sym typeface="Proxima Nova"/>
              </a:defRPr>
            </a:lvl6pPr>
            <a:lvl7pPr lvl="6" algn="ctr" rtl="0">
              <a:spcBef>
                <a:spcPts val="0"/>
              </a:spcBef>
              <a:spcAft>
                <a:spcPts val="0"/>
              </a:spcAft>
              <a:buSzPts val="1400"/>
              <a:buFont typeface="Proxima Nova"/>
              <a:buNone/>
              <a:defRPr sz="1867">
                <a:latin typeface="Proxima Nova"/>
                <a:ea typeface="Proxima Nova"/>
                <a:cs typeface="Proxima Nova"/>
                <a:sym typeface="Proxima Nova"/>
              </a:defRPr>
            </a:lvl7pPr>
            <a:lvl8pPr lvl="7" algn="ctr" rtl="0">
              <a:spcBef>
                <a:spcPts val="0"/>
              </a:spcBef>
              <a:spcAft>
                <a:spcPts val="0"/>
              </a:spcAft>
              <a:buSzPts val="1400"/>
              <a:buFont typeface="Proxima Nova"/>
              <a:buNone/>
              <a:defRPr sz="1867">
                <a:latin typeface="Proxima Nova"/>
                <a:ea typeface="Proxima Nova"/>
                <a:cs typeface="Proxima Nova"/>
                <a:sym typeface="Proxima Nova"/>
              </a:defRPr>
            </a:lvl8pPr>
            <a:lvl9pPr lvl="8" algn="ctr" rtl="0">
              <a:spcBef>
                <a:spcPts val="0"/>
              </a:spcBef>
              <a:spcAft>
                <a:spcPts val="0"/>
              </a:spcAft>
              <a:buSzPts val="1400"/>
              <a:buFont typeface="Proxima Nova"/>
              <a:buNone/>
              <a:defRPr sz="1867">
                <a:latin typeface="Proxima Nova"/>
                <a:ea typeface="Proxima Nova"/>
                <a:cs typeface="Proxima Nova"/>
                <a:sym typeface="Proxima Nova"/>
              </a:defRPr>
            </a:lvl9pPr>
          </a:lstStyle>
          <a:p>
            <a:endParaRPr/>
          </a:p>
        </p:txBody>
      </p:sp>
      <p:sp>
        <p:nvSpPr>
          <p:cNvPr id="162" name="Google Shape;162;p20"/>
          <p:cNvSpPr txBox="1">
            <a:spLocks noGrp="1"/>
          </p:cNvSpPr>
          <p:nvPr>
            <p:ph type="title" idx="4" hasCustomPrompt="1"/>
          </p:nvPr>
        </p:nvSpPr>
        <p:spPr>
          <a:xfrm>
            <a:off x="1591000" y="4161200"/>
            <a:ext cx="3860800" cy="145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b="1">
                <a:latin typeface="Roboto Condensed"/>
                <a:ea typeface="Roboto Condensed"/>
                <a:cs typeface="Roboto Condensed"/>
                <a:sym typeface="Roboto Condensed"/>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63" name="Google Shape;163;p20"/>
          <p:cNvSpPr txBox="1">
            <a:spLocks noGrp="1"/>
          </p:cNvSpPr>
          <p:nvPr>
            <p:ph type="title" idx="5"/>
          </p:nvPr>
        </p:nvSpPr>
        <p:spPr>
          <a:xfrm>
            <a:off x="6247800" y="2658433"/>
            <a:ext cx="4846000" cy="5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867">
                <a:latin typeface="Nunito"/>
                <a:ea typeface="Nunito"/>
                <a:cs typeface="Nunito"/>
                <a:sym typeface="Nunito"/>
              </a:defRPr>
            </a:lvl1pPr>
            <a:lvl2pPr lvl="1" algn="ctr" rtl="0">
              <a:spcBef>
                <a:spcPts val="0"/>
              </a:spcBef>
              <a:spcAft>
                <a:spcPts val="0"/>
              </a:spcAft>
              <a:buSzPts val="1400"/>
              <a:buFont typeface="Proxima Nova"/>
              <a:buNone/>
              <a:defRPr sz="1867">
                <a:latin typeface="Proxima Nova"/>
                <a:ea typeface="Proxima Nova"/>
                <a:cs typeface="Proxima Nova"/>
                <a:sym typeface="Proxima Nova"/>
              </a:defRPr>
            </a:lvl2pPr>
            <a:lvl3pPr lvl="2" algn="ctr" rtl="0">
              <a:spcBef>
                <a:spcPts val="0"/>
              </a:spcBef>
              <a:spcAft>
                <a:spcPts val="0"/>
              </a:spcAft>
              <a:buSzPts val="1400"/>
              <a:buFont typeface="Proxima Nova"/>
              <a:buNone/>
              <a:defRPr sz="1867">
                <a:latin typeface="Proxima Nova"/>
                <a:ea typeface="Proxima Nova"/>
                <a:cs typeface="Proxima Nova"/>
                <a:sym typeface="Proxima Nova"/>
              </a:defRPr>
            </a:lvl3pPr>
            <a:lvl4pPr lvl="3" algn="ctr" rtl="0">
              <a:spcBef>
                <a:spcPts val="0"/>
              </a:spcBef>
              <a:spcAft>
                <a:spcPts val="0"/>
              </a:spcAft>
              <a:buSzPts val="1400"/>
              <a:buFont typeface="Proxima Nova"/>
              <a:buNone/>
              <a:defRPr sz="1867">
                <a:latin typeface="Proxima Nova"/>
                <a:ea typeface="Proxima Nova"/>
                <a:cs typeface="Proxima Nova"/>
                <a:sym typeface="Proxima Nova"/>
              </a:defRPr>
            </a:lvl4pPr>
            <a:lvl5pPr lvl="4" algn="ctr" rtl="0">
              <a:spcBef>
                <a:spcPts val="0"/>
              </a:spcBef>
              <a:spcAft>
                <a:spcPts val="0"/>
              </a:spcAft>
              <a:buSzPts val="1400"/>
              <a:buFont typeface="Proxima Nova"/>
              <a:buNone/>
              <a:defRPr sz="1867">
                <a:latin typeface="Proxima Nova"/>
                <a:ea typeface="Proxima Nova"/>
                <a:cs typeface="Proxima Nova"/>
                <a:sym typeface="Proxima Nova"/>
              </a:defRPr>
            </a:lvl5pPr>
            <a:lvl6pPr lvl="5" algn="ctr" rtl="0">
              <a:spcBef>
                <a:spcPts val="0"/>
              </a:spcBef>
              <a:spcAft>
                <a:spcPts val="0"/>
              </a:spcAft>
              <a:buSzPts val="1400"/>
              <a:buFont typeface="Proxima Nova"/>
              <a:buNone/>
              <a:defRPr sz="1867">
                <a:latin typeface="Proxima Nova"/>
                <a:ea typeface="Proxima Nova"/>
                <a:cs typeface="Proxima Nova"/>
                <a:sym typeface="Proxima Nova"/>
              </a:defRPr>
            </a:lvl6pPr>
            <a:lvl7pPr lvl="6" algn="ctr" rtl="0">
              <a:spcBef>
                <a:spcPts val="0"/>
              </a:spcBef>
              <a:spcAft>
                <a:spcPts val="0"/>
              </a:spcAft>
              <a:buSzPts val="1400"/>
              <a:buFont typeface="Proxima Nova"/>
              <a:buNone/>
              <a:defRPr sz="1867">
                <a:latin typeface="Proxima Nova"/>
                <a:ea typeface="Proxima Nova"/>
                <a:cs typeface="Proxima Nova"/>
                <a:sym typeface="Proxima Nova"/>
              </a:defRPr>
            </a:lvl7pPr>
            <a:lvl8pPr lvl="7" algn="ctr" rtl="0">
              <a:spcBef>
                <a:spcPts val="0"/>
              </a:spcBef>
              <a:spcAft>
                <a:spcPts val="0"/>
              </a:spcAft>
              <a:buSzPts val="1400"/>
              <a:buFont typeface="Proxima Nova"/>
              <a:buNone/>
              <a:defRPr sz="1867">
                <a:latin typeface="Proxima Nova"/>
                <a:ea typeface="Proxima Nova"/>
                <a:cs typeface="Proxima Nova"/>
                <a:sym typeface="Proxima Nova"/>
              </a:defRPr>
            </a:lvl8pPr>
            <a:lvl9pPr lvl="8" algn="ctr" rtl="0">
              <a:spcBef>
                <a:spcPts val="0"/>
              </a:spcBef>
              <a:spcAft>
                <a:spcPts val="0"/>
              </a:spcAft>
              <a:buSzPts val="1400"/>
              <a:buFont typeface="Proxima Nova"/>
              <a:buNone/>
              <a:defRPr sz="1867">
                <a:latin typeface="Proxima Nova"/>
                <a:ea typeface="Proxima Nova"/>
                <a:cs typeface="Proxima Nova"/>
                <a:sym typeface="Proxima Nova"/>
              </a:defRPr>
            </a:lvl9pPr>
          </a:lstStyle>
          <a:p>
            <a:endParaRPr/>
          </a:p>
        </p:txBody>
      </p:sp>
      <p:sp>
        <p:nvSpPr>
          <p:cNvPr id="164" name="Google Shape;164;p20"/>
          <p:cNvSpPr txBox="1">
            <a:spLocks noGrp="1"/>
          </p:cNvSpPr>
          <p:nvPr>
            <p:ph type="title" idx="6" hasCustomPrompt="1"/>
          </p:nvPr>
        </p:nvSpPr>
        <p:spPr>
          <a:xfrm>
            <a:off x="6740467" y="1519400"/>
            <a:ext cx="3860800" cy="145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b="1">
                <a:latin typeface="Roboto Condensed"/>
                <a:ea typeface="Roboto Condensed"/>
                <a:cs typeface="Roboto Condensed"/>
                <a:sym typeface="Roboto Condensed"/>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65" name="Google Shape;165;p20"/>
          <p:cNvSpPr txBox="1">
            <a:spLocks noGrp="1"/>
          </p:cNvSpPr>
          <p:nvPr>
            <p:ph type="title" idx="7"/>
          </p:nvPr>
        </p:nvSpPr>
        <p:spPr>
          <a:xfrm>
            <a:off x="6247800" y="5294767"/>
            <a:ext cx="4846000" cy="5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867">
                <a:latin typeface="Nunito"/>
                <a:ea typeface="Nunito"/>
                <a:cs typeface="Nunito"/>
                <a:sym typeface="Nunito"/>
              </a:defRPr>
            </a:lvl1pPr>
            <a:lvl2pPr lvl="1" algn="ctr" rtl="0">
              <a:spcBef>
                <a:spcPts val="0"/>
              </a:spcBef>
              <a:spcAft>
                <a:spcPts val="0"/>
              </a:spcAft>
              <a:buSzPts val="1400"/>
              <a:buFont typeface="Proxima Nova"/>
              <a:buNone/>
              <a:defRPr sz="1867">
                <a:latin typeface="Proxima Nova"/>
                <a:ea typeface="Proxima Nova"/>
                <a:cs typeface="Proxima Nova"/>
                <a:sym typeface="Proxima Nova"/>
              </a:defRPr>
            </a:lvl2pPr>
            <a:lvl3pPr lvl="2" algn="ctr" rtl="0">
              <a:spcBef>
                <a:spcPts val="0"/>
              </a:spcBef>
              <a:spcAft>
                <a:spcPts val="0"/>
              </a:spcAft>
              <a:buSzPts val="1400"/>
              <a:buFont typeface="Proxima Nova"/>
              <a:buNone/>
              <a:defRPr sz="1867">
                <a:latin typeface="Proxima Nova"/>
                <a:ea typeface="Proxima Nova"/>
                <a:cs typeface="Proxima Nova"/>
                <a:sym typeface="Proxima Nova"/>
              </a:defRPr>
            </a:lvl3pPr>
            <a:lvl4pPr lvl="3" algn="ctr" rtl="0">
              <a:spcBef>
                <a:spcPts val="0"/>
              </a:spcBef>
              <a:spcAft>
                <a:spcPts val="0"/>
              </a:spcAft>
              <a:buSzPts val="1400"/>
              <a:buFont typeface="Proxima Nova"/>
              <a:buNone/>
              <a:defRPr sz="1867">
                <a:latin typeface="Proxima Nova"/>
                <a:ea typeface="Proxima Nova"/>
                <a:cs typeface="Proxima Nova"/>
                <a:sym typeface="Proxima Nova"/>
              </a:defRPr>
            </a:lvl4pPr>
            <a:lvl5pPr lvl="4" algn="ctr" rtl="0">
              <a:spcBef>
                <a:spcPts val="0"/>
              </a:spcBef>
              <a:spcAft>
                <a:spcPts val="0"/>
              </a:spcAft>
              <a:buSzPts val="1400"/>
              <a:buFont typeface="Proxima Nova"/>
              <a:buNone/>
              <a:defRPr sz="1867">
                <a:latin typeface="Proxima Nova"/>
                <a:ea typeface="Proxima Nova"/>
                <a:cs typeface="Proxima Nova"/>
                <a:sym typeface="Proxima Nova"/>
              </a:defRPr>
            </a:lvl5pPr>
            <a:lvl6pPr lvl="5" algn="ctr" rtl="0">
              <a:spcBef>
                <a:spcPts val="0"/>
              </a:spcBef>
              <a:spcAft>
                <a:spcPts val="0"/>
              </a:spcAft>
              <a:buSzPts val="1400"/>
              <a:buFont typeface="Proxima Nova"/>
              <a:buNone/>
              <a:defRPr sz="1867">
                <a:latin typeface="Proxima Nova"/>
                <a:ea typeface="Proxima Nova"/>
                <a:cs typeface="Proxima Nova"/>
                <a:sym typeface="Proxima Nova"/>
              </a:defRPr>
            </a:lvl6pPr>
            <a:lvl7pPr lvl="6" algn="ctr" rtl="0">
              <a:spcBef>
                <a:spcPts val="0"/>
              </a:spcBef>
              <a:spcAft>
                <a:spcPts val="0"/>
              </a:spcAft>
              <a:buSzPts val="1400"/>
              <a:buFont typeface="Proxima Nova"/>
              <a:buNone/>
              <a:defRPr sz="1867">
                <a:latin typeface="Proxima Nova"/>
                <a:ea typeface="Proxima Nova"/>
                <a:cs typeface="Proxima Nova"/>
                <a:sym typeface="Proxima Nova"/>
              </a:defRPr>
            </a:lvl7pPr>
            <a:lvl8pPr lvl="7" algn="ctr" rtl="0">
              <a:spcBef>
                <a:spcPts val="0"/>
              </a:spcBef>
              <a:spcAft>
                <a:spcPts val="0"/>
              </a:spcAft>
              <a:buSzPts val="1400"/>
              <a:buFont typeface="Proxima Nova"/>
              <a:buNone/>
              <a:defRPr sz="1867">
                <a:latin typeface="Proxima Nova"/>
                <a:ea typeface="Proxima Nova"/>
                <a:cs typeface="Proxima Nova"/>
                <a:sym typeface="Proxima Nova"/>
              </a:defRPr>
            </a:lvl8pPr>
            <a:lvl9pPr lvl="8" algn="ctr" rtl="0">
              <a:spcBef>
                <a:spcPts val="0"/>
              </a:spcBef>
              <a:spcAft>
                <a:spcPts val="0"/>
              </a:spcAft>
              <a:buSzPts val="1400"/>
              <a:buFont typeface="Proxima Nova"/>
              <a:buNone/>
              <a:defRPr sz="1867">
                <a:latin typeface="Proxima Nova"/>
                <a:ea typeface="Proxima Nova"/>
                <a:cs typeface="Proxima Nova"/>
                <a:sym typeface="Proxima Nova"/>
              </a:defRPr>
            </a:lvl9pPr>
          </a:lstStyle>
          <a:p>
            <a:endParaRPr/>
          </a:p>
        </p:txBody>
      </p:sp>
      <p:sp>
        <p:nvSpPr>
          <p:cNvPr id="166" name="Google Shape;166;p20"/>
          <p:cNvSpPr txBox="1">
            <a:spLocks noGrp="1"/>
          </p:cNvSpPr>
          <p:nvPr>
            <p:ph type="title" idx="8" hasCustomPrompt="1"/>
          </p:nvPr>
        </p:nvSpPr>
        <p:spPr>
          <a:xfrm>
            <a:off x="6740467" y="4161200"/>
            <a:ext cx="3860800" cy="145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b="1">
                <a:latin typeface="Roboto Condensed"/>
                <a:ea typeface="Roboto Condensed"/>
                <a:cs typeface="Roboto Condensed"/>
                <a:sym typeface="Roboto Condensed"/>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1089804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7"/>
        <p:cNvGrpSpPr/>
        <p:nvPr/>
      </p:nvGrpSpPr>
      <p:grpSpPr>
        <a:xfrm>
          <a:off x="0" y="0"/>
          <a:ext cx="0" cy="0"/>
          <a:chOff x="0" y="0"/>
          <a:chExt cx="0" cy="0"/>
        </a:xfrm>
      </p:grpSpPr>
      <p:sp>
        <p:nvSpPr>
          <p:cNvPr id="168" name="Google Shape;168;p21"/>
          <p:cNvSpPr/>
          <p:nvPr/>
        </p:nvSpPr>
        <p:spPr>
          <a:xfrm rot="3670804">
            <a:off x="-14664" y="3697590"/>
            <a:ext cx="1318512" cy="119282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21"/>
          <p:cNvSpPr/>
          <p:nvPr/>
        </p:nvSpPr>
        <p:spPr>
          <a:xfrm rot="-469192">
            <a:off x="10004544" y="1281472"/>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1"/>
          <p:cNvSpPr/>
          <p:nvPr/>
        </p:nvSpPr>
        <p:spPr>
          <a:xfrm rot="-468609">
            <a:off x="1709798" y="5633322"/>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1"/>
          <p:cNvSpPr txBox="1">
            <a:spLocks noGrp="1"/>
          </p:cNvSpPr>
          <p:nvPr>
            <p:ph type="title"/>
          </p:nvPr>
        </p:nvSpPr>
        <p:spPr>
          <a:xfrm>
            <a:off x="950967" y="719333"/>
            <a:ext cx="10290000" cy="753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9pPr>
          </a:lstStyle>
          <a:p>
            <a:endParaRPr/>
          </a:p>
        </p:txBody>
      </p:sp>
      <p:sp>
        <p:nvSpPr>
          <p:cNvPr id="172" name="Google Shape;172;p21"/>
          <p:cNvSpPr txBox="1">
            <a:spLocks noGrp="1"/>
          </p:cNvSpPr>
          <p:nvPr>
            <p:ph type="subTitle" idx="1"/>
          </p:nvPr>
        </p:nvSpPr>
        <p:spPr>
          <a:xfrm>
            <a:off x="5042733" y="2268100"/>
            <a:ext cx="4013600" cy="6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Condensed"/>
              <a:buNone/>
              <a:defRPr sz="32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9pPr>
          </a:lstStyle>
          <a:p>
            <a:endParaRPr/>
          </a:p>
        </p:txBody>
      </p:sp>
      <p:sp>
        <p:nvSpPr>
          <p:cNvPr id="173" name="Google Shape;173;p21"/>
          <p:cNvSpPr txBox="1">
            <a:spLocks noGrp="1"/>
          </p:cNvSpPr>
          <p:nvPr>
            <p:ph type="subTitle" idx="2"/>
          </p:nvPr>
        </p:nvSpPr>
        <p:spPr>
          <a:xfrm>
            <a:off x="3073148" y="4326900"/>
            <a:ext cx="4013600" cy="67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Roboto Condensed"/>
              <a:buNone/>
              <a:defRPr sz="32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9pPr>
          </a:lstStyle>
          <a:p>
            <a:endParaRPr/>
          </a:p>
        </p:txBody>
      </p:sp>
      <p:sp>
        <p:nvSpPr>
          <p:cNvPr id="174" name="Google Shape;174;p21"/>
          <p:cNvSpPr txBox="1">
            <a:spLocks noGrp="1"/>
          </p:cNvSpPr>
          <p:nvPr>
            <p:ph type="subTitle" idx="3"/>
          </p:nvPr>
        </p:nvSpPr>
        <p:spPr>
          <a:xfrm>
            <a:off x="5042733" y="2895633"/>
            <a:ext cx="4013600" cy="9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75" name="Google Shape;175;p21"/>
          <p:cNvSpPr txBox="1">
            <a:spLocks noGrp="1"/>
          </p:cNvSpPr>
          <p:nvPr>
            <p:ph type="subTitle" idx="4"/>
          </p:nvPr>
        </p:nvSpPr>
        <p:spPr>
          <a:xfrm>
            <a:off x="3073148" y="4954433"/>
            <a:ext cx="4013600" cy="90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110687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76"/>
        <p:cNvGrpSpPr/>
        <p:nvPr/>
      </p:nvGrpSpPr>
      <p:grpSpPr>
        <a:xfrm>
          <a:off x="0" y="0"/>
          <a:ext cx="0" cy="0"/>
          <a:chOff x="0" y="0"/>
          <a:chExt cx="0" cy="0"/>
        </a:xfrm>
      </p:grpSpPr>
      <p:sp>
        <p:nvSpPr>
          <p:cNvPr id="177" name="Google Shape;177;p22"/>
          <p:cNvSpPr/>
          <p:nvPr/>
        </p:nvSpPr>
        <p:spPr>
          <a:xfrm rot="3232288">
            <a:off x="11245117" y="1335453"/>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2"/>
          <p:cNvSpPr/>
          <p:nvPr/>
        </p:nvSpPr>
        <p:spPr>
          <a:xfrm rot="3232224">
            <a:off x="6437845" y="324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2"/>
          <p:cNvSpPr/>
          <p:nvPr/>
        </p:nvSpPr>
        <p:spPr>
          <a:xfrm rot="-4613863">
            <a:off x="8400143" y="5704265"/>
            <a:ext cx="1499845" cy="135662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22"/>
          <p:cNvSpPr txBox="1">
            <a:spLocks noGrp="1"/>
          </p:cNvSpPr>
          <p:nvPr>
            <p:ph type="title"/>
          </p:nvPr>
        </p:nvSpPr>
        <p:spPr>
          <a:xfrm>
            <a:off x="6921600" y="1838017"/>
            <a:ext cx="3845600" cy="207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oboto Condensed"/>
              <a:buNone/>
              <a:defRPr sz="4000" b="1">
                <a:solidFill>
                  <a:schemeClr val="lt2"/>
                </a:solidFill>
                <a:latin typeface="Roboto Condensed"/>
                <a:ea typeface="Roboto Condensed"/>
                <a:cs typeface="Roboto Condensed"/>
                <a:sym typeface="Roboto Condensed"/>
              </a:defRPr>
            </a:lvl1pPr>
            <a:lvl2pPr lvl="1" rtl="0">
              <a:spcBef>
                <a:spcPts val="0"/>
              </a:spcBef>
              <a:spcAft>
                <a:spcPts val="0"/>
              </a:spcAft>
              <a:buSzPts val="3000"/>
              <a:buFont typeface="Roboto Condensed"/>
              <a:buNone/>
              <a:defRPr sz="4000" b="1">
                <a:latin typeface="Roboto Condensed"/>
                <a:ea typeface="Roboto Condensed"/>
                <a:cs typeface="Roboto Condensed"/>
                <a:sym typeface="Roboto Condensed"/>
              </a:defRPr>
            </a:lvl2pPr>
            <a:lvl3pPr lvl="2" rtl="0">
              <a:spcBef>
                <a:spcPts val="0"/>
              </a:spcBef>
              <a:spcAft>
                <a:spcPts val="0"/>
              </a:spcAft>
              <a:buSzPts val="3000"/>
              <a:buFont typeface="Roboto Condensed"/>
              <a:buNone/>
              <a:defRPr sz="4000" b="1">
                <a:latin typeface="Roboto Condensed"/>
                <a:ea typeface="Roboto Condensed"/>
                <a:cs typeface="Roboto Condensed"/>
                <a:sym typeface="Roboto Condensed"/>
              </a:defRPr>
            </a:lvl3pPr>
            <a:lvl4pPr lvl="3" rtl="0">
              <a:spcBef>
                <a:spcPts val="0"/>
              </a:spcBef>
              <a:spcAft>
                <a:spcPts val="0"/>
              </a:spcAft>
              <a:buSzPts val="3000"/>
              <a:buFont typeface="Roboto Condensed"/>
              <a:buNone/>
              <a:defRPr sz="4000" b="1">
                <a:latin typeface="Roboto Condensed"/>
                <a:ea typeface="Roboto Condensed"/>
                <a:cs typeface="Roboto Condensed"/>
                <a:sym typeface="Roboto Condensed"/>
              </a:defRPr>
            </a:lvl4pPr>
            <a:lvl5pPr lvl="4" rtl="0">
              <a:spcBef>
                <a:spcPts val="0"/>
              </a:spcBef>
              <a:spcAft>
                <a:spcPts val="0"/>
              </a:spcAft>
              <a:buSzPts val="3000"/>
              <a:buFont typeface="Roboto Condensed"/>
              <a:buNone/>
              <a:defRPr sz="4000" b="1">
                <a:latin typeface="Roboto Condensed"/>
                <a:ea typeface="Roboto Condensed"/>
                <a:cs typeface="Roboto Condensed"/>
                <a:sym typeface="Roboto Condensed"/>
              </a:defRPr>
            </a:lvl5pPr>
            <a:lvl6pPr lvl="5" rtl="0">
              <a:spcBef>
                <a:spcPts val="0"/>
              </a:spcBef>
              <a:spcAft>
                <a:spcPts val="0"/>
              </a:spcAft>
              <a:buSzPts val="3000"/>
              <a:buFont typeface="Roboto Condensed"/>
              <a:buNone/>
              <a:defRPr sz="4000" b="1">
                <a:latin typeface="Roboto Condensed"/>
                <a:ea typeface="Roboto Condensed"/>
                <a:cs typeface="Roboto Condensed"/>
                <a:sym typeface="Roboto Condensed"/>
              </a:defRPr>
            </a:lvl6pPr>
            <a:lvl7pPr lvl="6" rtl="0">
              <a:spcBef>
                <a:spcPts val="0"/>
              </a:spcBef>
              <a:spcAft>
                <a:spcPts val="0"/>
              </a:spcAft>
              <a:buSzPts val="3000"/>
              <a:buFont typeface="Roboto Condensed"/>
              <a:buNone/>
              <a:defRPr sz="4000" b="1">
                <a:latin typeface="Roboto Condensed"/>
                <a:ea typeface="Roboto Condensed"/>
                <a:cs typeface="Roboto Condensed"/>
                <a:sym typeface="Roboto Condensed"/>
              </a:defRPr>
            </a:lvl7pPr>
            <a:lvl8pPr lvl="7" rtl="0">
              <a:spcBef>
                <a:spcPts val="0"/>
              </a:spcBef>
              <a:spcAft>
                <a:spcPts val="0"/>
              </a:spcAft>
              <a:buSzPts val="3000"/>
              <a:buFont typeface="Roboto Condensed"/>
              <a:buNone/>
              <a:defRPr sz="4000" b="1">
                <a:latin typeface="Roboto Condensed"/>
                <a:ea typeface="Roboto Condensed"/>
                <a:cs typeface="Roboto Condensed"/>
                <a:sym typeface="Roboto Condensed"/>
              </a:defRPr>
            </a:lvl8pPr>
            <a:lvl9pPr lvl="8" rtl="0">
              <a:spcBef>
                <a:spcPts val="0"/>
              </a:spcBef>
              <a:spcAft>
                <a:spcPts val="0"/>
              </a:spcAft>
              <a:buSzPts val="3000"/>
              <a:buFont typeface="Roboto Condensed"/>
              <a:buNone/>
              <a:defRPr sz="4000" b="1">
                <a:latin typeface="Roboto Condensed"/>
                <a:ea typeface="Roboto Condensed"/>
                <a:cs typeface="Roboto Condensed"/>
                <a:sym typeface="Roboto Condensed"/>
              </a:defRPr>
            </a:lvl9pPr>
          </a:lstStyle>
          <a:p>
            <a:endParaRPr/>
          </a:p>
        </p:txBody>
      </p:sp>
      <p:sp>
        <p:nvSpPr>
          <p:cNvPr id="181" name="Google Shape;181;p22"/>
          <p:cNvSpPr txBox="1">
            <a:spLocks noGrp="1"/>
          </p:cNvSpPr>
          <p:nvPr>
            <p:ph type="subTitle" idx="1"/>
          </p:nvPr>
        </p:nvSpPr>
        <p:spPr>
          <a:xfrm>
            <a:off x="6921600" y="3871749"/>
            <a:ext cx="3845600" cy="113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21925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rot="-468609">
            <a:off x="10145581" y="2916756"/>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p:nvPr/>
        </p:nvSpPr>
        <p:spPr>
          <a:xfrm rot="3670804">
            <a:off x="719736" y="5735323"/>
            <a:ext cx="1318512" cy="119282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rot="2697248">
            <a:off x="-589449" y="1183678"/>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rot="-469192">
            <a:off x="11036177" y="-304429"/>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rot="3130548">
            <a:off x="10731173" y="5176030"/>
            <a:ext cx="1978995" cy="1790077"/>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txBox="1">
            <a:spLocks noGrp="1"/>
          </p:cNvSpPr>
          <p:nvPr>
            <p:ph type="title"/>
          </p:nvPr>
        </p:nvSpPr>
        <p:spPr>
          <a:xfrm>
            <a:off x="950967" y="719333"/>
            <a:ext cx="10290000" cy="753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3000"/>
              <a:buFont typeface="Roboto Condensed"/>
              <a:buNone/>
              <a:defRPr sz="4000" b="1">
                <a:solidFill>
                  <a:schemeClr val="lt2"/>
                </a:solidFill>
                <a:latin typeface="Roboto Condensed"/>
                <a:ea typeface="Roboto Condensed"/>
                <a:cs typeface="Roboto Condensed"/>
                <a:sym typeface="Roboto Condensed"/>
              </a:defRPr>
            </a:lvl9pPr>
          </a:lstStyle>
          <a:p>
            <a:endParaRPr/>
          </a:p>
        </p:txBody>
      </p:sp>
      <p:sp>
        <p:nvSpPr>
          <p:cNvPr id="39" name="Google Shape;39;p5"/>
          <p:cNvSpPr txBox="1">
            <a:spLocks noGrp="1"/>
          </p:cNvSpPr>
          <p:nvPr>
            <p:ph type="subTitle" idx="1"/>
          </p:nvPr>
        </p:nvSpPr>
        <p:spPr>
          <a:xfrm>
            <a:off x="2313667" y="4113333"/>
            <a:ext cx="3241200" cy="67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Roboto Condensed"/>
              <a:buNone/>
              <a:defRPr sz="3200" b="1">
                <a:solidFill>
                  <a:schemeClr val="lt2"/>
                </a:solidFill>
                <a:latin typeface="Roboto Condensed"/>
                <a:ea typeface="Roboto Condensed"/>
                <a:cs typeface="Roboto Condensed"/>
                <a:sym typeface="Roboto Condensed"/>
              </a:defRPr>
            </a:lvl1pPr>
            <a:lvl2pPr lvl="1"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2pPr>
            <a:lvl3pPr lvl="2"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3pPr>
            <a:lvl4pPr lvl="3"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4pPr>
            <a:lvl5pPr lvl="4"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5pPr>
            <a:lvl6pPr lvl="5"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6pPr>
            <a:lvl7pPr lvl="6"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7pPr>
            <a:lvl8pPr lvl="7"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8pPr>
            <a:lvl9pPr lvl="8" algn="ctr">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9pPr>
          </a:lstStyle>
          <a:p>
            <a:endParaRPr/>
          </a:p>
        </p:txBody>
      </p:sp>
      <p:sp>
        <p:nvSpPr>
          <p:cNvPr id="40" name="Google Shape;40;p5"/>
          <p:cNvSpPr txBox="1">
            <a:spLocks noGrp="1"/>
          </p:cNvSpPr>
          <p:nvPr>
            <p:ph type="subTitle" idx="2"/>
          </p:nvPr>
        </p:nvSpPr>
        <p:spPr>
          <a:xfrm>
            <a:off x="6626328" y="4113333"/>
            <a:ext cx="3241200" cy="6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oboto Condensed"/>
              <a:buNone/>
              <a:defRPr sz="32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2400" b="1">
                <a:latin typeface="Roboto Condensed"/>
                <a:ea typeface="Roboto Condensed"/>
                <a:cs typeface="Roboto Condensed"/>
                <a:sym typeface="Roboto Condensed"/>
              </a:defRPr>
            </a:lvl9pPr>
          </a:lstStyle>
          <a:p>
            <a:endParaRPr/>
          </a:p>
        </p:txBody>
      </p:sp>
      <p:sp>
        <p:nvSpPr>
          <p:cNvPr id="41" name="Google Shape;41;p5"/>
          <p:cNvSpPr txBox="1">
            <a:spLocks noGrp="1"/>
          </p:cNvSpPr>
          <p:nvPr>
            <p:ph type="subTitle" idx="3"/>
          </p:nvPr>
        </p:nvSpPr>
        <p:spPr>
          <a:xfrm>
            <a:off x="2313667" y="4740867"/>
            <a:ext cx="3241200" cy="9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2" name="Google Shape;42;p5"/>
          <p:cNvSpPr txBox="1">
            <a:spLocks noGrp="1"/>
          </p:cNvSpPr>
          <p:nvPr>
            <p:ph type="subTitle" idx="4"/>
          </p:nvPr>
        </p:nvSpPr>
        <p:spPr>
          <a:xfrm>
            <a:off x="6626328" y="4740867"/>
            <a:ext cx="3241200" cy="9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3" name="Google Shape;43;p5"/>
          <p:cNvSpPr txBox="1">
            <a:spLocks noGrp="1"/>
          </p:cNvSpPr>
          <p:nvPr>
            <p:ph type="title" idx="5" hasCustomPrompt="1"/>
          </p:nvPr>
        </p:nvSpPr>
        <p:spPr>
          <a:xfrm>
            <a:off x="3158467" y="2324233"/>
            <a:ext cx="1551600" cy="147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64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9pPr>
          </a:lstStyle>
          <a:p>
            <a:r>
              <a:t>xx%</a:t>
            </a:r>
          </a:p>
        </p:txBody>
      </p:sp>
      <p:sp>
        <p:nvSpPr>
          <p:cNvPr id="44" name="Google Shape;44;p5"/>
          <p:cNvSpPr txBox="1">
            <a:spLocks noGrp="1"/>
          </p:cNvSpPr>
          <p:nvPr>
            <p:ph type="title" idx="6" hasCustomPrompt="1"/>
          </p:nvPr>
        </p:nvSpPr>
        <p:spPr>
          <a:xfrm>
            <a:off x="7471133" y="2324233"/>
            <a:ext cx="1551600" cy="147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64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6400" b="1">
                <a:solidFill>
                  <a:schemeClr val="lt2"/>
                </a:solidFill>
                <a:latin typeface="Roboto Condensed"/>
                <a:ea typeface="Roboto Condensed"/>
                <a:cs typeface="Roboto Condensed"/>
                <a:sym typeface="Roboto Condensed"/>
              </a:defRPr>
            </a:lvl9pPr>
          </a:lstStyle>
          <a:p>
            <a:r>
              <a:t>xx%</a:t>
            </a:r>
          </a:p>
        </p:txBody>
      </p:sp>
    </p:spTree>
    <p:extLst>
      <p:ext uri="{BB962C8B-B14F-4D97-AF65-F5344CB8AC3E}">
        <p14:creationId xmlns:p14="http://schemas.microsoft.com/office/powerpoint/2010/main" val="3965776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6457700" y="2549233"/>
            <a:ext cx="3845600" cy="77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oboto Condensed"/>
              <a:buNone/>
              <a:defRPr sz="4000" b="1">
                <a:solidFill>
                  <a:schemeClr val="lt2"/>
                </a:solidFill>
                <a:latin typeface="Roboto Condensed"/>
                <a:ea typeface="Roboto Condensed"/>
                <a:cs typeface="Roboto Condensed"/>
                <a:sym typeface="Roboto Condensed"/>
              </a:defRPr>
            </a:lvl1pPr>
            <a:lvl2pPr lvl="1" rtl="0">
              <a:spcBef>
                <a:spcPts val="0"/>
              </a:spcBef>
              <a:spcAft>
                <a:spcPts val="0"/>
              </a:spcAft>
              <a:buSzPts val="3000"/>
              <a:buFont typeface="Roboto Condensed"/>
              <a:buNone/>
              <a:defRPr sz="4000" b="1">
                <a:latin typeface="Roboto Condensed"/>
                <a:ea typeface="Roboto Condensed"/>
                <a:cs typeface="Roboto Condensed"/>
                <a:sym typeface="Roboto Condensed"/>
              </a:defRPr>
            </a:lvl2pPr>
            <a:lvl3pPr lvl="2" rtl="0">
              <a:spcBef>
                <a:spcPts val="0"/>
              </a:spcBef>
              <a:spcAft>
                <a:spcPts val="0"/>
              </a:spcAft>
              <a:buSzPts val="3000"/>
              <a:buFont typeface="Roboto Condensed"/>
              <a:buNone/>
              <a:defRPr sz="4000" b="1">
                <a:latin typeface="Roboto Condensed"/>
                <a:ea typeface="Roboto Condensed"/>
                <a:cs typeface="Roboto Condensed"/>
                <a:sym typeface="Roboto Condensed"/>
              </a:defRPr>
            </a:lvl3pPr>
            <a:lvl4pPr lvl="3" rtl="0">
              <a:spcBef>
                <a:spcPts val="0"/>
              </a:spcBef>
              <a:spcAft>
                <a:spcPts val="0"/>
              </a:spcAft>
              <a:buSzPts val="3000"/>
              <a:buFont typeface="Roboto Condensed"/>
              <a:buNone/>
              <a:defRPr sz="4000" b="1">
                <a:latin typeface="Roboto Condensed"/>
                <a:ea typeface="Roboto Condensed"/>
                <a:cs typeface="Roboto Condensed"/>
                <a:sym typeface="Roboto Condensed"/>
              </a:defRPr>
            </a:lvl4pPr>
            <a:lvl5pPr lvl="4" rtl="0">
              <a:spcBef>
                <a:spcPts val="0"/>
              </a:spcBef>
              <a:spcAft>
                <a:spcPts val="0"/>
              </a:spcAft>
              <a:buSzPts val="3000"/>
              <a:buFont typeface="Roboto Condensed"/>
              <a:buNone/>
              <a:defRPr sz="4000" b="1">
                <a:latin typeface="Roboto Condensed"/>
                <a:ea typeface="Roboto Condensed"/>
                <a:cs typeface="Roboto Condensed"/>
                <a:sym typeface="Roboto Condensed"/>
              </a:defRPr>
            </a:lvl5pPr>
            <a:lvl6pPr lvl="5" rtl="0">
              <a:spcBef>
                <a:spcPts val="0"/>
              </a:spcBef>
              <a:spcAft>
                <a:spcPts val="0"/>
              </a:spcAft>
              <a:buSzPts val="3000"/>
              <a:buFont typeface="Roboto Condensed"/>
              <a:buNone/>
              <a:defRPr sz="4000" b="1">
                <a:latin typeface="Roboto Condensed"/>
                <a:ea typeface="Roboto Condensed"/>
                <a:cs typeface="Roboto Condensed"/>
                <a:sym typeface="Roboto Condensed"/>
              </a:defRPr>
            </a:lvl6pPr>
            <a:lvl7pPr lvl="6" rtl="0">
              <a:spcBef>
                <a:spcPts val="0"/>
              </a:spcBef>
              <a:spcAft>
                <a:spcPts val="0"/>
              </a:spcAft>
              <a:buSzPts val="3000"/>
              <a:buFont typeface="Roboto Condensed"/>
              <a:buNone/>
              <a:defRPr sz="4000" b="1">
                <a:latin typeface="Roboto Condensed"/>
                <a:ea typeface="Roboto Condensed"/>
                <a:cs typeface="Roboto Condensed"/>
                <a:sym typeface="Roboto Condensed"/>
              </a:defRPr>
            </a:lvl7pPr>
            <a:lvl8pPr lvl="7" rtl="0">
              <a:spcBef>
                <a:spcPts val="0"/>
              </a:spcBef>
              <a:spcAft>
                <a:spcPts val="0"/>
              </a:spcAft>
              <a:buSzPts val="3000"/>
              <a:buFont typeface="Roboto Condensed"/>
              <a:buNone/>
              <a:defRPr sz="4000" b="1">
                <a:latin typeface="Roboto Condensed"/>
                <a:ea typeface="Roboto Condensed"/>
                <a:cs typeface="Roboto Condensed"/>
                <a:sym typeface="Roboto Condensed"/>
              </a:defRPr>
            </a:lvl8pPr>
            <a:lvl9pPr lvl="8" rtl="0">
              <a:spcBef>
                <a:spcPts val="0"/>
              </a:spcBef>
              <a:spcAft>
                <a:spcPts val="0"/>
              </a:spcAft>
              <a:buSzPts val="3000"/>
              <a:buFont typeface="Roboto Condensed"/>
              <a:buNone/>
              <a:defRPr sz="4000" b="1">
                <a:latin typeface="Roboto Condensed"/>
                <a:ea typeface="Roboto Condensed"/>
                <a:cs typeface="Roboto Condensed"/>
                <a:sym typeface="Roboto Condensed"/>
              </a:defRPr>
            </a:lvl9pPr>
          </a:lstStyle>
          <a:p>
            <a:endParaRPr/>
          </a:p>
        </p:txBody>
      </p:sp>
      <p:sp>
        <p:nvSpPr>
          <p:cNvPr id="184" name="Google Shape;184;p23"/>
          <p:cNvSpPr txBox="1">
            <a:spLocks noGrp="1"/>
          </p:cNvSpPr>
          <p:nvPr>
            <p:ph type="subTitle" idx="1"/>
          </p:nvPr>
        </p:nvSpPr>
        <p:spPr>
          <a:xfrm>
            <a:off x="6457700" y="3327416"/>
            <a:ext cx="3845600" cy="113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85" name="Google Shape;185;p23"/>
          <p:cNvSpPr/>
          <p:nvPr/>
        </p:nvSpPr>
        <p:spPr>
          <a:xfrm rot="3232288">
            <a:off x="6761383" y="809253"/>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23"/>
          <p:cNvSpPr/>
          <p:nvPr/>
        </p:nvSpPr>
        <p:spPr>
          <a:xfrm rot="3232224">
            <a:off x="-406755" y="47174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23"/>
          <p:cNvSpPr/>
          <p:nvPr/>
        </p:nvSpPr>
        <p:spPr>
          <a:xfrm rot="-469192">
            <a:off x="9706444" y="4619938"/>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23"/>
          <p:cNvSpPr/>
          <p:nvPr/>
        </p:nvSpPr>
        <p:spPr>
          <a:xfrm rot="-4613774">
            <a:off x="9053792" y="-682706"/>
            <a:ext cx="2360669" cy="21354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20990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89"/>
        <p:cNvGrpSpPr/>
        <p:nvPr/>
      </p:nvGrpSpPr>
      <p:grpSpPr>
        <a:xfrm>
          <a:off x="0" y="0"/>
          <a:ext cx="0" cy="0"/>
          <a:chOff x="0" y="0"/>
          <a:chExt cx="0" cy="0"/>
        </a:xfrm>
      </p:grpSpPr>
      <p:sp>
        <p:nvSpPr>
          <p:cNvPr id="190" name="Google Shape;190;p24"/>
          <p:cNvSpPr/>
          <p:nvPr/>
        </p:nvSpPr>
        <p:spPr>
          <a:xfrm rot="-3232288" flipH="1">
            <a:off x="4284170" y="1215653"/>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4"/>
          <p:cNvSpPr/>
          <p:nvPr/>
        </p:nvSpPr>
        <p:spPr>
          <a:xfrm rot="-3232224" flipH="1">
            <a:off x="11098200" y="51238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4"/>
          <p:cNvSpPr/>
          <p:nvPr/>
        </p:nvSpPr>
        <p:spPr>
          <a:xfrm rot="469192" flipH="1">
            <a:off x="985178" y="5026338"/>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4"/>
          <p:cNvSpPr/>
          <p:nvPr/>
        </p:nvSpPr>
        <p:spPr>
          <a:xfrm rot="4613774" flipH="1">
            <a:off x="447239" y="-276306"/>
            <a:ext cx="2360669" cy="21354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24"/>
          <p:cNvSpPr txBox="1">
            <a:spLocks noGrp="1"/>
          </p:cNvSpPr>
          <p:nvPr>
            <p:ph type="title"/>
          </p:nvPr>
        </p:nvSpPr>
        <p:spPr>
          <a:xfrm>
            <a:off x="1288600" y="2549233"/>
            <a:ext cx="3845600" cy="770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Roboto Condensed"/>
              <a:buNone/>
              <a:defRPr sz="4000" b="1">
                <a:solidFill>
                  <a:schemeClr val="lt2"/>
                </a:solidFill>
                <a:latin typeface="Roboto Condensed"/>
                <a:ea typeface="Roboto Condensed"/>
                <a:cs typeface="Roboto Condensed"/>
                <a:sym typeface="Roboto Condensed"/>
              </a:defRPr>
            </a:lvl1pPr>
            <a:lvl2pPr lvl="1" algn="r" rtl="0">
              <a:spcBef>
                <a:spcPts val="0"/>
              </a:spcBef>
              <a:spcAft>
                <a:spcPts val="0"/>
              </a:spcAft>
              <a:buSzPts val="3000"/>
              <a:buFont typeface="Roboto Condensed"/>
              <a:buNone/>
              <a:defRPr sz="4000" b="1">
                <a:latin typeface="Roboto Condensed"/>
                <a:ea typeface="Roboto Condensed"/>
                <a:cs typeface="Roboto Condensed"/>
                <a:sym typeface="Roboto Condensed"/>
              </a:defRPr>
            </a:lvl2pPr>
            <a:lvl3pPr lvl="2" algn="r" rtl="0">
              <a:spcBef>
                <a:spcPts val="0"/>
              </a:spcBef>
              <a:spcAft>
                <a:spcPts val="0"/>
              </a:spcAft>
              <a:buSzPts val="3000"/>
              <a:buFont typeface="Roboto Condensed"/>
              <a:buNone/>
              <a:defRPr sz="4000" b="1">
                <a:latin typeface="Roboto Condensed"/>
                <a:ea typeface="Roboto Condensed"/>
                <a:cs typeface="Roboto Condensed"/>
                <a:sym typeface="Roboto Condensed"/>
              </a:defRPr>
            </a:lvl3pPr>
            <a:lvl4pPr lvl="3" algn="r" rtl="0">
              <a:spcBef>
                <a:spcPts val="0"/>
              </a:spcBef>
              <a:spcAft>
                <a:spcPts val="0"/>
              </a:spcAft>
              <a:buSzPts val="3000"/>
              <a:buFont typeface="Roboto Condensed"/>
              <a:buNone/>
              <a:defRPr sz="4000" b="1">
                <a:latin typeface="Roboto Condensed"/>
                <a:ea typeface="Roboto Condensed"/>
                <a:cs typeface="Roboto Condensed"/>
                <a:sym typeface="Roboto Condensed"/>
              </a:defRPr>
            </a:lvl4pPr>
            <a:lvl5pPr lvl="4" algn="r" rtl="0">
              <a:spcBef>
                <a:spcPts val="0"/>
              </a:spcBef>
              <a:spcAft>
                <a:spcPts val="0"/>
              </a:spcAft>
              <a:buSzPts val="3000"/>
              <a:buFont typeface="Roboto Condensed"/>
              <a:buNone/>
              <a:defRPr sz="4000" b="1">
                <a:latin typeface="Roboto Condensed"/>
                <a:ea typeface="Roboto Condensed"/>
                <a:cs typeface="Roboto Condensed"/>
                <a:sym typeface="Roboto Condensed"/>
              </a:defRPr>
            </a:lvl5pPr>
            <a:lvl6pPr lvl="5" algn="r" rtl="0">
              <a:spcBef>
                <a:spcPts val="0"/>
              </a:spcBef>
              <a:spcAft>
                <a:spcPts val="0"/>
              </a:spcAft>
              <a:buSzPts val="3000"/>
              <a:buFont typeface="Roboto Condensed"/>
              <a:buNone/>
              <a:defRPr sz="4000" b="1">
                <a:latin typeface="Roboto Condensed"/>
                <a:ea typeface="Roboto Condensed"/>
                <a:cs typeface="Roboto Condensed"/>
                <a:sym typeface="Roboto Condensed"/>
              </a:defRPr>
            </a:lvl6pPr>
            <a:lvl7pPr lvl="6" algn="r" rtl="0">
              <a:spcBef>
                <a:spcPts val="0"/>
              </a:spcBef>
              <a:spcAft>
                <a:spcPts val="0"/>
              </a:spcAft>
              <a:buSzPts val="3000"/>
              <a:buFont typeface="Roboto Condensed"/>
              <a:buNone/>
              <a:defRPr sz="4000" b="1">
                <a:latin typeface="Roboto Condensed"/>
                <a:ea typeface="Roboto Condensed"/>
                <a:cs typeface="Roboto Condensed"/>
                <a:sym typeface="Roboto Condensed"/>
              </a:defRPr>
            </a:lvl7pPr>
            <a:lvl8pPr lvl="7" algn="r" rtl="0">
              <a:spcBef>
                <a:spcPts val="0"/>
              </a:spcBef>
              <a:spcAft>
                <a:spcPts val="0"/>
              </a:spcAft>
              <a:buSzPts val="3000"/>
              <a:buFont typeface="Roboto Condensed"/>
              <a:buNone/>
              <a:defRPr sz="4000" b="1">
                <a:latin typeface="Roboto Condensed"/>
                <a:ea typeface="Roboto Condensed"/>
                <a:cs typeface="Roboto Condensed"/>
                <a:sym typeface="Roboto Condensed"/>
              </a:defRPr>
            </a:lvl8pPr>
            <a:lvl9pPr lvl="8" algn="r" rtl="0">
              <a:spcBef>
                <a:spcPts val="0"/>
              </a:spcBef>
              <a:spcAft>
                <a:spcPts val="0"/>
              </a:spcAft>
              <a:buSzPts val="3000"/>
              <a:buFont typeface="Roboto Condensed"/>
              <a:buNone/>
              <a:defRPr sz="4000" b="1">
                <a:latin typeface="Roboto Condensed"/>
                <a:ea typeface="Roboto Condensed"/>
                <a:cs typeface="Roboto Condensed"/>
                <a:sym typeface="Roboto Condensed"/>
              </a:defRPr>
            </a:lvl9pPr>
          </a:lstStyle>
          <a:p>
            <a:endParaRPr/>
          </a:p>
        </p:txBody>
      </p:sp>
      <p:sp>
        <p:nvSpPr>
          <p:cNvPr id="195" name="Google Shape;195;p24"/>
          <p:cNvSpPr txBox="1">
            <a:spLocks noGrp="1"/>
          </p:cNvSpPr>
          <p:nvPr>
            <p:ph type="subTitle" idx="1"/>
          </p:nvPr>
        </p:nvSpPr>
        <p:spPr>
          <a:xfrm>
            <a:off x="1288600" y="3327416"/>
            <a:ext cx="3845600" cy="11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03817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1309533" y="1795400"/>
            <a:ext cx="4460400" cy="177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9600"/>
              <a:buFont typeface="Roboto Condensed"/>
              <a:buNone/>
              <a:defRPr sz="12800" b="1">
                <a:solidFill>
                  <a:schemeClr val="lt2"/>
                </a:solidFill>
                <a:latin typeface="Roboto Condensed"/>
                <a:ea typeface="Roboto Condensed"/>
                <a:cs typeface="Roboto Condensed"/>
                <a:sym typeface="Roboto Condensed"/>
              </a:defRPr>
            </a:lvl9pPr>
          </a:lstStyle>
          <a:p>
            <a:endParaRPr/>
          </a:p>
        </p:txBody>
      </p:sp>
      <p:sp>
        <p:nvSpPr>
          <p:cNvPr id="198" name="Google Shape;198;p25"/>
          <p:cNvSpPr txBox="1">
            <a:spLocks noGrp="1"/>
          </p:cNvSpPr>
          <p:nvPr>
            <p:ph type="subTitle" idx="1"/>
          </p:nvPr>
        </p:nvSpPr>
        <p:spPr>
          <a:xfrm>
            <a:off x="1309533" y="3671000"/>
            <a:ext cx="4460400" cy="14932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Font typeface="Nunito"/>
              <a:buNone/>
              <a:defRPr sz="1867">
                <a:solidFill>
                  <a:schemeClr val="dk1"/>
                </a:solidFill>
                <a:latin typeface="Nunito"/>
                <a:ea typeface="Nunito"/>
                <a:cs typeface="Nunito"/>
                <a:sym typeface="Nunito"/>
              </a:defRPr>
            </a:lvl1pPr>
            <a:lvl2pPr lvl="1">
              <a:spcBef>
                <a:spcPts val="0"/>
              </a:spcBef>
              <a:spcAft>
                <a:spcPts val="0"/>
              </a:spcAft>
              <a:buClr>
                <a:schemeClr val="dk1"/>
              </a:buClr>
              <a:buSzPts val="1400"/>
              <a:buFont typeface="Nunito"/>
              <a:buNone/>
              <a:defRPr>
                <a:solidFill>
                  <a:schemeClr val="dk1"/>
                </a:solidFill>
                <a:latin typeface="Nunito"/>
                <a:ea typeface="Nunito"/>
                <a:cs typeface="Nunito"/>
                <a:sym typeface="Nunito"/>
              </a:defRPr>
            </a:lvl2pPr>
            <a:lvl3pPr lvl="2">
              <a:spcBef>
                <a:spcPts val="0"/>
              </a:spcBef>
              <a:spcAft>
                <a:spcPts val="0"/>
              </a:spcAft>
              <a:buClr>
                <a:schemeClr val="dk1"/>
              </a:buClr>
              <a:buSzPts val="1400"/>
              <a:buFont typeface="Nunito"/>
              <a:buNone/>
              <a:defRPr>
                <a:solidFill>
                  <a:schemeClr val="dk1"/>
                </a:solidFill>
                <a:latin typeface="Nunito"/>
                <a:ea typeface="Nunito"/>
                <a:cs typeface="Nunito"/>
                <a:sym typeface="Nunito"/>
              </a:defRPr>
            </a:lvl3pPr>
            <a:lvl4pPr lvl="3">
              <a:spcBef>
                <a:spcPts val="0"/>
              </a:spcBef>
              <a:spcAft>
                <a:spcPts val="0"/>
              </a:spcAft>
              <a:buClr>
                <a:schemeClr val="dk1"/>
              </a:buClr>
              <a:buSzPts val="1400"/>
              <a:buFont typeface="Nunito"/>
              <a:buNone/>
              <a:defRPr>
                <a:solidFill>
                  <a:schemeClr val="dk1"/>
                </a:solidFill>
                <a:latin typeface="Nunito"/>
                <a:ea typeface="Nunito"/>
                <a:cs typeface="Nunito"/>
                <a:sym typeface="Nunito"/>
              </a:defRPr>
            </a:lvl4pPr>
            <a:lvl5pPr lvl="4">
              <a:spcBef>
                <a:spcPts val="0"/>
              </a:spcBef>
              <a:spcAft>
                <a:spcPts val="0"/>
              </a:spcAft>
              <a:buClr>
                <a:schemeClr val="dk1"/>
              </a:buClr>
              <a:buSzPts val="1400"/>
              <a:buFont typeface="Nunito"/>
              <a:buNone/>
              <a:defRPr>
                <a:solidFill>
                  <a:schemeClr val="dk1"/>
                </a:solidFill>
                <a:latin typeface="Nunito"/>
                <a:ea typeface="Nunito"/>
                <a:cs typeface="Nunito"/>
                <a:sym typeface="Nunito"/>
              </a:defRPr>
            </a:lvl5pPr>
            <a:lvl6pPr lvl="5">
              <a:spcBef>
                <a:spcPts val="0"/>
              </a:spcBef>
              <a:spcAft>
                <a:spcPts val="0"/>
              </a:spcAft>
              <a:buClr>
                <a:schemeClr val="dk1"/>
              </a:buClr>
              <a:buSzPts val="1400"/>
              <a:buFont typeface="Nunito"/>
              <a:buNone/>
              <a:defRPr>
                <a:solidFill>
                  <a:schemeClr val="dk1"/>
                </a:solidFill>
                <a:latin typeface="Nunito"/>
                <a:ea typeface="Nunito"/>
                <a:cs typeface="Nunito"/>
                <a:sym typeface="Nunito"/>
              </a:defRPr>
            </a:lvl6pPr>
            <a:lvl7pPr lvl="6">
              <a:spcBef>
                <a:spcPts val="0"/>
              </a:spcBef>
              <a:spcAft>
                <a:spcPts val="0"/>
              </a:spcAft>
              <a:buClr>
                <a:schemeClr val="dk1"/>
              </a:buClr>
              <a:buSzPts val="1400"/>
              <a:buFont typeface="Nunito"/>
              <a:buNone/>
              <a:defRPr>
                <a:solidFill>
                  <a:schemeClr val="dk1"/>
                </a:solidFill>
                <a:latin typeface="Nunito"/>
                <a:ea typeface="Nunito"/>
                <a:cs typeface="Nunito"/>
                <a:sym typeface="Nunito"/>
              </a:defRPr>
            </a:lvl7pPr>
            <a:lvl8pPr lvl="7">
              <a:spcBef>
                <a:spcPts val="0"/>
              </a:spcBef>
              <a:spcAft>
                <a:spcPts val="0"/>
              </a:spcAft>
              <a:buClr>
                <a:schemeClr val="dk1"/>
              </a:buClr>
              <a:buSzPts val="1400"/>
              <a:buFont typeface="Nunito"/>
              <a:buNone/>
              <a:defRPr>
                <a:solidFill>
                  <a:schemeClr val="dk1"/>
                </a:solidFill>
                <a:latin typeface="Nunito"/>
                <a:ea typeface="Nunito"/>
                <a:cs typeface="Nunito"/>
                <a:sym typeface="Nunito"/>
              </a:defRPr>
            </a:lvl8pPr>
            <a:lvl9pPr lvl="8">
              <a:spcBef>
                <a:spcPts val="0"/>
              </a:spcBef>
              <a:spcAft>
                <a:spcPts val="0"/>
              </a:spcAft>
              <a:buClr>
                <a:schemeClr val="dk1"/>
              </a:buClr>
              <a:buSzPts val="1400"/>
              <a:buFont typeface="Nunito"/>
              <a:buNone/>
              <a:defRPr>
                <a:solidFill>
                  <a:schemeClr val="dk1"/>
                </a:solidFill>
                <a:latin typeface="Nunito"/>
                <a:ea typeface="Nunito"/>
                <a:cs typeface="Nunito"/>
                <a:sym typeface="Nunito"/>
              </a:defRPr>
            </a:lvl9pPr>
          </a:lstStyle>
          <a:p>
            <a:endParaRPr/>
          </a:p>
        </p:txBody>
      </p:sp>
      <p:sp>
        <p:nvSpPr>
          <p:cNvPr id="199" name="Google Shape;199;p25"/>
          <p:cNvSpPr/>
          <p:nvPr/>
        </p:nvSpPr>
        <p:spPr>
          <a:xfrm rot="3232288">
            <a:off x="2525250" y="5305353"/>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25"/>
          <p:cNvSpPr/>
          <p:nvPr/>
        </p:nvSpPr>
        <p:spPr>
          <a:xfrm rot="3232224">
            <a:off x="-80222" y="10581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25"/>
          <p:cNvSpPr/>
          <p:nvPr/>
        </p:nvSpPr>
        <p:spPr>
          <a:xfrm rot="-469192">
            <a:off x="9986510" y="4742472"/>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25"/>
          <p:cNvSpPr/>
          <p:nvPr/>
        </p:nvSpPr>
        <p:spPr>
          <a:xfrm rot="-4613774">
            <a:off x="3049692" y="-1006539"/>
            <a:ext cx="2360669" cy="21354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01992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997767" y="719333"/>
            <a:ext cx="10243200" cy="69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b="1">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5" name="Google Shape;205;p26"/>
          <p:cNvSpPr txBox="1">
            <a:spLocks noGrp="1"/>
          </p:cNvSpPr>
          <p:nvPr>
            <p:ph type="subTitle" idx="1"/>
          </p:nvPr>
        </p:nvSpPr>
        <p:spPr>
          <a:xfrm>
            <a:off x="1110884" y="1492600"/>
            <a:ext cx="99700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206" name="Google Shape;206;p26"/>
          <p:cNvSpPr txBox="1">
            <a:spLocks noGrp="1"/>
          </p:cNvSpPr>
          <p:nvPr>
            <p:ph type="subTitle" idx="2"/>
          </p:nvPr>
        </p:nvSpPr>
        <p:spPr>
          <a:xfrm>
            <a:off x="1110900" y="2908567"/>
            <a:ext cx="4825200" cy="976800"/>
          </a:xfrm>
          <a:prstGeom prst="rect">
            <a:avLst/>
          </a:prstGeom>
        </p:spPr>
        <p:txBody>
          <a:bodyPr spcFirstLastPara="1" wrap="square" lIns="91425" tIns="91425" rIns="91425" bIns="91425" anchor="t" anchorCtr="0">
            <a:noAutofit/>
          </a:bodyPr>
          <a:lstStyle>
            <a:lvl1pPr marR="67732" lvl="0" rtl="0">
              <a:spcBef>
                <a:spcPts val="0"/>
              </a:spcBef>
              <a:spcAft>
                <a:spcPts val="0"/>
              </a:spcAft>
              <a:buClr>
                <a:schemeClr val="dk1"/>
              </a:buClr>
              <a:buSzPts val="1400"/>
              <a:buFont typeface="Proxima Nova"/>
              <a:buChar char="●"/>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07" name="Google Shape;207;p26"/>
          <p:cNvSpPr txBox="1">
            <a:spLocks noGrp="1"/>
          </p:cNvSpPr>
          <p:nvPr>
            <p:ph type="subTitle" idx="3"/>
          </p:nvPr>
        </p:nvSpPr>
        <p:spPr>
          <a:xfrm>
            <a:off x="1110920" y="2165700"/>
            <a:ext cx="9970000" cy="61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208" name="Google Shape;208;p26"/>
          <p:cNvSpPr txBox="1">
            <a:spLocks noGrp="1"/>
          </p:cNvSpPr>
          <p:nvPr>
            <p:ph type="subTitle" idx="4"/>
          </p:nvPr>
        </p:nvSpPr>
        <p:spPr>
          <a:xfrm>
            <a:off x="6255933" y="2908567"/>
            <a:ext cx="4825200" cy="976800"/>
          </a:xfrm>
          <a:prstGeom prst="rect">
            <a:avLst/>
          </a:prstGeom>
        </p:spPr>
        <p:txBody>
          <a:bodyPr spcFirstLastPara="1" wrap="square" lIns="91425" tIns="91425" rIns="91425" bIns="91425" anchor="t" anchorCtr="0">
            <a:noAutofit/>
          </a:bodyPr>
          <a:lstStyle>
            <a:lvl1pPr marR="67732" lvl="0" rtl="0">
              <a:spcBef>
                <a:spcPts val="0"/>
              </a:spcBef>
              <a:spcAft>
                <a:spcPts val="0"/>
              </a:spcAft>
              <a:buClr>
                <a:schemeClr val="dk1"/>
              </a:buClr>
              <a:buSzPts val="1400"/>
              <a:buFont typeface="Proxima Nova"/>
              <a:buChar char="●"/>
              <a:defRPr sz="1867">
                <a:solidFill>
                  <a:schemeClr val="hlink"/>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09" name="Google Shape;209;p26"/>
          <p:cNvSpPr txBox="1">
            <a:spLocks noGrp="1"/>
          </p:cNvSpPr>
          <p:nvPr>
            <p:ph type="subTitle" idx="5"/>
          </p:nvPr>
        </p:nvSpPr>
        <p:spPr>
          <a:xfrm>
            <a:off x="1110767" y="4752700"/>
            <a:ext cx="4825200" cy="1290400"/>
          </a:xfrm>
          <a:prstGeom prst="rect">
            <a:avLst/>
          </a:prstGeom>
        </p:spPr>
        <p:txBody>
          <a:bodyPr spcFirstLastPara="1" wrap="square" lIns="91425" tIns="91425" rIns="91425" bIns="91425" anchor="t" anchorCtr="0">
            <a:noAutofit/>
          </a:bodyPr>
          <a:lstStyle>
            <a:lvl1pPr marR="67732" lvl="0" rtl="0">
              <a:spcBef>
                <a:spcPts val="0"/>
              </a:spcBef>
              <a:spcAft>
                <a:spcPts val="0"/>
              </a:spcAft>
              <a:buClr>
                <a:schemeClr val="dk1"/>
              </a:buClr>
              <a:buSzPts val="1400"/>
              <a:buFont typeface="Proxima Nova"/>
              <a:buChar char="●"/>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10" name="Google Shape;210;p26"/>
          <p:cNvSpPr txBox="1">
            <a:spLocks noGrp="1"/>
          </p:cNvSpPr>
          <p:nvPr>
            <p:ph type="subTitle" idx="6"/>
          </p:nvPr>
        </p:nvSpPr>
        <p:spPr>
          <a:xfrm>
            <a:off x="1110803" y="4009833"/>
            <a:ext cx="9970000" cy="61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211" name="Google Shape;211;p26"/>
          <p:cNvSpPr txBox="1">
            <a:spLocks noGrp="1"/>
          </p:cNvSpPr>
          <p:nvPr>
            <p:ph type="subTitle" idx="7"/>
          </p:nvPr>
        </p:nvSpPr>
        <p:spPr>
          <a:xfrm>
            <a:off x="6255800" y="4752700"/>
            <a:ext cx="4825200" cy="1290400"/>
          </a:xfrm>
          <a:prstGeom prst="rect">
            <a:avLst/>
          </a:prstGeom>
        </p:spPr>
        <p:txBody>
          <a:bodyPr spcFirstLastPara="1" wrap="square" lIns="91425" tIns="91425" rIns="91425" bIns="91425" anchor="t" anchorCtr="0">
            <a:noAutofit/>
          </a:bodyPr>
          <a:lstStyle>
            <a:lvl1pPr marR="67732" lvl="0" rtl="0">
              <a:spcBef>
                <a:spcPts val="0"/>
              </a:spcBef>
              <a:spcAft>
                <a:spcPts val="0"/>
              </a:spcAft>
              <a:buClr>
                <a:schemeClr val="dk1"/>
              </a:buClr>
              <a:buSzPts val="1400"/>
              <a:buFont typeface="Proxima Nova"/>
              <a:buChar char="●"/>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21534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997767" y="719333"/>
            <a:ext cx="10243200" cy="69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b="1">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4" name="Google Shape;214;p27"/>
          <p:cNvSpPr txBox="1">
            <a:spLocks noGrp="1"/>
          </p:cNvSpPr>
          <p:nvPr>
            <p:ph type="subTitle" idx="1"/>
          </p:nvPr>
        </p:nvSpPr>
        <p:spPr>
          <a:xfrm>
            <a:off x="1110900" y="3010167"/>
            <a:ext cx="4825200" cy="9768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dk1"/>
              </a:buClr>
              <a:buSzPts val="1400"/>
              <a:buFont typeface="Proxima Nova"/>
              <a:buChar char="●"/>
              <a:defRPr sz="1867">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15" name="Google Shape;215;p27"/>
          <p:cNvSpPr txBox="1">
            <a:spLocks noGrp="1"/>
          </p:cNvSpPr>
          <p:nvPr>
            <p:ph type="subTitle" idx="2"/>
          </p:nvPr>
        </p:nvSpPr>
        <p:spPr>
          <a:xfrm>
            <a:off x="1110920" y="2267300"/>
            <a:ext cx="9970000" cy="61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18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216" name="Google Shape;216;p27"/>
          <p:cNvSpPr txBox="1">
            <a:spLocks noGrp="1"/>
          </p:cNvSpPr>
          <p:nvPr>
            <p:ph type="subTitle" idx="3"/>
          </p:nvPr>
        </p:nvSpPr>
        <p:spPr>
          <a:xfrm>
            <a:off x="6255933" y="3010167"/>
            <a:ext cx="4825200" cy="9768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dk1"/>
              </a:buClr>
              <a:buSzPts val="1400"/>
              <a:buFont typeface="Proxima Nova"/>
              <a:buChar char="●"/>
              <a:defRPr sz="1867">
                <a:solidFill>
                  <a:schemeClr val="hlink"/>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17" name="Google Shape;217;p27"/>
          <p:cNvSpPr/>
          <p:nvPr/>
        </p:nvSpPr>
        <p:spPr>
          <a:xfrm rot="3232288">
            <a:off x="10134250" y="1142887"/>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27"/>
          <p:cNvSpPr/>
          <p:nvPr/>
        </p:nvSpPr>
        <p:spPr>
          <a:xfrm rot="3232224">
            <a:off x="1185245" y="828906"/>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27"/>
          <p:cNvSpPr/>
          <p:nvPr/>
        </p:nvSpPr>
        <p:spPr>
          <a:xfrm rot="-4613862">
            <a:off x="6645487" y="4593705"/>
            <a:ext cx="2743831" cy="2481647"/>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27"/>
          <p:cNvSpPr/>
          <p:nvPr/>
        </p:nvSpPr>
        <p:spPr>
          <a:xfrm rot="3232224">
            <a:off x="1298378" y="46536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33817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grpSp>
        <p:nvGrpSpPr>
          <p:cNvPr id="222" name="Google Shape;222;p28"/>
          <p:cNvGrpSpPr/>
          <p:nvPr/>
        </p:nvGrpSpPr>
        <p:grpSpPr>
          <a:xfrm>
            <a:off x="398391" y="323833"/>
            <a:ext cx="11395133" cy="6210336"/>
            <a:chOff x="1036246" y="238139"/>
            <a:chExt cx="4095041" cy="1888099"/>
          </a:xfrm>
        </p:grpSpPr>
        <p:sp>
          <p:nvSpPr>
            <p:cNvPr id="223" name="Google Shape;223;p28"/>
            <p:cNvSpPr/>
            <p:nvPr/>
          </p:nvSpPr>
          <p:spPr>
            <a:xfrm>
              <a:off x="1036246" y="526338"/>
              <a:ext cx="4095041" cy="1599900"/>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8"/>
            <p:cNvSpPr/>
            <p:nvPr/>
          </p:nvSpPr>
          <p:spPr>
            <a:xfrm>
              <a:off x="1036246" y="238139"/>
              <a:ext cx="4095041"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8"/>
            <p:cNvSpPr/>
            <p:nvPr/>
          </p:nvSpPr>
          <p:spPr>
            <a:xfrm>
              <a:off x="1553421" y="340169"/>
              <a:ext cx="99575" cy="84169"/>
            </a:xfrm>
            <a:custGeom>
              <a:avLst/>
              <a:gdLst/>
              <a:ahLst/>
              <a:cxnLst/>
              <a:rect l="l" t="t" r="r" b="b"/>
              <a:pathLst>
                <a:path w="3983" h="3999" extrusionOk="0">
                  <a:moveTo>
                    <a:pt x="2000" y="0"/>
                  </a:moveTo>
                  <a:cubicBezTo>
                    <a:pt x="884" y="0"/>
                    <a:pt x="0" y="900"/>
                    <a:pt x="0" y="1999"/>
                  </a:cubicBezTo>
                  <a:cubicBezTo>
                    <a:pt x="0" y="3099"/>
                    <a:pt x="884" y="3999"/>
                    <a:pt x="2000" y="3999"/>
                  </a:cubicBezTo>
                  <a:cubicBezTo>
                    <a:pt x="3099" y="3999"/>
                    <a:pt x="3983" y="3099"/>
                    <a:pt x="3983" y="1999"/>
                  </a:cubicBezTo>
                  <a:cubicBezTo>
                    <a:pt x="3983" y="900"/>
                    <a:pt x="3099" y="0"/>
                    <a:pt x="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8"/>
            <p:cNvSpPr/>
            <p:nvPr/>
          </p:nvSpPr>
          <p:spPr>
            <a:xfrm>
              <a:off x="1393922"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8"/>
            <p:cNvSpPr/>
            <p:nvPr/>
          </p:nvSpPr>
          <p:spPr>
            <a:xfrm>
              <a:off x="1234823"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8" name="Google Shape;228;p28"/>
          <p:cNvSpPr txBox="1">
            <a:spLocks noGrp="1"/>
          </p:cNvSpPr>
          <p:nvPr>
            <p:ph type="title"/>
          </p:nvPr>
        </p:nvSpPr>
        <p:spPr>
          <a:xfrm>
            <a:off x="950967" y="1227333"/>
            <a:ext cx="10290000" cy="1810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7200"/>
              <a:buFont typeface="Roboto Condensed"/>
              <a:buNone/>
              <a:defRPr sz="9600" b="1">
                <a:solidFill>
                  <a:schemeClr val="lt2"/>
                </a:solidFill>
                <a:latin typeface="Roboto Condensed"/>
                <a:ea typeface="Roboto Condensed"/>
                <a:cs typeface="Roboto Condensed"/>
                <a:sym typeface="Roboto Condensed"/>
              </a:defRPr>
            </a:lvl9pPr>
          </a:lstStyle>
          <a:p>
            <a:endParaRPr/>
          </a:p>
        </p:txBody>
      </p:sp>
      <p:sp>
        <p:nvSpPr>
          <p:cNvPr id="229" name="Google Shape;229;p28"/>
          <p:cNvSpPr txBox="1"/>
          <p:nvPr/>
        </p:nvSpPr>
        <p:spPr>
          <a:xfrm>
            <a:off x="2176000" y="5180400"/>
            <a:ext cx="7840000" cy="624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dk1"/>
                </a:solidFill>
                <a:latin typeface="Nunito"/>
                <a:ea typeface="Nunito"/>
                <a:cs typeface="Nunito"/>
                <a:sym typeface="Nunito"/>
              </a:rPr>
              <a:t>CREDITS</a:t>
            </a:r>
            <a:r>
              <a:rPr lang="en" sz="1600">
                <a:solidFill>
                  <a:schemeClr val="dk1"/>
                </a:solidFill>
                <a:latin typeface="Nunito"/>
                <a:ea typeface="Nunito"/>
                <a:cs typeface="Nunito"/>
                <a:sym typeface="Nunito"/>
              </a:rPr>
              <a:t>: This presentation template was created by </a:t>
            </a:r>
            <a:r>
              <a:rPr lang="en" sz="16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600">
                <a:solidFill>
                  <a:schemeClr val="dk1"/>
                </a:solidFill>
                <a:latin typeface="Nunito"/>
                <a:ea typeface="Nunito"/>
                <a:cs typeface="Nunito"/>
                <a:sym typeface="Nunito"/>
              </a:rPr>
              <a:t>, including icons by </a:t>
            </a:r>
            <a:r>
              <a:rPr lang="en" sz="16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600">
                <a:solidFill>
                  <a:schemeClr val="dk1"/>
                </a:solidFill>
                <a:latin typeface="Nunito"/>
                <a:ea typeface="Nunito"/>
                <a:cs typeface="Nunito"/>
                <a:sym typeface="Nunito"/>
              </a:rPr>
              <a:t>, and infographics &amp; images by </a:t>
            </a:r>
            <a:r>
              <a:rPr lang="en" sz="16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600" b="1">
              <a:solidFill>
                <a:schemeClr val="dk1"/>
              </a:solidFill>
              <a:latin typeface="Nunito"/>
              <a:ea typeface="Nunito"/>
              <a:cs typeface="Nunito"/>
              <a:sym typeface="Nunito"/>
            </a:endParaRPr>
          </a:p>
        </p:txBody>
      </p:sp>
      <p:sp>
        <p:nvSpPr>
          <p:cNvPr id="230" name="Google Shape;230;p28"/>
          <p:cNvSpPr txBox="1">
            <a:spLocks noGrp="1"/>
          </p:cNvSpPr>
          <p:nvPr>
            <p:ph type="subTitle" idx="1"/>
          </p:nvPr>
        </p:nvSpPr>
        <p:spPr>
          <a:xfrm>
            <a:off x="2177500" y="2889267"/>
            <a:ext cx="7840000" cy="90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Proxima Nova"/>
              <a:buNone/>
              <a:defRPr sz="1867">
                <a:solidFill>
                  <a:schemeClr val="dk1"/>
                </a:solidFill>
                <a:latin typeface="Nunito"/>
                <a:ea typeface="Nunito"/>
                <a:cs typeface="Nunito"/>
                <a:sym typeface="Nunito"/>
              </a:defRPr>
            </a:lvl1pPr>
            <a:lvl2pPr lvl="1">
              <a:spcBef>
                <a:spcPts val="0"/>
              </a:spcBef>
              <a:spcAft>
                <a:spcPts val="0"/>
              </a:spcAft>
              <a:buSzPts val="1400"/>
              <a:buFont typeface="Proxima Nova"/>
              <a:buNone/>
              <a:defRPr>
                <a:latin typeface="Proxima Nova"/>
                <a:ea typeface="Proxima Nova"/>
                <a:cs typeface="Proxima Nova"/>
                <a:sym typeface="Proxima Nova"/>
              </a:defRPr>
            </a:lvl2pPr>
            <a:lvl3pPr lvl="2">
              <a:spcBef>
                <a:spcPts val="0"/>
              </a:spcBef>
              <a:spcAft>
                <a:spcPts val="0"/>
              </a:spcAft>
              <a:buSzPts val="1400"/>
              <a:buFont typeface="Proxima Nova"/>
              <a:buNone/>
              <a:defRPr>
                <a:latin typeface="Proxima Nova"/>
                <a:ea typeface="Proxima Nova"/>
                <a:cs typeface="Proxima Nova"/>
                <a:sym typeface="Proxima Nova"/>
              </a:defRPr>
            </a:lvl3pPr>
            <a:lvl4pPr lvl="3">
              <a:spcBef>
                <a:spcPts val="0"/>
              </a:spcBef>
              <a:spcAft>
                <a:spcPts val="0"/>
              </a:spcAft>
              <a:buSzPts val="1400"/>
              <a:buFont typeface="Proxima Nova"/>
              <a:buNone/>
              <a:defRPr>
                <a:latin typeface="Proxima Nova"/>
                <a:ea typeface="Proxima Nova"/>
                <a:cs typeface="Proxima Nova"/>
                <a:sym typeface="Proxima Nova"/>
              </a:defRPr>
            </a:lvl4pPr>
            <a:lvl5pPr lvl="4">
              <a:spcBef>
                <a:spcPts val="0"/>
              </a:spcBef>
              <a:spcAft>
                <a:spcPts val="0"/>
              </a:spcAft>
              <a:buSzPts val="1400"/>
              <a:buFont typeface="Proxima Nova"/>
              <a:buNone/>
              <a:defRPr>
                <a:latin typeface="Proxima Nova"/>
                <a:ea typeface="Proxima Nova"/>
                <a:cs typeface="Proxima Nova"/>
                <a:sym typeface="Proxima Nova"/>
              </a:defRPr>
            </a:lvl5pPr>
            <a:lvl6pPr lvl="5">
              <a:spcBef>
                <a:spcPts val="0"/>
              </a:spcBef>
              <a:spcAft>
                <a:spcPts val="0"/>
              </a:spcAft>
              <a:buSzPts val="1400"/>
              <a:buFont typeface="Proxima Nova"/>
              <a:buNone/>
              <a:defRPr>
                <a:latin typeface="Proxima Nova"/>
                <a:ea typeface="Proxima Nova"/>
                <a:cs typeface="Proxima Nova"/>
                <a:sym typeface="Proxima Nova"/>
              </a:defRPr>
            </a:lvl6pPr>
            <a:lvl7pPr lvl="6">
              <a:spcBef>
                <a:spcPts val="0"/>
              </a:spcBef>
              <a:spcAft>
                <a:spcPts val="0"/>
              </a:spcAft>
              <a:buSzPts val="1400"/>
              <a:buFont typeface="Proxima Nova"/>
              <a:buNone/>
              <a:defRPr>
                <a:latin typeface="Proxima Nova"/>
                <a:ea typeface="Proxima Nova"/>
                <a:cs typeface="Proxima Nova"/>
                <a:sym typeface="Proxima Nova"/>
              </a:defRPr>
            </a:lvl7pPr>
            <a:lvl8pPr lvl="7">
              <a:spcBef>
                <a:spcPts val="0"/>
              </a:spcBef>
              <a:spcAft>
                <a:spcPts val="0"/>
              </a:spcAft>
              <a:buSzPts val="1400"/>
              <a:buFont typeface="Proxima Nova"/>
              <a:buNone/>
              <a:defRPr>
                <a:latin typeface="Proxima Nova"/>
                <a:ea typeface="Proxima Nova"/>
                <a:cs typeface="Proxima Nova"/>
                <a:sym typeface="Proxima Nova"/>
              </a:defRPr>
            </a:lvl8pPr>
            <a:lvl9pPr lvl="8">
              <a:spcBef>
                <a:spcPts val="0"/>
              </a:spcBef>
              <a:spcAft>
                <a:spcPts val="0"/>
              </a:spcAft>
              <a:buSzPts val="1400"/>
              <a:buFont typeface="Proxima Nova"/>
              <a:buNone/>
              <a:defRPr>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53725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31"/>
        <p:cNvGrpSpPr/>
        <p:nvPr/>
      </p:nvGrpSpPr>
      <p:grpSpPr>
        <a:xfrm>
          <a:off x="0" y="0"/>
          <a:ext cx="0" cy="0"/>
          <a:chOff x="0" y="0"/>
          <a:chExt cx="0" cy="0"/>
        </a:xfrm>
      </p:grpSpPr>
      <p:sp>
        <p:nvSpPr>
          <p:cNvPr id="232" name="Google Shape;232;p29"/>
          <p:cNvSpPr/>
          <p:nvPr/>
        </p:nvSpPr>
        <p:spPr>
          <a:xfrm rot="3232288">
            <a:off x="10134250" y="1142887"/>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29"/>
          <p:cNvSpPr/>
          <p:nvPr/>
        </p:nvSpPr>
        <p:spPr>
          <a:xfrm rot="3232224">
            <a:off x="1185245" y="828906"/>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29"/>
          <p:cNvSpPr/>
          <p:nvPr/>
        </p:nvSpPr>
        <p:spPr>
          <a:xfrm rot="3232224">
            <a:off x="1298378" y="46536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58179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5"/>
        <p:cNvGrpSpPr/>
        <p:nvPr/>
      </p:nvGrpSpPr>
      <p:grpSpPr>
        <a:xfrm>
          <a:off x="0" y="0"/>
          <a:ext cx="0" cy="0"/>
          <a:chOff x="0" y="0"/>
          <a:chExt cx="0" cy="0"/>
        </a:xfrm>
      </p:grpSpPr>
      <p:sp>
        <p:nvSpPr>
          <p:cNvPr id="236" name="Google Shape;236;p30"/>
          <p:cNvSpPr/>
          <p:nvPr/>
        </p:nvSpPr>
        <p:spPr>
          <a:xfrm rot="3232288">
            <a:off x="10832950" y="556120"/>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30"/>
          <p:cNvSpPr/>
          <p:nvPr/>
        </p:nvSpPr>
        <p:spPr>
          <a:xfrm rot="3232224">
            <a:off x="516945" y="255273"/>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30"/>
          <p:cNvSpPr/>
          <p:nvPr/>
        </p:nvSpPr>
        <p:spPr>
          <a:xfrm rot="3232224">
            <a:off x="8013745" y="5990239"/>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363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950967" y="719333"/>
            <a:ext cx="10290000" cy="8384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000" b="1">
                <a:solidFill>
                  <a:schemeClr val="lt2"/>
                </a:solidFill>
                <a:latin typeface="Roboto Condensed"/>
                <a:ea typeface="Roboto Condensed"/>
                <a:cs typeface="Roboto Condensed"/>
                <a:sym typeface="Roboto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6"/>
          <p:cNvSpPr/>
          <p:nvPr/>
        </p:nvSpPr>
        <p:spPr>
          <a:xfrm rot="-468609">
            <a:off x="10950814" y="5699989"/>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6"/>
          <p:cNvSpPr/>
          <p:nvPr/>
        </p:nvSpPr>
        <p:spPr>
          <a:xfrm rot="3670804">
            <a:off x="2023836" y="5980090"/>
            <a:ext cx="1318512" cy="119282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6"/>
          <p:cNvSpPr/>
          <p:nvPr/>
        </p:nvSpPr>
        <p:spPr>
          <a:xfrm rot="2697248">
            <a:off x="-781982" y="-1118922"/>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6"/>
          <p:cNvSpPr/>
          <p:nvPr/>
        </p:nvSpPr>
        <p:spPr>
          <a:xfrm rot="-469192">
            <a:off x="11036177" y="-304429"/>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1673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675267" y="847467"/>
            <a:ext cx="3921600" cy="1728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4000" b="1">
                <a:solidFill>
                  <a:schemeClr val="lt2"/>
                </a:solidFill>
                <a:latin typeface="Roboto Condensed"/>
                <a:ea typeface="Roboto Condensed"/>
                <a:cs typeface="Roboto Condensed"/>
                <a:sym typeface="Roboto Condensed"/>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53" name="Google Shape;53;p7"/>
          <p:cNvSpPr/>
          <p:nvPr/>
        </p:nvSpPr>
        <p:spPr>
          <a:xfrm rot="3080962">
            <a:off x="10417916" y="6211087"/>
            <a:ext cx="780057" cy="70578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7"/>
          <p:cNvSpPr/>
          <p:nvPr/>
        </p:nvSpPr>
        <p:spPr>
          <a:xfrm rot="3670804">
            <a:off x="541236" y="4274390"/>
            <a:ext cx="1318512" cy="1192828"/>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7"/>
          <p:cNvSpPr/>
          <p:nvPr/>
        </p:nvSpPr>
        <p:spPr>
          <a:xfrm rot="2697248">
            <a:off x="-600615" y="-1337255"/>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7"/>
          <p:cNvSpPr/>
          <p:nvPr/>
        </p:nvSpPr>
        <p:spPr>
          <a:xfrm rot="-469192">
            <a:off x="10801944" y="242172"/>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7"/>
          <p:cNvSpPr/>
          <p:nvPr/>
        </p:nvSpPr>
        <p:spPr>
          <a:xfrm rot="-468609">
            <a:off x="5129547" y="908922"/>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7"/>
          <p:cNvSpPr txBox="1">
            <a:spLocks noGrp="1"/>
          </p:cNvSpPr>
          <p:nvPr>
            <p:ph type="subTitle" idx="1"/>
          </p:nvPr>
        </p:nvSpPr>
        <p:spPr>
          <a:xfrm>
            <a:off x="6675300" y="2308533"/>
            <a:ext cx="3921600" cy="3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Char char="●"/>
              <a:defRPr sz="1867">
                <a:solidFill>
                  <a:schemeClr val="dk1"/>
                </a:solidFill>
                <a:latin typeface="Nunito"/>
                <a:ea typeface="Nunito"/>
                <a:cs typeface="Nunito"/>
                <a:sym typeface="Nunito"/>
              </a:defRPr>
            </a:lvl1pPr>
            <a:lvl2pPr lvl="1" algn="ctr" rtl="0">
              <a:lnSpc>
                <a:spcPct val="100000"/>
              </a:lnSpc>
              <a:spcBef>
                <a:spcPts val="0"/>
              </a:spcBef>
              <a:spcAft>
                <a:spcPts val="0"/>
              </a:spcAft>
              <a:buSzPts val="2100"/>
              <a:buChar char="○"/>
              <a:defRPr sz="2800"/>
            </a:lvl2pPr>
            <a:lvl3pPr lvl="2" algn="ctr" rtl="0">
              <a:lnSpc>
                <a:spcPct val="100000"/>
              </a:lnSpc>
              <a:spcBef>
                <a:spcPts val="0"/>
              </a:spcBef>
              <a:spcAft>
                <a:spcPts val="0"/>
              </a:spcAft>
              <a:buSzPts val="2100"/>
              <a:buChar char="■"/>
              <a:defRPr sz="2800"/>
            </a:lvl3pPr>
            <a:lvl4pPr lvl="3" algn="ctr" rtl="0">
              <a:lnSpc>
                <a:spcPct val="100000"/>
              </a:lnSpc>
              <a:spcBef>
                <a:spcPts val="0"/>
              </a:spcBef>
              <a:spcAft>
                <a:spcPts val="0"/>
              </a:spcAft>
              <a:buSzPts val="2100"/>
              <a:buChar char="●"/>
              <a:defRPr sz="2800"/>
            </a:lvl4pPr>
            <a:lvl5pPr lvl="4" algn="ctr" rtl="0">
              <a:lnSpc>
                <a:spcPct val="100000"/>
              </a:lnSpc>
              <a:spcBef>
                <a:spcPts val="0"/>
              </a:spcBef>
              <a:spcAft>
                <a:spcPts val="0"/>
              </a:spcAft>
              <a:buSzPts val="2100"/>
              <a:buChar char="○"/>
              <a:defRPr sz="2800"/>
            </a:lvl5pPr>
            <a:lvl6pPr lvl="5" algn="ctr" rtl="0">
              <a:lnSpc>
                <a:spcPct val="100000"/>
              </a:lnSpc>
              <a:spcBef>
                <a:spcPts val="0"/>
              </a:spcBef>
              <a:spcAft>
                <a:spcPts val="0"/>
              </a:spcAft>
              <a:buSzPts val="2100"/>
              <a:buChar char="■"/>
              <a:defRPr sz="2800"/>
            </a:lvl6pPr>
            <a:lvl7pPr lvl="6" algn="ctr" rtl="0">
              <a:lnSpc>
                <a:spcPct val="100000"/>
              </a:lnSpc>
              <a:spcBef>
                <a:spcPts val="0"/>
              </a:spcBef>
              <a:spcAft>
                <a:spcPts val="0"/>
              </a:spcAft>
              <a:buSzPts val="2100"/>
              <a:buChar char="●"/>
              <a:defRPr sz="2800"/>
            </a:lvl7pPr>
            <a:lvl8pPr lvl="7" algn="ctr" rtl="0">
              <a:lnSpc>
                <a:spcPct val="100000"/>
              </a:lnSpc>
              <a:spcBef>
                <a:spcPts val="0"/>
              </a:spcBef>
              <a:spcAft>
                <a:spcPts val="0"/>
              </a:spcAft>
              <a:buSzPts val="2100"/>
              <a:buChar char="○"/>
              <a:defRPr sz="2800"/>
            </a:lvl8pPr>
            <a:lvl9pPr lvl="8" algn="ctr" rtl="0">
              <a:lnSpc>
                <a:spcPct val="100000"/>
              </a:lnSpc>
              <a:spcBef>
                <a:spcPts val="0"/>
              </a:spcBef>
              <a:spcAft>
                <a:spcPts val="0"/>
              </a:spcAft>
              <a:buSzPts val="2100"/>
              <a:buChar char="■"/>
              <a:defRPr sz="2800"/>
            </a:lvl9pPr>
          </a:lstStyle>
          <a:p>
            <a:endParaRPr/>
          </a:p>
        </p:txBody>
      </p:sp>
    </p:spTree>
    <p:extLst>
      <p:ext uri="{BB962C8B-B14F-4D97-AF65-F5344CB8AC3E}">
        <p14:creationId xmlns:p14="http://schemas.microsoft.com/office/powerpoint/2010/main" val="222906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9"/>
        <p:cNvGrpSpPr/>
        <p:nvPr/>
      </p:nvGrpSpPr>
      <p:grpSpPr>
        <a:xfrm>
          <a:off x="0" y="0"/>
          <a:ext cx="0" cy="0"/>
          <a:chOff x="0" y="0"/>
          <a:chExt cx="0" cy="0"/>
        </a:xfrm>
      </p:grpSpPr>
      <p:sp>
        <p:nvSpPr>
          <p:cNvPr id="60" name="Google Shape;60;p8"/>
          <p:cNvSpPr/>
          <p:nvPr/>
        </p:nvSpPr>
        <p:spPr>
          <a:xfrm rot="3232288">
            <a:off x="371517" y="4888920"/>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8"/>
          <p:cNvSpPr/>
          <p:nvPr/>
        </p:nvSpPr>
        <p:spPr>
          <a:xfrm rot="3232224">
            <a:off x="6210278" y="-529327"/>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8"/>
          <p:cNvSpPr/>
          <p:nvPr/>
        </p:nvSpPr>
        <p:spPr>
          <a:xfrm rot="-4613863">
            <a:off x="8400143" y="5704265"/>
            <a:ext cx="1499845" cy="135662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8"/>
          <p:cNvSpPr txBox="1">
            <a:spLocks noGrp="1"/>
          </p:cNvSpPr>
          <p:nvPr>
            <p:ph type="title"/>
          </p:nvPr>
        </p:nvSpPr>
        <p:spPr>
          <a:xfrm>
            <a:off x="951000" y="1682867"/>
            <a:ext cx="10290000" cy="412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2800" b="1">
                <a:latin typeface="Roboto Condensed"/>
                <a:ea typeface="Roboto Condensed"/>
                <a:cs typeface="Roboto Condensed"/>
                <a:sym typeface="Roboto Condensed"/>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54009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6689967" y="2177200"/>
            <a:ext cx="4185200" cy="9488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000" b="1">
                <a:solidFill>
                  <a:schemeClr val="lt2"/>
                </a:solidFill>
                <a:latin typeface="Roboto Condensed"/>
                <a:ea typeface="Roboto Condensed"/>
                <a:cs typeface="Roboto Condensed"/>
                <a:sym typeface="Roboto Condensed"/>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66" name="Google Shape;66;p9"/>
          <p:cNvSpPr txBox="1">
            <a:spLocks noGrp="1"/>
          </p:cNvSpPr>
          <p:nvPr>
            <p:ph type="subTitle" idx="1"/>
          </p:nvPr>
        </p:nvSpPr>
        <p:spPr>
          <a:xfrm>
            <a:off x="6689967" y="3126000"/>
            <a:ext cx="4185200" cy="15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Char char="●"/>
              <a:defRPr sz="1867">
                <a:solidFill>
                  <a:schemeClr val="dk1"/>
                </a:solidFill>
                <a:latin typeface="Nunito"/>
                <a:ea typeface="Nunito"/>
                <a:cs typeface="Nunito"/>
                <a:sym typeface="Nunito"/>
              </a:defRPr>
            </a:lvl1pPr>
            <a:lvl2pPr lvl="1" algn="ctr">
              <a:lnSpc>
                <a:spcPct val="100000"/>
              </a:lnSpc>
              <a:spcBef>
                <a:spcPts val="0"/>
              </a:spcBef>
              <a:spcAft>
                <a:spcPts val="0"/>
              </a:spcAft>
              <a:buSzPts val="2100"/>
              <a:buChar char="○"/>
              <a:defRPr sz="2800"/>
            </a:lvl2pPr>
            <a:lvl3pPr lvl="2" algn="ctr">
              <a:lnSpc>
                <a:spcPct val="100000"/>
              </a:lnSpc>
              <a:spcBef>
                <a:spcPts val="0"/>
              </a:spcBef>
              <a:spcAft>
                <a:spcPts val="0"/>
              </a:spcAft>
              <a:buSzPts val="2100"/>
              <a:buChar char="■"/>
              <a:defRPr sz="2800"/>
            </a:lvl3pPr>
            <a:lvl4pPr lvl="3" algn="ctr">
              <a:lnSpc>
                <a:spcPct val="100000"/>
              </a:lnSpc>
              <a:spcBef>
                <a:spcPts val="0"/>
              </a:spcBef>
              <a:spcAft>
                <a:spcPts val="0"/>
              </a:spcAft>
              <a:buSzPts val="2100"/>
              <a:buChar char="●"/>
              <a:defRPr sz="2800"/>
            </a:lvl4pPr>
            <a:lvl5pPr lvl="4" algn="ctr">
              <a:lnSpc>
                <a:spcPct val="100000"/>
              </a:lnSpc>
              <a:spcBef>
                <a:spcPts val="0"/>
              </a:spcBef>
              <a:spcAft>
                <a:spcPts val="0"/>
              </a:spcAft>
              <a:buSzPts val="2100"/>
              <a:buChar char="○"/>
              <a:defRPr sz="2800"/>
            </a:lvl5pPr>
            <a:lvl6pPr lvl="5" algn="ctr">
              <a:lnSpc>
                <a:spcPct val="100000"/>
              </a:lnSpc>
              <a:spcBef>
                <a:spcPts val="0"/>
              </a:spcBef>
              <a:spcAft>
                <a:spcPts val="0"/>
              </a:spcAft>
              <a:buSzPts val="2100"/>
              <a:buChar char="■"/>
              <a:defRPr sz="2800"/>
            </a:lvl6pPr>
            <a:lvl7pPr lvl="6" algn="ctr">
              <a:lnSpc>
                <a:spcPct val="100000"/>
              </a:lnSpc>
              <a:spcBef>
                <a:spcPts val="0"/>
              </a:spcBef>
              <a:spcAft>
                <a:spcPts val="0"/>
              </a:spcAft>
              <a:buSzPts val="2100"/>
              <a:buChar char="●"/>
              <a:defRPr sz="2800"/>
            </a:lvl7pPr>
            <a:lvl8pPr lvl="7" algn="ctr">
              <a:lnSpc>
                <a:spcPct val="100000"/>
              </a:lnSpc>
              <a:spcBef>
                <a:spcPts val="0"/>
              </a:spcBef>
              <a:spcAft>
                <a:spcPts val="0"/>
              </a:spcAft>
              <a:buSzPts val="2100"/>
              <a:buChar char="○"/>
              <a:defRPr sz="2800"/>
            </a:lvl8pPr>
            <a:lvl9pPr lvl="8" algn="ctr">
              <a:lnSpc>
                <a:spcPct val="100000"/>
              </a:lnSpc>
              <a:spcBef>
                <a:spcPts val="0"/>
              </a:spcBef>
              <a:spcAft>
                <a:spcPts val="0"/>
              </a:spcAft>
              <a:buSzPts val="2100"/>
              <a:buChar char="■"/>
              <a:defRPr sz="2800"/>
            </a:lvl9pPr>
          </a:lstStyle>
          <a:p>
            <a:endParaRPr/>
          </a:p>
        </p:txBody>
      </p:sp>
      <p:sp>
        <p:nvSpPr>
          <p:cNvPr id="67" name="Google Shape;67;p9"/>
          <p:cNvSpPr/>
          <p:nvPr/>
        </p:nvSpPr>
        <p:spPr>
          <a:xfrm rot="3080962">
            <a:off x="9065082" y="5151621"/>
            <a:ext cx="780057" cy="70578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9"/>
          <p:cNvSpPr/>
          <p:nvPr/>
        </p:nvSpPr>
        <p:spPr>
          <a:xfrm rot="2697248">
            <a:off x="-600615" y="-1337255"/>
            <a:ext cx="2473460" cy="22378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9"/>
          <p:cNvSpPr/>
          <p:nvPr/>
        </p:nvSpPr>
        <p:spPr>
          <a:xfrm rot="-469192">
            <a:off x="10785644" y="74705"/>
            <a:ext cx="1170081" cy="105858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9"/>
          <p:cNvSpPr/>
          <p:nvPr/>
        </p:nvSpPr>
        <p:spPr>
          <a:xfrm rot="-468609">
            <a:off x="7020281" y="769089"/>
            <a:ext cx="780036" cy="70570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7893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
        <p:cNvGrpSpPr/>
        <p:nvPr/>
      </p:nvGrpSpPr>
      <p:grpSpPr>
        <a:xfrm>
          <a:off x="0" y="0"/>
          <a:ext cx="0" cy="0"/>
          <a:chOff x="0" y="0"/>
          <a:chExt cx="0" cy="0"/>
        </a:xfrm>
      </p:grpSpPr>
      <p:sp>
        <p:nvSpPr>
          <p:cNvPr id="72" name="Google Shape;72;p10"/>
          <p:cNvSpPr txBox="1">
            <a:spLocks noGrp="1"/>
          </p:cNvSpPr>
          <p:nvPr>
            <p:ph type="body" idx="1"/>
          </p:nvPr>
        </p:nvSpPr>
        <p:spPr>
          <a:xfrm>
            <a:off x="7025067" y="4961167"/>
            <a:ext cx="4215600" cy="878800"/>
          </a:xfrm>
          <a:prstGeom prst="rect">
            <a:avLst/>
          </a:prstGeom>
        </p:spPr>
        <p:txBody>
          <a:bodyPr spcFirstLastPara="1" wrap="square" lIns="91425" tIns="91425" rIns="91425" bIns="91425" anchor="ctr" anchorCtr="0">
            <a:noAutofit/>
          </a:bodyPr>
          <a:lstStyle>
            <a:lvl1pPr marL="609585" lvl="0" indent="-304792" algn="r">
              <a:lnSpc>
                <a:spcPct val="100000"/>
              </a:lnSpc>
              <a:spcBef>
                <a:spcPts val="0"/>
              </a:spcBef>
              <a:spcAft>
                <a:spcPts val="0"/>
              </a:spcAft>
              <a:buSzPts val="1800"/>
              <a:buNone/>
              <a:defRPr sz="4000" b="1">
                <a:solidFill>
                  <a:schemeClr val="lt2"/>
                </a:solidFill>
                <a:latin typeface="Roboto Condensed"/>
                <a:ea typeface="Roboto Condensed"/>
                <a:cs typeface="Roboto Condensed"/>
                <a:sym typeface="Roboto Condensed"/>
              </a:defRPr>
            </a:lvl1pPr>
          </a:lstStyle>
          <a:p>
            <a:endParaRPr/>
          </a:p>
        </p:txBody>
      </p:sp>
    </p:spTree>
    <p:extLst>
      <p:ext uri="{BB962C8B-B14F-4D97-AF65-F5344CB8AC3E}">
        <p14:creationId xmlns:p14="http://schemas.microsoft.com/office/powerpoint/2010/main" val="24771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3"/>
        <p:cNvGrpSpPr/>
        <p:nvPr/>
      </p:nvGrpSpPr>
      <p:grpSpPr>
        <a:xfrm>
          <a:off x="0" y="0"/>
          <a:ext cx="0" cy="0"/>
          <a:chOff x="0" y="0"/>
          <a:chExt cx="0" cy="0"/>
        </a:xfrm>
      </p:grpSpPr>
      <p:sp>
        <p:nvSpPr>
          <p:cNvPr id="74" name="Google Shape;74;p11"/>
          <p:cNvSpPr/>
          <p:nvPr/>
        </p:nvSpPr>
        <p:spPr>
          <a:xfrm rot="3232288">
            <a:off x="9333917" y="5547320"/>
            <a:ext cx="816148" cy="738304"/>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11"/>
          <p:cNvSpPr/>
          <p:nvPr/>
        </p:nvSpPr>
        <p:spPr>
          <a:xfrm rot="3232224">
            <a:off x="10236345" y="-594594"/>
            <a:ext cx="1170257" cy="1058652"/>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1"/>
          <p:cNvSpPr/>
          <p:nvPr/>
        </p:nvSpPr>
        <p:spPr>
          <a:xfrm rot="-4613863">
            <a:off x="-579757" y="1188065"/>
            <a:ext cx="1499845" cy="1356625"/>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11"/>
          <p:cNvSpPr txBox="1">
            <a:spLocks noGrp="1"/>
          </p:cNvSpPr>
          <p:nvPr>
            <p:ph type="title" hasCustomPrompt="1"/>
          </p:nvPr>
        </p:nvSpPr>
        <p:spPr>
          <a:xfrm>
            <a:off x="950967" y="2013900"/>
            <a:ext cx="10290000" cy="2354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800" b="1">
                <a:latin typeface="Roboto Condensed"/>
                <a:ea typeface="Roboto Condensed"/>
                <a:cs typeface="Roboto Condensed"/>
                <a:sym typeface="Roboto Condensed"/>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8" name="Google Shape;78;p11"/>
          <p:cNvSpPr txBox="1">
            <a:spLocks noGrp="1"/>
          </p:cNvSpPr>
          <p:nvPr>
            <p:ph type="subTitle" idx="1"/>
          </p:nvPr>
        </p:nvSpPr>
        <p:spPr>
          <a:xfrm>
            <a:off x="951000" y="5060800"/>
            <a:ext cx="10290000" cy="962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Font typeface="Nunito"/>
              <a:buNone/>
              <a:defRPr>
                <a:latin typeface="Nunito"/>
                <a:ea typeface="Nunito"/>
                <a:cs typeface="Nunito"/>
                <a:sym typeface="Nunito"/>
              </a:defRPr>
            </a:lvl1pPr>
            <a:lvl2pPr lvl="1" algn="ctr">
              <a:spcBef>
                <a:spcPts val="0"/>
              </a:spcBef>
              <a:spcAft>
                <a:spcPts val="0"/>
              </a:spcAft>
              <a:buSzPts val="1400"/>
              <a:buFont typeface="Nunito"/>
              <a:buNone/>
              <a:defRPr>
                <a:latin typeface="Nunito"/>
                <a:ea typeface="Nunito"/>
                <a:cs typeface="Nunito"/>
                <a:sym typeface="Nunito"/>
              </a:defRPr>
            </a:lvl2pPr>
            <a:lvl3pPr lvl="2" algn="ctr">
              <a:spcBef>
                <a:spcPts val="0"/>
              </a:spcBef>
              <a:spcAft>
                <a:spcPts val="0"/>
              </a:spcAft>
              <a:buSzPts val="1400"/>
              <a:buFont typeface="Nunito"/>
              <a:buNone/>
              <a:defRPr>
                <a:latin typeface="Nunito"/>
                <a:ea typeface="Nunito"/>
                <a:cs typeface="Nunito"/>
                <a:sym typeface="Nunito"/>
              </a:defRPr>
            </a:lvl3pPr>
            <a:lvl4pPr lvl="3" algn="ctr">
              <a:spcBef>
                <a:spcPts val="0"/>
              </a:spcBef>
              <a:spcAft>
                <a:spcPts val="0"/>
              </a:spcAft>
              <a:buSzPts val="1400"/>
              <a:buFont typeface="Nunito"/>
              <a:buNone/>
              <a:defRPr>
                <a:latin typeface="Nunito"/>
                <a:ea typeface="Nunito"/>
                <a:cs typeface="Nunito"/>
                <a:sym typeface="Nunito"/>
              </a:defRPr>
            </a:lvl4pPr>
            <a:lvl5pPr lvl="4" algn="ctr">
              <a:spcBef>
                <a:spcPts val="0"/>
              </a:spcBef>
              <a:spcAft>
                <a:spcPts val="0"/>
              </a:spcAft>
              <a:buSzPts val="1400"/>
              <a:buFont typeface="Nunito"/>
              <a:buNone/>
              <a:defRPr>
                <a:latin typeface="Nunito"/>
                <a:ea typeface="Nunito"/>
                <a:cs typeface="Nunito"/>
                <a:sym typeface="Nunito"/>
              </a:defRPr>
            </a:lvl5pPr>
            <a:lvl6pPr lvl="5" algn="ctr">
              <a:spcBef>
                <a:spcPts val="0"/>
              </a:spcBef>
              <a:spcAft>
                <a:spcPts val="0"/>
              </a:spcAft>
              <a:buSzPts val="1400"/>
              <a:buFont typeface="Nunito"/>
              <a:buNone/>
              <a:defRPr>
                <a:latin typeface="Nunito"/>
                <a:ea typeface="Nunito"/>
                <a:cs typeface="Nunito"/>
                <a:sym typeface="Nunito"/>
              </a:defRPr>
            </a:lvl6pPr>
            <a:lvl7pPr lvl="6" algn="ctr">
              <a:spcBef>
                <a:spcPts val="0"/>
              </a:spcBef>
              <a:spcAft>
                <a:spcPts val="0"/>
              </a:spcAft>
              <a:buSzPts val="1400"/>
              <a:buFont typeface="Nunito"/>
              <a:buNone/>
              <a:defRPr>
                <a:latin typeface="Nunito"/>
                <a:ea typeface="Nunito"/>
                <a:cs typeface="Nunito"/>
                <a:sym typeface="Nunito"/>
              </a:defRPr>
            </a:lvl7pPr>
            <a:lvl8pPr lvl="7" algn="ctr">
              <a:spcBef>
                <a:spcPts val="0"/>
              </a:spcBef>
              <a:spcAft>
                <a:spcPts val="0"/>
              </a:spcAft>
              <a:buSzPts val="1400"/>
              <a:buFont typeface="Nunito"/>
              <a:buNone/>
              <a:defRPr>
                <a:latin typeface="Nunito"/>
                <a:ea typeface="Nunito"/>
                <a:cs typeface="Nunito"/>
                <a:sym typeface="Nunito"/>
              </a:defRPr>
            </a:lvl8pPr>
            <a:lvl9pPr lvl="8" algn="ctr">
              <a:spcBef>
                <a:spcPts val="0"/>
              </a:spcBef>
              <a:spcAft>
                <a:spcPts val="0"/>
              </a:spcAft>
              <a:buSzPts val="1400"/>
              <a:buFont typeface="Nunito"/>
              <a:buNone/>
              <a:defRPr>
                <a:latin typeface="Nunito"/>
                <a:ea typeface="Nunito"/>
                <a:cs typeface="Nunito"/>
                <a:sym typeface="Nunito"/>
              </a:defRPr>
            </a:lvl9pPr>
          </a:lstStyle>
          <a:p>
            <a:endParaRPr/>
          </a:p>
        </p:txBody>
      </p:sp>
    </p:spTree>
    <p:extLst>
      <p:ext uri="{BB962C8B-B14F-4D97-AF65-F5344CB8AC3E}">
        <p14:creationId xmlns:p14="http://schemas.microsoft.com/office/powerpoint/2010/main" val="380439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9"/>
        <p:cNvGrpSpPr/>
        <p:nvPr/>
      </p:nvGrpSpPr>
      <p:grpSpPr>
        <a:xfrm>
          <a:off x="0" y="0"/>
          <a:ext cx="0" cy="0"/>
          <a:chOff x="0" y="0"/>
          <a:chExt cx="0" cy="0"/>
        </a:xfrm>
      </p:grpSpPr>
    </p:spTree>
    <p:extLst>
      <p:ext uri="{BB962C8B-B14F-4D97-AF65-F5344CB8AC3E}">
        <p14:creationId xmlns:p14="http://schemas.microsoft.com/office/powerpoint/2010/main" val="347838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1240022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46"/>
        <p:cNvGrpSpPr/>
        <p:nvPr/>
      </p:nvGrpSpPr>
      <p:grpSpPr>
        <a:xfrm>
          <a:off x="0" y="0"/>
          <a:ext cx="0" cy="0"/>
          <a:chOff x="0" y="0"/>
          <a:chExt cx="0" cy="0"/>
        </a:xfrm>
      </p:grpSpPr>
      <p:sp>
        <p:nvSpPr>
          <p:cNvPr id="247" name="Google Shape;247;p33"/>
          <p:cNvSpPr txBox="1">
            <a:spLocks noGrp="1"/>
          </p:cNvSpPr>
          <p:nvPr>
            <p:ph type="ctrTitle"/>
          </p:nvPr>
        </p:nvSpPr>
        <p:spPr>
          <a:xfrm>
            <a:off x="319596" y="973467"/>
            <a:ext cx="5662971" cy="3709200"/>
          </a:xfrm>
          <a:prstGeom prst="rect">
            <a:avLst/>
          </a:prstGeom>
        </p:spPr>
        <p:txBody>
          <a:bodyPr spcFirstLastPara="1" wrap="square" lIns="121900" tIns="121900" rIns="121900" bIns="121900" anchor="ctr" anchorCtr="0">
            <a:noAutofit/>
          </a:bodyPr>
          <a:lstStyle/>
          <a:p>
            <a:pPr algn="ctr"/>
            <a:r>
              <a:rPr lang="en-US" sz="5400" dirty="0" err="1"/>
              <a:t>Aplica</a:t>
            </a:r>
            <a:r>
              <a:rPr lang="ro-RO" sz="5400" dirty="0"/>
              <a:t>ție software pentru gestionarea activității unui restaurant</a:t>
            </a:r>
            <a:endParaRPr sz="5400" dirty="0"/>
          </a:p>
        </p:txBody>
      </p:sp>
      <p:sp>
        <p:nvSpPr>
          <p:cNvPr id="3" name="Subtitle 2">
            <a:extLst>
              <a:ext uri="{FF2B5EF4-FFF2-40B4-BE49-F238E27FC236}">
                <a16:creationId xmlns:a16="http://schemas.microsoft.com/office/drawing/2014/main" id="{BE10E318-494B-1F9A-3C93-46183EA25CF5}"/>
              </a:ext>
            </a:extLst>
          </p:cNvPr>
          <p:cNvSpPr>
            <a:spLocks noGrp="1"/>
          </p:cNvSpPr>
          <p:nvPr>
            <p:ph type="subTitle" idx="1"/>
          </p:nvPr>
        </p:nvSpPr>
        <p:spPr>
          <a:xfrm>
            <a:off x="221942" y="4540967"/>
            <a:ext cx="5760625" cy="1460338"/>
          </a:xfrm>
        </p:spPr>
        <p:txBody>
          <a:bodyPr/>
          <a:lstStyle/>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2000" dirty="0"/>
              <a:t>Absolvent:</a:t>
            </a:r>
          </a:p>
          <a:p>
            <a:r>
              <a:rPr lang="ro-RO" sz="1800" dirty="0">
                <a:latin typeface="Times New Roman" panose="02020603050405020304" pitchFamily="18" charset="0"/>
                <a:cs typeface="Times New Roman" panose="02020603050405020304" pitchFamily="18" charset="0"/>
              </a:rPr>
              <a:t>Cojocaru Maria-Lavinia</a:t>
            </a:r>
          </a:p>
          <a:p>
            <a:endParaRPr lang="ro-RO" sz="2000" dirty="0"/>
          </a:p>
        </p:txBody>
      </p:sp>
      <p:grpSp>
        <p:nvGrpSpPr>
          <p:cNvPr id="46" name="Google Shape;2650;p61">
            <a:extLst>
              <a:ext uri="{FF2B5EF4-FFF2-40B4-BE49-F238E27FC236}">
                <a16:creationId xmlns:a16="http://schemas.microsoft.com/office/drawing/2014/main" id="{CFC3B21C-6056-4B8D-95A0-7EBB4A1EF567}"/>
              </a:ext>
            </a:extLst>
          </p:cNvPr>
          <p:cNvGrpSpPr/>
          <p:nvPr/>
        </p:nvGrpSpPr>
        <p:grpSpPr>
          <a:xfrm>
            <a:off x="7075503" y="1677879"/>
            <a:ext cx="4403324" cy="3453413"/>
            <a:chOff x="800491" y="1178995"/>
            <a:chExt cx="3573764" cy="2984286"/>
          </a:xfrm>
        </p:grpSpPr>
        <p:sp>
          <p:nvSpPr>
            <p:cNvPr id="47" name="Google Shape;2651;p61">
              <a:extLst>
                <a:ext uri="{FF2B5EF4-FFF2-40B4-BE49-F238E27FC236}">
                  <a16:creationId xmlns:a16="http://schemas.microsoft.com/office/drawing/2014/main" id="{EA9E5B4F-1631-E972-6F82-4D358524A0C1}"/>
                </a:ext>
              </a:extLst>
            </p:cNvPr>
            <p:cNvSpPr/>
            <p:nvPr/>
          </p:nvSpPr>
          <p:spPr>
            <a:xfrm>
              <a:off x="1178429" y="3931980"/>
              <a:ext cx="2817900" cy="231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2652;p61">
              <a:extLst>
                <a:ext uri="{FF2B5EF4-FFF2-40B4-BE49-F238E27FC236}">
                  <a16:creationId xmlns:a16="http://schemas.microsoft.com/office/drawing/2014/main" id="{DAF34083-F4B5-7141-1CC4-096FDD1CEE29}"/>
                </a:ext>
              </a:extLst>
            </p:cNvPr>
            <p:cNvGrpSpPr/>
            <p:nvPr/>
          </p:nvGrpSpPr>
          <p:grpSpPr>
            <a:xfrm>
              <a:off x="800491" y="1178995"/>
              <a:ext cx="3573764" cy="2872301"/>
              <a:chOff x="1640750" y="238125"/>
              <a:chExt cx="4200475" cy="3376000"/>
            </a:xfrm>
          </p:grpSpPr>
          <p:sp>
            <p:nvSpPr>
              <p:cNvPr id="49" name="Google Shape;2653;p61">
                <a:extLst>
                  <a:ext uri="{FF2B5EF4-FFF2-40B4-BE49-F238E27FC236}">
                    <a16:creationId xmlns:a16="http://schemas.microsoft.com/office/drawing/2014/main" id="{8A3FC1C8-B2C2-F206-42CF-ADC607183C1F}"/>
                  </a:ext>
                </a:extLst>
              </p:cNvPr>
              <p:cNvSpPr/>
              <p:nvPr/>
            </p:nvSpPr>
            <p:spPr>
              <a:xfrm>
                <a:off x="3107725" y="1498125"/>
                <a:ext cx="1266075" cy="2116000"/>
              </a:xfrm>
              <a:custGeom>
                <a:avLst/>
                <a:gdLst/>
                <a:ahLst/>
                <a:cxnLst/>
                <a:rect l="l" t="t" r="r" b="b"/>
                <a:pathLst>
                  <a:path w="50643" h="84640" extrusionOk="0">
                    <a:moveTo>
                      <a:pt x="13427" y="1"/>
                    </a:moveTo>
                    <a:lnTo>
                      <a:pt x="13255" y="2394"/>
                    </a:lnTo>
                    <a:lnTo>
                      <a:pt x="10794" y="38008"/>
                    </a:lnTo>
                    <a:lnTo>
                      <a:pt x="10760" y="38593"/>
                    </a:lnTo>
                    <a:lnTo>
                      <a:pt x="10329" y="44808"/>
                    </a:lnTo>
                    <a:lnTo>
                      <a:pt x="9158" y="61608"/>
                    </a:lnTo>
                    <a:lnTo>
                      <a:pt x="8849" y="65997"/>
                    </a:lnTo>
                    <a:lnTo>
                      <a:pt x="8522" y="70851"/>
                    </a:lnTo>
                    <a:cubicBezTo>
                      <a:pt x="8522" y="72503"/>
                      <a:pt x="7868" y="74087"/>
                      <a:pt x="6698" y="75258"/>
                    </a:cubicBezTo>
                    <a:lnTo>
                      <a:pt x="1568" y="80387"/>
                    </a:lnTo>
                    <a:cubicBezTo>
                      <a:pt x="1" y="81954"/>
                      <a:pt x="1121" y="84640"/>
                      <a:pt x="3324" y="84640"/>
                    </a:cubicBezTo>
                    <a:lnTo>
                      <a:pt x="47321" y="84640"/>
                    </a:lnTo>
                    <a:cubicBezTo>
                      <a:pt x="49541" y="84640"/>
                      <a:pt x="50643" y="81954"/>
                      <a:pt x="49077" y="80387"/>
                    </a:cubicBezTo>
                    <a:lnTo>
                      <a:pt x="43947" y="75258"/>
                    </a:lnTo>
                    <a:cubicBezTo>
                      <a:pt x="42777" y="74087"/>
                      <a:pt x="42123" y="72503"/>
                      <a:pt x="42123" y="70851"/>
                    </a:cubicBezTo>
                    <a:lnTo>
                      <a:pt x="41795" y="65997"/>
                    </a:lnTo>
                    <a:lnTo>
                      <a:pt x="41485" y="61608"/>
                    </a:lnTo>
                    <a:lnTo>
                      <a:pt x="40332" y="44808"/>
                    </a:lnTo>
                    <a:lnTo>
                      <a:pt x="39885" y="38593"/>
                    </a:lnTo>
                    <a:lnTo>
                      <a:pt x="39850" y="38008"/>
                    </a:lnTo>
                    <a:lnTo>
                      <a:pt x="37388" y="2394"/>
                    </a:lnTo>
                    <a:lnTo>
                      <a:pt x="37216" y="1"/>
                    </a:lnTo>
                    <a:close/>
                  </a:path>
                </a:pathLst>
              </a:custGeom>
              <a:solidFill>
                <a:srgbClr val="D8D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54;p61">
                <a:extLst>
                  <a:ext uri="{FF2B5EF4-FFF2-40B4-BE49-F238E27FC236}">
                    <a16:creationId xmlns:a16="http://schemas.microsoft.com/office/drawing/2014/main" id="{102006E6-6CB7-0F55-7D4B-72C76F0CBA95}"/>
                  </a:ext>
                </a:extLst>
              </p:cNvPr>
              <p:cNvSpPr/>
              <p:nvPr/>
            </p:nvSpPr>
            <p:spPr>
              <a:xfrm>
                <a:off x="3107725" y="1498125"/>
                <a:ext cx="1266075" cy="2116000"/>
              </a:xfrm>
              <a:custGeom>
                <a:avLst/>
                <a:gdLst/>
                <a:ahLst/>
                <a:cxnLst/>
                <a:rect l="l" t="t" r="r" b="b"/>
                <a:pathLst>
                  <a:path w="50643" h="84640" extrusionOk="0">
                    <a:moveTo>
                      <a:pt x="13427" y="1"/>
                    </a:moveTo>
                    <a:lnTo>
                      <a:pt x="13255" y="2394"/>
                    </a:lnTo>
                    <a:lnTo>
                      <a:pt x="10794" y="38008"/>
                    </a:lnTo>
                    <a:lnTo>
                      <a:pt x="10760" y="38593"/>
                    </a:lnTo>
                    <a:lnTo>
                      <a:pt x="10329" y="44808"/>
                    </a:lnTo>
                    <a:lnTo>
                      <a:pt x="9158" y="61608"/>
                    </a:lnTo>
                    <a:lnTo>
                      <a:pt x="8849" y="65997"/>
                    </a:lnTo>
                    <a:lnTo>
                      <a:pt x="8522" y="70851"/>
                    </a:lnTo>
                    <a:cubicBezTo>
                      <a:pt x="8522" y="72503"/>
                      <a:pt x="7868" y="74087"/>
                      <a:pt x="6698" y="75258"/>
                    </a:cubicBezTo>
                    <a:lnTo>
                      <a:pt x="1568" y="80387"/>
                    </a:lnTo>
                    <a:cubicBezTo>
                      <a:pt x="1" y="81954"/>
                      <a:pt x="1121" y="84640"/>
                      <a:pt x="3324" y="84640"/>
                    </a:cubicBezTo>
                    <a:lnTo>
                      <a:pt x="47321" y="84640"/>
                    </a:lnTo>
                    <a:cubicBezTo>
                      <a:pt x="49541" y="84640"/>
                      <a:pt x="50643" y="81954"/>
                      <a:pt x="49077" y="80387"/>
                    </a:cubicBezTo>
                    <a:lnTo>
                      <a:pt x="43947" y="75258"/>
                    </a:lnTo>
                    <a:cubicBezTo>
                      <a:pt x="42777" y="74087"/>
                      <a:pt x="42123" y="72503"/>
                      <a:pt x="42123" y="70851"/>
                    </a:cubicBezTo>
                    <a:lnTo>
                      <a:pt x="41795" y="65997"/>
                    </a:lnTo>
                    <a:lnTo>
                      <a:pt x="41485" y="61608"/>
                    </a:lnTo>
                    <a:lnTo>
                      <a:pt x="40332" y="44808"/>
                    </a:lnTo>
                    <a:lnTo>
                      <a:pt x="39885" y="38593"/>
                    </a:lnTo>
                    <a:lnTo>
                      <a:pt x="39850" y="38008"/>
                    </a:lnTo>
                    <a:lnTo>
                      <a:pt x="37388" y="2394"/>
                    </a:lnTo>
                    <a:lnTo>
                      <a:pt x="37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55;p61">
                <a:extLst>
                  <a:ext uri="{FF2B5EF4-FFF2-40B4-BE49-F238E27FC236}">
                    <a16:creationId xmlns:a16="http://schemas.microsoft.com/office/drawing/2014/main" id="{3E8BAFBE-536D-5DFC-10B5-33BE8BC1EC1C}"/>
                  </a:ext>
                </a:extLst>
              </p:cNvPr>
              <p:cNvSpPr/>
              <p:nvPr/>
            </p:nvSpPr>
            <p:spPr>
              <a:xfrm>
                <a:off x="1640750" y="238125"/>
                <a:ext cx="4200475" cy="2800225"/>
              </a:xfrm>
              <a:custGeom>
                <a:avLst/>
                <a:gdLst/>
                <a:ahLst/>
                <a:cxnLst/>
                <a:rect l="l" t="t" r="r" b="b"/>
                <a:pathLst>
                  <a:path w="168019" h="112009" extrusionOk="0">
                    <a:moveTo>
                      <a:pt x="5594" y="0"/>
                    </a:moveTo>
                    <a:cubicBezTo>
                      <a:pt x="5491" y="0"/>
                      <a:pt x="5371" y="0"/>
                      <a:pt x="5268" y="18"/>
                    </a:cubicBezTo>
                    <a:lnTo>
                      <a:pt x="5233" y="18"/>
                    </a:lnTo>
                    <a:cubicBezTo>
                      <a:pt x="5130" y="18"/>
                      <a:pt x="5027" y="34"/>
                      <a:pt x="4923" y="34"/>
                    </a:cubicBezTo>
                    <a:cubicBezTo>
                      <a:pt x="4802" y="52"/>
                      <a:pt x="4699" y="69"/>
                      <a:pt x="4596" y="87"/>
                    </a:cubicBezTo>
                    <a:lnTo>
                      <a:pt x="4338" y="138"/>
                    </a:lnTo>
                    <a:cubicBezTo>
                      <a:pt x="4063" y="207"/>
                      <a:pt x="3804" y="293"/>
                      <a:pt x="3563" y="379"/>
                    </a:cubicBezTo>
                    <a:cubicBezTo>
                      <a:pt x="3494" y="413"/>
                      <a:pt x="3409" y="448"/>
                      <a:pt x="3340" y="482"/>
                    </a:cubicBezTo>
                    <a:cubicBezTo>
                      <a:pt x="3237" y="516"/>
                      <a:pt x="3150" y="569"/>
                      <a:pt x="3047" y="620"/>
                    </a:cubicBezTo>
                    <a:cubicBezTo>
                      <a:pt x="2943" y="672"/>
                      <a:pt x="2858" y="723"/>
                      <a:pt x="2755" y="775"/>
                    </a:cubicBezTo>
                    <a:cubicBezTo>
                      <a:pt x="2702" y="810"/>
                      <a:pt x="2633" y="844"/>
                      <a:pt x="2582" y="895"/>
                    </a:cubicBezTo>
                    <a:cubicBezTo>
                      <a:pt x="2376" y="1016"/>
                      <a:pt x="2204" y="1154"/>
                      <a:pt x="2014" y="1292"/>
                    </a:cubicBezTo>
                    <a:cubicBezTo>
                      <a:pt x="1979" y="1326"/>
                      <a:pt x="1945" y="1361"/>
                      <a:pt x="1910" y="1377"/>
                    </a:cubicBezTo>
                    <a:lnTo>
                      <a:pt x="1756" y="1533"/>
                    </a:lnTo>
                    <a:cubicBezTo>
                      <a:pt x="1756" y="1533"/>
                      <a:pt x="1738" y="1533"/>
                      <a:pt x="1738" y="1549"/>
                    </a:cubicBezTo>
                    <a:cubicBezTo>
                      <a:pt x="1669" y="1602"/>
                      <a:pt x="1601" y="1670"/>
                      <a:pt x="1550" y="1739"/>
                    </a:cubicBezTo>
                    <a:lnTo>
                      <a:pt x="1515" y="1774"/>
                    </a:lnTo>
                    <a:lnTo>
                      <a:pt x="1343" y="1946"/>
                    </a:lnTo>
                    <a:cubicBezTo>
                      <a:pt x="1274" y="2049"/>
                      <a:pt x="1187" y="2152"/>
                      <a:pt x="1119" y="2256"/>
                    </a:cubicBezTo>
                    <a:cubicBezTo>
                      <a:pt x="999" y="2393"/>
                      <a:pt x="896" y="2548"/>
                      <a:pt x="809" y="2703"/>
                    </a:cubicBezTo>
                    <a:cubicBezTo>
                      <a:pt x="758" y="2789"/>
                      <a:pt x="689" y="2892"/>
                      <a:pt x="637" y="2995"/>
                    </a:cubicBezTo>
                    <a:cubicBezTo>
                      <a:pt x="620" y="3013"/>
                      <a:pt x="620" y="3047"/>
                      <a:pt x="602" y="3064"/>
                    </a:cubicBezTo>
                    <a:cubicBezTo>
                      <a:pt x="568" y="3151"/>
                      <a:pt x="517" y="3236"/>
                      <a:pt x="482" y="3323"/>
                    </a:cubicBezTo>
                    <a:cubicBezTo>
                      <a:pt x="482" y="3339"/>
                      <a:pt x="465" y="3357"/>
                      <a:pt x="465" y="3374"/>
                    </a:cubicBezTo>
                    <a:cubicBezTo>
                      <a:pt x="414" y="3477"/>
                      <a:pt x="379" y="3564"/>
                      <a:pt x="345" y="3684"/>
                    </a:cubicBezTo>
                    <a:cubicBezTo>
                      <a:pt x="327" y="3684"/>
                      <a:pt x="327" y="3702"/>
                      <a:pt x="327" y="3702"/>
                    </a:cubicBezTo>
                    <a:cubicBezTo>
                      <a:pt x="292" y="3821"/>
                      <a:pt x="258" y="3925"/>
                      <a:pt x="224" y="4046"/>
                    </a:cubicBezTo>
                    <a:cubicBezTo>
                      <a:pt x="207" y="4062"/>
                      <a:pt x="207" y="4080"/>
                      <a:pt x="207" y="4097"/>
                    </a:cubicBezTo>
                    <a:cubicBezTo>
                      <a:pt x="138" y="4321"/>
                      <a:pt x="86" y="4562"/>
                      <a:pt x="51" y="4820"/>
                    </a:cubicBezTo>
                    <a:cubicBezTo>
                      <a:pt x="17" y="5079"/>
                      <a:pt x="0" y="5336"/>
                      <a:pt x="0" y="5612"/>
                    </a:cubicBezTo>
                    <a:lnTo>
                      <a:pt x="0" y="106413"/>
                    </a:lnTo>
                    <a:lnTo>
                      <a:pt x="0" y="106706"/>
                    </a:lnTo>
                    <a:cubicBezTo>
                      <a:pt x="17" y="106826"/>
                      <a:pt x="17" y="106929"/>
                      <a:pt x="35" y="107051"/>
                    </a:cubicBezTo>
                    <a:cubicBezTo>
                      <a:pt x="69" y="107292"/>
                      <a:pt x="104" y="107515"/>
                      <a:pt x="155" y="107739"/>
                    </a:cubicBezTo>
                    <a:cubicBezTo>
                      <a:pt x="189" y="107859"/>
                      <a:pt x="224" y="107962"/>
                      <a:pt x="258" y="108083"/>
                    </a:cubicBezTo>
                    <a:lnTo>
                      <a:pt x="361" y="108393"/>
                    </a:lnTo>
                    <a:cubicBezTo>
                      <a:pt x="396" y="108497"/>
                      <a:pt x="448" y="108600"/>
                      <a:pt x="482" y="108703"/>
                    </a:cubicBezTo>
                    <a:cubicBezTo>
                      <a:pt x="482" y="108703"/>
                      <a:pt x="499" y="108720"/>
                      <a:pt x="499" y="108738"/>
                    </a:cubicBezTo>
                    <a:cubicBezTo>
                      <a:pt x="551" y="108823"/>
                      <a:pt x="586" y="108926"/>
                      <a:pt x="637" y="109013"/>
                    </a:cubicBezTo>
                    <a:cubicBezTo>
                      <a:pt x="689" y="109116"/>
                      <a:pt x="758" y="109219"/>
                      <a:pt x="809" y="109305"/>
                    </a:cubicBezTo>
                    <a:cubicBezTo>
                      <a:pt x="896" y="109460"/>
                      <a:pt x="999" y="109615"/>
                      <a:pt x="1119" y="109752"/>
                    </a:cubicBezTo>
                    <a:cubicBezTo>
                      <a:pt x="1240" y="109925"/>
                      <a:pt x="1378" y="110097"/>
                      <a:pt x="1515" y="110252"/>
                    </a:cubicBezTo>
                    <a:cubicBezTo>
                      <a:pt x="1601" y="110321"/>
                      <a:pt x="1669" y="110407"/>
                      <a:pt x="1756" y="110475"/>
                    </a:cubicBezTo>
                    <a:cubicBezTo>
                      <a:pt x="1979" y="110682"/>
                      <a:pt x="2204" y="110872"/>
                      <a:pt x="2461" y="111061"/>
                    </a:cubicBezTo>
                    <a:cubicBezTo>
                      <a:pt x="2479" y="111061"/>
                      <a:pt x="2496" y="111061"/>
                      <a:pt x="2496" y="111079"/>
                    </a:cubicBezTo>
                    <a:cubicBezTo>
                      <a:pt x="2582" y="111129"/>
                      <a:pt x="2668" y="111182"/>
                      <a:pt x="2771" y="111251"/>
                    </a:cubicBezTo>
                    <a:cubicBezTo>
                      <a:pt x="2858" y="111302"/>
                      <a:pt x="2961" y="111354"/>
                      <a:pt x="3047" y="111405"/>
                    </a:cubicBezTo>
                    <a:cubicBezTo>
                      <a:pt x="3150" y="111439"/>
                      <a:pt x="3237" y="111492"/>
                      <a:pt x="3340" y="111543"/>
                    </a:cubicBezTo>
                    <a:cubicBezTo>
                      <a:pt x="3443" y="111577"/>
                      <a:pt x="3529" y="111611"/>
                      <a:pt x="3632" y="111646"/>
                    </a:cubicBezTo>
                    <a:cubicBezTo>
                      <a:pt x="3838" y="111733"/>
                      <a:pt x="4079" y="111801"/>
                      <a:pt x="4304" y="111852"/>
                    </a:cubicBezTo>
                    <a:cubicBezTo>
                      <a:pt x="4407" y="111887"/>
                      <a:pt x="4492" y="111905"/>
                      <a:pt x="4596" y="111921"/>
                    </a:cubicBezTo>
                    <a:cubicBezTo>
                      <a:pt x="4699" y="111939"/>
                      <a:pt x="4802" y="111956"/>
                      <a:pt x="4923" y="111974"/>
                    </a:cubicBezTo>
                    <a:cubicBezTo>
                      <a:pt x="5027" y="111974"/>
                      <a:pt x="5147" y="111990"/>
                      <a:pt x="5250" y="112008"/>
                    </a:cubicBezTo>
                    <a:lnTo>
                      <a:pt x="162407" y="112008"/>
                    </a:lnTo>
                    <a:cubicBezTo>
                      <a:pt x="163906" y="112008"/>
                      <a:pt x="165265" y="111423"/>
                      <a:pt x="166281" y="110459"/>
                    </a:cubicBezTo>
                    <a:cubicBezTo>
                      <a:pt x="167176" y="109615"/>
                      <a:pt x="167778" y="108462"/>
                      <a:pt x="167968" y="107170"/>
                    </a:cubicBezTo>
                    <a:cubicBezTo>
                      <a:pt x="168002" y="106929"/>
                      <a:pt x="168019" y="106672"/>
                      <a:pt x="168019" y="106413"/>
                    </a:cubicBezTo>
                    <a:lnTo>
                      <a:pt x="168019" y="5612"/>
                    </a:lnTo>
                    <a:cubicBezTo>
                      <a:pt x="168019" y="2513"/>
                      <a:pt x="165506" y="0"/>
                      <a:pt x="16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56;p61">
                <a:extLst>
                  <a:ext uri="{FF2B5EF4-FFF2-40B4-BE49-F238E27FC236}">
                    <a16:creationId xmlns:a16="http://schemas.microsoft.com/office/drawing/2014/main" id="{E9F206C7-88C0-07B4-DB4B-0666AF0B8002}"/>
                  </a:ext>
                </a:extLst>
              </p:cNvPr>
              <p:cNvSpPr/>
              <p:nvPr/>
            </p:nvSpPr>
            <p:spPr>
              <a:xfrm>
                <a:off x="1780600" y="378000"/>
                <a:ext cx="3920350" cy="2084975"/>
              </a:xfrm>
              <a:custGeom>
                <a:avLst/>
                <a:gdLst/>
                <a:ahLst/>
                <a:cxnLst/>
                <a:rect l="l" t="t" r="r" b="b"/>
                <a:pathLst>
                  <a:path w="156814" h="83399" extrusionOk="0">
                    <a:moveTo>
                      <a:pt x="0" y="0"/>
                    </a:moveTo>
                    <a:lnTo>
                      <a:pt x="0" y="83398"/>
                    </a:lnTo>
                    <a:lnTo>
                      <a:pt x="156813" y="83398"/>
                    </a:lnTo>
                    <a:lnTo>
                      <a:pt x="156813" y="0"/>
                    </a:lnTo>
                    <a:close/>
                  </a:path>
                </a:pathLst>
              </a:custGeom>
              <a:solidFill>
                <a:srgbClr val="D8D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57;p61">
                <a:extLst>
                  <a:ext uri="{FF2B5EF4-FFF2-40B4-BE49-F238E27FC236}">
                    <a16:creationId xmlns:a16="http://schemas.microsoft.com/office/drawing/2014/main" id="{DAA9C52A-103D-2033-1B2E-F0C4657D51A5}"/>
                  </a:ext>
                </a:extLst>
              </p:cNvPr>
              <p:cNvSpPr/>
              <p:nvPr/>
            </p:nvSpPr>
            <p:spPr>
              <a:xfrm>
                <a:off x="1640750" y="2758150"/>
                <a:ext cx="279750" cy="280200"/>
              </a:xfrm>
              <a:custGeom>
                <a:avLst/>
                <a:gdLst/>
                <a:ahLst/>
                <a:cxnLst/>
                <a:rect l="l" t="t" r="r" b="b"/>
                <a:pathLst>
                  <a:path w="11190" h="11208" extrusionOk="0">
                    <a:moveTo>
                      <a:pt x="0" y="0"/>
                    </a:moveTo>
                    <a:lnTo>
                      <a:pt x="0" y="5612"/>
                    </a:lnTo>
                    <a:cubicBezTo>
                      <a:pt x="0" y="8694"/>
                      <a:pt x="2496" y="11207"/>
                      <a:pt x="5594" y="11207"/>
                    </a:cubicBezTo>
                    <a:lnTo>
                      <a:pt x="11189" y="1120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58;p61">
                <a:extLst>
                  <a:ext uri="{FF2B5EF4-FFF2-40B4-BE49-F238E27FC236}">
                    <a16:creationId xmlns:a16="http://schemas.microsoft.com/office/drawing/2014/main" id="{1B2C89F2-0172-0CFE-3693-1455DC740F40}"/>
                  </a:ext>
                </a:extLst>
              </p:cNvPr>
              <p:cNvSpPr/>
              <p:nvPr/>
            </p:nvSpPr>
            <p:spPr>
              <a:xfrm>
                <a:off x="1640750" y="2618300"/>
                <a:ext cx="4200475" cy="420050"/>
              </a:xfrm>
              <a:custGeom>
                <a:avLst/>
                <a:gdLst/>
                <a:ahLst/>
                <a:cxnLst/>
                <a:rect l="l" t="t" r="r" b="b"/>
                <a:pathLst>
                  <a:path w="168019" h="16802" extrusionOk="0">
                    <a:moveTo>
                      <a:pt x="0" y="1"/>
                    </a:moveTo>
                    <a:lnTo>
                      <a:pt x="0" y="11206"/>
                    </a:lnTo>
                    <a:lnTo>
                      <a:pt x="0" y="11499"/>
                    </a:lnTo>
                    <a:cubicBezTo>
                      <a:pt x="17" y="11619"/>
                      <a:pt x="17" y="11722"/>
                      <a:pt x="35" y="11844"/>
                    </a:cubicBezTo>
                    <a:cubicBezTo>
                      <a:pt x="69" y="12085"/>
                      <a:pt x="104" y="12308"/>
                      <a:pt x="155" y="12532"/>
                    </a:cubicBezTo>
                    <a:cubicBezTo>
                      <a:pt x="189" y="12652"/>
                      <a:pt x="224" y="12755"/>
                      <a:pt x="258" y="12876"/>
                    </a:cubicBezTo>
                    <a:lnTo>
                      <a:pt x="361" y="13186"/>
                    </a:lnTo>
                    <a:cubicBezTo>
                      <a:pt x="396" y="13290"/>
                      <a:pt x="448" y="13393"/>
                      <a:pt x="482" y="13496"/>
                    </a:cubicBezTo>
                    <a:cubicBezTo>
                      <a:pt x="482" y="13496"/>
                      <a:pt x="499" y="13513"/>
                      <a:pt x="499" y="13531"/>
                    </a:cubicBezTo>
                    <a:cubicBezTo>
                      <a:pt x="551" y="13616"/>
                      <a:pt x="586" y="13719"/>
                      <a:pt x="637" y="13806"/>
                    </a:cubicBezTo>
                    <a:cubicBezTo>
                      <a:pt x="689" y="13909"/>
                      <a:pt x="758" y="14012"/>
                      <a:pt x="809" y="14098"/>
                    </a:cubicBezTo>
                    <a:cubicBezTo>
                      <a:pt x="896" y="14253"/>
                      <a:pt x="999" y="14408"/>
                      <a:pt x="1119" y="14545"/>
                    </a:cubicBezTo>
                    <a:cubicBezTo>
                      <a:pt x="1240" y="14718"/>
                      <a:pt x="1378" y="14890"/>
                      <a:pt x="1515" y="15045"/>
                    </a:cubicBezTo>
                    <a:cubicBezTo>
                      <a:pt x="1601" y="15114"/>
                      <a:pt x="1669" y="15200"/>
                      <a:pt x="1756" y="15268"/>
                    </a:cubicBezTo>
                    <a:cubicBezTo>
                      <a:pt x="1979" y="15475"/>
                      <a:pt x="2204" y="15665"/>
                      <a:pt x="2461" y="15854"/>
                    </a:cubicBezTo>
                    <a:cubicBezTo>
                      <a:pt x="2479" y="15854"/>
                      <a:pt x="2496" y="15854"/>
                      <a:pt x="2496" y="15872"/>
                    </a:cubicBezTo>
                    <a:cubicBezTo>
                      <a:pt x="2582" y="15922"/>
                      <a:pt x="2668" y="15975"/>
                      <a:pt x="2771" y="16044"/>
                    </a:cubicBezTo>
                    <a:cubicBezTo>
                      <a:pt x="2858" y="16095"/>
                      <a:pt x="2961" y="16147"/>
                      <a:pt x="3047" y="16198"/>
                    </a:cubicBezTo>
                    <a:cubicBezTo>
                      <a:pt x="3150" y="16232"/>
                      <a:pt x="3237" y="16285"/>
                      <a:pt x="3340" y="16336"/>
                    </a:cubicBezTo>
                    <a:cubicBezTo>
                      <a:pt x="3443" y="16370"/>
                      <a:pt x="3529" y="16404"/>
                      <a:pt x="3632" y="16439"/>
                    </a:cubicBezTo>
                    <a:cubicBezTo>
                      <a:pt x="3838" y="16526"/>
                      <a:pt x="4079" y="16594"/>
                      <a:pt x="4304" y="16645"/>
                    </a:cubicBezTo>
                    <a:cubicBezTo>
                      <a:pt x="4407" y="16680"/>
                      <a:pt x="4492" y="16698"/>
                      <a:pt x="4596" y="16714"/>
                    </a:cubicBezTo>
                    <a:cubicBezTo>
                      <a:pt x="4699" y="16732"/>
                      <a:pt x="4802" y="16749"/>
                      <a:pt x="4923" y="16767"/>
                    </a:cubicBezTo>
                    <a:cubicBezTo>
                      <a:pt x="5027" y="16767"/>
                      <a:pt x="5147" y="16783"/>
                      <a:pt x="5250" y="16801"/>
                    </a:cubicBezTo>
                    <a:lnTo>
                      <a:pt x="162407" y="16801"/>
                    </a:lnTo>
                    <a:cubicBezTo>
                      <a:pt x="163906" y="16801"/>
                      <a:pt x="165265" y="16216"/>
                      <a:pt x="166281" y="15252"/>
                    </a:cubicBezTo>
                    <a:cubicBezTo>
                      <a:pt x="167176" y="14408"/>
                      <a:pt x="167778" y="13255"/>
                      <a:pt x="167968" y="11963"/>
                    </a:cubicBezTo>
                    <a:cubicBezTo>
                      <a:pt x="168002" y="11722"/>
                      <a:pt x="168019" y="11465"/>
                      <a:pt x="168019" y="11206"/>
                    </a:cubicBezTo>
                    <a:lnTo>
                      <a:pt x="16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59;p61">
                <a:extLst>
                  <a:ext uri="{FF2B5EF4-FFF2-40B4-BE49-F238E27FC236}">
                    <a16:creationId xmlns:a16="http://schemas.microsoft.com/office/drawing/2014/main" id="{3C4A852F-F574-FDD0-8F12-61873A9E7680}"/>
                  </a:ext>
                </a:extLst>
              </p:cNvPr>
              <p:cNvSpPr/>
              <p:nvPr/>
            </p:nvSpPr>
            <p:spPr>
              <a:xfrm>
                <a:off x="3670600" y="2758150"/>
                <a:ext cx="140325" cy="140325"/>
              </a:xfrm>
              <a:custGeom>
                <a:avLst/>
                <a:gdLst/>
                <a:ahLst/>
                <a:cxnLst/>
                <a:rect l="l" t="t" r="r" b="b"/>
                <a:pathLst>
                  <a:path w="5613" h="5613" extrusionOk="0">
                    <a:moveTo>
                      <a:pt x="2807" y="0"/>
                    </a:moveTo>
                    <a:cubicBezTo>
                      <a:pt x="1258" y="0"/>
                      <a:pt x="1" y="1258"/>
                      <a:pt x="1" y="2807"/>
                    </a:cubicBezTo>
                    <a:cubicBezTo>
                      <a:pt x="1" y="4356"/>
                      <a:pt x="1258" y="5612"/>
                      <a:pt x="2807" y="5612"/>
                    </a:cubicBezTo>
                    <a:cubicBezTo>
                      <a:pt x="4357" y="5612"/>
                      <a:pt x="5613" y="4356"/>
                      <a:pt x="5613" y="2807"/>
                    </a:cubicBezTo>
                    <a:cubicBezTo>
                      <a:pt x="5613" y="1258"/>
                      <a:pt x="4357" y="0"/>
                      <a:pt x="2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2549;p58">
            <a:extLst>
              <a:ext uri="{FF2B5EF4-FFF2-40B4-BE49-F238E27FC236}">
                <a16:creationId xmlns:a16="http://schemas.microsoft.com/office/drawing/2014/main" id="{6EC42A09-EF13-69D1-2A09-FD90650DE413}"/>
              </a:ext>
            </a:extLst>
          </p:cNvPr>
          <p:cNvGrpSpPr/>
          <p:nvPr/>
        </p:nvGrpSpPr>
        <p:grpSpPr>
          <a:xfrm>
            <a:off x="6048613" y="3577081"/>
            <a:ext cx="1428388" cy="2110461"/>
            <a:chOff x="1128236" y="1356971"/>
            <a:chExt cx="1428388" cy="2110461"/>
          </a:xfrm>
        </p:grpSpPr>
        <p:sp>
          <p:nvSpPr>
            <p:cNvPr id="57" name="Google Shape;2550;p58">
              <a:extLst>
                <a:ext uri="{FF2B5EF4-FFF2-40B4-BE49-F238E27FC236}">
                  <a16:creationId xmlns:a16="http://schemas.microsoft.com/office/drawing/2014/main" id="{B912403E-0832-B27A-D1B7-C7A840399F87}"/>
                </a:ext>
              </a:extLst>
            </p:cNvPr>
            <p:cNvSpPr/>
            <p:nvPr/>
          </p:nvSpPr>
          <p:spPr>
            <a:xfrm>
              <a:off x="1128236" y="3334393"/>
              <a:ext cx="1428388" cy="133039"/>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1;p58">
              <a:extLst>
                <a:ext uri="{FF2B5EF4-FFF2-40B4-BE49-F238E27FC236}">
                  <a16:creationId xmlns:a16="http://schemas.microsoft.com/office/drawing/2014/main" id="{C4EDE828-3F07-526F-FD1B-6B35A1BA1FE6}"/>
                </a:ext>
              </a:extLst>
            </p:cNvPr>
            <p:cNvSpPr/>
            <p:nvPr/>
          </p:nvSpPr>
          <p:spPr>
            <a:xfrm>
              <a:off x="1513753" y="3316727"/>
              <a:ext cx="226822" cy="90431"/>
            </a:xfrm>
            <a:custGeom>
              <a:avLst/>
              <a:gdLst/>
              <a:ahLst/>
              <a:cxnLst/>
              <a:rect l="l" t="t" r="r" b="b"/>
              <a:pathLst>
                <a:path w="12496" h="4982" extrusionOk="0">
                  <a:moveTo>
                    <a:pt x="12495" y="1"/>
                  </a:moveTo>
                  <a:lnTo>
                    <a:pt x="7764" y="483"/>
                  </a:lnTo>
                  <a:cubicBezTo>
                    <a:pt x="6331" y="1467"/>
                    <a:pt x="1817" y="2866"/>
                    <a:pt x="467" y="3848"/>
                  </a:cubicBezTo>
                  <a:cubicBezTo>
                    <a:pt x="0" y="4182"/>
                    <a:pt x="200" y="4981"/>
                    <a:pt x="767" y="4981"/>
                  </a:cubicBezTo>
                  <a:lnTo>
                    <a:pt x="11080" y="4981"/>
                  </a:lnTo>
                  <a:cubicBezTo>
                    <a:pt x="11862" y="4981"/>
                    <a:pt x="12495" y="4282"/>
                    <a:pt x="12495" y="3399"/>
                  </a:cubicBezTo>
                  <a:lnTo>
                    <a:pt x="124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2;p58">
              <a:extLst>
                <a:ext uri="{FF2B5EF4-FFF2-40B4-BE49-F238E27FC236}">
                  <a16:creationId xmlns:a16="http://schemas.microsoft.com/office/drawing/2014/main" id="{BB6D4A0B-0B42-C628-1488-20C4100EDA26}"/>
                </a:ext>
              </a:extLst>
            </p:cNvPr>
            <p:cNvSpPr/>
            <p:nvPr/>
          </p:nvSpPr>
          <p:spPr>
            <a:xfrm>
              <a:off x="1640760" y="2673216"/>
              <a:ext cx="151530" cy="665728"/>
            </a:xfrm>
            <a:custGeom>
              <a:avLst/>
              <a:gdLst/>
              <a:ahLst/>
              <a:cxnLst/>
              <a:rect l="l" t="t" r="r" b="b"/>
              <a:pathLst>
                <a:path w="8348" h="36676" extrusionOk="0">
                  <a:moveTo>
                    <a:pt x="1" y="0"/>
                  </a:moveTo>
                  <a:cubicBezTo>
                    <a:pt x="418" y="6264"/>
                    <a:pt x="1900" y="27039"/>
                    <a:pt x="2184" y="31070"/>
                  </a:cubicBezTo>
                  <a:cubicBezTo>
                    <a:pt x="2217" y="31521"/>
                    <a:pt x="2284" y="34020"/>
                    <a:pt x="2100" y="34436"/>
                  </a:cubicBezTo>
                  <a:cubicBezTo>
                    <a:pt x="1500" y="35735"/>
                    <a:pt x="634" y="35835"/>
                    <a:pt x="534" y="36002"/>
                  </a:cubicBezTo>
                  <a:cubicBezTo>
                    <a:pt x="364" y="36275"/>
                    <a:pt x="1746" y="36675"/>
                    <a:pt x="3086" y="36675"/>
                  </a:cubicBezTo>
                  <a:cubicBezTo>
                    <a:pt x="4119" y="36675"/>
                    <a:pt x="5128" y="36437"/>
                    <a:pt x="5382" y="35719"/>
                  </a:cubicBezTo>
                  <a:cubicBezTo>
                    <a:pt x="5849" y="34386"/>
                    <a:pt x="7664" y="10563"/>
                    <a:pt x="8348" y="1433"/>
                  </a:cubicBezTo>
                  <a:cubicBezTo>
                    <a:pt x="5099" y="1249"/>
                    <a:pt x="2184" y="616"/>
                    <a:pt x="1" y="0"/>
                  </a:cubicBez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3;p58">
              <a:extLst>
                <a:ext uri="{FF2B5EF4-FFF2-40B4-BE49-F238E27FC236}">
                  <a16:creationId xmlns:a16="http://schemas.microsoft.com/office/drawing/2014/main" id="{605F77EB-3005-D94E-FC46-A2E43818AF15}"/>
                </a:ext>
              </a:extLst>
            </p:cNvPr>
            <p:cNvSpPr/>
            <p:nvPr/>
          </p:nvSpPr>
          <p:spPr>
            <a:xfrm>
              <a:off x="1868781" y="3316727"/>
              <a:ext cx="227131" cy="90431"/>
            </a:xfrm>
            <a:custGeom>
              <a:avLst/>
              <a:gdLst/>
              <a:ahLst/>
              <a:cxnLst/>
              <a:rect l="l" t="t" r="r" b="b"/>
              <a:pathLst>
                <a:path w="12513" h="4982" extrusionOk="0">
                  <a:moveTo>
                    <a:pt x="0" y="1"/>
                  </a:moveTo>
                  <a:lnTo>
                    <a:pt x="0" y="3399"/>
                  </a:lnTo>
                  <a:cubicBezTo>
                    <a:pt x="0" y="4282"/>
                    <a:pt x="651" y="4981"/>
                    <a:pt x="1433" y="4981"/>
                  </a:cubicBezTo>
                  <a:lnTo>
                    <a:pt x="11746" y="4981"/>
                  </a:lnTo>
                  <a:cubicBezTo>
                    <a:pt x="12295" y="4981"/>
                    <a:pt x="12512" y="4182"/>
                    <a:pt x="12046" y="3848"/>
                  </a:cubicBezTo>
                  <a:cubicBezTo>
                    <a:pt x="10680" y="2866"/>
                    <a:pt x="6182" y="1467"/>
                    <a:pt x="4749" y="48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54;p58">
              <a:extLst>
                <a:ext uri="{FF2B5EF4-FFF2-40B4-BE49-F238E27FC236}">
                  <a16:creationId xmlns:a16="http://schemas.microsoft.com/office/drawing/2014/main" id="{D88E99D6-4B8F-14B8-CC6C-D0AF46079ED7}"/>
                </a:ext>
              </a:extLst>
            </p:cNvPr>
            <p:cNvSpPr/>
            <p:nvPr/>
          </p:nvSpPr>
          <p:spPr>
            <a:xfrm>
              <a:off x="1817357" y="2679551"/>
              <a:ext cx="150931" cy="659393"/>
            </a:xfrm>
            <a:custGeom>
              <a:avLst/>
              <a:gdLst/>
              <a:ahLst/>
              <a:cxnLst/>
              <a:rect l="l" t="t" r="r" b="b"/>
              <a:pathLst>
                <a:path w="8315" h="36327" extrusionOk="0">
                  <a:moveTo>
                    <a:pt x="8315" y="1"/>
                  </a:moveTo>
                  <a:cubicBezTo>
                    <a:pt x="5714" y="822"/>
                    <a:pt x="3084" y="1139"/>
                    <a:pt x="571" y="1139"/>
                  </a:cubicBezTo>
                  <a:cubicBezTo>
                    <a:pt x="380" y="1139"/>
                    <a:pt x="190" y="1137"/>
                    <a:pt x="1" y="1133"/>
                  </a:cubicBezTo>
                  <a:lnTo>
                    <a:pt x="1" y="1133"/>
                  </a:lnTo>
                  <a:cubicBezTo>
                    <a:pt x="685" y="10280"/>
                    <a:pt x="2500" y="34037"/>
                    <a:pt x="2966" y="35370"/>
                  </a:cubicBezTo>
                  <a:cubicBezTo>
                    <a:pt x="3221" y="36088"/>
                    <a:pt x="4226" y="36326"/>
                    <a:pt x="5257" y="36326"/>
                  </a:cubicBezTo>
                  <a:cubicBezTo>
                    <a:pt x="6595" y="36326"/>
                    <a:pt x="7975" y="35926"/>
                    <a:pt x="7815" y="35653"/>
                  </a:cubicBezTo>
                  <a:cubicBezTo>
                    <a:pt x="7715" y="35486"/>
                    <a:pt x="6849" y="35386"/>
                    <a:pt x="6249" y="34087"/>
                  </a:cubicBezTo>
                  <a:cubicBezTo>
                    <a:pt x="6065" y="33671"/>
                    <a:pt x="6132" y="31172"/>
                    <a:pt x="6149" y="30721"/>
                  </a:cubicBezTo>
                  <a:cubicBezTo>
                    <a:pt x="6432" y="26756"/>
                    <a:pt x="7864" y="6649"/>
                    <a:pt x="8315" y="1"/>
                  </a:cubicBez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55;p58">
              <a:extLst>
                <a:ext uri="{FF2B5EF4-FFF2-40B4-BE49-F238E27FC236}">
                  <a16:creationId xmlns:a16="http://schemas.microsoft.com/office/drawing/2014/main" id="{1F4C8917-2D8F-2BF6-273A-3CAF35D39713}"/>
                </a:ext>
              </a:extLst>
            </p:cNvPr>
            <p:cNvSpPr/>
            <p:nvPr/>
          </p:nvSpPr>
          <p:spPr>
            <a:xfrm>
              <a:off x="1599030" y="2175753"/>
              <a:ext cx="8477" cy="20275"/>
            </a:xfrm>
            <a:custGeom>
              <a:avLst/>
              <a:gdLst/>
              <a:ahLst/>
              <a:cxnLst/>
              <a:rect l="l" t="t" r="r" b="b"/>
              <a:pathLst>
                <a:path w="467" h="1117" extrusionOk="0">
                  <a:moveTo>
                    <a:pt x="400" y="0"/>
                  </a:moveTo>
                  <a:cubicBezTo>
                    <a:pt x="267" y="333"/>
                    <a:pt x="134" y="717"/>
                    <a:pt x="1" y="1117"/>
                  </a:cubicBezTo>
                  <a:lnTo>
                    <a:pt x="467" y="117"/>
                  </a:lnTo>
                  <a:lnTo>
                    <a:pt x="400" y="0"/>
                  </a:lnTo>
                  <a:close/>
                </a:path>
              </a:pathLst>
            </a:custGeom>
            <a:solidFill>
              <a:srgbClr val="E6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56;p58">
              <a:extLst>
                <a:ext uri="{FF2B5EF4-FFF2-40B4-BE49-F238E27FC236}">
                  <a16:creationId xmlns:a16="http://schemas.microsoft.com/office/drawing/2014/main" id="{CEC2DFFB-C46A-62D3-74EC-4747532A3A4D}"/>
                </a:ext>
              </a:extLst>
            </p:cNvPr>
            <p:cNvSpPr/>
            <p:nvPr/>
          </p:nvSpPr>
          <p:spPr>
            <a:xfrm>
              <a:off x="1668296" y="1732128"/>
              <a:ext cx="18" cy="18"/>
            </a:xfrm>
            <a:custGeom>
              <a:avLst/>
              <a:gdLst/>
              <a:ahLst/>
              <a:cxnLst/>
              <a:rect l="l" t="t" r="r" b="b"/>
              <a:pathLst>
                <a:path w="1" h="1" extrusionOk="0">
                  <a:moveTo>
                    <a:pt x="0" y="1"/>
                  </a:moveTo>
                  <a:close/>
                </a:path>
              </a:pathLst>
            </a:custGeom>
            <a:solidFill>
              <a:srgbClr val="E6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57;p58">
              <a:extLst>
                <a:ext uri="{FF2B5EF4-FFF2-40B4-BE49-F238E27FC236}">
                  <a16:creationId xmlns:a16="http://schemas.microsoft.com/office/drawing/2014/main" id="{7F1B0506-4A3A-FCE7-5AB8-4E9F63244370}"/>
                </a:ext>
              </a:extLst>
            </p:cNvPr>
            <p:cNvSpPr/>
            <p:nvPr/>
          </p:nvSpPr>
          <p:spPr>
            <a:xfrm>
              <a:off x="1532214" y="2127361"/>
              <a:ext cx="534674" cy="573046"/>
            </a:xfrm>
            <a:custGeom>
              <a:avLst/>
              <a:gdLst/>
              <a:ahLst/>
              <a:cxnLst/>
              <a:rect l="l" t="t" r="r" b="b"/>
              <a:pathLst>
                <a:path w="29456" h="31570" extrusionOk="0">
                  <a:moveTo>
                    <a:pt x="24040" y="1"/>
                  </a:moveTo>
                  <a:lnTo>
                    <a:pt x="24040" y="18"/>
                  </a:lnTo>
                  <a:cubicBezTo>
                    <a:pt x="24057" y="34"/>
                    <a:pt x="24073" y="51"/>
                    <a:pt x="24073" y="67"/>
                  </a:cubicBezTo>
                  <a:cubicBezTo>
                    <a:pt x="24091" y="84"/>
                    <a:pt x="24091" y="100"/>
                    <a:pt x="24091" y="100"/>
                  </a:cubicBezTo>
                  <a:lnTo>
                    <a:pt x="23891" y="100"/>
                  </a:lnTo>
                  <a:cubicBezTo>
                    <a:pt x="20278" y="1901"/>
                    <a:pt x="16997" y="2502"/>
                    <a:pt x="14226" y="2502"/>
                  </a:cubicBezTo>
                  <a:cubicBezTo>
                    <a:pt x="8998" y="2502"/>
                    <a:pt x="5584" y="362"/>
                    <a:pt x="5181" y="100"/>
                  </a:cubicBezTo>
                  <a:cubicBezTo>
                    <a:pt x="5081" y="284"/>
                    <a:pt x="4632" y="1184"/>
                    <a:pt x="4081" y="2666"/>
                  </a:cubicBezTo>
                  <a:cubicBezTo>
                    <a:pt x="3948" y="2999"/>
                    <a:pt x="3815" y="3383"/>
                    <a:pt x="3682" y="3783"/>
                  </a:cubicBezTo>
                  <a:lnTo>
                    <a:pt x="3666" y="3799"/>
                  </a:lnTo>
                  <a:cubicBezTo>
                    <a:pt x="2049" y="8564"/>
                    <a:pt x="0" y="17544"/>
                    <a:pt x="2133" y="28756"/>
                  </a:cubicBezTo>
                  <a:cubicBezTo>
                    <a:pt x="2133" y="28756"/>
                    <a:pt x="8523" y="31569"/>
                    <a:pt x="16169" y="31569"/>
                  </a:cubicBezTo>
                  <a:cubicBezTo>
                    <a:pt x="19992" y="31569"/>
                    <a:pt x="24129" y="30866"/>
                    <a:pt x="27938" y="28756"/>
                  </a:cubicBezTo>
                  <a:cubicBezTo>
                    <a:pt x="27938" y="28756"/>
                    <a:pt x="29455" y="13562"/>
                    <a:pt x="24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58;p58">
              <a:extLst>
                <a:ext uri="{FF2B5EF4-FFF2-40B4-BE49-F238E27FC236}">
                  <a16:creationId xmlns:a16="http://schemas.microsoft.com/office/drawing/2014/main" id="{D617CFFA-4E20-2227-6769-28F716603BF1}"/>
                </a:ext>
              </a:extLst>
            </p:cNvPr>
            <p:cNvSpPr/>
            <p:nvPr/>
          </p:nvSpPr>
          <p:spPr>
            <a:xfrm>
              <a:off x="1911110" y="2127361"/>
              <a:ext cx="155777" cy="563698"/>
            </a:xfrm>
            <a:custGeom>
              <a:avLst/>
              <a:gdLst/>
              <a:ahLst/>
              <a:cxnLst/>
              <a:rect l="l" t="t" r="r" b="b"/>
              <a:pathLst>
                <a:path w="8582" h="31055" extrusionOk="0">
                  <a:moveTo>
                    <a:pt x="3166" y="1"/>
                  </a:moveTo>
                  <a:lnTo>
                    <a:pt x="3166" y="18"/>
                  </a:lnTo>
                  <a:cubicBezTo>
                    <a:pt x="3183" y="34"/>
                    <a:pt x="3199" y="51"/>
                    <a:pt x="3199" y="67"/>
                  </a:cubicBezTo>
                  <a:cubicBezTo>
                    <a:pt x="3217" y="84"/>
                    <a:pt x="3217" y="100"/>
                    <a:pt x="3217" y="100"/>
                  </a:cubicBezTo>
                  <a:lnTo>
                    <a:pt x="3017" y="100"/>
                  </a:lnTo>
                  <a:cubicBezTo>
                    <a:pt x="1984" y="618"/>
                    <a:pt x="967" y="1033"/>
                    <a:pt x="1" y="1351"/>
                  </a:cubicBezTo>
                  <a:cubicBezTo>
                    <a:pt x="933" y="6782"/>
                    <a:pt x="3466" y="23558"/>
                    <a:pt x="684" y="31055"/>
                  </a:cubicBezTo>
                  <a:cubicBezTo>
                    <a:pt x="2850" y="30621"/>
                    <a:pt x="4999" y="29888"/>
                    <a:pt x="7064" y="28756"/>
                  </a:cubicBezTo>
                  <a:cubicBezTo>
                    <a:pt x="7064" y="28756"/>
                    <a:pt x="8581" y="13562"/>
                    <a:pt x="3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59;p58">
              <a:extLst>
                <a:ext uri="{FF2B5EF4-FFF2-40B4-BE49-F238E27FC236}">
                  <a16:creationId xmlns:a16="http://schemas.microsoft.com/office/drawing/2014/main" id="{321AFD81-9C0A-B68E-303C-B2F23D8DC262}"/>
                </a:ext>
              </a:extLst>
            </p:cNvPr>
            <p:cNvSpPr/>
            <p:nvPr/>
          </p:nvSpPr>
          <p:spPr>
            <a:xfrm>
              <a:off x="1640470" y="2672000"/>
              <a:ext cx="151820" cy="664712"/>
            </a:xfrm>
            <a:custGeom>
              <a:avLst/>
              <a:gdLst/>
              <a:ahLst/>
              <a:cxnLst/>
              <a:rect l="l" t="t" r="r" b="b"/>
              <a:pathLst>
                <a:path w="8364" h="36620" extrusionOk="0">
                  <a:moveTo>
                    <a:pt x="17" y="67"/>
                  </a:moveTo>
                  <a:lnTo>
                    <a:pt x="17" y="67"/>
                  </a:lnTo>
                  <a:cubicBezTo>
                    <a:pt x="50" y="567"/>
                    <a:pt x="1" y="1"/>
                    <a:pt x="50" y="667"/>
                  </a:cubicBezTo>
                  <a:cubicBezTo>
                    <a:pt x="1608" y="1364"/>
                    <a:pt x="3894" y="2284"/>
                    <a:pt x="5752" y="2284"/>
                  </a:cubicBezTo>
                  <a:cubicBezTo>
                    <a:pt x="5801" y="2284"/>
                    <a:pt x="5850" y="2284"/>
                    <a:pt x="5898" y="2282"/>
                  </a:cubicBezTo>
                  <a:lnTo>
                    <a:pt x="5898" y="2282"/>
                  </a:lnTo>
                  <a:cubicBezTo>
                    <a:pt x="5898" y="2283"/>
                    <a:pt x="6065" y="30571"/>
                    <a:pt x="4248" y="36619"/>
                  </a:cubicBezTo>
                  <a:cubicBezTo>
                    <a:pt x="4799" y="36486"/>
                    <a:pt x="5248" y="36219"/>
                    <a:pt x="5398" y="35786"/>
                  </a:cubicBezTo>
                  <a:cubicBezTo>
                    <a:pt x="5865" y="34453"/>
                    <a:pt x="7680" y="10612"/>
                    <a:pt x="8364" y="1500"/>
                  </a:cubicBezTo>
                  <a:cubicBezTo>
                    <a:pt x="5115" y="1316"/>
                    <a:pt x="2182" y="683"/>
                    <a:pt x="17" y="67"/>
                  </a:cubicBezTo>
                  <a:close/>
                </a:path>
              </a:pathLst>
            </a:custGeom>
            <a:solidFill>
              <a:srgbClr val="F09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60;p58">
              <a:extLst>
                <a:ext uri="{FF2B5EF4-FFF2-40B4-BE49-F238E27FC236}">
                  <a16:creationId xmlns:a16="http://schemas.microsoft.com/office/drawing/2014/main" id="{5A21AF89-931B-21B8-46D8-665B218259FD}"/>
                </a:ext>
              </a:extLst>
            </p:cNvPr>
            <p:cNvSpPr/>
            <p:nvPr/>
          </p:nvSpPr>
          <p:spPr>
            <a:xfrm>
              <a:off x="1817357" y="2679551"/>
              <a:ext cx="150931" cy="654420"/>
            </a:xfrm>
            <a:custGeom>
              <a:avLst/>
              <a:gdLst/>
              <a:ahLst/>
              <a:cxnLst/>
              <a:rect l="l" t="t" r="r" b="b"/>
              <a:pathLst>
                <a:path w="8315" h="36053" extrusionOk="0">
                  <a:moveTo>
                    <a:pt x="8315" y="1"/>
                  </a:moveTo>
                  <a:lnTo>
                    <a:pt x="8315" y="1"/>
                  </a:lnTo>
                  <a:cubicBezTo>
                    <a:pt x="7982" y="118"/>
                    <a:pt x="7649" y="200"/>
                    <a:pt x="7298" y="284"/>
                  </a:cubicBezTo>
                  <a:cubicBezTo>
                    <a:pt x="7131" y="334"/>
                    <a:pt x="6949" y="384"/>
                    <a:pt x="6765" y="418"/>
                  </a:cubicBezTo>
                  <a:cubicBezTo>
                    <a:pt x="6565" y="467"/>
                    <a:pt x="6365" y="518"/>
                    <a:pt x="6182" y="551"/>
                  </a:cubicBezTo>
                  <a:cubicBezTo>
                    <a:pt x="4255" y="963"/>
                    <a:pt x="2342" y="1138"/>
                    <a:pt x="494" y="1138"/>
                  </a:cubicBezTo>
                  <a:cubicBezTo>
                    <a:pt x="329" y="1138"/>
                    <a:pt x="165" y="1136"/>
                    <a:pt x="1" y="1133"/>
                  </a:cubicBezTo>
                  <a:lnTo>
                    <a:pt x="1" y="1133"/>
                  </a:lnTo>
                  <a:cubicBezTo>
                    <a:pt x="18" y="1351"/>
                    <a:pt x="34" y="1584"/>
                    <a:pt x="52" y="1817"/>
                  </a:cubicBezTo>
                  <a:cubicBezTo>
                    <a:pt x="1218" y="1817"/>
                    <a:pt x="4050" y="1767"/>
                    <a:pt x="5799" y="1517"/>
                  </a:cubicBezTo>
                  <a:lnTo>
                    <a:pt x="5799" y="1517"/>
                  </a:lnTo>
                  <a:cubicBezTo>
                    <a:pt x="5532" y="6698"/>
                    <a:pt x="4217" y="32971"/>
                    <a:pt x="5132" y="34737"/>
                  </a:cubicBezTo>
                  <a:cubicBezTo>
                    <a:pt x="5383" y="35253"/>
                    <a:pt x="6182" y="35686"/>
                    <a:pt x="7215" y="36053"/>
                  </a:cubicBezTo>
                  <a:cubicBezTo>
                    <a:pt x="7649" y="35937"/>
                    <a:pt x="7898" y="35786"/>
                    <a:pt x="7815" y="35653"/>
                  </a:cubicBezTo>
                  <a:cubicBezTo>
                    <a:pt x="7715" y="35486"/>
                    <a:pt x="6849" y="35386"/>
                    <a:pt x="6249" y="34087"/>
                  </a:cubicBezTo>
                  <a:cubicBezTo>
                    <a:pt x="6065" y="33671"/>
                    <a:pt x="6132" y="31172"/>
                    <a:pt x="6149" y="30721"/>
                  </a:cubicBezTo>
                  <a:cubicBezTo>
                    <a:pt x="6432" y="26756"/>
                    <a:pt x="7864" y="6649"/>
                    <a:pt x="8315" y="1"/>
                  </a:cubicBezTo>
                  <a:close/>
                </a:path>
              </a:pathLst>
            </a:custGeom>
            <a:solidFill>
              <a:srgbClr val="F09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61;p58">
              <a:extLst>
                <a:ext uri="{FF2B5EF4-FFF2-40B4-BE49-F238E27FC236}">
                  <a16:creationId xmlns:a16="http://schemas.microsoft.com/office/drawing/2014/main" id="{880DB64E-A205-AC7B-4185-45DD21E1504F}"/>
                </a:ext>
              </a:extLst>
            </p:cNvPr>
            <p:cNvSpPr/>
            <p:nvPr/>
          </p:nvSpPr>
          <p:spPr>
            <a:xfrm>
              <a:off x="2274923" y="1616811"/>
              <a:ext cx="129131" cy="76309"/>
            </a:xfrm>
            <a:custGeom>
              <a:avLst/>
              <a:gdLst/>
              <a:ahLst/>
              <a:cxnLst/>
              <a:rect l="l" t="t" r="r" b="b"/>
              <a:pathLst>
                <a:path w="7114" h="4204" extrusionOk="0">
                  <a:moveTo>
                    <a:pt x="2471" y="0"/>
                  </a:moveTo>
                  <a:cubicBezTo>
                    <a:pt x="2454" y="0"/>
                    <a:pt x="2435" y="2"/>
                    <a:pt x="2415" y="6"/>
                  </a:cubicBezTo>
                  <a:cubicBezTo>
                    <a:pt x="1882" y="89"/>
                    <a:pt x="100" y="2904"/>
                    <a:pt x="100" y="2904"/>
                  </a:cubicBezTo>
                  <a:cubicBezTo>
                    <a:pt x="0" y="2904"/>
                    <a:pt x="2199" y="4204"/>
                    <a:pt x="2199" y="4204"/>
                  </a:cubicBezTo>
                  <a:cubicBezTo>
                    <a:pt x="2748" y="2855"/>
                    <a:pt x="7113" y="739"/>
                    <a:pt x="5714" y="372"/>
                  </a:cubicBezTo>
                  <a:cubicBezTo>
                    <a:pt x="5532" y="327"/>
                    <a:pt x="5340" y="308"/>
                    <a:pt x="5145" y="308"/>
                  </a:cubicBezTo>
                  <a:cubicBezTo>
                    <a:pt x="3825" y="308"/>
                    <a:pt x="2332" y="1205"/>
                    <a:pt x="2332" y="1205"/>
                  </a:cubicBezTo>
                  <a:cubicBezTo>
                    <a:pt x="2332" y="1205"/>
                    <a:pt x="2919" y="0"/>
                    <a:pt x="2471" y="0"/>
                  </a:cubicBez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62;p58">
              <a:extLst>
                <a:ext uri="{FF2B5EF4-FFF2-40B4-BE49-F238E27FC236}">
                  <a16:creationId xmlns:a16="http://schemas.microsoft.com/office/drawing/2014/main" id="{19D7C0F0-1444-3C72-71A4-C202FA1B91F2}"/>
                </a:ext>
              </a:extLst>
            </p:cNvPr>
            <p:cNvSpPr/>
            <p:nvPr/>
          </p:nvSpPr>
          <p:spPr>
            <a:xfrm>
              <a:off x="1579989" y="2182107"/>
              <a:ext cx="70791" cy="98618"/>
            </a:xfrm>
            <a:custGeom>
              <a:avLst/>
              <a:gdLst/>
              <a:ahLst/>
              <a:cxnLst/>
              <a:rect l="l" t="t" r="r" b="b"/>
              <a:pathLst>
                <a:path w="3900" h="5433" extrusionOk="0">
                  <a:moveTo>
                    <a:pt x="1383" y="1"/>
                  </a:moveTo>
                  <a:lnTo>
                    <a:pt x="1" y="2882"/>
                  </a:lnTo>
                  <a:cubicBezTo>
                    <a:pt x="1" y="2882"/>
                    <a:pt x="3051" y="5432"/>
                    <a:pt x="3604" y="5432"/>
                  </a:cubicBezTo>
                  <a:cubicBezTo>
                    <a:pt x="3631" y="5432"/>
                    <a:pt x="3651" y="5427"/>
                    <a:pt x="3666" y="5414"/>
                  </a:cubicBezTo>
                  <a:cubicBezTo>
                    <a:pt x="3899" y="5232"/>
                    <a:pt x="3099" y="3966"/>
                    <a:pt x="2516" y="2282"/>
                  </a:cubicBezTo>
                  <a:cubicBezTo>
                    <a:pt x="2635" y="2266"/>
                    <a:pt x="2757" y="2260"/>
                    <a:pt x="2877" y="2260"/>
                  </a:cubicBezTo>
                  <a:cubicBezTo>
                    <a:pt x="3144" y="2260"/>
                    <a:pt x="3396" y="2289"/>
                    <a:pt x="3563" y="2289"/>
                  </a:cubicBezTo>
                  <a:cubicBezTo>
                    <a:pt x="3688" y="2289"/>
                    <a:pt x="3766" y="2272"/>
                    <a:pt x="3766" y="2216"/>
                  </a:cubicBezTo>
                  <a:cubicBezTo>
                    <a:pt x="3766" y="1982"/>
                    <a:pt x="1600" y="183"/>
                    <a:pt x="1449" y="101"/>
                  </a:cubicBezTo>
                  <a:cubicBezTo>
                    <a:pt x="1433" y="67"/>
                    <a:pt x="1400" y="34"/>
                    <a:pt x="1383" y="1"/>
                  </a:cubicBez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63;p58">
              <a:extLst>
                <a:ext uri="{FF2B5EF4-FFF2-40B4-BE49-F238E27FC236}">
                  <a16:creationId xmlns:a16="http://schemas.microsoft.com/office/drawing/2014/main" id="{D35F50E1-2176-22DE-D51E-3EDFC8049418}"/>
                </a:ext>
              </a:extLst>
            </p:cNvPr>
            <p:cNvSpPr/>
            <p:nvPr/>
          </p:nvSpPr>
          <p:spPr>
            <a:xfrm>
              <a:off x="1378270" y="1663969"/>
              <a:ext cx="939291" cy="575007"/>
            </a:xfrm>
            <a:custGeom>
              <a:avLst/>
              <a:gdLst/>
              <a:ahLst/>
              <a:cxnLst/>
              <a:rect l="l" t="t" r="r" b="b"/>
              <a:pathLst>
                <a:path w="51747" h="31678" extrusionOk="0">
                  <a:moveTo>
                    <a:pt x="24958" y="1"/>
                  </a:moveTo>
                  <a:cubicBezTo>
                    <a:pt x="24764" y="1"/>
                    <a:pt x="24657" y="6"/>
                    <a:pt x="24657" y="6"/>
                  </a:cubicBezTo>
                  <a:lnTo>
                    <a:pt x="20459" y="6"/>
                  </a:lnTo>
                  <a:cubicBezTo>
                    <a:pt x="20459" y="6"/>
                    <a:pt x="14728" y="273"/>
                    <a:pt x="11863" y="2323"/>
                  </a:cubicBezTo>
                  <a:cubicBezTo>
                    <a:pt x="8997" y="4355"/>
                    <a:pt x="334" y="19683"/>
                    <a:pt x="167" y="20449"/>
                  </a:cubicBezTo>
                  <a:cubicBezTo>
                    <a:pt x="1" y="21231"/>
                    <a:pt x="11030" y="31678"/>
                    <a:pt x="11030" y="31678"/>
                  </a:cubicBezTo>
                  <a:lnTo>
                    <a:pt x="12629" y="28312"/>
                  </a:lnTo>
                  <a:lnTo>
                    <a:pt x="7115" y="20065"/>
                  </a:lnTo>
                  <a:lnTo>
                    <a:pt x="12913" y="11902"/>
                  </a:lnTo>
                  <a:lnTo>
                    <a:pt x="12913" y="11902"/>
                  </a:lnTo>
                  <a:cubicBezTo>
                    <a:pt x="12213" y="13368"/>
                    <a:pt x="11747" y="16051"/>
                    <a:pt x="13413" y="17733"/>
                  </a:cubicBezTo>
                  <a:cubicBezTo>
                    <a:pt x="13595" y="17899"/>
                    <a:pt x="13746" y="18066"/>
                    <a:pt x="13879" y="18250"/>
                  </a:cubicBezTo>
                  <a:cubicBezTo>
                    <a:pt x="15961" y="21098"/>
                    <a:pt x="13813" y="25280"/>
                    <a:pt x="13629" y="25596"/>
                  </a:cubicBezTo>
                  <a:lnTo>
                    <a:pt x="13629" y="25629"/>
                  </a:lnTo>
                  <a:lnTo>
                    <a:pt x="13662" y="25629"/>
                  </a:lnTo>
                  <a:cubicBezTo>
                    <a:pt x="14065" y="25891"/>
                    <a:pt x="17479" y="28031"/>
                    <a:pt x="22707" y="28031"/>
                  </a:cubicBezTo>
                  <a:cubicBezTo>
                    <a:pt x="25478" y="28031"/>
                    <a:pt x="28759" y="27430"/>
                    <a:pt x="32372" y="25629"/>
                  </a:cubicBezTo>
                  <a:lnTo>
                    <a:pt x="32572" y="25629"/>
                  </a:lnTo>
                  <a:cubicBezTo>
                    <a:pt x="32572" y="25629"/>
                    <a:pt x="32572" y="25613"/>
                    <a:pt x="32554" y="25596"/>
                  </a:cubicBezTo>
                  <a:cubicBezTo>
                    <a:pt x="32554" y="25596"/>
                    <a:pt x="32538" y="25563"/>
                    <a:pt x="32521" y="25547"/>
                  </a:cubicBezTo>
                  <a:cubicBezTo>
                    <a:pt x="32221" y="24947"/>
                    <a:pt x="30322" y="20982"/>
                    <a:pt x="32321" y="18250"/>
                  </a:cubicBezTo>
                  <a:cubicBezTo>
                    <a:pt x="32338" y="18216"/>
                    <a:pt x="32372" y="18183"/>
                    <a:pt x="32405" y="18150"/>
                  </a:cubicBezTo>
                  <a:cubicBezTo>
                    <a:pt x="32505" y="17999"/>
                    <a:pt x="32638" y="17866"/>
                    <a:pt x="32771" y="17733"/>
                  </a:cubicBezTo>
                  <a:cubicBezTo>
                    <a:pt x="33521" y="16966"/>
                    <a:pt x="33854" y="16151"/>
                    <a:pt x="33920" y="15334"/>
                  </a:cubicBezTo>
                  <a:cubicBezTo>
                    <a:pt x="33987" y="14334"/>
                    <a:pt x="33687" y="13352"/>
                    <a:pt x="33305" y="12552"/>
                  </a:cubicBezTo>
                  <a:lnTo>
                    <a:pt x="33305" y="12552"/>
                  </a:lnTo>
                  <a:lnTo>
                    <a:pt x="38152" y="16917"/>
                  </a:lnTo>
                  <a:cubicBezTo>
                    <a:pt x="38411" y="17153"/>
                    <a:pt x="38737" y="17267"/>
                    <a:pt x="39062" y="17267"/>
                  </a:cubicBezTo>
                  <a:cubicBezTo>
                    <a:pt x="39447" y="17267"/>
                    <a:pt x="39831" y="17107"/>
                    <a:pt x="40102" y="16800"/>
                  </a:cubicBezTo>
                  <a:cubicBezTo>
                    <a:pt x="43167" y="13318"/>
                    <a:pt x="51746" y="1690"/>
                    <a:pt x="51746" y="1690"/>
                  </a:cubicBezTo>
                  <a:lnTo>
                    <a:pt x="49214" y="157"/>
                  </a:lnTo>
                  <a:lnTo>
                    <a:pt x="39718" y="9520"/>
                  </a:lnTo>
                  <a:lnTo>
                    <a:pt x="32438" y="2256"/>
                  </a:lnTo>
                  <a:cubicBezTo>
                    <a:pt x="29478" y="166"/>
                    <a:pt x="25988" y="1"/>
                    <a:pt x="249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64;p58">
              <a:extLst>
                <a:ext uri="{FF2B5EF4-FFF2-40B4-BE49-F238E27FC236}">
                  <a16:creationId xmlns:a16="http://schemas.microsoft.com/office/drawing/2014/main" id="{D5CCC599-C680-98D2-2C57-C0D7C73B934E}"/>
                </a:ext>
              </a:extLst>
            </p:cNvPr>
            <p:cNvSpPr/>
            <p:nvPr/>
          </p:nvSpPr>
          <p:spPr>
            <a:xfrm>
              <a:off x="1867564" y="1694609"/>
              <a:ext cx="449996" cy="458165"/>
            </a:xfrm>
            <a:custGeom>
              <a:avLst/>
              <a:gdLst/>
              <a:ahLst/>
              <a:cxnLst/>
              <a:rect l="l" t="t" r="r" b="b"/>
              <a:pathLst>
                <a:path w="24791" h="25241" extrusionOk="0">
                  <a:moveTo>
                    <a:pt x="24789" y="0"/>
                  </a:moveTo>
                  <a:cubicBezTo>
                    <a:pt x="24641" y="0"/>
                    <a:pt x="14734" y="12755"/>
                    <a:pt x="12746" y="14296"/>
                  </a:cubicBezTo>
                  <a:cubicBezTo>
                    <a:pt x="12625" y="14389"/>
                    <a:pt x="12477" y="14432"/>
                    <a:pt x="12308" y="14432"/>
                  </a:cubicBezTo>
                  <a:cubicBezTo>
                    <a:pt x="10214" y="14432"/>
                    <a:pt x="4778" y="7843"/>
                    <a:pt x="4450" y="7843"/>
                  </a:cubicBezTo>
                  <a:cubicBezTo>
                    <a:pt x="4411" y="7843"/>
                    <a:pt x="4444" y="7937"/>
                    <a:pt x="4565" y="8148"/>
                  </a:cubicBezTo>
                  <a:cubicBezTo>
                    <a:pt x="5782" y="10264"/>
                    <a:pt x="3616" y="13013"/>
                    <a:pt x="1684" y="17744"/>
                  </a:cubicBezTo>
                  <a:cubicBezTo>
                    <a:pt x="1" y="21826"/>
                    <a:pt x="1766" y="24575"/>
                    <a:pt x="2266" y="25241"/>
                  </a:cubicBezTo>
                  <a:cubicBezTo>
                    <a:pt x="3283" y="24892"/>
                    <a:pt x="4332" y="24475"/>
                    <a:pt x="5416" y="23941"/>
                  </a:cubicBezTo>
                  <a:lnTo>
                    <a:pt x="5616" y="23941"/>
                  </a:lnTo>
                  <a:cubicBezTo>
                    <a:pt x="5616" y="23941"/>
                    <a:pt x="5616" y="23925"/>
                    <a:pt x="5598" y="23908"/>
                  </a:cubicBezTo>
                  <a:cubicBezTo>
                    <a:pt x="5598" y="23908"/>
                    <a:pt x="5582" y="23875"/>
                    <a:pt x="5565" y="23859"/>
                  </a:cubicBezTo>
                  <a:cubicBezTo>
                    <a:pt x="5265" y="23259"/>
                    <a:pt x="3366" y="19294"/>
                    <a:pt x="5365" y="16562"/>
                  </a:cubicBezTo>
                  <a:cubicBezTo>
                    <a:pt x="5382" y="16528"/>
                    <a:pt x="5416" y="16495"/>
                    <a:pt x="5449" y="16462"/>
                  </a:cubicBezTo>
                  <a:cubicBezTo>
                    <a:pt x="5549" y="16311"/>
                    <a:pt x="5682" y="16178"/>
                    <a:pt x="5815" y="16045"/>
                  </a:cubicBezTo>
                  <a:cubicBezTo>
                    <a:pt x="6565" y="15278"/>
                    <a:pt x="6898" y="14463"/>
                    <a:pt x="6964" y="13646"/>
                  </a:cubicBezTo>
                  <a:cubicBezTo>
                    <a:pt x="7031" y="12646"/>
                    <a:pt x="6731" y="11664"/>
                    <a:pt x="6349" y="10864"/>
                  </a:cubicBezTo>
                  <a:lnTo>
                    <a:pt x="6349" y="10864"/>
                  </a:lnTo>
                  <a:lnTo>
                    <a:pt x="11196" y="15229"/>
                  </a:lnTo>
                  <a:cubicBezTo>
                    <a:pt x="11455" y="15465"/>
                    <a:pt x="11781" y="15579"/>
                    <a:pt x="12106" y="15579"/>
                  </a:cubicBezTo>
                  <a:cubicBezTo>
                    <a:pt x="12491" y="15579"/>
                    <a:pt x="12875" y="15419"/>
                    <a:pt x="13146" y="15112"/>
                  </a:cubicBezTo>
                  <a:cubicBezTo>
                    <a:pt x="16211" y="11630"/>
                    <a:pt x="24790" y="2"/>
                    <a:pt x="24790" y="2"/>
                  </a:cubicBezTo>
                  <a:cubicBezTo>
                    <a:pt x="24790" y="1"/>
                    <a:pt x="24790" y="0"/>
                    <a:pt x="24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65;p58">
              <a:extLst>
                <a:ext uri="{FF2B5EF4-FFF2-40B4-BE49-F238E27FC236}">
                  <a16:creationId xmlns:a16="http://schemas.microsoft.com/office/drawing/2014/main" id="{1EEC4298-0456-8A95-9C59-F39DACC579B4}"/>
                </a:ext>
              </a:extLst>
            </p:cNvPr>
            <p:cNvSpPr/>
            <p:nvPr/>
          </p:nvSpPr>
          <p:spPr>
            <a:xfrm>
              <a:off x="1472949" y="1805316"/>
              <a:ext cx="171769" cy="372580"/>
            </a:xfrm>
            <a:custGeom>
              <a:avLst/>
              <a:gdLst/>
              <a:ahLst/>
              <a:cxnLst/>
              <a:rect l="l" t="t" r="r" b="b"/>
              <a:pathLst>
                <a:path w="9463" h="20526" extrusionOk="0">
                  <a:moveTo>
                    <a:pt x="9463" y="0"/>
                  </a:moveTo>
                  <a:cubicBezTo>
                    <a:pt x="9423" y="45"/>
                    <a:pt x="9382" y="98"/>
                    <a:pt x="9340" y="158"/>
                  </a:cubicBezTo>
                  <a:lnTo>
                    <a:pt x="9340" y="158"/>
                  </a:lnTo>
                  <a:cubicBezTo>
                    <a:pt x="9420" y="55"/>
                    <a:pt x="9463" y="0"/>
                    <a:pt x="9463" y="0"/>
                  </a:cubicBezTo>
                  <a:close/>
                  <a:moveTo>
                    <a:pt x="9340" y="158"/>
                  </a:moveTo>
                  <a:cubicBezTo>
                    <a:pt x="8285" y="1511"/>
                    <a:pt x="786" y="11151"/>
                    <a:pt x="400" y="12311"/>
                  </a:cubicBezTo>
                  <a:cubicBezTo>
                    <a:pt x="0" y="13578"/>
                    <a:pt x="7413" y="20525"/>
                    <a:pt x="7413" y="20525"/>
                  </a:cubicBezTo>
                  <a:lnTo>
                    <a:pt x="1899" y="12278"/>
                  </a:lnTo>
                  <a:lnTo>
                    <a:pt x="7697" y="4115"/>
                  </a:lnTo>
                  <a:cubicBezTo>
                    <a:pt x="7697" y="4115"/>
                    <a:pt x="8645" y="1152"/>
                    <a:pt x="9340" y="158"/>
                  </a:cubicBezTo>
                  <a:close/>
                </a:path>
              </a:pathLst>
            </a:custGeom>
            <a:solidFill>
              <a:srgbClr val="AE3D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66;p58">
              <a:extLst>
                <a:ext uri="{FF2B5EF4-FFF2-40B4-BE49-F238E27FC236}">
                  <a16:creationId xmlns:a16="http://schemas.microsoft.com/office/drawing/2014/main" id="{395FF8DD-50C2-8BB5-5225-4FCE349149D5}"/>
                </a:ext>
              </a:extLst>
            </p:cNvPr>
            <p:cNvSpPr/>
            <p:nvPr/>
          </p:nvSpPr>
          <p:spPr>
            <a:xfrm>
              <a:off x="1603876" y="1879991"/>
              <a:ext cx="8785" cy="26029"/>
            </a:xfrm>
            <a:custGeom>
              <a:avLst/>
              <a:gdLst/>
              <a:ahLst/>
              <a:cxnLst/>
              <a:rect l="l" t="t" r="r" b="b"/>
              <a:pathLst>
                <a:path w="484" h="1434" extrusionOk="0">
                  <a:moveTo>
                    <a:pt x="484" y="1"/>
                  </a:moveTo>
                  <a:lnTo>
                    <a:pt x="484" y="1"/>
                  </a:lnTo>
                  <a:cubicBezTo>
                    <a:pt x="284" y="401"/>
                    <a:pt x="117" y="900"/>
                    <a:pt x="0" y="1433"/>
                  </a:cubicBezTo>
                  <a:lnTo>
                    <a:pt x="484" y="1"/>
                  </a:lnTo>
                  <a:close/>
                </a:path>
              </a:pathLst>
            </a:custGeom>
            <a:solidFill>
              <a:srgbClr val="946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67;p58">
              <a:extLst>
                <a:ext uri="{FF2B5EF4-FFF2-40B4-BE49-F238E27FC236}">
                  <a16:creationId xmlns:a16="http://schemas.microsoft.com/office/drawing/2014/main" id="{BA06EA96-4AD5-DD56-2F20-AAF36DA2C40C}"/>
                </a:ext>
              </a:extLst>
            </p:cNvPr>
            <p:cNvSpPr/>
            <p:nvPr/>
          </p:nvSpPr>
          <p:spPr>
            <a:xfrm>
              <a:off x="1747818" y="1597861"/>
              <a:ext cx="72298" cy="91339"/>
            </a:xfrm>
            <a:custGeom>
              <a:avLst/>
              <a:gdLst/>
              <a:ahLst/>
              <a:cxnLst/>
              <a:rect l="l" t="t" r="r" b="b"/>
              <a:pathLst>
                <a:path w="3983" h="5032" extrusionOk="0">
                  <a:moveTo>
                    <a:pt x="0" y="1"/>
                  </a:moveTo>
                  <a:lnTo>
                    <a:pt x="0" y="3848"/>
                  </a:lnTo>
                  <a:lnTo>
                    <a:pt x="2050" y="5032"/>
                  </a:lnTo>
                  <a:lnTo>
                    <a:pt x="3983" y="3848"/>
                  </a:lnTo>
                  <a:lnTo>
                    <a:pt x="3983" y="1"/>
                  </a:ln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68;p58">
              <a:extLst>
                <a:ext uri="{FF2B5EF4-FFF2-40B4-BE49-F238E27FC236}">
                  <a16:creationId xmlns:a16="http://schemas.microsoft.com/office/drawing/2014/main" id="{0B0484B0-EC67-3C5D-AD12-91F91132DF6D}"/>
                </a:ext>
              </a:extLst>
            </p:cNvPr>
            <p:cNvSpPr/>
            <p:nvPr/>
          </p:nvSpPr>
          <p:spPr>
            <a:xfrm>
              <a:off x="1811313" y="1625687"/>
              <a:ext cx="8804" cy="47194"/>
            </a:xfrm>
            <a:custGeom>
              <a:avLst/>
              <a:gdLst/>
              <a:ahLst/>
              <a:cxnLst/>
              <a:rect l="l" t="t" r="r" b="b"/>
              <a:pathLst>
                <a:path w="485" h="2600" extrusionOk="0">
                  <a:moveTo>
                    <a:pt x="485" y="0"/>
                  </a:moveTo>
                  <a:cubicBezTo>
                    <a:pt x="401" y="433"/>
                    <a:pt x="251" y="1249"/>
                    <a:pt x="51" y="2315"/>
                  </a:cubicBezTo>
                  <a:cubicBezTo>
                    <a:pt x="34" y="2415"/>
                    <a:pt x="18" y="2499"/>
                    <a:pt x="1" y="2599"/>
                  </a:cubicBezTo>
                  <a:lnTo>
                    <a:pt x="485" y="2315"/>
                  </a:lnTo>
                  <a:lnTo>
                    <a:pt x="485" y="0"/>
                  </a:ln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69;p58">
              <a:extLst>
                <a:ext uri="{FF2B5EF4-FFF2-40B4-BE49-F238E27FC236}">
                  <a16:creationId xmlns:a16="http://schemas.microsoft.com/office/drawing/2014/main" id="{CE50BAF9-776E-E02C-7460-DDD297C0573A}"/>
                </a:ext>
              </a:extLst>
            </p:cNvPr>
            <p:cNvSpPr/>
            <p:nvPr/>
          </p:nvSpPr>
          <p:spPr>
            <a:xfrm>
              <a:off x="1820098" y="1512875"/>
              <a:ext cx="38118" cy="112830"/>
            </a:xfrm>
            <a:custGeom>
              <a:avLst/>
              <a:gdLst/>
              <a:ahLst/>
              <a:cxnLst/>
              <a:rect l="l" t="t" r="r" b="b"/>
              <a:pathLst>
                <a:path w="2100" h="6216" extrusionOk="0">
                  <a:moveTo>
                    <a:pt x="2100" y="1"/>
                  </a:moveTo>
                  <a:cubicBezTo>
                    <a:pt x="1849" y="1333"/>
                    <a:pt x="216" y="4965"/>
                    <a:pt x="1" y="6215"/>
                  </a:cubicBezTo>
                  <a:cubicBezTo>
                    <a:pt x="1516" y="5116"/>
                    <a:pt x="2100" y="2933"/>
                    <a:pt x="2100" y="2933"/>
                  </a:cubicBezTo>
                  <a:lnTo>
                    <a:pt x="2100" y="1"/>
                  </a:ln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70;p58">
              <a:extLst>
                <a:ext uri="{FF2B5EF4-FFF2-40B4-BE49-F238E27FC236}">
                  <a16:creationId xmlns:a16="http://schemas.microsoft.com/office/drawing/2014/main" id="{92664B08-D5AC-4C13-3529-CD37C3AA0826}"/>
                </a:ext>
              </a:extLst>
            </p:cNvPr>
            <p:cNvSpPr/>
            <p:nvPr/>
          </p:nvSpPr>
          <p:spPr>
            <a:xfrm>
              <a:off x="1747818" y="1625379"/>
              <a:ext cx="72298" cy="25721"/>
            </a:xfrm>
            <a:custGeom>
              <a:avLst/>
              <a:gdLst/>
              <a:ahLst/>
              <a:cxnLst/>
              <a:rect l="l" t="t" r="r" b="b"/>
              <a:pathLst>
                <a:path w="3983" h="1417" extrusionOk="0">
                  <a:moveTo>
                    <a:pt x="0" y="0"/>
                  </a:moveTo>
                  <a:lnTo>
                    <a:pt x="0" y="784"/>
                  </a:lnTo>
                  <a:cubicBezTo>
                    <a:pt x="551" y="1166"/>
                    <a:pt x="1250" y="1417"/>
                    <a:pt x="2133" y="1417"/>
                  </a:cubicBezTo>
                  <a:cubicBezTo>
                    <a:pt x="2866" y="1417"/>
                    <a:pt x="3483" y="1166"/>
                    <a:pt x="3983" y="800"/>
                  </a:cubicBezTo>
                  <a:lnTo>
                    <a:pt x="3983" y="17"/>
                  </a:lnTo>
                  <a:cubicBezTo>
                    <a:pt x="3483" y="367"/>
                    <a:pt x="2866" y="617"/>
                    <a:pt x="2133" y="617"/>
                  </a:cubicBezTo>
                  <a:cubicBezTo>
                    <a:pt x="1250" y="617"/>
                    <a:pt x="551" y="367"/>
                    <a:pt x="0" y="0"/>
                  </a:cubicBezTo>
                  <a:close/>
                </a:path>
              </a:pathLst>
            </a:custGeom>
            <a:solidFill>
              <a:srgbClr val="F09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71;p58">
              <a:extLst>
                <a:ext uri="{FF2B5EF4-FFF2-40B4-BE49-F238E27FC236}">
                  <a16:creationId xmlns:a16="http://schemas.microsoft.com/office/drawing/2014/main" id="{DC5ACF33-44EC-76A8-C2D7-2C435645EB07}"/>
                </a:ext>
              </a:extLst>
            </p:cNvPr>
            <p:cNvSpPr/>
            <p:nvPr/>
          </p:nvSpPr>
          <p:spPr>
            <a:xfrm>
              <a:off x="1691276" y="1470346"/>
              <a:ext cx="193551" cy="166251"/>
            </a:xfrm>
            <a:custGeom>
              <a:avLst/>
              <a:gdLst/>
              <a:ahLst/>
              <a:cxnLst/>
              <a:rect l="l" t="t" r="r" b="b"/>
              <a:pathLst>
                <a:path w="10663" h="9159" extrusionOk="0">
                  <a:moveTo>
                    <a:pt x="2601" y="0"/>
                  </a:moveTo>
                  <a:cubicBezTo>
                    <a:pt x="2430" y="0"/>
                    <a:pt x="1133" y="2377"/>
                    <a:pt x="1133" y="2377"/>
                  </a:cubicBezTo>
                  <a:lnTo>
                    <a:pt x="1133" y="2894"/>
                  </a:lnTo>
                  <a:cubicBezTo>
                    <a:pt x="500" y="3010"/>
                    <a:pt x="0" y="3576"/>
                    <a:pt x="0" y="4276"/>
                  </a:cubicBezTo>
                  <a:cubicBezTo>
                    <a:pt x="0" y="4926"/>
                    <a:pt x="616" y="5660"/>
                    <a:pt x="1283" y="5842"/>
                  </a:cubicBezTo>
                  <a:cubicBezTo>
                    <a:pt x="1616" y="6942"/>
                    <a:pt x="2599" y="9158"/>
                    <a:pt x="5265" y="9158"/>
                  </a:cubicBezTo>
                  <a:cubicBezTo>
                    <a:pt x="7413" y="9158"/>
                    <a:pt x="8546" y="6992"/>
                    <a:pt x="8979" y="5893"/>
                  </a:cubicBezTo>
                  <a:cubicBezTo>
                    <a:pt x="8997" y="5893"/>
                    <a:pt x="9013" y="5909"/>
                    <a:pt x="9046" y="5909"/>
                  </a:cubicBezTo>
                  <a:cubicBezTo>
                    <a:pt x="9812" y="5909"/>
                    <a:pt x="10663" y="5042"/>
                    <a:pt x="10663" y="4276"/>
                  </a:cubicBezTo>
                  <a:cubicBezTo>
                    <a:pt x="10663" y="3494"/>
                    <a:pt x="10046" y="2861"/>
                    <a:pt x="9263" y="2861"/>
                  </a:cubicBezTo>
                  <a:cubicBezTo>
                    <a:pt x="9246" y="2861"/>
                    <a:pt x="9213" y="2877"/>
                    <a:pt x="9197" y="2877"/>
                  </a:cubicBezTo>
                  <a:lnTo>
                    <a:pt x="9197" y="2794"/>
                  </a:lnTo>
                  <a:lnTo>
                    <a:pt x="9197" y="1894"/>
                  </a:lnTo>
                  <a:cubicBezTo>
                    <a:pt x="9197" y="1894"/>
                    <a:pt x="8881" y="1914"/>
                    <a:pt x="8386" y="1914"/>
                  </a:cubicBezTo>
                  <a:cubicBezTo>
                    <a:pt x="6803" y="1914"/>
                    <a:pt x="3390" y="1712"/>
                    <a:pt x="2615" y="11"/>
                  </a:cubicBezTo>
                  <a:cubicBezTo>
                    <a:pt x="2612" y="4"/>
                    <a:pt x="2607" y="0"/>
                    <a:pt x="2601" y="0"/>
                  </a:cubicBezTo>
                  <a:close/>
                </a:path>
              </a:pathLst>
            </a:custGeom>
            <a:solidFill>
              <a:srgbClr val="FC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72;p58">
              <a:extLst>
                <a:ext uri="{FF2B5EF4-FFF2-40B4-BE49-F238E27FC236}">
                  <a16:creationId xmlns:a16="http://schemas.microsoft.com/office/drawing/2014/main" id="{4E539820-3C44-864B-F5D3-1E83E2CC53B6}"/>
                </a:ext>
              </a:extLst>
            </p:cNvPr>
            <p:cNvSpPr/>
            <p:nvPr/>
          </p:nvSpPr>
          <p:spPr>
            <a:xfrm>
              <a:off x="1626239" y="1356971"/>
              <a:ext cx="471778" cy="533566"/>
            </a:xfrm>
            <a:custGeom>
              <a:avLst/>
              <a:gdLst/>
              <a:ahLst/>
              <a:cxnLst/>
              <a:rect l="l" t="t" r="r" b="b"/>
              <a:pathLst>
                <a:path w="25991" h="29395" extrusionOk="0">
                  <a:moveTo>
                    <a:pt x="10526" y="1"/>
                  </a:moveTo>
                  <a:cubicBezTo>
                    <a:pt x="9243" y="1"/>
                    <a:pt x="7835" y="502"/>
                    <a:pt x="6349" y="1810"/>
                  </a:cubicBezTo>
                  <a:cubicBezTo>
                    <a:pt x="6349" y="1810"/>
                    <a:pt x="6071" y="1582"/>
                    <a:pt x="5508" y="1582"/>
                  </a:cubicBezTo>
                  <a:cubicBezTo>
                    <a:pt x="5156" y="1582"/>
                    <a:pt x="4693" y="1671"/>
                    <a:pt x="4117" y="1959"/>
                  </a:cubicBezTo>
                  <a:cubicBezTo>
                    <a:pt x="767" y="3609"/>
                    <a:pt x="1" y="12372"/>
                    <a:pt x="6698" y="16404"/>
                  </a:cubicBezTo>
                  <a:lnTo>
                    <a:pt x="6698" y="14787"/>
                  </a:lnTo>
                  <a:cubicBezTo>
                    <a:pt x="5599" y="14038"/>
                    <a:pt x="5083" y="12821"/>
                    <a:pt x="4866" y="12088"/>
                  </a:cubicBezTo>
                  <a:cubicBezTo>
                    <a:pt x="4199" y="11888"/>
                    <a:pt x="3583" y="11172"/>
                    <a:pt x="3583" y="10522"/>
                  </a:cubicBezTo>
                  <a:cubicBezTo>
                    <a:pt x="3583" y="9822"/>
                    <a:pt x="4083" y="9256"/>
                    <a:pt x="4716" y="9140"/>
                  </a:cubicBezTo>
                  <a:lnTo>
                    <a:pt x="4716" y="8623"/>
                  </a:lnTo>
                  <a:cubicBezTo>
                    <a:pt x="4716" y="8623"/>
                    <a:pt x="6013" y="6246"/>
                    <a:pt x="6184" y="6246"/>
                  </a:cubicBezTo>
                  <a:cubicBezTo>
                    <a:pt x="6190" y="6246"/>
                    <a:pt x="6195" y="6250"/>
                    <a:pt x="6198" y="6257"/>
                  </a:cubicBezTo>
                  <a:cubicBezTo>
                    <a:pt x="6973" y="7958"/>
                    <a:pt x="10386" y="8160"/>
                    <a:pt x="11969" y="8160"/>
                  </a:cubicBezTo>
                  <a:cubicBezTo>
                    <a:pt x="12464" y="8160"/>
                    <a:pt x="12780" y="8140"/>
                    <a:pt x="12780" y="8140"/>
                  </a:cubicBezTo>
                  <a:lnTo>
                    <a:pt x="12780" y="9123"/>
                  </a:lnTo>
                  <a:cubicBezTo>
                    <a:pt x="12796" y="9123"/>
                    <a:pt x="12829" y="9107"/>
                    <a:pt x="12846" y="9107"/>
                  </a:cubicBezTo>
                  <a:cubicBezTo>
                    <a:pt x="13629" y="9107"/>
                    <a:pt x="14246" y="9740"/>
                    <a:pt x="14246" y="10522"/>
                  </a:cubicBezTo>
                  <a:cubicBezTo>
                    <a:pt x="14246" y="11288"/>
                    <a:pt x="13395" y="12155"/>
                    <a:pt x="12629" y="12155"/>
                  </a:cubicBezTo>
                  <a:cubicBezTo>
                    <a:pt x="12596" y="12155"/>
                    <a:pt x="12562" y="12172"/>
                    <a:pt x="12546" y="12172"/>
                  </a:cubicBezTo>
                  <a:cubicBezTo>
                    <a:pt x="12429" y="12655"/>
                    <a:pt x="11780" y="13654"/>
                    <a:pt x="10681" y="14804"/>
                  </a:cubicBezTo>
                  <a:cubicBezTo>
                    <a:pt x="9534" y="15980"/>
                    <a:pt x="6106" y="29394"/>
                    <a:pt x="14566" y="29394"/>
                  </a:cubicBezTo>
                  <a:cubicBezTo>
                    <a:pt x="15696" y="29394"/>
                    <a:pt x="17038" y="29155"/>
                    <a:pt x="18627" y="28615"/>
                  </a:cubicBezTo>
                  <a:cubicBezTo>
                    <a:pt x="25990" y="26116"/>
                    <a:pt x="18893" y="7541"/>
                    <a:pt x="17145" y="4691"/>
                  </a:cubicBezTo>
                  <a:cubicBezTo>
                    <a:pt x="16225" y="3210"/>
                    <a:pt x="13773" y="1"/>
                    <a:pt x="10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A98F9D43-0659-0FCF-E2F3-EA5B39FBE611}"/>
              </a:ext>
            </a:extLst>
          </p:cNvPr>
          <p:cNvPicPr>
            <a:picLocks noChangeAspect="1"/>
          </p:cNvPicPr>
          <p:nvPr/>
        </p:nvPicPr>
        <p:blipFill>
          <a:blip r:embed="rId3"/>
          <a:stretch>
            <a:fillRect/>
          </a:stretch>
        </p:blipFill>
        <p:spPr>
          <a:xfrm>
            <a:off x="7217644" y="1815591"/>
            <a:ext cx="4109672" cy="2066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35" name="Google Shape;303;p35">
            <a:extLst>
              <a:ext uri="{FF2B5EF4-FFF2-40B4-BE49-F238E27FC236}">
                <a16:creationId xmlns:a16="http://schemas.microsoft.com/office/drawing/2014/main" id="{2AF7B94E-340B-0E16-ECBC-F7BAE48F3F61}"/>
              </a:ext>
            </a:extLst>
          </p:cNvPr>
          <p:cNvGrpSpPr/>
          <p:nvPr/>
        </p:nvGrpSpPr>
        <p:grpSpPr>
          <a:xfrm>
            <a:off x="3884391" y="4045769"/>
            <a:ext cx="4192333" cy="2514984"/>
            <a:chOff x="1036250" y="238125"/>
            <a:chExt cx="3015050" cy="1591475"/>
          </a:xfrm>
        </p:grpSpPr>
        <p:sp>
          <p:nvSpPr>
            <p:cNvPr id="36" name="Google Shape;304;p35">
              <a:extLst>
                <a:ext uri="{FF2B5EF4-FFF2-40B4-BE49-F238E27FC236}">
                  <a16:creationId xmlns:a16="http://schemas.microsoft.com/office/drawing/2014/main" id="{2334942B-398C-3DDF-F370-0CB40E31D920}"/>
                </a:ext>
              </a:extLst>
            </p:cNvPr>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7" name="Google Shape;305;p35">
              <a:extLst>
                <a:ext uri="{FF2B5EF4-FFF2-40B4-BE49-F238E27FC236}">
                  <a16:creationId xmlns:a16="http://schemas.microsoft.com/office/drawing/2014/main" id="{3FB32B3D-F897-115A-026D-AFE31482007F}"/>
                </a:ext>
              </a:extLst>
            </p:cNvPr>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303" name="Google Shape;303;p35"/>
          <p:cNvGrpSpPr/>
          <p:nvPr/>
        </p:nvGrpSpPr>
        <p:grpSpPr>
          <a:xfrm>
            <a:off x="6989425" y="1204553"/>
            <a:ext cx="4192333" cy="2514984"/>
            <a:chOff x="1036250" y="238125"/>
            <a:chExt cx="3015050" cy="1591475"/>
          </a:xfrm>
        </p:grpSpPr>
        <p:sp>
          <p:nvSpPr>
            <p:cNvPr id="304" name="Google Shape;304;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 name="Google Shape;305;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306" name="Google Shape;306;p35"/>
          <p:cNvSpPr/>
          <p:nvPr/>
        </p:nvSpPr>
        <p:spPr>
          <a:xfrm>
            <a:off x="10714758" y="866759"/>
            <a:ext cx="934000" cy="934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10" name="Google Shape;310;p35"/>
          <p:cNvSpPr/>
          <p:nvPr/>
        </p:nvSpPr>
        <p:spPr>
          <a:xfrm>
            <a:off x="3406134" y="3716424"/>
            <a:ext cx="934000" cy="934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311" name="Google Shape;311;p35"/>
          <p:cNvGrpSpPr/>
          <p:nvPr/>
        </p:nvGrpSpPr>
        <p:grpSpPr>
          <a:xfrm>
            <a:off x="670866" y="1256150"/>
            <a:ext cx="4149934" cy="2417981"/>
            <a:chOff x="1036250" y="238125"/>
            <a:chExt cx="3015050" cy="1591475"/>
          </a:xfrm>
        </p:grpSpPr>
        <p:sp>
          <p:nvSpPr>
            <p:cNvPr id="312" name="Google Shape;312;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 name="Google Shape;313;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314" name="Google Shape;314;p35"/>
          <p:cNvSpPr/>
          <p:nvPr/>
        </p:nvSpPr>
        <p:spPr>
          <a:xfrm>
            <a:off x="235877" y="834829"/>
            <a:ext cx="934000" cy="934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15" name="Google Shape;315;p35"/>
          <p:cNvSpPr txBox="1">
            <a:spLocks noGrp="1"/>
          </p:cNvSpPr>
          <p:nvPr>
            <p:ph type="title"/>
          </p:nvPr>
        </p:nvSpPr>
        <p:spPr>
          <a:xfrm>
            <a:off x="835558" y="417479"/>
            <a:ext cx="10290000" cy="858000"/>
          </a:xfrm>
          <a:prstGeom prst="rect">
            <a:avLst/>
          </a:prstGeom>
        </p:spPr>
        <p:txBody>
          <a:bodyPr spcFirstLastPara="1" wrap="square" lIns="121900" tIns="121900" rIns="121900" bIns="121900" anchor="t" anchorCtr="0">
            <a:noAutofit/>
          </a:bodyPr>
          <a:lstStyle/>
          <a:p>
            <a:r>
              <a:rPr lang="ro-RO" dirty="0"/>
              <a:t>Alegerea temei</a:t>
            </a:r>
            <a:endParaRPr dirty="0"/>
          </a:p>
        </p:txBody>
      </p:sp>
      <p:sp>
        <p:nvSpPr>
          <p:cNvPr id="316" name="Google Shape;316;p35"/>
          <p:cNvSpPr txBox="1">
            <a:spLocks noGrp="1"/>
          </p:cNvSpPr>
          <p:nvPr>
            <p:ph type="subTitle" idx="1"/>
          </p:nvPr>
        </p:nvSpPr>
        <p:spPr>
          <a:xfrm>
            <a:off x="1273534" y="1189918"/>
            <a:ext cx="3010400" cy="934000"/>
          </a:xfrm>
          <a:prstGeom prst="rect">
            <a:avLst/>
          </a:prstGeom>
        </p:spPr>
        <p:txBody>
          <a:bodyPr spcFirstLastPara="1" wrap="square" lIns="121900" tIns="121900" rIns="121900" bIns="121900" anchor="t" anchorCtr="0">
            <a:noAutofit/>
          </a:bodyPr>
          <a:lstStyle/>
          <a:p>
            <a:pPr marL="0" indent="0">
              <a:spcAft>
                <a:spcPts val="1600"/>
              </a:spcAft>
            </a:pPr>
            <a:r>
              <a:rPr lang="ro-RO" sz="2000" dirty="0">
                <a:effectLst/>
                <a:latin typeface="Roboto Condensed" panose="02000000000000000000" pitchFamily="2" charset="0"/>
                <a:ea typeface="Roboto Condensed" panose="02000000000000000000" pitchFamily="2" charset="0"/>
                <a:cs typeface="Times New Roman" panose="02020603050405020304" pitchFamily="18" charset="0"/>
              </a:rPr>
              <a:t>MOTIVAȚIA TEMEI</a:t>
            </a:r>
          </a:p>
          <a:p>
            <a:pPr marL="0" indent="0">
              <a:spcAft>
                <a:spcPts val="1600"/>
              </a:spcAft>
            </a:pPr>
            <a:endParaRPr sz="2000" dirty="0"/>
          </a:p>
        </p:txBody>
      </p:sp>
      <p:sp>
        <p:nvSpPr>
          <p:cNvPr id="317" name="Google Shape;317;p35"/>
          <p:cNvSpPr txBox="1">
            <a:spLocks noGrp="1"/>
          </p:cNvSpPr>
          <p:nvPr>
            <p:ph type="subTitle" idx="2"/>
          </p:nvPr>
        </p:nvSpPr>
        <p:spPr>
          <a:xfrm>
            <a:off x="1142022" y="1713351"/>
            <a:ext cx="3279057" cy="1538941"/>
          </a:xfrm>
          <a:prstGeom prst="rect">
            <a:avLst/>
          </a:prstGeom>
        </p:spPr>
        <p:txBody>
          <a:bodyPr spcFirstLastPara="1" wrap="square" lIns="121900" tIns="121900" rIns="121900" bIns="121900" anchor="t" anchorCtr="0">
            <a:noAutofit/>
          </a:bodyPr>
          <a:lstStyle/>
          <a:p>
            <a:pPr marL="0" indent="0" algn="just"/>
            <a:r>
              <a:rPr lang="ro-RO" sz="1400" dirty="0">
                <a:effectLst/>
                <a:latin typeface="Times New Roman" panose="02020603050405020304" pitchFamily="18" charset="0"/>
                <a:ea typeface="Calibri" panose="020F0502020204030204" pitchFamily="34" charset="0"/>
                <a:cs typeface="Times New Roman" panose="02020603050405020304" pitchFamily="18" charset="0"/>
              </a:rPr>
              <a:t>S-a observat în ultimii ani tendința consumatorilor de a prefera serviciile digitalizate ce permit efectuarea operațiunilor de la distanță în detrimentul modului clasic de lucru, acest comportament fiind amplificat pe fondul pandemiei de Covid-19 când serviciile online s-au transformat într-o necesitate.</a:t>
            </a:r>
          </a:p>
          <a:p>
            <a:pPr marL="0" indent="0" algn="just"/>
            <a:endParaRPr sz="1400" dirty="0"/>
          </a:p>
        </p:txBody>
      </p:sp>
      <p:sp>
        <p:nvSpPr>
          <p:cNvPr id="318" name="Google Shape;318;p35"/>
          <p:cNvSpPr txBox="1">
            <a:spLocks noGrp="1"/>
          </p:cNvSpPr>
          <p:nvPr>
            <p:ph type="title" idx="3"/>
          </p:nvPr>
        </p:nvSpPr>
        <p:spPr>
          <a:xfrm>
            <a:off x="320422" y="918984"/>
            <a:ext cx="821600" cy="8068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319" name="Google Shape;319;p35"/>
          <p:cNvSpPr txBox="1">
            <a:spLocks noGrp="1"/>
          </p:cNvSpPr>
          <p:nvPr>
            <p:ph type="subTitle" idx="4"/>
          </p:nvPr>
        </p:nvSpPr>
        <p:spPr>
          <a:xfrm>
            <a:off x="4493658" y="3938213"/>
            <a:ext cx="3010400" cy="934000"/>
          </a:xfrm>
          <a:prstGeom prst="rect">
            <a:avLst/>
          </a:prstGeom>
        </p:spPr>
        <p:txBody>
          <a:bodyPr spcFirstLastPara="1" wrap="square" lIns="121900" tIns="121900" rIns="121900" bIns="121900" anchor="t" anchorCtr="0">
            <a:noAutofit/>
          </a:bodyPr>
          <a:lstStyle/>
          <a:p>
            <a:pPr marL="0" indent="0">
              <a:buClr>
                <a:schemeClr val="dk1"/>
              </a:buClr>
              <a:buSzPts val="605"/>
              <a:buNone/>
            </a:pPr>
            <a:r>
              <a:rPr lang="ro-RO" sz="2000" dirty="0">
                <a:latin typeface="Roboto Condensed" panose="02000000000000000000" pitchFamily="2" charset="0"/>
                <a:ea typeface="Roboto Condensed" panose="02000000000000000000" pitchFamily="2" charset="0"/>
                <a:cs typeface="Times New Roman" panose="02020603050405020304" pitchFamily="18" charset="0"/>
              </a:rPr>
              <a:t>BENEFICIARII</a:t>
            </a:r>
            <a:endParaRPr lang="ro-RO" sz="2000" dirty="0">
              <a:effectLst/>
              <a:latin typeface="Roboto Condensed" panose="02000000000000000000" pitchFamily="2" charset="0"/>
              <a:ea typeface="Roboto Condensed" panose="02000000000000000000" pitchFamily="2" charset="0"/>
              <a:cs typeface="Times New Roman" panose="02020603050405020304" pitchFamily="18" charset="0"/>
            </a:endParaRPr>
          </a:p>
        </p:txBody>
      </p:sp>
      <p:sp>
        <p:nvSpPr>
          <p:cNvPr id="320" name="Google Shape;320;p35"/>
          <p:cNvSpPr txBox="1">
            <a:spLocks noGrp="1"/>
          </p:cNvSpPr>
          <p:nvPr>
            <p:ph type="subTitle" idx="5"/>
          </p:nvPr>
        </p:nvSpPr>
        <p:spPr>
          <a:xfrm>
            <a:off x="4340133" y="4692717"/>
            <a:ext cx="3276907" cy="1644147"/>
          </a:xfrm>
          <a:prstGeom prst="rect">
            <a:avLst/>
          </a:prstGeom>
        </p:spPr>
        <p:txBody>
          <a:bodyPr spcFirstLastPara="1" wrap="square" lIns="121900" tIns="121900" rIns="121900" bIns="121900" anchor="t" anchorCtr="0">
            <a:noAutofit/>
          </a:bodyPr>
          <a:lstStyle/>
          <a:p>
            <a:pPr marL="0" indent="0"/>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Aplicația a fost implementată pentru a promova acest pas spre digitalizare fiind expuse beneficiile de care se bucură atât clientul cât și administratorul eliberat de sarcinile care rămân în gestiunea sistemului implementat.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endParaRPr sz="1400" dirty="0"/>
          </a:p>
        </p:txBody>
      </p:sp>
      <p:sp>
        <p:nvSpPr>
          <p:cNvPr id="321" name="Google Shape;321;p35"/>
          <p:cNvSpPr txBox="1">
            <a:spLocks noGrp="1"/>
          </p:cNvSpPr>
          <p:nvPr>
            <p:ph type="title" idx="6"/>
          </p:nvPr>
        </p:nvSpPr>
        <p:spPr>
          <a:xfrm>
            <a:off x="3462334" y="3762891"/>
            <a:ext cx="821600" cy="8068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322" name="Google Shape;322;p35"/>
          <p:cNvSpPr txBox="1">
            <a:spLocks noGrp="1"/>
          </p:cNvSpPr>
          <p:nvPr>
            <p:ph type="subTitle" idx="7"/>
          </p:nvPr>
        </p:nvSpPr>
        <p:spPr>
          <a:xfrm>
            <a:off x="7470091" y="1160360"/>
            <a:ext cx="3010400" cy="934000"/>
          </a:xfrm>
          <a:prstGeom prst="rect">
            <a:avLst/>
          </a:prstGeom>
        </p:spPr>
        <p:txBody>
          <a:bodyPr spcFirstLastPara="1" wrap="square" lIns="121900" tIns="121900" rIns="121900" bIns="121900" anchor="t" anchorCtr="0">
            <a:noAutofit/>
          </a:bodyPr>
          <a:lstStyle/>
          <a:p>
            <a:pPr marL="0" indent="0">
              <a:spcAft>
                <a:spcPts val="1600"/>
              </a:spcAft>
            </a:pPr>
            <a:r>
              <a:rPr lang="ro-RO" sz="1800" dirty="0">
                <a:latin typeface="Roboto Condensed" panose="02000000000000000000" pitchFamily="2" charset="0"/>
                <a:ea typeface="Roboto Condensed" panose="02000000000000000000" pitchFamily="2" charset="0"/>
              </a:rPr>
              <a:t>I</a:t>
            </a:r>
            <a:r>
              <a:rPr lang="ro-RO" sz="1800" dirty="0">
                <a:latin typeface="Roboto Condensed" panose="02000000000000000000" pitchFamily="2" charset="0"/>
                <a:ea typeface="Roboto Condensed" panose="02000000000000000000" pitchFamily="2" charset="0"/>
                <a:cs typeface="Times New Roman" panose="02020603050405020304" pitchFamily="18" charset="0"/>
              </a:rPr>
              <a:t>DENTIFICAREA PROBLEMEI</a:t>
            </a:r>
            <a:endParaRPr lang="ro-RO" sz="1800" dirty="0">
              <a:effectLst/>
              <a:latin typeface="Roboto Condensed" panose="02000000000000000000" pitchFamily="2" charset="0"/>
              <a:ea typeface="Roboto Condensed" panose="02000000000000000000" pitchFamily="2" charset="0"/>
              <a:cs typeface="Times New Roman" panose="02020603050405020304" pitchFamily="18" charset="0"/>
            </a:endParaRPr>
          </a:p>
          <a:p>
            <a:pPr marL="0" indent="0">
              <a:spcAft>
                <a:spcPts val="1600"/>
              </a:spcAft>
            </a:pPr>
            <a:endParaRPr sz="1800" dirty="0">
              <a:latin typeface="Roboto Condensed" panose="02000000000000000000" pitchFamily="2" charset="0"/>
              <a:ea typeface="Roboto Condensed" panose="02000000000000000000" pitchFamily="2" charset="0"/>
            </a:endParaRPr>
          </a:p>
        </p:txBody>
      </p:sp>
      <p:sp>
        <p:nvSpPr>
          <p:cNvPr id="323" name="Google Shape;323;p35"/>
          <p:cNvSpPr txBox="1">
            <a:spLocks noGrp="1"/>
          </p:cNvSpPr>
          <p:nvPr>
            <p:ph type="subTitle" idx="8"/>
          </p:nvPr>
        </p:nvSpPr>
        <p:spPr>
          <a:xfrm>
            <a:off x="7350534" y="1819938"/>
            <a:ext cx="3420424" cy="1609061"/>
          </a:xfrm>
          <a:prstGeom prst="rect">
            <a:avLst/>
          </a:prstGeom>
        </p:spPr>
        <p:txBody>
          <a:bodyPr spcFirstLastPara="1" wrap="square" lIns="121900" tIns="121900" rIns="121900" bIns="121900" anchor="t" anchorCtr="0">
            <a:noAutofit/>
          </a:bodyPr>
          <a:lstStyle/>
          <a:p>
            <a:pPr marL="0" indent="0" algn="just"/>
            <a:r>
              <a:rPr lang="ro-RO" sz="1400" dirty="0">
                <a:effectLst/>
                <a:latin typeface="Times New Roman" panose="02020603050405020304" pitchFamily="18" charset="0"/>
                <a:ea typeface="Calibri" panose="020F0502020204030204" pitchFamily="34" charset="0"/>
                <a:cs typeface="Times New Roman" panose="02020603050405020304" pitchFamily="18" charset="0"/>
              </a:rPr>
              <a:t>Din păcate studiile efectuate la nivelul pieței din România au conturat un deficit al serviciilor online pentru această categorie, deși clienții sunt adaptați acestor tipuri de achiziții, comercianții încă nu și-au orientat afacerea spre mediul online.</a:t>
            </a:r>
          </a:p>
          <a:p>
            <a:pPr marL="0" indent="0" algn="just"/>
            <a:endParaRPr sz="1400" dirty="0"/>
          </a:p>
        </p:txBody>
      </p:sp>
      <p:sp>
        <p:nvSpPr>
          <p:cNvPr id="324" name="Google Shape;324;p35"/>
          <p:cNvSpPr txBox="1">
            <a:spLocks noGrp="1"/>
          </p:cNvSpPr>
          <p:nvPr>
            <p:ph type="title" idx="9"/>
          </p:nvPr>
        </p:nvSpPr>
        <p:spPr>
          <a:xfrm>
            <a:off x="10770958" y="946765"/>
            <a:ext cx="821600" cy="806800"/>
          </a:xfrm>
          <a:prstGeom prst="rect">
            <a:avLst/>
          </a:prstGeom>
        </p:spPr>
        <p:txBody>
          <a:bodyPr spcFirstLastPara="1" wrap="square" lIns="121900" tIns="121900" rIns="121900" bIns="121900" anchor="ctr" anchorCtr="0">
            <a:noAutofit/>
          </a:bodyPr>
          <a:lstStyle/>
          <a:p>
            <a:r>
              <a:rPr lang="en" dirty="0"/>
              <a:t>02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5"/>
          <p:cNvSpPr txBox="1">
            <a:spLocks noGrp="1"/>
          </p:cNvSpPr>
          <p:nvPr>
            <p:ph type="title"/>
          </p:nvPr>
        </p:nvSpPr>
        <p:spPr>
          <a:xfrm>
            <a:off x="951000" y="846234"/>
            <a:ext cx="10290000" cy="771600"/>
          </a:xfrm>
          <a:prstGeom prst="rect">
            <a:avLst/>
          </a:prstGeom>
        </p:spPr>
        <p:txBody>
          <a:bodyPr spcFirstLastPara="1" wrap="square" lIns="121900" tIns="121900" rIns="121900" bIns="121900" anchor="t" anchorCtr="0">
            <a:noAutofit/>
          </a:bodyPr>
          <a:lstStyle/>
          <a:p>
            <a:r>
              <a:rPr lang="ro-RO" dirty="0"/>
              <a:t>Tehnologii utilizate</a:t>
            </a:r>
            <a:endParaRPr dirty="0"/>
          </a:p>
        </p:txBody>
      </p:sp>
      <p:sp>
        <p:nvSpPr>
          <p:cNvPr id="567" name="Google Shape;567;p45"/>
          <p:cNvSpPr txBox="1">
            <a:spLocks noGrp="1"/>
          </p:cNvSpPr>
          <p:nvPr>
            <p:ph type="subTitle" idx="1"/>
          </p:nvPr>
        </p:nvSpPr>
        <p:spPr>
          <a:xfrm>
            <a:off x="951389" y="2402033"/>
            <a:ext cx="3010400" cy="934000"/>
          </a:xfrm>
          <a:prstGeom prst="rect">
            <a:avLst/>
          </a:prstGeom>
        </p:spPr>
        <p:txBody>
          <a:bodyPr spcFirstLastPara="1" wrap="square" lIns="121900" tIns="121900" rIns="121900" bIns="121900" anchor="t" anchorCtr="0">
            <a:noAutofit/>
          </a:bodyPr>
          <a:lstStyle/>
          <a:p>
            <a:pPr marL="0" indent="0">
              <a:spcAft>
                <a:spcPts val="1600"/>
              </a:spcAft>
            </a:pPr>
            <a:r>
              <a:rPr lang="en-US" dirty="0"/>
              <a:t>JavaScript</a:t>
            </a:r>
            <a:endParaRPr dirty="0"/>
          </a:p>
        </p:txBody>
      </p:sp>
      <p:sp>
        <p:nvSpPr>
          <p:cNvPr id="568" name="Google Shape;568;p45"/>
          <p:cNvSpPr txBox="1">
            <a:spLocks noGrp="1"/>
          </p:cNvSpPr>
          <p:nvPr>
            <p:ph type="subTitle" idx="2"/>
          </p:nvPr>
        </p:nvSpPr>
        <p:spPr>
          <a:xfrm>
            <a:off x="950967" y="2947601"/>
            <a:ext cx="3010400" cy="806800"/>
          </a:xfrm>
          <a:prstGeom prst="rect">
            <a:avLst/>
          </a:prstGeom>
        </p:spPr>
        <p:txBody>
          <a:bodyPr spcFirstLastPara="1" wrap="square" lIns="121900" tIns="121900" rIns="121900" bIns="121900" anchor="t" anchorCtr="0">
            <a:noAutofit/>
          </a:bodyPr>
          <a:lstStyle/>
          <a:p>
            <a:pPr marL="0" indent="0"/>
            <a:r>
              <a:rPr lang="ro-RO" sz="1400" dirty="0">
                <a:latin typeface="Times New Roman" panose="02020603050405020304" pitchFamily="18" charset="0"/>
                <a:ea typeface="Calibri" panose="020F0502020204030204" pitchFamily="34" charset="0"/>
              </a:rPr>
              <a:t>C</a:t>
            </a:r>
            <a:r>
              <a:rPr lang="ro-RO" sz="1400" dirty="0">
                <a:effectLst/>
                <a:latin typeface="Times New Roman" panose="02020603050405020304" pitchFamily="18" charset="0"/>
                <a:ea typeface="Calibri" panose="020F0502020204030204" pitchFamily="34" charset="0"/>
              </a:rPr>
              <a:t>rează partea interactivă a aplicației, permite transportarea datelor conferind posibilitatea de a acționa asupra elementelor de HTML și de CSS din cadrul paginii web</a:t>
            </a:r>
            <a:endParaRPr sz="1400" dirty="0"/>
          </a:p>
        </p:txBody>
      </p:sp>
      <p:sp>
        <p:nvSpPr>
          <p:cNvPr id="569" name="Google Shape;569;p45"/>
          <p:cNvSpPr txBox="1">
            <a:spLocks noGrp="1"/>
          </p:cNvSpPr>
          <p:nvPr>
            <p:ph type="subTitle" idx="3"/>
          </p:nvPr>
        </p:nvSpPr>
        <p:spPr>
          <a:xfrm>
            <a:off x="4687815" y="3542456"/>
            <a:ext cx="3010400" cy="934000"/>
          </a:xfrm>
          <a:prstGeom prst="rect">
            <a:avLst/>
          </a:prstGeom>
        </p:spPr>
        <p:txBody>
          <a:bodyPr spcFirstLastPara="1" wrap="square" lIns="121900" tIns="121900" rIns="121900" bIns="121900" anchor="t" anchorCtr="0">
            <a:noAutofit/>
          </a:bodyPr>
          <a:lstStyle/>
          <a:p>
            <a:pPr marL="0" indent="0">
              <a:spcAft>
                <a:spcPts val="1600"/>
              </a:spcAft>
            </a:pPr>
            <a:r>
              <a:rPr lang="en-US" dirty="0"/>
              <a:t>SQLite</a:t>
            </a:r>
            <a:endParaRPr dirty="0"/>
          </a:p>
        </p:txBody>
      </p:sp>
      <p:sp>
        <p:nvSpPr>
          <p:cNvPr id="570" name="Google Shape;570;p45"/>
          <p:cNvSpPr txBox="1">
            <a:spLocks noGrp="1"/>
          </p:cNvSpPr>
          <p:nvPr>
            <p:ph type="subTitle" idx="4"/>
          </p:nvPr>
        </p:nvSpPr>
        <p:spPr>
          <a:xfrm>
            <a:off x="4687815" y="4073056"/>
            <a:ext cx="3010400" cy="806800"/>
          </a:xfrm>
          <a:prstGeom prst="rect">
            <a:avLst/>
          </a:prstGeom>
        </p:spPr>
        <p:txBody>
          <a:bodyPr spcFirstLastPara="1" wrap="square" lIns="121900" tIns="121900" rIns="121900" bIns="121900" anchor="t" anchorCtr="0">
            <a:noAutofit/>
          </a:bodyPr>
          <a:lstStyle/>
          <a:p>
            <a:pPr marL="0" indent="0"/>
            <a:r>
              <a:rPr lang="ro-RO" sz="1400" dirty="0">
                <a:latin typeface="Times New Roman" panose="02020603050405020304" pitchFamily="18" charset="0"/>
                <a:ea typeface="Calibri" panose="020F0502020204030204" pitchFamily="34" charset="0"/>
              </a:rPr>
              <a:t>U</a:t>
            </a:r>
            <a:r>
              <a:rPr lang="ro-RO" sz="1400" dirty="0">
                <a:effectLst/>
                <a:latin typeface="Times New Roman" panose="02020603050405020304" pitchFamily="18" charset="0"/>
                <a:ea typeface="Calibri" panose="020F0502020204030204" pitchFamily="34" charset="0"/>
              </a:rPr>
              <a:t>n pachet </a:t>
            </a:r>
            <a:r>
              <a:rPr lang="ro-RO" sz="1400" dirty="0">
                <a:solidFill>
                  <a:schemeClr val="tx1"/>
                </a:solidFill>
                <a:effectLst/>
                <a:latin typeface="Times New Roman" panose="02020603050405020304" pitchFamily="18" charset="0"/>
                <a:ea typeface="Calibri" panose="020F0502020204030204" pitchFamily="34" charset="0"/>
              </a:rPr>
              <a:t>software</a:t>
            </a:r>
            <a:r>
              <a:rPr lang="ro-RO" sz="1400" dirty="0">
                <a:effectLst/>
                <a:latin typeface="Times New Roman" panose="02020603050405020304" pitchFamily="18" charset="0"/>
                <a:ea typeface="Calibri" panose="020F0502020204030204" pitchFamily="34" charset="0"/>
              </a:rPr>
              <a:t> de domeniu public care oferă un sistem de management al bazelor de date relaționale </a:t>
            </a:r>
            <a:endParaRPr sz="1400" dirty="0"/>
          </a:p>
        </p:txBody>
      </p:sp>
      <p:sp>
        <p:nvSpPr>
          <p:cNvPr id="571" name="Google Shape;571;p45"/>
          <p:cNvSpPr txBox="1">
            <a:spLocks noGrp="1"/>
          </p:cNvSpPr>
          <p:nvPr>
            <p:ph type="subTitle" idx="5"/>
          </p:nvPr>
        </p:nvSpPr>
        <p:spPr>
          <a:xfrm>
            <a:off x="8230607" y="2402033"/>
            <a:ext cx="3010400" cy="934000"/>
          </a:xfrm>
          <a:prstGeom prst="rect">
            <a:avLst/>
          </a:prstGeom>
        </p:spPr>
        <p:txBody>
          <a:bodyPr spcFirstLastPara="1" wrap="square" lIns="121900" tIns="121900" rIns="121900" bIns="121900" anchor="t" anchorCtr="0">
            <a:noAutofit/>
          </a:bodyPr>
          <a:lstStyle/>
          <a:p>
            <a:pPr marL="0" indent="0">
              <a:spcAft>
                <a:spcPts val="1600"/>
              </a:spcAft>
            </a:pPr>
            <a:r>
              <a:rPr lang="en-US" dirty="0"/>
              <a:t>React</a:t>
            </a:r>
            <a:endParaRPr dirty="0"/>
          </a:p>
        </p:txBody>
      </p:sp>
      <p:sp>
        <p:nvSpPr>
          <p:cNvPr id="572" name="Google Shape;572;p45"/>
          <p:cNvSpPr txBox="1">
            <a:spLocks noGrp="1"/>
          </p:cNvSpPr>
          <p:nvPr>
            <p:ph type="subTitle" idx="6"/>
          </p:nvPr>
        </p:nvSpPr>
        <p:spPr>
          <a:xfrm>
            <a:off x="8230184" y="2947601"/>
            <a:ext cx="3010400" cy="806800"/>
          </a:xfrm>
          <a:prstGeom prst="rect">
            <a:avLst/>
          </a:prstGeom>
        </p:spPr>
        <p:txBody>
          <a:bodyPr spcFirstLastPara="1" wrap="square" lIns="121900" tIns="121900" rIns="121900" bIns="121900" anchor="t" anchorCtr="0">
            <a:noAutofit/>
          </a:bodyPr>
          <a:lstStyle/>
          <a:p>
            <a:pPr marL="0" indent="0"/>
            <a:r>
              <a:rPr lang="ro-RO" sz="1400" dirty="0">
                <a:solidFill>
                  <a:schemeClr val="tx1"/>
                </a:solidFill>
                <a:effectLst/>
                <a:latin typeface="Times New Roman" panose="02020603050405020304" pitchFamily="18" charset="0"/>
                <a:ea typeface="Calibri" panose="020F0502020204030204" pitchFamily="34" charset="0"/>
              </a:rPr>
              <a:t>React aduce ca noutate conceptul de ”Single Page Application” ce a înovat modul de creare al aplicațiilor mobile și al paginilor web randate pe server</a:t>
            </a:r>
            <a:endParaRPr sz="1400" dirty="0">
              <a:solidFill>
                <a:schemeClr val="tx1"/>
              </a:solidFill>
            </a:endParaRPr>
          </a:p>
        </p:txBody>
      </p:sp>
      <p:sp>
        <p:nvSpPr>
          <p:cNvPr id="573" name="Google Shape;573;p45"/>
          <p:cNvSpPr txBox="1">
            <a:spLocks noGrp="1"/>
          </p:cNvSpPr>
          <p:nvPr>
            <p:ph type="subTitle" idx="7"/>
          </p:nvPr>
        </p:nvSpPr>
        <p:spPr>
          <a:xfrm>
            <a:off x="951373" y="4538600"/>
            <a:ext cx="3010400" cy="934000"/>
          </a:xfrm>
          <a:prstGeom prst="rect">
            <a:avLst/>
          </a:prstGeom>
        </p:spPr>
        <p:txBody>
          <a:bodyPr spcFirstLastPara="1" wrap="square" lIns="121900" tIns="121900" rIns="121900" bIns="121900" anchor="t" anchorCtr="0">
            <a:noAutofit/>
          </a:bodyPr>
          <a:lstStyle/>
          <a:p>
            <a:pPr marL="0" indent="0">
              <a:spcAft>
                <a:spcPts val="1600"/>
              </a:spcAft>
            </a:pPr>
            <a:r>
              <a:rPr lang="en-US" dirty="0"/>
              <a:t> </a:t>
            </a:r>
            <a:r>
              <a:rPr lang="en-US" dirty="0" err="1"/>
              <a:t>Bcrypt</a:t>
            </a:r>
            <a:endParaRPr dirty="0"/>
          </a:p>
        </p:txBody>
      </p:sp>
      <p:sp>
        <p:nvSpPr>
          <p:cNvPr id="574" name="Google Shape;574;p45"/>
          <p:cNvSpPr txBox="1">
            <a:spLocks noGrp="1"/>
          </p:cNvSpPr>
          <p:nvPr>
            <p:ph type="subTitle" idx="8"/>
          </p:nvPr>
        </p:nvSpPr>
        <p:spPr>
          <a:xfrm>
            <a:off x="950951" y="5084168"/>
            <a:ext cx="3010400" cy="806800"/>
          </a:xfrm>
          <a:prstGeom prst="rect">
            <a:avLst/>
          </a:prstGeom>
        </p:spPr>
        <p:txBody>
          <a:bodyPr spcFirstLastPara="1" wrap="square" lIns="121900" tIns="121900" rIns="121900" bIns="121900" anchor="t" anchorCtr="0">
            <a:noAutofit/>
          </a:bodyPr>
          <a:lstStyle/>
          <a:p>
            <a:pPr marL="0" indent="0"/>
            <a:r>
              <a:rPr lang="ro-RO" sz="1400" dirty="0">
                <a:effectLst/>
                <a:latin typeface="Times New Roman" panose="02020603050405020304" pitchFamily="18" charset="0"/>
                <a:ea typeface="Calibri" panose="020F0502020204030204" pitchFamily="34" charset="0"/>
              </a:rPr>
              <a:t>Bcrypt este o funcție de mapare a parolei într-un mod adaptiv ce poate modifica numărul de iterații pentru a face față atacurilor. </a:t>
            </a:r>
            <a:endParaRPr sz="1400" dirty="0"/>
          </a:p>
        </p:txBody>
      </p:sp>
      <p:sp>
        <p:nvSpPr>
          <p:cNvPr id="577" name="Google Shape;577;p45"/>
          <p:cNvSpPr txBox="1">
            <a:spLocks noGrp="1"/>
          </p:cNvSpPr>
          <p:nvPr>
            <p:ph type="subTitle" idx="14"/>
          </p:nvPr>
        </p:nvSpPr>
        <p:spPr>
          <a:xfrm>
            <a:off x="8230589" y="4538600"/>
            <a:ext cx="3010400" cy="934000"/>
          </a:xfrm>
          <a:prstGeom prst="rect">
            <a:avLst/>
          </a:prstGeom>
        </p:spPr>
        <p:txBody>
          <a:bodyPr spcFirstLastPara="1" wrap="square" lIns="121900" tIns="121900" rIns="121900" bIns="121900" anchor="t" anchorCtr="0">
            <a:noAutofit/>
          </a:bodyPr>
          <a:lstStyle/>
          <a:p>
            <a:pPr marL="0" indent="0">
              <a:spcAft>
                <a:spcPts val="1600"/>
              </a:spcAft>
            </a:pPr>
            <a:r>
              <a:rPr lang="en-US" dirty="0"/>
              <a:t>Material UI</a:t>
            </a:r>
          </a:p>
        </p:txBody>
      </p:sp>
      <p:sp>
        <p:nvSpPr>
          <p:cNvPr id="578" name="Google Shape;578;p45"/>
          <p:cNvSpPr txBox="1">
            <a:spLocks noGrp="1"/>
          </p:cNvSpPr>
          <p:nvPr>
            <p:ph type="subTitle" idx="15"/>
          </p:nvPr>
        </p:nvSpPr>
        <p:spPr>
          <a:xfrm>
            <a:off x="8230167" y="5084168"/>
            <a:ext cx="3010400" cy="806800"/>
          </a:xfrm>
          <a:prstGeom prst="rect">
            <a:avLst/>
          </a:prstGeom>
        </p:spPr>
        <p:txBody>
          <a:bodyPr spcFirstLastPara="1" wrap="square" lIns="121900" tIns="121900" rIns="121900" bIns="121900" anchor="t" anchorCtr="0">
            <a:noAutofit/>
          </a:bodyPr>
          <a:lstStyle/>
          <a:p>
            <a:pPr marL="0" indent="0"/>
            <a:r>
              <a:rPr lang="en-US" sz="1400" dirty="0">
                <a:effectLst/>
                <a:latin typeface="Times New Roman" panose="02020603050405020304" pitchFamily="18" charset="0"/>
                <a:ea typeface="Calibri" panose="020F0502020204030204" pitchFamily="34" charset="0"/>
              </a:rPr>
              <a:t>MUI </a:t>
            </a:r>
            <a:r>
              <a:rPr lang="en-US" sz="1400" dirty="0" err="1">
                <a:effectLst/>
                <a:latin typeface="Times New Roman" panose="02020603050405020304" pitchFamily="18" charset="0"/>
                <a:ea typeface="Calibri" panose="020F0502020204030204" pitchFamily="34" charset="0"/>
              </a:rPr>
              <a:t>este</a:t>
            </a:r>
            <a:r>
              <a:rPr lang="en-US" sz="1400" dirty="0">
                <a:effectLst/>
                <a:latin typeface="Times New Roman" panose="02020603050405020304" pitchFamily="18" charset="0"/>
                <a:ea typeface="Calibri" panose="020F0502020204030204" pitchFamily="34" charset="0"/>
              </a:rPr>
              <a:t> o </a:t>
            </a:r>
            <a:r>
              <a:rPr lang="en-US" sz="1400" dirty="0" err="1">
                <a:effectLst/>
                <a:latin typeface="Times New Roman" panose="02020603050405020304" pitchFamily="18" charset="0"/>
                <a:ea typeface="Calibri" panose="020F0502020204030204" pitchFamily="34" charset="0"/>
              </a:rPr>
              <a:t>bibliotecă</a:t>
            </a:r>
            <a:r>
              <a:rPr lang="en-US" sz="1400" dirty="0">
                <a:effectLst/>
                <a:latin typeface="Times New Roman" panose="02020603050405020304" pitchFamily="18" charset="0"/>
                <a:ea typeface="Calibri" panose="020F0502020204030204" pitchFamily="34" charset="0"/>
              </a:rPr>
              <a:t> cu </a:t>
            </a:r>
            <a:r>
              <a:rPr lang="en-US" sz="1400" dirty="0" err="1">
                <a:effectLst/>
                <a:latin typeface="Times New Roman" panose="02020603050405020304" pitchFamily="18" charset="0"/>
                <a:ea typeface="Calibri" panose="020F0502020204030204" pitchFamily="34" charset="0"/>
              </a:rPr>
              <a:t>șabloane</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și</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componente</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predefinite</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ce</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includ</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elemente</a:t>
            </a:r>
            <a:r>
              <a:rPr lang="en-US" sz="1400" dirty="0">
                <a:effectLst/>
                <a:latin typeface="Times New Roman" panose="02020603050405020304" pitchFamily="18" charset="0"/>
                <a:ea typeface="Calibri" panose="020F0502020204030204" pitchFamily="34" charset="0"/>
              </a:rPr>
              <a:t> precum: Icons, Button, Checkbox, Table, Menu</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9"/>
          <p:cNvSpPr txBox="1">
            <a:spLocks noGrp="1"/>
          </p:cNvSpPr>
          <p:nvPr>
            <p:ph type="title"/>
          </p:nvPr>
        </p:nvSpPr>
        <p:spPr>
          <a:xfrm>
            <a:off x="617055" y="681267"/>
            <a:ext cx="5337713" cy="1070914"/>
          </a:xfrm>
          <a:prstGeom prst="rect">
            <a:avLst/>
          </a:prstGeom>
        </p:spPr>
        <p:txBody>
          <a:bodyPr spcFirstLastPara="1" wrap="square" lIns="121900" tIns="121900" rIns="121900" bIns="121900" anchor="t" anchorCtr="0">
            <a:noAutofit/>
          </a:bodyPr>
          <a:lstStyle/>
          <a:p>
            <a:r>
              <a:rPr lang="ro-RO" sz="4000" dirty="0"/>
              <a:t>Funcționalități principale</a:t>
            </a:r>
            <a:endParaRPr sz="4000" dirty="0"/>
          </a:p>
        </p:txBody>
      </p:sp>
      <p:sp>
        <p:nvSpPr>
          <p:cNvPr id="416" name="Google Shape;416;p39"/>
          <p:cNvSpPr txBox="1">
            <a:spLocks noGrp="1"/>
          </p:cNvSpPr>
          <p:nvPr>
            <p:ph type="subTitle" idx="1"/>
          </p:nvPr>
        </p:nvSpPr>
        <p:spPr>
          <a:xfrm>
            <a:off x="739385" y="1630089"/>
            <a:ext cx="4787324" cy="4546644"/>
          </a:xfrm>
          <a:prstGeom prst="rect">
            <a:avLst/>
          </a:prstGeom>
        </p:spPr>
        <p:txBody>
          <a:bodyPr spcFirstLastPara="1" wrap="square" lIns="121900" tIns="121900" rIns="121900" bIns="121900" anchor="t" anchorCtr="0">
            <a:noAutofit/>
          </a:bodyPr>
          <a:lstStyle/>
          <a:p>
            <a:pPr marL="342900" marR="0" lvl="0" indent="-342900" algn="just">
              <a:lnSpc>
                <a:spcPct val="150000"/>
              </a:lnSpc>
              <a:spcBef>
                <a:spcPts val="0"/>
              </a:spcBef>
              <a:spcAft>
                <a:spcPts val="0"/>
              </a:spcAft>
              <a:buFont typeface="Wingdings" panose="05000000000000000000" pitchFamily="2" charset="2"/>
              <a:buChar char=""/>
            </a:pPr>
            <a:r>
              <a:rPr lang="ro-RO" sz="1800" dirty="0">
                <a:latin typeface="Times New Roman" panose="02020603050405020304" pitchFamily="18" charset="0"/>
                <a:ea typeface="Calibri" panose="020F0502020204030204" pitchFamily="34" charset="0"/>
                <a:cs typeface="Times New Roman" panose="02020603050405020304" pitchFamily="18" charset="0"/>
              </a:rPr>
              <a:t>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lasarea unei comenzi acasă sau la masă fară intervenția chelnerului</a:t>
            </a:r>
          </a:p>
          <a:p>
            <a:pPr marL="342900" marR="0" lvl="0" indent="-342900" algn="just">
              <a:lnSpc>
                <a:spcPct val="150000"/>
              </a:lnSpc>
              <a:spcBef>
                <a:spcPts val="0"/>
              </a:spcBef>
              <a:spcAft>
                <a:spcPts val="0"/>
              </a:spcAft>
              <a:buFont typeface="Wingdings" panose="05000000000000000000" pitchFamily="2" charset="2"/>
              <a:buChar char=""/>
            </a:pPr>
            <a:r>
              <a:rPr lang="ro-RO" sz="1800" dirty="0">
                <a:latin typeface="Times New Roman" panose="02020603050405020304" pitchFamily="18" charset="0"/>
                <a:ea typeface="Calibri" panose="020F0502020204030204" pitchFamily="34" charset="0"/>
                <a:cs typeface="Times New Roman" panose="02020603050405020304" pitchFamily="18" charset="0"/>
              </a:rPr>
              <a:t>Plata cu cardul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ro-RO" sz="1800" dirty="0">
                <a:latin typeface="Times New Roman" panose="02020603050405020304" pitchFamily="18" charset="0"/>
                <a:ea typeface="Calibri" panose="020F0502020204030204" pitchFamily="34" charset="0"/>
                <a:cs typeface="Times New Roman" panose="02020603050405020304" pitchFamily="18" charset="0"/>
              </a:rPr>
              <a: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ecțiune pentru efectuarea rezervărilor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
            </a:pPr>
            <a:r>
              <a:rPr lang="ro-RO" sz="1800" dirty="0">
                <a:latin typeface="Times New Roman" panose="02020603050405020304" pitchFamily="18" charset="0"/>
                <a:ea typeface="Calibri" panose="020F0502020204030204" pitchFamily="34" charset="0"/>
                <a:cs typeface="Times New Roman" panose="02020603050405020304" pitchFamily="18" charset="0"/>
              </a:rPr>
              <a:t>Modificări asupra contului personal</a:t>
            </a:r>
          </a:p>
          <a:p>
            <a:pPr marL="285750" marR="0" lvl="0" indent="-285750" algn="just">
              <a:lnSpc>
                <a:spcPct val="150000"/>
              </a:lnSpc>
              <a:spcBef>
                <a:spcPts val="0"/>
              </a:spcBef>
              <a:spcAft>
                <a:spcPts val="0"/>
              </a:spcAft>
              <a:buFont typeface="Wingdings" panose="05000000000000000000" pitchFamily="2" charset="2"/>
              <a:buChar char="Ø"/>
            </a:pPr>
            <a:r>
              <a:rPr lang="ro-RO" sz="1800" dirty="0">
                <a:latin typeface="Times New Roman" panose="02020603050405020304" pitchFamily="18" charset="0"/>
                <a:ea typeface="Calibri" panose="020F0502020204030204" pitchFamily="34" charset="0"/>
                <a:cs typeface="Times New Roman" panose="02020603050405020304" pitchFamily="18" charset="0"/>
              </a:rPr>
              <a:t>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nformații privind puncte bonus acumulate </a:t>
            </a:r>
          </a:p>
          <a:p>
            <a:pPr marL="342900" marR="0" lvl="0" indent="-342900" algn="just">
              <a:lnSpc>
                <a:spcPct val="150000"/>
              </a:lnSpc>
              <a:spcBef>
                <a:spcPts val="0"/>
              </a:spcBef>
              <a:spcAft>
                <a:spcPts val="0"/>
              </a:spcAft>
              <a:buFont typeface="Wingdings" panose="05000000000000000000" pitchFamily="2" charset="2"/>
              <a:buChar char=""/>
            </a:pPr>
            <a:r>
              <a:rPr lang="ro-RO" sz="1800" dirty="0">
                <a:latin typeface="Times New Roman" panose="02020603050405020304" pitchFamily="18" charset="0"/>
                <a:ea typeface="Calibri" panose="020F0502020204030204" pitchFamily="34" charset="0"/>
                <a:cs typeface="Times New Roman" panose="02020603050405020304" pitchFamily="18" charset="0"/>
              </a:rPr>
              <a:t>Z</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onă de feedback pentru fiecare produs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ro-RO" sz="1800" dirty="0">
                <a:latin typeface="Times New Roman" panose="02020603050405020304" pitchFamily="18" charset="0"/>
                <a:ea typeface="Calibri" panose="020F0502020204030204" pitchFamily="34" charset="0"/>
                <a:cs typeface="Times New Roman" panose="02020603050405020304" pitchFamily="18" charset="0"/>
              </a:rPr>
              <a:t>Afișarea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storicul comenzilor efectuat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t>
            </a:r>
          </a:p>
          <a:p>
            <a:pPr marL="342900" algn="just">
              <a:lnSpc>
                <a:spcPct val="150000"/>
              </a:lnSpc>
              <a:buFont typeface="Wingdings" panose="05000000000000000000" pitchFamily="2"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Secțiune statistică pentru administrator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spcAft>
                <a:spcPts val="1600"/>
              </a:spcAft>
            </a:pPr>
            <a:endParaRPr lang="en-US" dirty="0"/>
          </a:p>
        </p:txBody>
      </p:sp>
      <p:grpSp>
        <p:nvGrpSpPr>
          <p:cNvPr id="417" name="Google Shape;417;p39"/>
          <p:cNvGrpSpPr/>
          <p:nvPr/>
        </p:nvGrpSpPr>
        <p:grpSpPr>
          <a:xfrm>
            <a:off x="7306323" y="905522"/>
            <a:ext cx="3666478" cy="4724524"/>
            <a:chOff x="4813634" y="583440"/>
            <a:chExt cx="3617130" cy="3591078"/>
          </a:xfrm>
        </p:grpSpPr>
        <p:sp>
          <p:nvSpPr>
            <p:cNvPr id="418" name="Google Shape;418;p39"/>
            <p:cNvSpPr/>
            <p:nvPr/>
          </p:nvSpPr>
          <p:spPr>
            <a:xfrm>
              <a:off x="7094670" y="583440"/>
              <a:ext cx="875904" cy="198837"/>
            </a:xfrm>
            <a:custGeom>
              <a:avLst/>
              <a:gdLst/>
              <a:ahLst/>
              <a:cxnLst/>
              <a:rect l="l" t="t" r="r" b="b"/>
              <a:pathLst>
                <a:path w="22964" h="5213" extrusionOk="0">
                  <a:moveTo>
                    <a:pt x="1" y="0"/>
                  </a:moveTo>
                  <a:lnTo>
                    <a:pt x="17934" y="5213"/>
                  </a:lnTo>
                  <a:lnTo>
                    <a:pt x="22963" y="2573"/>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9" name="Google Shape;419;p39"/>
            <p:cNvSpPr/>
            <p:nvPr/>
          </p:nvSpPr>
          <p:spPr>
            <a:xfrm>
              <a:off x="7094670" y="583440"/>
              <a:ext cx="616497" cy="337561"/>
            </a:xfrm>
            <a:custGeom>
              <a:avLst/>
              <a:gdLst/>
              <a:ahLst/>
              <a:cxnLst/>
              <a:rect l="l" t="t" r="r" b="b"/>
              <a:pathLst>
                <a:path w="16163" h="8850" extrusionOk="0">
                  <a:moveTo>
                    <a:pt x="1" y="0"/>
                  </a:moveTo>
                  <a:lnTo>
                    <a:pt x="10872" y="8849"/>
                  </a:lnTo>
                  <a:lnTo>
                    <a:pt x="16162" y="6053"/>
                  </a:lnTo>
                  <a:lnTo>
                    <a:pt x="1" y="0"/>
                  </a:lnTo>
                  <a:close/>
                </a:path>
              </a:pathLst>
            </a:custGeom>
            <a:solidFill>
              <a:srgbClr val="FF9600"/>
            </a:solidFill>
            <a:ln>
              <a:noFill/>
            </a:ln>
          </p:spPr>
          <p:txBody>
            <a:bodyPr spcFirstLastPara="1" wrap="square" lIns="121900" tIns="121900" rIns="121900" bIns="121900" anchor="ctr" anchorCtr="0">
              <a:noAutofit/>
            </a:bodyPr>
            <a:lstStyle/>
            <a:p>
              <a:endParaRPr sz="2400"/>
            </a:p>
          </p:txBody>
        </p:sp>
        <p:sp>
          <p:nvSpPr>
            <p:cNvPr id="420" name="Google Shape;420;p39"/>
            <p:cNvSpPr/>
            <p:nvPr/>
          </p:nvSpPr>
          <p:spPr>
            <a:xfrm>
              <a:off x="5008962" y="4054751"/>
              <a:ext cx="3263053" cy="119767"/>
            </a:xfrm>
            <a:custGeom>
              <a:avLst/>
              <a:gdLst/>
              <a:ahLst/>
              <a:cxnLst/>
              <a:rect l="l" t="t" r="r" b="b"/>
              <a:pathLst>
                <a:path w="85549" h="3140" extrusionOk="0">
                  <a:moveTo>
                    <a:pt x="85549" y="1"/>
                  </a:moveTo>
                  <a:cubicBezTo>
                    <a:pt x="85549" y="1"/>
                    <a:pt x="33436" y="257"/>
                    <a:pt x="10558" y="257"/>
                  </a:cubicBezTo>
                  <a:cubicBezTo>
                    <a:pt x="4123" y="257"/>
                    <a:pt x="1" y="237"/>
                    <a:pt x="1" y="185"/>
                  </a:cubicBezTo>
                  <a:lnTo>
                    <a:pt x="1" y="1550"/>
                  </a:lnTo>
                  <a:cubicBezTo>
                    <a:pt x="1" y="2220"/>
                    <a:pt x="539" y="2772"/>
                    <a:pt x="1209" y="2772"/>
                  </a:cubicBezTo>
                  <a:lnTo>
                    <a:pt x="84327" y="3139"/>
                  </a:lnTo>
                  <a:cubicBezTo>
                    <a:pt x="84335" y="3139"/>
                    <a:pt x="84342" y="3140"/>
                    <a:pt x="84350" y="3140"/>
                  </a:cubicBezTo>
                  <a:cubicBezTo>
                    <a:pt x="85010" y="3140"/>
                    <a:pt x="85549" y="2593"/>
                    <a:pt x="85549" y="1931"/>
                  </a:cubicBezTo>
                  <a:lnTo>
                    <a:pt x="85549" y="1"/>
                  </a:lnTo>
                  <a:close/>
                </a:path>
              </a:pathLst>
            </a:custGeom>
            <a:solidFill>
              <a:srgbClr val="99BEFF"/>
            </a:solidFill>
            <a:ln>
              <a:noFill/>
            </a:ln>
          </p:spPr>
          <p:txBody>
            <a:bodyPr spcFirstLastPara="1" wrap="square" lIns="121900" tIns="121900" rIns="121900" bIns="121900" anchor="ctr" anchorCtr="0">
              <a:noAutofit/>
            </a:bodyPr>
            <a:lstStyle/>
            <a:p>
              <a:endParaRPr sz="2400"/>
            </a:p>
          </p:txBody>
        </p:sp>
        <p:sp>
          <p:nvSpPr>
            <p:cNvPr id="421" name="Google Shape;421;p39"/>
            <p:cNvSpPr/>
            <p:nvPr/>
          </p:nvSpPr>
          <p:spPr>
            <a:xfrm>
              <a:off x="5412090" y="1551916"/>
              <a:ext cx="2452792" cy="1759247"/>
            </a:xfrm>
            <a:custGeom>
              <a:avLst/>
              <a:gdLst/>
              <a:ahLst/>
              <a:cxnLst/>
              <a:rect l="l" t="t" r="r" b="b"/>
              <a:pathLst>
                <a:path w="64306" h="46123" extrusionOk="0">
                  <a:moveTo>
                    <a:pt x="210" y="1"/>
                  </a:moveTo>
                  <a:cubicBezTo>
                    <a:pt x="93" y="1"/>
                    <a:pt x="0" y="93"/>
                    <a:pt x="0" y="211"/>
                  </a:cubicBezTo>
                  <a:lnTo>
                    <a:pt x="0" y="45913"/>
                  </a:lnTo>
                  <a:cubicBezTo>
                    <a:pt x="0" y="46018"/>
                    <a:pt x="93" y="46123"/>
                    <a:pt x="210" y="46123"/>
                  </a:cubicBezTo>
                  <a:lnTo>
                    <a:pt x="64095" y="46123"/>
                  </a:lnTo>
                  <a:cubicBezTo>
                    <a:pt x="64214" y="46123"/>
                    <a:pt x="64305" y="46018"/>
                    <a:pt x="64305" y="45913"/>
                  </a:cubicBezTo>
                  <a:lnTo>
                    <a:pt x="64305" y="211"/>
                  </a:lnTo>
                  <a:cubicBezTo>
                    <a:pt x="64305" y="93"/>
                    <a:pt x="64214" y="1"/>
                    <a:pt x="64095" y="1"/>
                  </a:cubicBezTo>
                  <a:close/>
                </a:path>
              </a:pathLst>
            </a:custGeom>
            <a:solidFill>
              <a:srgbClr val="003969"/>
            </a:solidFill>
            <a:ln>
              <a:noFill/>
            </a:ln>
          </p:spPr>
          <p:txBody>
            <a:bodyPr spcFirstLastPara="1" wrap="square" lIns="121900" tIns="121900" rIns="121900" bIns="121900" anchor="ctr" anchorCtr="0">
              <a:noAutofit/>
            </a:bodyPr>
            <a:lstStyle/>
            <a:p>
              <a:endParaRPr sz="2400"/>
            </a:p>
          </p:txBody>
        </p:sp>
        <p:sp>
          <p:nvSpPr>
            <p:cNvPr id="422" name="Google Shape;422;p39"/>
            <p:cNvSpPr/>
            <p:nvPr/>
          </p:nvSpPr>
          <p:spPr>
            <a:xfrm>
              <a:off x="4991416" y="3300102"/>
              <a:ext cx="3293109" cy="797293"/>
            </a:xfrm>
            <a:custGeom>
              <a:avLst/>
              <a:gdLst/>
              <a:ahLst/>
              <a:cxnLst/>
              <a:rect l="l" t="t" r="r" b="b"/>
              <a:pathLst>
                <a:path w="86337" h="20903" extrusionOk="0">
                  <a:moveTo>
                    <a:pt x="12841" y="1"/>
                  </a:moveTo>
                  <a:cubicBezTo>
                    <a:pt x="11817" y="1"/>
                    <a:pt x="10859" y="552"/>
                    <a:pt x="10360" y="1431"/>
                  </a:cubicBezTo>
                  <a:lnTo>
                    <a:pt x="447" y="18893"/>
                  </a:lnTo>
                  <a:cubicBezTo>
                    <a:pt x="1" y="19695"/>
                    <a:pt x="579" y="20692"/>
                    <a:pt x="1498" y="20692"/>
                  </a:cubicBezTo>
                  <a:lnTo>
                    <a:pt x="84813" y="20902"/>
                  </a:lnTo>
                  <a:cubicBezTo>
                    <a:pt x="85759" y="20902"/>
                    <a:pt x="86336" y="19891"/>
                    <a:pt x="85864" y="19077"/>
                  </a:cubicBezTo>
                  <a:lnTo>
                    <a:pt x="75518" y="1471"/>
                  </a:lnTo>
                  <a:cubicBezTo>
                    <a:pt x="75007" y="605"/>
                    <a:pt x="74074" y="66"/>
                    <a:pt x="73064" y="66"/>
                  </a:cubicBezTo>
                  <a:lnTo>
                    <a:pt x="12841"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23" name="Google Shape;423;p39"/>
            <p:cNvSpPr/>
            <p:nvPr/>
          </p:nvSpPr>
          <p:spPr>
            <a:xfrm>
              <a:off x="5521787" y="1664094"/>
              <a:ext cx="2255480" cy="1491372"/>
            </a:xfrm>
            <a:custGeom>
              <a:avLst/>
              <a:gdLst/>
              <a:ahLst/>
              <a:cxnLst/>
              <a:rect l="l" t="t" r="r" b="b"/>
              <a:pathLst>
                <a:path w="59133" h="39100" extrusionOk="0">
                  <a:moveTo>
                    <a:pt x="0" y="1"/>
                  </a:moveTo>
                  <a:lnTo>
                    <a:pt x="0" y="39099"/>
                  </a:lnTo>
                  <a:lnTo>
                    <a:pt x="59132" y="39099"/>
                  </a:lnTo>
                  <a:lnTo>
                    <a:pt x="59132"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4" name="Google Shape;424;p39"/>
            <p:cNvSpPr/>
            <p:nvPr/>
          </p:nvSpPr>
          <p:spPr>
            <a:xfrm>
              <a:off x="5370552" y="3349191"/>
              <a:ext cx="2560430" cy="372080"/>
            </a:xfrm>
            <a:custGeom>
              <a:avLst/>
              <a:gdLst/>
              <a:ahLst/>
              <a:cxnLst/>
              <a:rect l="l" t="t" r="r" b="b"/>
              <a:pathLst>
                <a:path w="67128" h="9755" extrusionOk="0">
                  <a:moveTo>
                    <a:pt x="60432" y="1"/>
                  </a:moveTo>
                  <a:cubicBezTo>
                    <a:pt x="54288" y="20"/>
                    <a:pt x="31811" y="76"/>
                    <a:pt x="17289" y="76"/>
                  </a:cubicBezTo>
                  <a:cubicBezTo>
                    <a:pt x="12356" y="76"/>
                    <a:pt x="8341" y="70"/>
                    <a:pt x="6197" y="53"/>
                  </a:cubicBezTo>
                  <a:cubicBezTo>
                    <a:pt x="5159" y="53"/>
                    <a:pt x="4214" y="643"/>
                    <a:pt x="3755" y="1576"/>
                  </a:cubicBezTo>
                  <a:lnTo>
                    <a:pt x="197" y="8915"/>
                  </a:lnTo>
                  <a:cubicBezTo>
                    <a:pt x="0" y="9309"/>
                    <a:pt x="289" y="9755"/>
                    <a:pt x="722" y="9755"/>
                  </a:cubicBezTo>
                  <a:lnTo>
                    <a:pt x="66406" y="9755"/>
                  </a:lnTo>
                  <a:cubicBezTo>
                    <a:pt x="66852" y="9755"/>
                    <a:pt x="67127" y="9282"/>
                    <a:pt x="66917" y="8888"/>
                  </a:cubicBezTo>
                  <a:lnTo>
                    <a:pt x="62795" y="1405"/>
                  </a:lnTo>
                  <a:cubicBezTo>
                    <a:pt x="62322" y="538"/>
                    <a:pt x="61417" y="1"/>
                    <a:pt x="6043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5" name="Google Shape;425;p39"/>
            <p:cNvSpPr/>
            <p:nvPr/>
          </p:nvSpPr>
          <p:spPr>
            <a:xfrm>
              <a:off x="6114179" y="3756286"/>
              <a:ext cx="1098237" cy="284009"/>
            </a:xfrm>
            <a:custGeom>
              <a:avLst/>
              <a:gdLst/>
              <a:ahLst/>
              <a:cxnLst/>
              <a:rect l="l" t="t" r="r" b="b"/>
              <a:pathLst>
                <a:path w="28793" h="7446" extrusionOk="0">
                  <a:moveTo>
                    <a:pt x="25969" y="1"/>
                  </a:moveTo>
                  <a:cubicBezTo>
                    <a:pt x="23232" y="24"/>
                    <a:pt x="9951" y="114"/>
                    <a:pt x="4093" y="114"/>
                  </a:cubicBezTo>
                  <a:cubicBezTo>
                    <a:pt x="3125" y="114"/>
                    <a:pt x="2360" y="112"/>
                    <a:pt x="1878" y="106"/>
                  </a:cubicBezTo>
                  <a:cubicBezTo>
                    <a:pt x="1549" y="106"/>
                    <a:pt x="1261" y="342"/>
                    <a:pt x="1195" y="671"/>
                  </a:cubicBezTo>
                  <a:lnTo>
                    <a:pt x="79" y="6632"/>
                  </a:lnTo>
                  <a:cubicBezTo>
                    <a:pt x="0" y="7052"/>
                    <a:pt x="329" y="7446"/>
                    <a:pt x="749" y="7446"/>
                  </a:cubicBezTo>
                  <a:lnTo>
                    <a:pt x="27991" y="7446"/>
                  </a:lnTo>
                  <a:cubicBezTo>
                    <a:pt x="28464" y="7446"/>
                    <a:pt x="28793" y="6986"/>
                    <a:pt x="28648" y="6539"/>
                  </a:cubicBezTo>
                  <a:lnTo>
                    <a:pt x="26626" y="461"/>
                  </a:lnTo>
                  <a:cubicBezTo>
                    <a:pt x="26535" y="185"/>
                    <a:pt x="26272" y="1"/>
                    <a:pt x="2596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6" name="Google Shape;426;p39"/>
            <p:cNvSpPr/>
            <p:nvPr/>
          </p:nvSpPr>
          <p:spPr>
            <a:xfrm>
              <a:off x="7552342" y="1551916"/>
              <a:ext cx="72166" cy="38"/>
            </a:xfrm>
            <a:custGeom>
              <a:avLst/>
              <a:gdLst/>
              <a:ahLst/>
              <a:cxnLst/>
              <a:rect l="l" t="t" r="r" b="b"/>
              <a:pathLst>
                <a:path w="1892" h="1" extrusionOk="0">
                  <a:moveTo>
                    <a:pt x="1891" y="1"/>
                  </a:moveTo>
                  <a:lnTo>
                    <a:pt x="1" y="1"/>
                  </a:lnTo>
                  <a:lnTo>
                    <a:pt x="1"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27" name="Google Shape;427;p39"/>
            <p:cNvSpPr/>
            <p:nvPr/>
          </p:nvSpPr>
          <p:spPr>
            <a:xfrm>
              <a:off x="7552342" y="1551916"/>
              <a:ext cx="72166" cy="112215"/>
            </a:xfrm>
            <a:custGeom>
              <a:avLst/>
              <a:gdLst/>
              <a:ahLst/>
              <a:cxnLst/>
              <a:rect l="l" t="t" r="r" b="b"/>
              <a:pathLst>
                <a:path w="1892" h="2942" extrusionOk="0">
                  <a:moveTo>
                    <a:pt x="1" y="1"/>
                  </a:moveTo>
                  <a:lnTo>
                    <a:pt x="1" y="2942"/>
                  </a:lnTo>
                  <a:lnTo>
                    <a:pt x="1760" y="2942"/>
                  </a:lnTo>
                  <a:lnTo>
                    <a:pt x="1891" y="1"/>
                  </a:lnTo>
                  <a:close/>
                </a:path>
              </a:pathLst>
            </a:custGeom>
            <a:solidFill>
              <a:srgbClr val="000C2B"/>
            </a:solidFill>
            <a:ln>
              <a:noFill/>
            </a:ln>
          </p:spPr>
          <p:txBody>
            <a:bodyPr spcFirstLastPara="1" wrap="square" lIns="121900" tIns="121900" rIns="121900" bIns="121900" anchor="ctr" anchorCtr="0">
              <a:noAutofit/>
            </a:bodyPr>
            <a:lstStyle/>
            <a:p>
              <a:endParaRPr sz="2400"/>
            </a:p>
          </p:txBody>
        </p:sp>
        <p:sp>
          <p:nvSpPr>
            <p:cNvPr id="428" name="Google Shape;428;p39"/>
            <p:cNvSpPr/>
            <p:nvPr/>
          </p:nvSpPr>
          <p:spPr>
            <a:xfrm>
              <a:off x="7552342" y="1664094"/>
              <a:ext cx="67169" cy="1490876"/>
            </a:xfrm>
            <a:custGeom>
              <a:avLst/>
              <a:gdLst/>
              <a:ahLst/>
              <a:cxnLst/>
              <a:rect l="l" t="t" r="r" b="b"/>
              <a:pathLst>
                <a:path w="1761" h="39087" extrusionOk="0">
                  <a:moveTo>
                    <a:pt x="1" y="1"/>
                  </a:moveTo>
                  <a:lnTo>
                    <a:pt x="1" y="39086"/>
                  </a:lnTo>
                  <a:lnTo>
                    <a:pt x="1760" y="1"/>
                  </a:lnTo>
                  <a:close/>
                </a:path>
              </a:pathLst>
            </a:custGeom>
            <a:solidFill>
              <a:srgbClr val="5B8DFF"/>
            </a:solidFill>
            <a:ln>
              <a:noFill/>
            </a:ln>
          </p:spPr>
          <p:txBody>
            <a:bodyPr spcFirstLastPara="1" wrap="square" lIns="121900" tIns="121900" rIns="121900" bIns="121900" anchor="ctr" anchorCtr="0">
              <a:noAutofit/>
            </a:bodyPr>
            <a:lstStyle/>
            <a:p>
              <a:endParaRPr sz="2400"/>
            </a:p>
          </p:txBody>
        </p:sp>
        <p:sp>
          <p:nvSpPr>
            <p:cNvPr id="429" name="Google Shape;429;p39"/>
            <p:cNvSpPr/>
            <p:nvPr/>
          </p:nvSpPr>
          <p:spPr>
            <a:xfrm>
              <a:off x="5696022" y="1551916"/>
              <a:ext cx="72166" cy="1603091"/>
            </a:xfrm>
            <a:custGeom>
              <a:avLst/>
              <a:gdLst/>
              <a:ahLst/>
              <a:cxnLst/>
              <a:rect l="l" t="t" r="r" b="b"/>
              <a:pathLst>
                <a:path w="1892" h="42029" extrusionOk="0">
                  <a:moveTo>
                    <a:pt x="1" y="1"/>
                  </a:moveTo>
                  <a:lnTo>
                    <a:pt x="1892" y="42027"/>
                  </a:lnTo>
                  <a:lnTo>
                    <a:pt x="1892" y="42027"/>
                  </a:lnTo>
                  <a:cubicBezTo>
                    <a:pt x="1891" y="41738"/>
                    <a:pt x="1878" y="1"/>
                    <a:pt x="1878" y="1"/>
                  </a:cubicBezTo>
                  <a:close/>
                  <a:moveTo>
                    <a:pt x="1892" y="42027"/>
                  </a:moveTo>
                  <a:cubicBezTo>
                    <a:pt x="1892" y="42028"/>
                    <a:pt x="1892" y="42029"/>
                    <a:pt x="1892" y="42029"/>
                  </a:cubicBezTo>
                  <a:cubicBezTo>
                    <a:pt x="1892" y="42029"/>
                    <a:pt x="1892" y="42028"/>
                    <a:pt x="1892" y="42027"/>
                  </a:cubicBezTo>
                  <a:lnTo>
                    <a:pt x="1892" y="42027"/>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0" name="Google Shape;430;p39"/>
            <p:cNvSpPr/>
            <p:nvPr/>
          </p:nvSpPr>
          <p:spPr>
            <a:xfrm>
              <a:off x="5768150" y="1087188"/>
              <a:ext cx="1784230" cy="2067781"/>
            </a:xfrm>
            <a:custGeom>
              <a:avLst/>
              <a:gdLst/>
              <a:ahLst/>
              <a:cxnLst/>
              <a:rect l="l" t="t" r="r" b="b"/>
              <a:pathLst>
                <a:path w="46778" h="54212" extrusionOk="0">
                  <a:moveTo>
                    <a:pt x="1366" y="1"/>
                  </a:moveTo>
                  <a:cubicBezTo>
                    <a:pt x="605" y="1"/>
                    <a:pt x="1" y="605"/>
                    <a:pt x="1" y="1366"/>
                  </a:cubicBezTo>
                  <a:lnTo>
                    <a:pt x="1" y="54211"/>
                  </a:lnTo>
                  <a:lnTo>
                    <a:pt x="46778" y="54211"/>
                  </a:lnTo>
                  <a:lnTo>
                    <a:pt x="46778" y="1366"/>
                  </a:lnTo>
                  <a:cubicBezTo>
                    <a:pt x="46778" y="605"/>
                    <a:pt x="46174" y="1"/>
                    <a:pt x="4541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1" name="Google Shape;431;p39"/>
            <p:cNvSpPr/>
            <p:nvPr/>
          </p:nvSpPr>
          <p:spPr>
            <a:xfrm>
              <a:off x="5768150" y="1087188"/>
              <a:ext cx="1784230" cy="139792"/>
            </a:xfrm>
            <a:custGeom>
              <a:avLst/>
              <a:gdLst/>
              <a:ahLst/>
              <a:cxnLst/>
              <a:rect l="l" t="t" r="r" b="b"/>
              <a:pathLst>
                <a:path w="46778" h="3665" extrusionOk="0">
                  <a:moveTo>
                    <a:pt x="1366" y="1"/>
                  </a:moveTo>
                  <a:cubicBezTo>
                    <a:pt x="605" y="1"/>
                    <a:pt x="1" y="605"/>
                    <a:pt x="1" y="1366"/>
                  </a:cubicBezTo>
                  <a:lnTo>
                    <a:pt x="1" y="3664"/>
                  </a:lnTo>
                  <a:lnTo>
                    <a:pt x="46778" y="3664"/>
                  </a:lnTo>
                  <a:lnTo>
                    <a:pt x="46778" y="1366"/>
                  </a:lnTo>
                  <a:cubicBezTo>
                    <a:pt x="46778" y="605"/>
                    <a:pt x="46174" y="1"/>
                    <a:pt x="454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39"/>
            <p:cNvSpPr/>
            <p:nvPr/>
          </p:nvSpPr>
          <p:spPr>
            <a:xfrm>
              <a:off x="585175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E84E1B"/>
            </a:solidFill>
            <a:ln>
              <a:noFill/>
            </a:ln>
          </p:spPr>
          <p:txBody>
            <a:bodyPr spcFirstLastPara="1" wrap="square" lIns="121900" tIns="121900" rIns="121900" bIns="121900" anchor="ctr" anchorCtr="0">
              <a:noAutofit/>
            </a:bodyPr>
            <a:lstStyle/>
            <a:p>
              <a:endParaRPr sz="2400"/>
            </a:p>
          </p:txBody>
        </p:sp>
        <p:sp>
          <p:nvSpPr>
            <p:cNvPr id="433" name="Google Shape;433;p39"/>
            <p:cNvSpPr/>
            <p:nvPr/>
          </p:nvSpPr>
          <p:spPr>
            <a:xfrm>
              <a:off x="600699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4" name="Google Shape;434;p39"/>
            <p:cNvSpPr/>
            <p:nvPr/>
          </p:nvSpPr>
          <p:spPr>
            <a:xfrm>
              <a:off x="5929416" y="1138795"/>
              <a:ext cx="55574" cy="55612"/>
            </a:xfrm>
            <a:custGeom>
              <a:avLst/>
              <a:gdLst/>
              <a:ahLst/>
              <a:cxnLst/>
              <a:rect l="l" t="t" r="r" b="b"/>
              <a:pathLst>
                <a:path w="1457" h="1458" extrusionOk="0">
                  <a:moveTo>
                    <a:pt x="735" y="1"/>
                  </a:moveTo>
                  <a:cubicBezTo>
                    <a:pt x="328" y="1"/>
                    <a:pt x="0" y="328"/>
                    <a:pt x="0" y="722"/>
                  </a:cubicBezTo>
                  <a:cubicBezTo>
                    <a:pt x="0" y="1130"/>
                    <a:pt x="328" y="1458"/>
                    <a:pt x="735" y="1458"/>
                  </a:cubicBezTo>
                  <a:cubicBezTo>
                    <a:pt x="1129" y="1458"/>
                    <a:pt x="1457" y="1130"/>
                    <a:pt x="1457" y="722"/>
                  </a:cubicBezTo>
                  <a:cubicBezTo>
                    <a:pt x="1457" y="328"/>
                    <a:pt x="1129" y="1"/>
                    <a:pt x="73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35" name="Google Shape;435;p39"/>
            <p:cNvSpPr/>
            <p:nvPr/>
          </p:nvSpPr>
          <p:spPr>
            <a:xfrm>
              <a:off x="5853284" y="1307537"/>
              <a:ext cx="1635055" cy="47640"/>
            </a:xfrm>
            <a:custGeom>
              <a:avLst/>
              <a:gdLst/>
              <a:ahLst/>
              <a:cxnLst/>
              <a:rect l="l" t="t" r="r" b="b"/>
              <a:pathLst>
                <a:path w="42867" h="1249" extrusionOk="0">
                  <a:moveTo>
                    <a:pt x="1" y="1"/>
                  </a:moveTo>
                  <a:lnTo>
                    <a:pt x="1" y="1248"/>
                  </a:lnTo>
                  <a:lnTo>
                    <a:pt x="42866" y="1248"/>
                  </a:lnTo>
                  <a:lnTo>
                    <a:pt x="42866"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36" name="Google Shape;436;p39"/>
            <p:cNvSpPr/>
            <p:nvPr/>
          </p:nvSpPr>
          <p:spPr>
            <a:xfrm>
              <a:off x="5853284" y="1409225"/>
              <a:ext cx="1635055" cy="47602"/>
            </a:xfrm>
            <a:custGeom>
              <a:avLst/>
              <a:gdLst/>
              <a:ahLst/>
              <a:cxnLst/>
              <a:rect l="l" t="t" r="r" b="b"/>
              <a:pathLst>
                <a:path w="42867" h="1248" extrusionOk="0">
                  <a:moveTo>
                    <a:pt x="1" y="0"/>
                  </a:moveTo>
                  <a:lnTo>
                    <a:pt x="1" y="1247"/>
                  </a:lnTo>
                  <a:lnTo>
                    <a:pt x="42866" y="1247"/>
                  </a:lnTo>
                  <a:lnTo>
                    <a:pt x="4286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37" name="Google Shape;437;p39"/>
            <p:cNvSpPr/>
            <p:nvPr/>
          </p:nvSpPr>
          <p:spPr>
            <a:xfrm>
              <a:off x="5853284" y="1510875"/>
              <a:ext cx="1635055" cy="47602"/>
            </a:xfrm>
            <a:custGeom>
              <a:avLst/>
              <a:gdLst/>
              <a:ahLst/>
              <a:cxnLst/>
              <a:rect l="l" t="t" r="r" b="b"/>
              <a:pathLst>
                <a:path w="42867" h="1248" extrusionOk="0">
                  <a:moveTo>
                    <a:pt x="1" y="0"/>
                  </a:moveTo>
                  <a:lnTo>
                    <a:pt x="1" y="1248"/>
                  </a:lnTo>
                  <a:lnTo>
                    <a:pt x="42866" y="1248"/>
                  </a:lnTo>
                  <a:lnTo>
                    <a:pt x="4286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38" name="Google Shape;438;p39"/>
            <p:cNvSpPr/>
            <p:nvPr/>
          </p:nvSpPr>
          <p:spPr>
            <a:xfrm>
              <a:off x="6695051" y="1701664"/>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39" name="Google Shape;439;p39"/>
            <p:cNvSpPr/>
            <p:nvPr/>
          </p:nvSpPr>
          <p:spPr>
            <a:xfrm>
              <a:off x="6695051" y="1803314"/>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40" name="Google Shape;440;p39"/>
            <p:cNvSpPr/>
            <p:nvPr/>
          </p:nvSpPr>
          <p:spPr>
            <a:xfrm>
              <a:off x="6695051" y="1905459"/>
              <a:ext cx="797293" cy="47640"/>
            </a:xfrm>
            <a:custGeom>
              <a:avLst/>
              <a:gdLst/>
              <a:ahLst/>
              <a:cxnLst/>
              <a:rect l="l" t="t" r="r" b="b"/>
              <a:pathLst>
                <a:path w="20903" h="1249" extrusionOk="0">
                  <a:moveTo>
                    <a:pt x="1" y="1"/>
                  </a:moveTo>
                  <a:lnTo>
                    <a:pt x="1" y="1249"/>
                  </a:lnTo>
                  <a:lnTo>
                    <a:pt x="20902" y="1249"/>
                  </a:lnTo>
                  <a:lnTo>
                    <a:pt x="2090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41" name="Google Shape;441;p39"/>
            <p:cNvSpPr/>
            <p:nvPr/>
          </p:nvSpPr>
          <p:spPr>
            <a:xfrm>
              <a:off x="6695051" y="1998603"/>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42" name="Google Shape;442;p39"/>
            <p:cNvSpPr/>
            <p:nvPr/>
          </p:nvSpPr>
          <p:spPr>
            <a:xfrm>
              <a:off x="6695051" y="2100291"/>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43" name="Google Shape;443;p39"/>
            <p:cNvSpPr/>
            <p:nvPr/>
          </p:nvSpPr>
          <p:spPr>
            <a:xfrm>
              <a:off x="6695051" y="2201941"/>
              <a:ext cx="797293" cy="48098"/>
            </a:xfrm>
            <a:custGeom>
              <a:avLst/>
              <a:gdLst/>
              <a:ahLst/>
              <a:cxnLst/>
              <a:rect l="l" t="t" r="r" b="b"/>
              <a:pathLst>
                <a:path w="20903" h="1261" extrusionOk="0">
                  <a:moveTo>
                    <a:pt x="1" y="0"/>
                  </a:moveTo>
                  <a:lnTo>
                    <a:pt x="1" y="1261"/>
                  </a:lnTo>
                  <a:lnTo>
                    <a:pt x="20902" y="1261"/>
                  </a:lnTo>
                  <a:lnTo>
                    <a:pt x="20902"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44" name="Google Shape;444;p39"/>
            <p:cNvSpPr/>
            <p:nvPr/>
          </p:nvSpPr>
          <p:spPr>
            <a:xfrm>
              <a:off x="5857289" y="1630566"/>
              <a:ext cx="793250" cy="685573"/>
            </a:xfrm>
            <a:custGeom>
              <a:avLst/>
              <a:gdLst/>
              <a:ahLst/>
              <a:cxnLst/>
              <a:rect l="l" t="t" r="r" b="b"/>
              <a:pathLst>
                <a:path w="20797" h="17974" extrusionOk="0">
                  <a:moveTo>
                    <a:pt x="1" y="0"/>
                  </a:moveTo>
                  <a:lnTo>
                    <a:pt x="1" y="17974"/>
                  </a:lnTo>
                  <a:lnTo>
                    <a:pt x="20797" y="17974"/>
                  </a:lnTo>
                  <a:lnTo>
                    <a:pt x="2079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45" name="Google Shape;445;p39"/>
            <p:cNvSpPr/>
            <p:nvPr/>
          </p:nvSpPr>
          <p:spPr>
            <a:xfrm>
              <a:off x="5857289" y="2957620"/>
              <a:ext cx="797255" cy="47602"/>
            </a:xfrm>
            <a:custGeom>
              <a:avLst/>
              <a:gdLst/>
              <a:ahLst/>
              <a:cxnLst/>
              <a:rect l="l" t="t" r="r" b="b"/>
              <a:pathLst>
                <a:path w="20902" h="1248" extrusionOk="0">
                  <a:moveTo>
                    <a:pt x="1" y="1"/>
                  </a:moveTo>
                  <a:lnTo>
                    <a:pt x="1" y="1247"/>
                  </a:lnTo>
                  <a:lnTo>
                    <a:pt x="20902" y="1247"/>
                  </a:lnTo>
                  <a:lnTo>
                    <a:pt x="2090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6" name="Google Shape;446;p39"/>
            <p:cNvSpPr/>
            <p:nvPr/>
          </p:nvSpPr>
          <p:spPr>
            <a:xfrm>
              <a:off x="5857289" y="2855932"/>
              <a:ext cx="797255" cy="47640"/>
            </a:xfrm>
            <a:custGeom>
              <a:avLst/>
              <a:gdLst/>
              <a:ahLst/>
              <a:cxnLst/>
              <a:rect l="l" t="t" r="r" b="b"/>
              <a:pathLst>
                <a:path w="20902" h="1249" extrusionOk="0">
                  <a:moveTo>
                    <a:pt x="1" y="1"/>
                  </a:moveTo>
                  <a:lnTo>
                    <a:pt x="1" y="1249"/>
                  </a:lnTo>
                  <a:lnTo>
                    <a:pt x="20902" y="1249"/>
                  </a:lnTo>
                  <a:lnTo>
                    <a:pt x="2090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7" name="Google Shape;447;p39"/>
            <p:cNvSpPr/>
            <p:nvPr/>
          </p:nvSpPr>
          <p:spPr>
            <a:xfrm>
              <a:off x="5857289" y="2754321"/>
              <a:ext cx="797255" cy="47564"/>
            </a:xfrm>
            <a:custGeom>
              <a:avLst/>
              <a:gdLst/>
              <a:ahLst/>
              <a:cxnLst/>
              <a:rect l="l" t="t" r="r" b="b"/>
              <a:pathLst>
                <a:path w="20902" h="1247" extrusionOk="0">
                  <a:moveTo>
                    <a:pt x="1" y="0"/>
                  </a:moveTo>
                  <a:lnTo>
                    <a:pt x="1" y="1247"/>
                  </a:lnTo>
                  <a:lnTo>
                    <a:pt x="20902" y="1247"/>
                  </a:lnTo>
                  <a:lnTo>
                    <a:pt x="2090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8" name="Google Shape;448;p39"/>
            <p:cNvSpPr/>
            <p:nvPr/>
          </p:nvSpPr>
          <p:spPr>
            <a:xfrm>
              <a:off x="5857289" y="2660643"/>
              <a:ext cx="797255" cy="47640"/>
            </a:xfrm>
            <a:custGeom>
              <a:avLst/>
              <a:gdLst/>
              <a:ahLst/>
              <a:cxnLst/>
              <a:rect l="l" t="t" r="r" b="b"/>
              <a:pathLst>
                <a:path w="20902" h="1249" extrusionOk="0">
                  <a:moveTo>
                    <a:pt x="1" y="1"/>
                  </a:moveTo>
                  <a:lnTo>
                    <a:pt x="1" y="1248"/>
                  </a:lnTo>
                  <a:lnTo>
                    <a:pt x="20902" y="1248"/>
                  </a:lnTo>
                  <a:lnTo>
                    <a:pt x="2090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9" name="Google Shape;449;p39"/>
            <p:cNvSpPr/>
            <p:nvPr/>
          </p:nvSpPr>
          <p:spPr>
            <a:xfrm>
              <a:off x="5857289" y="2558993"/>
              <a:ext cx="797255" cy="47602"/>
            </a:xfrm>
            <a:custGeom>
              <a:avLst/>
              <a:gdLst/>
              <a:ahLst/>
              <a:cxnLst/>
              <a:rect l="l" t="t" r="r" b="b"/>
              <a:pathLst>
                <a:path w="20902" h="1248" extrusionOk="0">
                  <a:moveTo>
                    <a:pt x="1" y="1"/>
                  </a:moveTo>
                  <a:lnTo>
                    <a:pt x="1" y="1248"/>
                  </a:lnTo>
                  <a:lnTo>
                    <a:pt x="20902" y="1248"/>
                  </a:lnTo>
                  <a:lnTo>
                    <a:pt x="2090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0" name="Google Shape;450;p39"/>
            <p:cNvSpPr/>
            <p:nvPr/>
          </p:nvSpPr>
          <p:spPr>
            <a:xfrm>
              <a:off x="5857289" y="2457343"/>
              <a:ext cx="797255" cy="47602"/>
            </a:xfrm>
            <a:custGeom>
              <a:avLst/>
              <a:gdLst/>
              <a:ahLst/>
              <a:cxnLst/>
              <a:rect l="l" t="t" r="r" b="b"/>
              <a:pathLst>
                <a:path w="20902" h="1248" extrusionOk="0">
                  <a:moveTo>
                    <a:pt x="1" y="0"/>
                  </a:moveTo>
                  <a:lnTo>
                    <a:pt x="1" y="1248"/>
                  </a:lnTo>
                  <a:lnTo>
                    <a:pt x="20902" y="1248"/>
                  </a:lnTo>
                  <a:lnTo>
                    <a:pt x="2090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1" name="Google Shape;451;p39"/>
            <p:cNvSpPr/>
            <p:nvPr/>
          </p:nvSpPr>
          <p:spPr>
            <a:xfrm>
              <a:off x="6699590" y="2391242"/>
              <a:ext cx="792754" cy="685077"/>
            </a:xfrm>
            <a:custGeom>
              <a:avLst/>
              <a:gdLst/>
              <a:ahLst/>
              <a:cxnLst/>
              <a:rect l="l" t="t" r="r" b="b"/>
              <a:pathLst>
                <a:path w="20784" h="17961" extrusionOk="0">
                  <a:moveTo>
                    <a:pt x="1" y="0"/>
                  </a:moveTo>
                  <a:lnTo>
                    <a:pt x="1" y="17961"/>
                  </a:lnTo>
                  <a:lnTo>
                    <a:pt x="20783" y="17961"/>
                  </a:lnTo>
                  <a:lnTo>
                    <a:pt x="2078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52" name="Google Shape;452;p39"/>
            <p:cNvSpPr/>
            <p:nvPr/>
          </p:nvSpPr>
          <p:spPr>
            <a:xfrm>
              <a:off x="7094670" y="583440"/>
              <a:ext cx="684086" cy="408659"/>
            </a:xfrm>
            <a:custGeom>
              <a:avLst/>
              <a:gdLst/>
              <a:ahLst/>
              <a:cxnLst/>
              <a:rect l="l" t="t" r="r" b="b"/>
              <a:pathLst>
                <a:path w="17935" h="10714" extrusionOk="0">
                  <a:moveTo>
                    <a:pt x="1" y="0"/>
                  </a:moveTo>
                  <a:lnTo>
                    <a:pt x="17173" y="10713"/>
                  </a:lnTo>
                  <a:lnTo>
                    <a:pt x="17934" y="5213"/>
                  </a:lnTo>
                  <a:lnTo>
                    <a:pt x="1"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53" name="Google Shape;453;p39"/>
            <p:cNvSpPr/>
            <p:nvPr/>
          </p:nvSpPr>
          <p:spPr>
            <a:xfrm>
              <a:off x="7577401" y="814317"/>
              <a:ext cx="172290" cy="177782"/>
            </a:xfrm>
            <a:custGeom>
              <a:avLst/>
              <a:gdLst/>
              <a:ahLst/>
              <a:cxnLst/>
              <a:rect l="l" t="t" r="r" b="b"/>
              <a:pathLst>
                <a:path w="4517" h="4661" extrusionOk="0">
                  <a:moveTo>
                    <a:pt x="3506" y="0"/>
                  </a:moveTo>
                  <a:lnTo>
                    <a:pt x="0" y="1851"/>
                  </a:lnTo>
                  <a:lnTo>
                    <a:pt x="4517" y="4660"/>
                  </a:lnTo>
                  <a:lnTo>
                    <a:pt x="350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4" name="Google Shape;454;p39"/>
            <p:cNvSpPr/>
            <p:nvPr/>
          </p:nvSpPr>
          <p:spPr>
            <a:xfrm>
              <a:off x="7656509" y="1317073"/>
              <a:ext cx="774255" cy="883418"/>
            </a:xfrm>
            <a:custGeom>
              <a:avLst/>
              <a:gdLst/>
              <a:ahLst/>
              <a:cxnLst/>
              <a:rect l="l" t="t" r="r" b="b"/>
              <a:pathLst>
                <a:path w="20299" h="23161" extrusionOk="0">
                  <a:moveTo>
                    <a:pt x="3113" y="1"/>
                  </a:moveTo>
                  <a:lnTo>
                    <a:pt x="1" y="20561"/>
                  </a:lnTo>
                  <a:lnTo>
                    <a:pt x="17187" y="23160"/>
                  </a:lnTo>
                  <a:lnTo>
                    <a:pt x="20298" y="2600"/>
                  </a:lnTo>
                  <a:lnTo>
                    <a:pt x="311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55" name="Google Shape;455;p39"/>
            <p:cNvSpPr/>
            <p:nvPr/>
          </p:nvSpPr>
          <p:spPr>
            <a:xfrm>
              <a:off x="7733137" y="1875441"/>
              <a:ext cx="578965" cy="118204"/>
            </a:xfrm>
            <a:custGeom>
              <a:avLst/>
              <a:gdLst/>
              <a:ahLst/>
              <a:cxnLst/>
              <a:rect l="l" t="t" r="r" b="b"/>
              <a:pathLst>
                <a:path w="15179" h="3099" extrusionOk="0">
                  <a:moveTo>
                    <a:pt x="119" y="0"/>
                  </a:moveTo>
                  <a:lnTo>
                    <a:pt x="1" y="828"/>
                  </a:lnTo>
                  <a:lnTo>
                    <a:pt x="15047" y="3099"/>
                  </a:lnTo>
                  <a:lnTo>
                    <a:pt x="15178" y="2272"/>
                  </a:lnTo>
                  <a:lnTo>
                    <a:pt x="119"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6" name="Google Shape;456;p39"/>
            <p:cNvSpPr/>
            <p:nvPr/>
          </p:nvSpPr>
          <p:spPr>
            <a:xfrm>
              <a:off x="7723144" y="1941542"/>
              <a:ext cx="578927" cy="118204"/>
            </a:xfrm>
            <a:custGeom>
              <a:avLst/>
              <a:gdLst/>
              <a:ahLst/>
              <a:cxnLst/>
              <a:rect l="l" t="t" r="r" b="b"/>
              <a:pathLst>
                <a:path w="15178" h="3099" extrusionOk="0">
                  <a:moveTo>
                    <a:pt x="118" y="0"/>
                  </a:moveTo>
                  <a:lnTo>
                    <a:pt x="0" y="828"/>
                  </a:lnTo>
                  <a:lnTo>
                    <a:pt x="15059" y="3099"/>
                  </a:lnTo>
                  <a:lnTo>
                    <a:pt x="15178" y="2272"/>
                  </a:lnTo>
                  <a:lnTo>
                    <a:pt x="118"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7" name="Google Shape;457;p39"/>
            <p:cNvSpPr/>
            <p:nvPr/>
          </p:nvSpPr>
          <p:spPr>
            <a:xfrm>
              <a:off x="7713112" y="2008139"/>
              <a:ext cx="578927" cy="117708"/>
            </a:xfrm>
            <a:custGeom>
              <a:avLst/>
              <a:gdLst/>
              <a:ahLst/>
              <a:cxnLst/>
              <a:rect l="l" t="t" r="r" b="b"/>
              <a:pathLst>
                <a:path w="15178" h="3086" extrusionOk="0">
                  <a:moveTo>
                    <a:pt x="118" y="1"/>
                  </a:moveTo>
                  <a:lnTo>
                    <a:pt x="1" y="815"/>
                  </a:lnTo>
                  <a:lnTo>
                    <a:pt x="15059" y="3086"/>
                  </a:lnTo>
                  <a:lnTo>
                    <a:pt x="15178" y="2272"/>
                  </a:lnTo>
                  <a:lnTo>
                    <a:pt x="11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8" name="Google Shape;458;p39"/>
            <p:cNvSpPr/>
            <p:nvPr/>
          </p:nvSpPr>
          <p:spPr>
            <a:xfrm>
              <a:off x="7750187" y="1392671"/>
              <a:ext cx="633013" cy="498332"/>
            </a:xfrm>
            <a:custGeom>
              <a:avLst/>
              <a:gdLst/>
              <a:ahLst/>
              <a:cxnLst/>
              <a:rect l="l" t="t" r="r" b="b"/>
              <a:pathLst>
                <a:path w="16596" h="13065" extrusionOk="0">
                  <a:moveTo>
                    <a:pt x="1628" y="1"/>
                  </a:moveTo>
                  <a:lnTo>
                    <a:pt x="0" y="10806"/>
                  </a:lnTo>
                  <a:lnTo>
                    <a:pt x="14967" y="13065"/>
                  </a:lnTo>
                  <a:lnTo>
                    <a:pt x="16595" y="2259"/>
                  </a:lnTo>
                  <a:lnTo>
                    <a:pt x="162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59" name="Google Shape;459;p39"/>
            <p:cNvSpPr/>
            <p:nvPr/>
          </p:nvSpPr>
          <p:spPr>
            <a:xfrm>
              <a:off x="7750187" y="1530404"/>
              <a:ext cx="341032" cy="325546"/>
            </a:xfrm>
            <a:custGeom>
              <a:avLst/>
              <a:gdLst/>
              <a:ahLst/>
              <a:cxnLst/>
              <a:rect l="l" t="t" r="r" b="b"/>
              <a:pathLst>
                <a:path w="8941" h="8535" extrusionOk="0">
                  <a:moveTo>
                    <a:pt x="5685" y="1"/>
                  </a:moveTo>
                  <a:lnTo>
                    <a:pt x="0" y="7195"/>
                  </a:lnTo>
                  <a:lnTo>
                    <a:pt x="8941" y="8535"/>
                  </a:lnTo>
                  <a:lnTo>
                    <a:pt x="568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0" name="Google Shape;460;p39"/>
            <p:cNvSpPr/>
            <p:nvPr/>
          </p:nvSpPr>
          <p:spPr>
            <a:xfrm>
              <a:off x="7998571" y="1662110"/>
              <a:ext cx="322533" cy="228893"/>
            </a:xfrm>
            <a:custGeom>
              <a:avLst/>
              <a:gdLst/>
              <a:ahLst/>
              <a:cxnLst/>
              <a:rect l="l" t="t" r="r" b="b"/>
              <a:pathLst>
                <a:path w="8456" h="6001" extrusionOk="0">
                  <a:moveTo>
                    <a:pt x="4963" y="0"/>
                  </a:moveTo>
                  <a:lnTo>
                    <a:pt x="0" y="3900"/>
                  </a:lnTo>
                  <a:lnTo>
                    <a:pt x="65" y="4740"/>
                  </a:lnTo>
                  <a:lnTo>
                    <a:pt x="8455" y="6001"/>
                  </a:lnTo>
                  <a:lnTo>
                    <a:pt x="496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1" name="Google Shape;461;p39"/>
            <p:cNvSpPr/>
            <p:nvPr/>
          </p:nvSpPr>
          <p:spPr>
            <a:xfrm>
              <a:off x="8192335" y="1497602"/>
              <a:ext cx="141776" cy="132240"/>
            </a:xfrm>
            <a:custGeom>
              <a:avLst/>
              <a:gdLst/>
              <a:ahLst/>
              <a:cxnLst/>
              <a:rect l="l" t="t" r="r" b="b"/>
              <a:pathLst>
                <a:path w="3717" h="3467" extrusionOk="0">
                  <a:moveTo>
                    <a:pt x="1853" y="0"/>
                  </a:moveTo>
                  <a:cubicBezTo>
                    <a:pt x="1012" y="0"/>
                    <a:pt x="276" y="620"/>
                    <a:pt x="146" y="1477"/>
                  </a:cubicBezTo>
                  <a:cubicBezTo>
                    <a:pt x="1" y="2423"/>
                    <a:pt x="657" y="3303"/>
                    <a:pt x="1602" y="3447"/>
                  </a:cubicBezTo>
                  <a:cubicBezTo>
                    <a:pt x="1691" y="3460"/>
                    <a:pt x="1778" y="3467"/>
                    <a:pt x="1865" y="3467"/>
                  </a:cubicBezTo>
                  <a:cubicBezTo>
                    <a:pt x="2705" y="3467"/>
                    <a:pt x="3441" y="2847"/>
                    <a:pt x="3572" y="1990"/>
                  </a:cubicBezTo>
                  <a:cubicBezTo>
                    <a:pt x="3717" y="1044"/>
                    <a:pt x="3073" y="164"/>
                    <a:pt x="2115" y="20"/>
                  </a:cubicBezTo>
                  <a:cubicBezTo>
                    <a:pt x="2027" y="7"/>
                    <a:pt x="1939" y="0"/>
                    <a:pt x="185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2" name="Google Shape;462;p39"/>
            <p:cNvSpPr/>
            <p:nvPr/>
          </p:nvSpPr>
          <p:spPr>
            <a:xfrm>
              <a:off x="7634996" y="2496897"/>
              <a:ext cx="536856" cy="536894"/>
            </a:xfrm>
            <a:custGeom>
              <a:avLst/>
              <a:gdLst/>
              <a:ahLst/>
              <a:cxnLst/>
              <a:rect l="l" t="t" r="r" b="b"/>
              <a:pathLst>
                <a:path w="14075" h="14076" extrusionOk="0">
                  <a:moveTo>
                    <a:pt x="7038" y="1"/>
                  </a:moveTo>
                  <a:cubicBezTo>
                    <a:pt x="3152" y="1"/>
                    <a:pt x="1" y="3152"/>
                    <a:pt x="1" y="7038"/>
                  </a:cubicBezTo>
                  <a:cubicBezTo>
                    <a:pt x="1" y="10924"/>
                    <a:pt x="3152" y="14075"/>
                    <a:pt x="7038" y="14075"/>
                  </a:cubicBezTo>
                  <a:cubicBezTo>
                    <a:pt x="10924" y="14075"/>
                    <a:pt x="14075" y="10924"/>
                    <a:pt x="14075" y="7038"/>
                  </a:cubicBezTo>
                  <a:cubicBezTo>
                    <a:pt x="14075" y="3152"/>
                    <a:pt x="10924" y="1"/>
                    <a:pt x="703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63" name="Google Shape;463;p39"/>
            <p:cNvSpPr/>
            <p:nvPr/>
          </p:nvSpPr>
          <p:spPr>
            <a:xfrm>
              <a:off x="7726615" y="2594046"/>
              <a:ext cx="350110" cy="344007"/>
            </a:xfrm>
            <a:custGeom>
              <a:avLst/>
              <a:gdLst/>
              <a:ahLst/>
              <a:cxnLst/>
              <a:rect l="l" t="t" r="r" b="b"/>
              <a:pathLst>
                <a:path w="9179" h="9019" extrusionOk="0">
                  <a:moveTo>
                    <a:pt x="4570" y="2797"/>
                  </a:moveTo>
                  <a:cubicBezTo>
                    <a:pt x="5515" y="2797"/>
                    <a:pt x="6290" y="3572"/>
                    <a:pt x="6290" y="4504"/>
                  </a:cubicBezTo>
                  <a:cubicBezTo>
                    <a:pt x="6290" y="5449"/>
                    <a:pt x="5515" y="6224"/>
                    <a:pt x="4570" y="6224"/>
                  </a:cubicBezTo>
                  <a:cubicBezTo>
                    <a:pt x="3638" y="6224"/>
                    <a:pt x="2863" y="5449"/>
                    <a:pt x="2863" y="4504"/>
                  </a:cubicBezTo>
                  <a:cubicBezTo>
                    <a:pt x="2863" y="3572"/>
                    <a:pt x="3638" y="2797"/>
                    <a:pt x="4570" y="2797"/>
                  </a:cubicBezTo>
                  <a:close/>
                  <a:moveTo>
                    <a:pt x="4058" y="1"/>
                  </a:moveTo>
                  <a:cubicBezTo>
                    <a:pt x="3703" y="1"/>
                    <a:pt x="3428" y="276"/>
                    <a:pt x="3428" y="631"/>
                  </a:cubicBezTo>
                  <a:lnTo>
                    <a:pt x="3428" y="1431"/>
                  </a:lnTo>
                  <a:cubicBezTo>
                    <a:pt x="3428" y="1498"/>
                    <a:pt x="3388" y="1550"/>
                    <a:pt x="3335" y="1576"/>
                  </a:cubicBezTo>
                  <a:cubicBezTo>
                    <a:pt x="3313" y="1586"/>
                    <a:pt x="3291" y="1590"/>
                    <a:pt x="3271" y="1590"/>
                  </a:cubicBezTo>
                  <a:cubicBezTo>
                    <a:pt x="3233" y="1590"/>
                    <a:pt x="3199" y="1575"/>
                    <a:pt x="3165" y="1550"/>
                  </a:cubicBezTo>
                  <a:lnTo>
                    <a:pt x="2509" y="999"/>
                  </a:lnTo>
                  <a:cubicBezTo>
                    <a:pt x="2388" y="900"/>
                    <a:pt x="2243" y="853"/>
                    <a:pt x="2101" y="853"/>
                  </a:cubicBezTo>
                  <a:cubicBezTo>
                    <a:pt x="1920" y="853"/>
                    <a:pt x="1741" y="930"/>
                    <a:pt x="1616" y="1077"/>
                  </a:cubicBezTo>
                  <a:lnTo>
                    <a:pt x="802" y="2049"/>
                  </a:lnTo>
                  <a:cubicBezTo>
                    <a:pt x="578" y="2312"/>
                    <a:pt x="618" y="2705"/>
                    <a:pt x="881" y="2942"/>
                  </a:cubicBezTo>
                  <a:lnTo>
                    <a:pt x="1485" y="3441"/>
                  </a:lnTo>
                  <a:cubicBezTo>
                    <a:pt x="1537" y="3480"/>
                    <a:pt x="1550" y="3546"/>
                    <a:pt x="1537" y="3611"/>
                  </a:cubicBezTo>
                  <a:lnTo>
                    <a:pt x="1537" y="3625"/>
                  </a:lnTo>
                  <a:cubicBezTo>
                    <a:pt x="1511" y="3677"/>
                    <a:pt x="1471" y="3716"/>
                    <a:pt x="1419" y="3730"/>
                  </a:cubicBezTo>
                  <a:lnTo>
                    <a:pt x="578" y="3873"/>
                  </a:lnTo>
                  <a:cubicBezTo>
                    <a:pt x="237" y="3940"/>
                    <a:pt x="1" y="4267"/>
                    <a:pt x="67" y="4609"/>
                  </a:cubicBezTo>
                  <a:lnTo>
                    <a:pt x="277" y="5856"/>
                  </a:lnTo>
                  <a:cubicBezTo>
                    <a:pt x="336" y="6164"/>
                    <a:pt x="609" y="6376"/>
                    <a:pt x="912" y="6376"/>
                  </a:cubicBezTo>
                  <a:cubicBezTo>
                    <a:pt x="945" y="6376"/>
                    <a:pt x="979" y="6373"/>
                    <a:pt x="1012" y="6368"/>
                  </a:cubicBezTo>
                  <a:lnTo>
                    <a:pt x="1721" y="6237"/>
                  </a:lnTo>
                  <a:cubicBezTo>
                    <a:pt x="1730" y="6235"/>
                    <a:pt x="1738" y="6234"/>
                    <a:pt x="1746" y="6234"/>
                  </a:cubicBezTo>
                  <a:cubicBezTo>
                    <a:pt x="1803" y="6234"/>
                    <a:pt x="1856" y="6270"/>
                    <a:pt x="1879" y="6315"/>
                  </a:cubicBezTo>
                  <a:cubicBezTo>
                    <a:pt x="1891" y="6329"/>
                    <a:pt x="1905" y="6355"/>
                    <a:pt x="1918" y="6368"/>
                  </a:cubicBezTo>
                  <a:cubicBezTo>
                    <a:pt x="1957" y="6421"/>
                    <a:pt x="1957" y="6487"/>
                    <a:pt x="1931" y="6539"/>
                  </a:cubicBezTo>
                  <a:lnTo>
                    <a:pt x="1537" y="7208"/>
                  </a:lnTo>
                  <a:cubicBezTo>
                    <a:pt x="1366" y="7511"/>
                    <a:pt x="1471" y="7891"/>
                    <a:pt x="1774" y="8075"/>
                  </a:cubicBezTo>
                  <a:lnTo>
                    <a:pt x="2863" y="8705"/>
                  </a:lnTo>
                  <a:cubicBezTo>
                    <a:pt x="2961" y="8761"/>
                    <a:pt x="3069" y="8787"/>
                    <a:pt x="3176" y="8787"/>
                  </a:cubicBezTo>
                  <a:cubicBezTo>
                    <a:pt x="3398" y="8787"/>
                    <a:pt x="3614" y="8673"/>
                    <a:pt x="3729" y="8469"/>
                  </a:cubicBezTo>
                  <a:lnTo>
                    <a:pt x="4044" y="7917"/>
                  </a:lnTo>
                  <a:cubicBezTo>
                    <a:pt x="4079" y="7871"/>
                    <a:pt x="4124" y="7836"/>
                    <a:pt x="4178" y="7836"/>
                  </a:cubicBezTo>
                  <a:cubicBezTo>
                    <a:pt x="4185" y="7836"/>
                    <a:pt x="4194" y="7837"/>
                    <a:pt x="4202" y="7838"/>
                  </a:cubicBezTo>
                  <a:cubicBezTo>
                    <a:pt x="4255" y="7852"/>
                    <a:pt x="4294" y="7852"/>
                    <a:pt x="4347" y="7852"/>
                  </a:cubicBezTo>
                  <a:cubicBezTo>
                    <a:pt x="4399" y="7865"/>
                    <a:pt x="4452" y="7905"/>
                    <a:pt x="4478" y="7957"/>
                  </a:cubicBezTo>
                  <a:lnTo>
                    <a:pt x="4715" y="8600"/>
                  </a:lnTo>
                  <a:cubicBezTo>
                    <a:pt x="4807" y="8858"/>
                    <a:pt x="5046" y="9018"/>
                    <a:pt x="5303" y="9018"/>
                  </a:cubicBezTo>
                  <a:cubicBezTo>
                    <a:pt x="5373" y="9018"/>
                    <a:pt x="5445" y="9006"/>
                    <a:pt x="5515" y="8981"/>
                  </a:cubicBezTo>
                  <a:lnTo>
                    <a:pt x="6697" y="8547"/>
                  </a:lnTo>
                  <a:cubicBezTo>
                    <a:pt x="7038" y="8430"/>
                    <a:pt x="7195" y="8075"/>
                    <a:pt x="7078" y="7747"/>
                  </a:cubicBezTo>
                  <a:lnTo>
                    <a:pt x="6880" y="7169"/>
                  </a:lnTo>
                  <a:cubicBezTo>
                    <a:pt x="6854" y="7117"/>
                    <a:pt x="6868" y="7051"/>
                    <a:pt x="6920" y="7012"/>
                  </a:cubicBezTo>
                  <a:lnTo>
                    <a:pt x="7038" y="6893"/>
                  </a:lnTo>
                  <a:cubicBezTo>
                    <a:pt x="7067" y="6865"/>
                    <a:pt x="7108" y="6844"/>
                    <a:pt x="7149" y="6844"/>
                  </a:cubicBezTo>
                  <a:cubicBezTo>
                    <a:pt x="7165" y="6844"/>
                    <a:pt x="7181" y="6847"/>
                    <a:pt x="7195" y="6854"/>
                  </a:cubicBezTo>
                  <a:lnTo>
                    <a:pt x="7813" y="7077"/>
                  </a:lnTo>
                  <a:cubicBezTo>
                    <a:pt x="7884" y="7103"/>
                    <a:pt x="7956" y="7115"/>
                    <a:pt x="8027" y="7115"/>
                  </a:cubicBezTo>
                  <a:cubicBezTo>
                    <a:pt x="8288" y="7115"/>
                    <a:pt x="8534" y="6954"/>
                    <a:pt x="8627" y="6697"/>
                  </a:cubicBezTo>
                  <a:lnTo>
                    <a:pt x="9060" y="5515"/>
                  </a:lnTo>
                  <a:cubicBezTo>
                    <a:pt x="9178" y="5186"/>
                    <a:pt x="9007" y="4819"/>
                    <a:pt x="8680" y="4701"/>
                  </a:cubicBezTo>
                  <a:lnTo>
                    <a:pt x="8076" y="4491"/>
                  </a:lnTo>
                  <a:cubicBezTo>
                    <a:pt x="8023" y="4465"/>
                    <a:pt x="7983" y="4412"/>
                    <a:pt x="7971" y="4346"/>
                  </a:cubicBezTo>
                  <a:cubicBezTo>
                    <a:pt x="7971" y="4202"/>
                    <a:pt x="7944" y="4057"/>
                    <a:pt x="7918" y="3926"/>
                  </a:cubicBezTo>
                  <a:cubicBezTo>
                    <a:pt x="7904" y="3861"/>
                    <a:pt x="7931" y="3808"/>
                    <a:pt x="7971" y="3768"/>
                  </a:cubicBezTo>
                  <a:lnTo>
                    <a:pt x="8653" y="3231"/>
                  </a:lnTo>
                  <a:cubicBezTo>
                    <a:pt x="8916" y="3007"/>
                    <a:pt x="8968" y="2613"/>
                    <a:pt x="8745" y="2338"/>
                  </a:cubicBezTo>
                  <a:lnTo>
                    <a:pt x="7971" y="1353"/>
                  </a:lnTo>
                  <a:cubicBezTo>
                    <a:pt x="7842" y="1195"/>
                    <a:pt x="7657" y="1114"/>
                    <a:pt x="7471" y="1114"/>
                  </a:cubicBezTo>
                  <a:cubicBezTo>
                    <a:pt x="7333" y="1114"/>
                    <a:pt x="7195" y="1158"/>
                    <a:pt x="7078" y="1248"/>
                  </a:cubicBezTo>
                  <a:lnTo>
                    <a:pt x="6500" y="1708"/>
                  </a:lnTo>
                  <a:cubicBezTo>
                    <a:pt x="6470" y="1730"/>
                    <a:pt x="6434" y="1744"/>
                    <a:pt x="6400" y="1744"/>
                  </a:cubicBezTo>
                  <a:cubicBezTo>
                    <a:pt x="6375" y="1744"/>
                    <a:pt x="6351" y="1737"/>
                    <a:pt x="6329" y="1720"/>
                  </a:cubicBezTo>
                  <a:cubicBezTo>
                    <a:pt x="6238" y="1668"/>
                    <a:pt x="6145" y="1615"/>
                    <a:pt x="6040" y="1576"/>
                  </a:cubicBezTo>
                  <a:cubicBezTo>
                    <a:pt x="5988" y="1550"/>
                    <a:pt x="5949" y="1498"/>
                    <a:pt x="5949" y="1431"/>
                  </a:cubicBezTo>
                  <a:lnTo>
                    <a:pt x="5949" y="631"/>
                  </a:lnTo>
                  <a:cubicBezTo>
                    <a:pt x="5949" y="276"/>
                    <a:pt x="5672" y="1"/>
                    <a:pt x="53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4" name="Google Shape;464;p39"/>
            <p:cNvSpPr/>
            <p:nvPr/>
          </p:nvSpPr>
          <p:spPr>
            <a:xfrm>
              <a:off x="5030016" y="2429041"/>
              <a:ext cx="846840" cy="642053"/>
            </a:xfrm>
            <a:custGeom>
              <a:avLst/>
              <a:gdLst/>
              <a:ahLst/>
              <a:cxnLst/>
              <a:rect l="l" t="t" r="r" b="b"/>
              <a:pathLst>
                <a:path w="22202" h="16833" extrusionOk="0">
                  <a:moveTo>
                    <a:pt x="18960" y="0"/>
                  </a:moveTo>
                  <a:cubicBezTo>
                    <a:pt x="18942" y="0"/>
                    <a:pt x="18924" y="2"/>
                    <a:pt x="18906" y="7"/>
                  </a:cubicBezTo>
                  <a:lnTo>
                    <a:pt x="144" y="4970"/>
                  </a:lnTo>
                  <a:cubicBezTo>
                    <a:pt x="53" y="4996"/>
                    <a:pt x="0" y="5088"/>
                    <a:pt x="27" y="5193"/>
                  </a:cubicBezTo>
                  <a:lnTo>
                    <a:pt x="3073" y="16707"/>
                  </a:lnTo>
                  <a:cubicBezTo>
                    <a:pt x="3094" y="16783"/>
                    <a:pt x="3160" y="16833"/>
                    <a:pt x="3235" y="16833"/>
                  </a:cubicBezTo>
                  <a:cubicBezTo>
                    <a:pt x="3250" y="16833"/>
                    <a:pt x="3267" y="16830"/>
                    <a:pt x="3283" y="16826"/>
                  </a:cubicBezTo>
                  <a:lnTo>
                    <a:pt x="22043" y="11863"/>
                  </a:lnTo>
                  <a:cubicBezTo>
                    <a:pt x="22149" y="11837"/>
                    <a:pt x="22201" y="11744"/>
                    <a:pt x="22175" y="11639"/>
                  </a:cubicBezTo>
                  <a:lnTo>
                    <a:pt x="19129" y="126"/>
                  </a:lnTo>
                  <a:cubicBezTo>
                    <a:pt x="19107" y="49"/>
                    <a:pt x="19041" y="0"/>
                    <a:pt x="18960" y="0"/>
                  </a:cubicBezTo>
                  <a:close/>
                </a:path>
              </a:pathLst>
            </a:custGeom>
            <a:solidFill>
              <a:srgbClr val="FF4645"/>
            </a:solidFill>
            <a:ln>
              <a:noFill/>
            </a:ln>
          </p:spPr>
          <p:txBody>
            <a:bodyPr spcFirstLastPara="1" wrap="square" lIns="121900" tIns="121900" rIns="121900" bIns="121900" anchor="ctr" anchorCtr="0">
              <a:noAutofit/>
            </a:bodyPr>
            <a:lstStyle/>
            <a:p>
              <a:endParaRPr sz="2400"/>
            </a:p>
          </p:txBody>
        </p:sp>
        <p:sp>
          <p:nvSpPr>
            <p:cNvPr id="465" name="Google Shape;465;p39"/>
            <p:cNvSpPr/>
            <p:nvPr/>
          </p:nvSpPr>
          <p:spPr>
            <a:xfrm>
              <a:off x="5029024" y="2415997"/>
              <a:ext cx="846802" cy="642091"/>
            </a:xfrm>
            <a:custGeom>
              <a:avLst/>
              <a:gdLst/>
              <a:ahLst/>
              <a:cxnLst/>
              <a:rect l="l" t="t" r="r" b="b"/>
              <a:pathLst>
                <a:path w="22201" h="16834" extrusionOk="0">
                  <a:moveTo>
                    <a:pt x="18959" y="1"/>
                  </a:moveTo>
                  <a:cubicBezTo>
                    <a:pt x="18942" y="1"/>
                    <a:pt x="18924" y="3"/>
                    <a:pt x="18906" y="8"/>
                  </a:cubicBezTo>
                  <a:lnTo>
                    <a:pt x="144" y="4970"/>
                  </a:lnTo>
                  <a:cubicBezTo>
                    <a:pt x="53" y="4997"/>
                    <a:pt x="0" y="5089"/>
                    <a:pt x="26" y="5194"/>
                  </a:cubicBezTo>
                  <a:lnTo>
                    <a:pt x="3072" y="16708"/>
                  </a:lnTo>
                  <a:cubicBezTo>
                    <a:pt x="3094" y="16784"/>
                    <a:pt x="3160" y="16833"/>
                    <a:pt x="3234" y="16833"/>
                  </a:cubicBezTo>
                  <a:cubicBezTo>
                    <a:pt x="3250" y="16833"/>
                    <a:pt x="3266" y="16831"/>
                    <a:pt x="3282" y="16826"/>
                  </a:cubicBezTo>
                  <a:lnTo>
                    <a:pt x="22043" y="11864"/>
                  </a:lnTo>
                  <a:cubicBezTo>
                    <a:pt x="22148" y="11837"/>
                    <a:pt x="22201" y="11745"/>
                    <a:pt x="22175" y="11640"/>
                  </a:cubicBezTo>
                  <a:lnTo>
                    <a:pt x="19129" y="126"/>
                  </a:lnTo>
                  <a:cubicBezTo>
                    <a:pt x="19107" y="50"/>
                    <a:pt x="19041" y="1"/>
                    <a:pt x="1895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66" name="Google Shape;466;p39"/>
            <p:cNvSpPr/>
            <p:nvPr/>
          </p:nvSpPr>
          <p:spPr>
            <a:xfrm>
              <a:off x="5305977" y="2619983"/>
              <a:ext cx="306437" cy="306132"/>
            </a:xfrm>
            <a:custGeom>
              <a:avLst/>
              <a:gdLst/>
              <a:ahLst/>
              <a:cxnLst/>
              <a:rect l="l" t="t" r="r" b="b"/>
              <a:pathLst>
                <a:path w="8034" h="8026" extrusionOk="0">
                  <a:moveTo>
                    <a:pt x="50" y="1"/>
                  </a:moveTo>
                  <a:cubicBezTo>
                    <a:pt x="19" y="1"/>
                    <a:pt x="1" y="35"/>
                    <a:pt x="13" y="69"/>
                  </a:cubicBezTo>
                  <a:lnTo>
                    <a:pt x="2113" y="7986"/>
                  </a:lnTo>
                  <a:cubicBezTo>
                    <a:pt x="2113" y="8011"/>
                    <a:pt x="2135" y="8026"/>
                    <a:pt x="2158" y="8026"/>
                  </a:cubicBezTo>
                  <a:cubicBezTo>
                    <a:pt x="2170" y="8026"/>
                    <a:pt x="2183" y="8022"/>
                    <a:pt x="2192" y="8012"/>
                  </a:cubicBezTo>
                  <a:lnTo>
                    <a:pt x="8008" y="2236"/>
                  </a:lnTo>
                  <a:cubicBezTo>
                    <a:pt x="8034" y="2209"/>
                    <a:pt x="8021" y="2157"/>
                    <a:pt x="7981" y="2157"/>
                  </a:cubicBezTo>
                  <a:lnTo>
                    <a:pt x="65" y="4"/>
                  </a:lnTo>
                  <a:cubicBezTo>
                    <a:pt x="60" y="2"/>
                    <a:pt x="54" y="1"/>
                    <a:pt x="5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7" name="Google Shape;467;p39"/>
            <p:cNvSpPr/>
            <p:nvPr/>
          </p:nvSpPr>
          <p:spPr>
            <a:xfrm>
              <a:off x="5128653" y="1809836"/>
              <a:ext cx="203338" cy="205359"/>
            </a:xfrm>
            <a:custGeom>
              <a:avLst/>
              <a:gdLst/>
              <a:ahLst/>
              <a:cxnLst/>
              <a:rect l="l" t="t" r="r" b="b"/>
              <a:pathLst>
                <a:path w="5331" h="5384" extrusionOk="0">
                  <a:moveTo>
                    <a:pt x="3270" y="1"/>
                  </a:moveTo>
                  <a:lnTo>
                    <a:pt x="0" y="3414"/>
                  </a:lnTo>
                  <a:lnTo>
                    <a:pt x="2048" y="5384"/>
                  </a:lnTo>
                  <a:lnTo>
                    <a:pt x="5331" y="1970"/>
                  </a:lnTo>
                  <a:lnTo>
                    <a:pt x="327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68" name="Google Shape;468;p39"/>
            <p:cNvSpPr/>
            <p:nvPr/>
          </p:nvSpPr>
          <p:spPr>
            <a:xfrm>
              <a:off x="4813634" y="1912020"/>
              <a:ext cx="421208" cy="423916"/>
            </a:xfrm>
            <a:custGeom>
              <a:avLst/>
              <a:gdLst/>
              <a:ahLst/>
              <a:cxnLst/>
              <a:rect l="l" t="t" r="r" b="b"/>
              <a:pathLst>
                <a:path w="11043" h="11114" extrusionOk="0">
                  <a:moveTo>
                    <a:pt x="8404" y="0"/>
                  </a:moveTo>
                  <a:lnTo>
                    <a:pt x="711" y="8009"/>
                  </a:lnTo>
                  <a:cubicBezTo>
                    <a:pt x="1" y="8744"/>
                    <a:pt x="27" y="9899"/>
                    <a:pt x="763" y="10608"/>
                  </a:cubicBezTo>
                  <a:cubicBezTo>
                    <a:pt x="1114" y="10946"/>
                    <a:pt x="1570" y="11114"/>
                    <a:pt x="2027" y="11114"/>
                  </a:cubicBezTo>
                  <a:cubicBezTo>
                    <a:pt x="2509" y="11114"/>
                    <a:pt x="2992" y="10927"/>
                    <a:pt x="3349" y="10556"/>
                  </a:cubicBezTo>
                  <a:lnTo>
                    <a:pt x="11043" y="2533"/>
                  </a:lnTo>
                  <a:lnTo>
                    <a:pt x="840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9" name="Google Shape;469;p39"/>
            <p:cNvSpPr/>
            <p:nvPr/>
          </p:nvSpPr>
          <p:spPr>
            <a:xfrm>
              <a:off x="5127165" y="1367650"/>
              <a:ext cx="669553" cy="606923"/>
            </a:xfrm>
            <a:custGeom>
              <a:avLst/>
              <a:gdLst/>
              <a:ahLst/>
              <a:cxnLst/>
              <a:rect l="l" t="t" r="r" b="b"/>
              <a:pathLst>
                <a:path w="17554" h="15912" extrusionOk="0">
                  <a:moveTo>
                    <a:pt x="8773" y="2351"/>
                  </a:moveTo>
                  <a:cubicBezTo>
                    <a:pt x="10170" y="2351"/>
                    <a:pt x="11569" y="2870"/>
                    <a:pt x="12657" y="3913"/>
                  </a:cubicBezTo>
                  <a:cubicBezTo>
                    <a:pt x="14889" y="6053"/>
                    <a:pt x="14967" y="9598"/>
                    <a:pt x="12814" y="11830"/>
                  </a:cubicBezTo>
                  <a:cubicBezTo>
                    <a:pt x="11714" y="12978"/>
                    <a:pt x="10242" y="13556"/>
                    <a:pt x="8768" y="13556"/>
                  </a:cubicBezTo>
                  <a:cubicBezTo>
                    <a:pt x="7375" y="13556"/>
                    <a:pt x="5981" y="13040"/>
                    <a:pt x="4897" y="12000"/>
                  </a:cubicBezTo>
                  <a:cubicBezTo>
                    <a:pt x="2665" y="9847"/>
                    <a:pt x="2600" y="6302"/>
                    <a:pt x="4739" y="4070"/>
                  </a:cubicBezTo>
                  <a:cubicBezTo>
                    <a:pt x="5837" y="2926"/>
                    <a:pt x="7304" y="2351"/>
                    <a:pt x="8773" y="2351"/>
                  </a:cubicBezTo>
                  <a:close/>
                  <a:moveTo>
                    <a:pt x="8775" y="1"/>
                  </a:moveTo>
                  <a:cubicBezTo>
                    <a:pt x="6685" y="1"/>
                    <a:pt x="4596" y="819"/>
                    <a:pt x="3033" y="2442"/>
                  </a:cubicBezTo>
                  <a:cubicBezTo>
                    <a:pt x="0" y="5619"/>
                    <a:pt x="105" y="10648"/>
                    <a:pt x="3269" y="13694"/>
                  </a:cubicBezTo>
                  <a:cubicBezTo>
                    <a:pt x="4814" y="15176"/>
                    <a:pt x="6797" y="15912"/>
                    <a:pt x="8777" y="15912"/>
                  </a:cubicBezTo>
                  <a:cubicBezTo>
                    <a:pt x="10868" y="15912"/>
                    <a:pt x="12956" y="15090"/>
                    <a:pt x="14521" y="13458"/>
                  </a:cubicBezTo>
                  <a:cubicBezTo>
                    <a:pt x="17553" y="10293"/>
                    <a:pt x="17448" y="5252"/>
                    <a:pt x="14285" y="2220"/>
                  </a:cubicBezTo>
                  <a:cubicBezTo>
                    <a:pt x="12744" y="737"/>
                    <a:pt x="10759" y="1"/>
                    <a:pt x="877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70" name="Google Shape;470;p39"/>
            <p:cNvSpPr/>
            <p:nvPr/>
          </p:nvSpPr>
          <p:spPr>
            <a:xfrm>
              <a:off x="6103155" y="2687190"/>
              <a:ext cx="1069211" cy="890399"/>
            </a:xfrm>
            <a:custGeom>
              <a:avLst/>
              <a:gdLst/>
              <a:ahLst/>
              <a:cxnLst/>
              <a:rect l="l" t="t" r="r" b="b"/>
              <a:pathLst>
                <a:path w="28032" h="23344" extrusionOk="0">
                  <a:moveTo>
                    <a:pt x="1274" y="1"/>
                  </a:moveTo>
                  <a:cubicBezTo>
                    <a:pt x="565" y="1"/>
                    <a:pt x="0" y="565"/>
                    <a:pt x="0" y="1261"/>
                  </a:cubicBezTo>
                  <a:lnTo>
                    <a:pt x="0" y="3414"/>
                  </a:lnTo>
                  <a:lnTo>
                    <a:pt x="0" y="6736"/>
                  </a:lnTo>
                  <a:lnTo>
                    <a:pt x="0" y="23343"/>
                  </a:lnTo>
                  <a:lnTo>
                    <a:pt x="28031" y="23343"/>
                  </a:lnTo>
                  <a:lnTo>
                    <a:pt x="28031" y="4990"/>
                  </a:lnTo>
                  <a:cubicBezTo>
                    <a:pt x="28031" y="4123"/>
                    <a:pt x="27322" y="3414"/>
                    <a:pt x="26442" y="3414"/>
                  </a:cubicBezTo>
                  <a:lnTo>
                    <a:pt x="15624" y="3414"/>
                  </a:lnTo>
                  <a:cubicBezTo>
                    <a:pt x="15034" y="3414"/>
                    <a:pt x="14547" y="2928"/>
                    <a:pt x="14547" y="2338"/>
                  </a:cubicBezTo>
                  <a:lnTo>
                    <a:pt x="14547" y="1261"/>
                  </a:lnTo>
                  <a:cubicBezTo>
                    <a:pt x="14547" y="565"/>
                    <a:pt x="13983" y="1"/>
                    <a:pt x="13287" y="1"/>
                  </a:cubicBezTo>
                  <a:close/>
                </a:path>
              </a:pathLst>
            </a:custGeom>
            <a:solidFill>
              <a:srgbClr val="FF9600"/>
            </a:solidFill>
            <a:ln>
              <a:noFill/>
            </a:ln>
          </p:spPr>
          <p:txBody>
            <a:bodyPr spcFirstLastPara="1" wrap="square" lIns="121900" tIns="121900" rIns="121900" bIns="121900" anchor="ctr" anchorCtr="0">
              <a:noAutofit/>
            </a:bodyPr>
            <a:lstStyle/>
            <a:p>
              <a:endParaRPr sz="2400"/>
            </a:p>
          </p:txBody>
        </p:sp>
        <p:sp>
          <p:nvSpPr>
            <p:cNvPr id="471" name="Google Shape;471;p39"/>
            <p:cNvSpPr/>
            <p:nvPr/>
          </p:nvSpPr>
          <p:spPr>
            <a:xfrm>
              <a:off x="6131724" y="2862493"/>
              <a:ext cx="966989" cy="699076"/>
            </a:xfrm>
            <a:custGeom>
              <a:avLst/>
              <a:gdLst/>
              <a:ahLst/>
              <a:cxnLst/>
              <a:rect l="l" t="t" r="r" b="b"/>
              <a:pathLst>
                <a:path w="25352" h="18328" extrusionOk="0">
                  <a:moveTo>
                    <a:pt x="0" y="0"/>
                  </a:moveTo>
                  <a:lnTo>
                    <a:pt x="0" y="18327"/>
                  </a:lnTo>
                  <a:lnTo>
                    <a:pt x="25352" y="18327"/>
                  </a:lnTo>
                  <a:lnTo>
                    <a:pt x="2535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72" name="Google Shape;472;p39"/>
            <p:cNvSpPr/>
            <p:nvPr/>
          </p:nvSpPr>
          <p:spPr>
            <a:xfrm>
              <a:off x="6154228" y="2835450"/>
              <a:ext cx="967065" cy="699076"/>
            </a:xfrm>
            <a:custGeom>
              <a:avLst/>
              <a:gdLst/>
              <a:ahLst/>
              <a:cxnLst/>
              <a:rect l="l" t="t" r="r" b="b"/>
              <a:pathLst>
                <a:path w="25354" h="18328" extrusionOk="0">
                  <a:moveTo>
                    <a:pt x="1" y="0"/>
                  </a:moveTo>
                  <a:lnTo>
                    <a:pt x="1" y="18327"/>
                  </a:lnTo>
                  <a:lnTo>
                    <a:pt x="25353" y="18327"/>
                  </a:lnTo>
                  <a:lnTo>
                    <a:pt x="253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3" name="Google Shape;473;p39"/>
            <p:cNvSpPr/>
            <p:nvPr/>
          </p:nvSpPr>
          <p:spPr>
            <a:xfrm>
              <a:off x="6055592" y="2881984"/>
              <a:ext cx="1216936" cy="800230"/>
            </a:xfrm>
            <a:custGeom>
              <a:avLst/>
              <a:gdLst/>
              <a:ahLst/>
              <a:cxnLst/>
              <a:rect l="l" t="t" r="r" b="b"/>
              <a:pathLst>
                <a:path w="31905" h="20980" extrusionOk="0">
                  <a:moveTo>
                    <a:pt x="16648" y="1"/>
                  </a:moveTo>
                  <a:cubicBezTo>
                    <a:pt x="15729" y="1"/>
                    <a:pt x="14836" y="342"/>
                    <a:pt x="14154" y="960"/>
                  </a:cubicBezTo>
                  <a:lnTo>
                    <a:pt x="12552" y="2416"/>
                  </a:lnTo>
                  <a:cubicBezTo>
                    <a:pt x="11633" y="3244"/>
                    <a:pt x="10438" y="3703"/>
                    <a:pt x="9204" y="3703"/>
                  </a:cubicBezTo>
                  <a:lnTo>
                    <a:pt x="2298" y="3703"/>
                  </a:lnTo>
                  <a:cubicBezTo>
                    <a:pt x="1011" y="3703"/>
                    <a:pt x="1" y="4832"/>
                    <a:pt x="145" y="6106"/>
                  </a:cubicBezTo>
                  <a:cubicBezTo>
                    <a:pt x="552" y="9742"/>
                    <a:pt x="815" y="16057"/>
                    <a:pt x="920" y="19089"/>
                  </a:cubicBezTo>
                  <a:cubicBezTo>
                    <a:pt x="959" y="20035"/>
                    <a:pt x="1734" y="20796"/>
                    <a:pt x="2692" y="20796"/>
                  </a:cubicBezTo>
                  <a:cubicBezTo>
                    <a:pt x="7799" y="20796"/>
                    <a:pt x="22924" y="20927"/>
                    <a:pt x="28214" y="20980"/>
                  </a:cubicBezTo>
                  <a:cubicBezTo>
                    <a:pt x="29200" y="20980"/>
                    <a:pt x="29987" y="20206"/>
                    <a:pt x="30000" y="19234"/>
                  </a:cubicBezTo>
                  <a:cubicBezTo>
                    <a:pt x="30053" y="15190"/>
                    <a:pt x="31077" y="7405"/>
                    <a:pt x="31681" y="3073"/>
                  </a:cubicBezTo>
                  <a:cubicBezTo>
                    <a:pt x="31904" y="1445"/>
                    <a:pt x="30644" y="1"/>
                    <a:pt x="28990" y="1"/>
                  </a:cubicBezTo>
                  <a:close/>
                </a:path>
              </a:pathLst>
            </a:custGeom>
            <a:solidFill>
              <a:srgbClr val="FF9600"/>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16149-CE2B-39F9-3939-4AC07A087DCE}"/>
              </a:ext>
            </a:extLst>
          </p:cNvPr>
          <p:cNvSpPr>
            <a:spLocks noGrp="1"/>
          </p:cNvSpPr>
          <p:nvPr>
            <p:ph type="title"/>
          </p:nvPr>
        </p:nvSpPr>
        <p:spPr/>
        <p:txBody>
          <a:bodyPr/>
          <a:lstStyle/>
          <a:p>
            <a:r>
              <a:rPr lang="ro-RO" dirty="0"/>
              <a:t>Harta aplicației</a:t>
            </a:r>
            <a:endParaRPr lang="en-US" dirty="0"/>
          </a:p>
        </p:txBody>
      </p:sp>
      <p:pic>
        <p:nvPicPr>
          <p:cNvPr id="5" name="Picture 4">
            <a:extLst>
              <a:ext uri="{FF2B5EF4-FFF2-40B4-BE49-F238E27FC236}">
                <a16:creationId xmlns:a16="http://schemas.microsoft.com/office/drawing/2014/main" id="{F08FE305-670E-536E-C75D-FB0550E662D9}"/>
              </a:ext>
            </a:extLst>
          </p:cNvPr>
          <p:cNvPicPr>
            <a:picLocks noChangeAspect="1"/>
          </p:cNvPicPr>
          <p:nvPr/>
        </p:nvPicPr>
        <p:blipFill>
          <a:blip r:embed="rId2"/>
          <a:stretch>
            <a:fillRect/>
          </a:stretch>
        </p:blipFill>
        <p:spPr>
          <a:xfrm>
            <a:off x="1799035" y="1917647"/>
            <a:ext cx="8747635" cy="4283164"/>
          </a:xfrm>
          <a:prstGeom prst="rect">
            <a:avLst/>
          </a:prstGeom>
        </p:spPr>
      </p:pic>
    </p:spTree>
    <p:extLst>
      <p:ext uri="{BB962C8B-B14F-4D97-AF65-F5344CB8AC3E}">
        <p14:creationId xmlns:p14="http://schemas.microsoft.com/office/powerpoint/2010/main" val="393653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2A2A9F-3BB3-B28C-7A38-A79BD23248C9}"/>
              </a:ext>
            </a:extLst>
          </p:cNvPr>
          <p:cNvSpPr>
            <a:spLocks noGrp="1"/>
          </p:cNvSpPr>
          <p:nvPr>
            <p:ph type="title"/>
          </p:nvPr>
        </p:nvSpPr>
        <p:spPr/>
        <p:txBody>
          <a:bodyPr/>
          <a:lstStyle/>
          <a:p>
            <a:r>
              <a:rPr lang="en-US" dirty="0"/>
              <a:t>Schema </a:t>
            </a:r>
            <a:r>
              <a:rPr lang="en-US" dirty="0" err="1"/>
              <a:t>bazei</a:t>
            </a:r>
            <a:r>
              <a:rPr lang="en-US" dirty="0"/>
              <a:t> de date</a:t>
            </a:r>
          </a:p>
        </p:txBody>
      </p:sp>
      <p:pic>
        <p:nvPicPr>
          <p:cNvPr id="3" name="Picture 2">
            <a:extLst>
              <a:ext uri="{FF2B5EF4-FFF2-40B4-BE49-F238E27FC236}">
                <a16:creationId xmlns:a16="http://schemas.microsoft.com/office/drawing/2014/main" id="{39052840-0A06-15DC-F384-813674BAD10D}"/>
              </a:ext>
            </a:extLst>
          </p:cNvPr>
          <p:cNvPicPr>
            <a:picLocks noChangeAspect="1"/>
          </p:cNvPicPr>
          <p:nvPr/>
        </p:nvPicPr>
        <p:blipFill>
          <a:blip r:embed="rId2"/>
          <a:stretch>
            <a:fillRect/>
          </a:stretch>
        </p:blipFill>
        <p:spPr>
          <a:xfrm>
            <a:off x="1805535" y="1943480"/>
            <a:ext cx="8580864" cy="4000847"/>
          </a:xfrm>
          <a:prstGeom prst="rect">
            <a:avLst/>
          </a:prstGeom>
        </p:spPr>
      </p:pic>
    </p:spTree>
    <p:extLst>
      <p:ext uri="{BB962C8B-B14F-4D97-AF65-F5344CB8AC3E}">
        <p14:creationId xmlns:p14="http://schemas.microsoft.com/office/powerpoint/2010/main" val="333325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grpSp>
        <p:nvGrpSpPr>
          <p:cNvPr id="555" name="Google Shape;555;p44"/>
          <p:cNvGrpSpPr/>
          <p:nvPr/>
        </p:nvGrpSpPr>
        <p:grpSpPr>
          <a:xfrm>
            <a:off x="1552100" y="1150567"/>
            <a:ext cx="9087808" cy="4459699"/>
            <a:chOff x="1036251" y="238127"/>
            <a:chExt cx="3847505" cy="1888102"/>
          </a:xfrm>
        </p:grpSpPr>
        <p:sp>
          <p:nvSpPr>
            <p:cNvPr id="556" name="Google Shape;556;p44"/>
            <p:cNvSpPr/>
            <p:nvPr/>
          </p:nvSpPr>
          <p:spPr>
            <a:xfrm>
              <a:off x="1036251" y="526329"/>
              <a:ext cx="3847505" cy="1599900"/>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7" name="Google Shape;557;p44"/>
            <p:cNvSpPr/>
            <p:nvPr/>
          </p:nvSpPr>
          <p:spPr>
            <a:xfrm>
              <a:off x="1036251" y="238127"/>
              <a:ext cx="3847505"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8" name="Google Shape;558;p44"/>
            <p:cNvSpPr/>
            <p:nvPr/>
          </p:nvSpPr>
          <p:spPr>
            <a:xfrm>
              <a:off x="1547700" y="332250"/>
              <a:ext cx="99575" cy="99975"/>
            </a:xfrm>
            <a:custGeom>
              <a:avLst/>
              <a:gdLst/>
              <a:ahLst/>
              <a:cxnLst/>
              <a:rect l="l" t="t" r="r" b="b"/>
              <a:pathLst>
                <a:path w="3983" h="3999" extrusionOk="0">
                  <a:moveTo>
                    <a:pt x="2000" y="0"/>
                  </a:moveTo>
                  <a:cubicBezTo>
                    <a:pt x="884" y="0"/>
                    <a:pt x="0" y="900"/>
                    <a:pt x="0" y="1999"/>
                  </a:cubicBezTo>
                  <a:cubicBezTo>
                    <a:pt x="0" y="3099"/>
                    <a:pt x="884" y="3999"/>
                    <a:pt x="2000" y="3999"/>
                  </a:cubicBezTo>
                  <a:cubicBezTo>
                    <a:pt x="3099" y="3999"/>
                    <a:pt x="3983" y="3099"/>
                    <a:pt x="3983" y="1999"/>
                  </a:cubicBezTo>
                  <a:cubicBezTo>
                    <a:pt x="3983" y="900"/>
                    <a:pt x="3099" y="0"/>
                    <a:pt x="200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9" name="Google Shape;559;p44"/>
            <p:cNvSpPr/>
            <p:nvPr/>
          </p:nvSpPr>
          <p:spPr>
            <a:xfrm>
              <a:off x="1388200" y="332250"/>
              <a:ext cx="99975" cy="99975"/>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0" name="Google Shape;560;p44"/>
            <p:cNvSpPr/>
            <p:nvPr/>
          </p:nvSpPr>
          <p:spPr>
            <a:xfrm>
              <a:off x="1229100" y="332250"/>
              <a:ext cx="99975" cy="99975"/>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61" name="Google Shape;561;p44"/>
          <p:cNvSpPr txBox="1">
            <a:spLocks noGrp="1"/>
          </p:cNvSpPr>
          <p:nvPr>
            <p:ph type="title"/>
          </p:nvPr>
        </p:nvSpPr>
        <p:spPr>
          <a:xfrm>
            <a:off x="1905739" y="1831300"/>
            <a:ext cx="8380522" cy="3559945"/>
          </a:xfrm>
          <a:prstGeom prst="rect">
            <a:avLst/>
          </a:prstGeom>
        </p:spPr>
        <p:txBody>
          <a:bodyPr spcFirstLastPara="1" wrap="square" lIns="121900" tIns="121900" rIns="121900" bIns="121900" anchor="ctr" anchorCtr="0">
            <a:noAutofit/>
          </a:bodyPr>
          <a:lstStyle/>
          <a:p>
            <a:r>
              <a:rPr lang="ro-RO" dirty="0"/>
              <a:t>Vă mulțumesc!</a:t>
            </a:r>
            <a:endParaRPr dirty="0"/>
          </a:p>
        </p:txBody>
      </p:sp>
    </p:spTree>
  </p:cSld>
  <p:clrMapOvr>
    <a:masterClrMapping/>
  </p:clrMapOvr>
</p:sld>
</file>

<file path=ppt/theme/theme1.xml><?xml version="1.0" encoding="utf-8"?>
<a:theme xmlns:a="http://schemas.openxmlformats.org/drawingml/2006/main" name="Multi Level Marketing Website by Slidesgo">
  <a:themeElements>
    <a:clrScheme name="Simple Light">
      <a:dk1>
        <a:srgbClr val="003C67"/>
      </a:dk1>
      <a:lt1>
        <a:srgbClr val="FFFFFF"/>
      </a:lt1>
      <a:dk2>
        <a:srgbClr val="CA4F24"/>
      </a:dk2>
      <a:lt2>
        <a:srgbClr val="FF9500"/>
      </a:lt2>
      <a:accent1>
        <a:srgbClr val="2A90FF"/>
      </a:accent1>
      <a:accent2>
        <a:srgbClr val="A3BDFF"/>
      </a:accent2>
      <a:accent3>
        <a:srgbClr val="DEEBFF"/>
      </a:accent3>
      <a:accent4>
        <a:srgbClr val="C8DEFF"/>
      </a:accent4>
      <a:accent5>
        <a:srgbClr val="0097A7"/>
      </a:accent5>
      <a:accent6>
        <a:srgbClr val="EEFF41"/>
      </a:accent6>
      <a:hlink>
        <a:srgbClr val="003C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316</Words>
  <Application>Microsoft Office PowerPoint</Application>
  <PresentationFormat>Widescreen</PresentationFormat>
  <Paragraphs>38</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Nunito</vt:lpstr>
      <vt:lpstr>Proxima Nova</vt:lpstr>
      <vt:lpstr>Roboto Condensed</vt:lpstr>
      <vt:lpstr>Times New Roman</vt:lpstr>
      <vt:lpstr>Wingdings</vt:lpstr>
      <vt:lpstr>Multi Level Marketing Website by Slidesgo</vt:lpstr>
      <vt:lpstr>Aplicație software pentru gestionarea activității unui restaurant</vt:lpstr>
      <vt:lpstr>Alegerea temei</vt:lpstr>
      <vt:lpstr>Tehnologii utilizate</vt:lpstr>
      <vt:lpstr>Funcționalități principale</vt:lpstr>
      <vt:lpstr>Harta aplicației</vt:lpstr>
      <vt:lpstr>Schema bazei de date</vt:lpstr>
      <vt:lpstr>Vă 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Aplicație software pentru gestionarea activității unui restaurant</dc:title>
  <dc:creator>Maria cojocaru</dc:creator>
  <cp:lastModifiedBy>Maria cojocaru</cp:lastModifiedBy>
  <cp:revision>7</cp:revision>
  <dcterms:created xsi:type="dcterms:W3CDTF">2022-07-14T16:04:50Z</dcterms:created>
  <dcterms:modified xsi:type="dcterms:W3CDTF">2022-07-19T18:04:56Z</dcterms:modified>
</cp:coreProperties>
</file>