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" initials="M" lastIdx="1" clrIdx="0">
    <p:extLst>
      <p:ext uri="{19B8F6BF-5375-455C-9EA6-DF929625EA0E}">
        <p15:presenceInfo xmlns:p15="http://schemas.microsoft.com/office/powerpoint/2012/main" userId="Ma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09T01:17:21.721" idx="1">
    <p:pos x="7680" y="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0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30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11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34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17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68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36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04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3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5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67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56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6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4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95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5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5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0EA520-0C35-4DB4-907F-BFB9116B4399}" type="datetimeFigureOut">
              <a:rPr lang="es-MX" smtClean="0"/>
              <a:t>09/03/2018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40DA42-8582-4FE9-9FC8-9AA48027C0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0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6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0140" y="457200"/>
            <a:ext cx="9898380" cy="6057900"/>
          </a:xfrm>
        </p:spPr>
        <p:txBody>
          <a:bodyPr>
            <a:noAutofit/>
          </a:bodyPr>
          <a:lstStyle/>
          <a:p>
            <a:r>
              <a:rPr lang="es-MX" sz="4000" b="1" dirty="0" smtClean="0">
                <a:solidFill>
                  <a:srgbClr val="000099"/>
                </a:solidFill>
              </a:rPr>
              <a:t>Trabajo final</a:t>
            </a:r>
            <a:br>
              <a:rPr lang="es-MX" sz="4000" b="1" dirty="0" smtClean="0">
                <a:solidFill>
                  <a:srgbClr val="000099"/>
                </a:solidFill>
              </a:rPr>
            </a:br>
            <a:r>
              <a:rPr lang="es-MX" sz="4000" b="1" dirty="0" smtClean="0">
                <a:solidFill>
                  <a:srgbClr val="000099"/>
                </a:solidFill>
              </a:rPr>
              <a:t>farmacia “mi querido enfermito”</a:t>
            </a:r>
            <a:br>
              <a:rPr lang="es-MX" sz="4000" b="1" dirty="0" smtClean="0">
                <a:solidFill>
                  <a:srgbClr val="000099"/>
                </a:solidFill>
              </a:rPr>
            </a:br>
            <a:r>
              <a:rPr lang="es-MX" sz="4000" b="1" dirty="0" smtClean="0">
                <a:solidFill>
                  <a:srgbClr val="000099"/>
                </a:solidFill>
              </a:rPr>
              <a:t>unidad 3</a:t>
            </a:r>
            <a:r>
              <a:rPr lang="es-MX" sz="4000" dirty="0" smtClean="0">
                <a:solidFill>
                  <a:srgbClr val="000099"/>
                </a:solidFill>
              </a:rPr>
              <a:t/>
            </a:r>
            <a:br>
              <a:rPr lang="es-MX" sz="4000" dirty="0" smtClean="0">
                <a:solidFill>
                  <a:srgbClr val="000099"/>
                </a:solidFill>
              </a:rPr>
            </a:br>
            <a:r>
              <a:rPr lang="es-MX" sz="4000" b="1" dirty="0" smtClean="0">
                <a:solidFill>
                  <a:srgbClr val="000099"/>
                </a:solidFill>
              </a:rPr>
              <a:t>materia: </a:t>
            </a:r>
            <a:r>
              <a:rPr lang="es-MX" sz="4000" dirty="0" smtClean="0">
                <a:solidFill>
                  <a:srgbClr val="000099"/>
                </a:solidFill>
              </a:rPr>
              <a:t>programación orientada a objetos</a:t>
            </a:r>
            <a:br>
              <a:rPr lang="es-MX" sz="4000" dirty="0" smtClean="0">
                <a:solidFill>
                  <a:srgbClr val="000099"/>
                </a:solidFill>
              </a:rPr>
            </a:br>
            <a:r>
              <a:rPr lang="es-MX" sz="4000" b="1" dirty="0" smtClean="0">
                <a:solidFill>
                  <a:srgbClr val="000099"/>
                </a:solidFill>
              </a:rPr>
              <a:t>nombre del docente: </a:t>
            </a:r>
            <a:r>
              <a:rPr lang="es-MX" sz="4000" dirty="0" smtClean="0">
                <a:solidFill>
                  <a:srgbClr val="000099"/>
                </a:solidFill>
              </a:rPr>
              <a:t>juan Carlos Espinoza</a:t>
            </a:r>
            <a:br>
              <a:rPr lang="es-MX" sz="4000" dirty="0" smtClean="0">
                <a:solidFill>
                  <a:srgbClr val="000099"/>
                </a:solidFill>
              </a:rPr>
            </a:br>
            <a:r>
              <a:rPr lang="es-MX" sz="4000" b="1" dirty="0" smtClean="0">
                <a:solidFill>
                  <a:srgbClr val="000099"/>
                </a:solidFill>
              </a:rPr>
              <a:t>Nombre: </a:t>
            </a:r>
            <a:r>
              <a:rPr lang="es-MX" sz="4000" dirty="0" smtClean="0">
                <a:solidFill>
                  <a:srgbClr val="000099"/>
                </a:solidFill>
              </a:rPr>
              <a:t>Maria de Jesús Sánchez guerreo</a:t>
            </a:r>
            <a:br>
              <a:rPr lang="es-MX" sz="4000" dirty="0" smtClean="0">
                <a:solidFill>
                  <a:srgbClr val="000099"/>
                </a:solidFill>
              </a:rPr>
            </a:br>
            <a:r>
              <a:rPr lang="es-MX" sz="4000" b="1" dirty="0" smtClean="0">
                <a:solidFill>
                  <a:srgbClr val="000099"/>
                </a:solidFill>
              </a:rPr>
              <a:t>carrera: </a:t>
            </a:r>
            <a:r>
              <a:rPr lang="es-MX" sz="4000" dirty="0" smtClean="0">
                <a:solidFill>
                  <a:srgbClr val="000099"/>
                </a:solidFill>
              </a:rPr>
              <a:t>ingeniería en sistemas computacionales</a:t>
            </a:r>
            <a:endParaRPr lang="es-MX" sz="4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0"/>
            <a:ext cx="12192000" cy="687065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5994" y="230532"/>
            <a:ext cx="9472545" cy="1117414"/>
          </a:xfrm>
        </p:spPr>
        <p:txBody>
          <a:bodyPr/>
          <a:lstStyle/>
          <a:p>
            <a:r>
              <a:rPr lang="es-MX" b="1" dirty="0" smtClean="0">
                <a:solidFill>
                  <a:srgbClr val="000099"/>
                </a:solidFill>
                <a:latin typeface="Arial Rounded MT Bold" panose="020F0704030504030204" pitchFamily="34" charset="0"/>
              </a:rPr>
              <a:t>FARMACIA “Mi Querido Enfermito”</a:t>
            </a:r>
            <a:endParaRPr lang="es-MX" b="1" dirty="0">
              <a:solidFill>
                <a:srgbClr val="000099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46" y="1244578"/>
            <a:ext cx="3333750" cy="21907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28600" y="3766401"/>
            <a:ext cx="237744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Categorías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179201" y="3763574"/>
            <a:ext cx="237744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Clientes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165760" y="3763574"/>
            <a:ext cx="237744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Productos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152319" y="3766401"/>
            <a:ext cx="237744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Empleados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0"/>
            <a:ext cx="12273458" cy="692130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2879" y="514429"/>
            <a:ext cx="5372725" cy="669117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Calibri" panose="020F0502020204030204" pitchFamily="34" charset="0"/>
              </a:rPr>
              <a:t>Nombre de la categoría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26380" y="525780"/>
            <a:ext cx="4617720" cy="761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4032117" y="2389422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Guardar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141220" y="2398256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Eliminar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802731" y="2389420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Editar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7813911" y="2398256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Cancelar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923014" y="2389421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Nuevo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28822"/>
              </p:ext>
            </p:extLst>
          </p:nvPr>
        </p:nvGraphicFramePr>
        <p:xfrm>
          <a:off x="250321" y="3840479"/>
          <a:ext cx="11614018" cy="256032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698619"/>
                <a:gridCol w="8915399"/>
              </a:tblGrid>
              <a:tr h="506437">
                <a:tc>
                  <a:txBody>
                    <a:bodyPr/>
                    <a:lstStyle/>
                    <a:p>
                      <a:r>
                        <a:rPr lang="es-MX" sz="2000" b="0" dirty="0" smtClean="0"/>
                        <a:t>Nombre de la categoría</a:t>
                      </a:r>
                      <a:endParaRPr lang="es-MX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4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4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4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347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Rectángulo 31"/>
          <p:cNvSpPr/>
          <p:nvPr/>
        </p:nvSpPr>
        <p:spPr>
          <a:xfrm>
            <a:off x="201362" y="2398256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Regresar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-545142" y="57280"/>
            <a:ext cx="3275464" cy="66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categorías</a:t>
            </a:r>
            <a:endParaRPr lang="es-MX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130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64594" y="2749379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Regresar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" y="314766"/>
            <a:ext cx="2971800" cy="669117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Calibri" panose="020F0502020204030204" pitchFamily="34" charset="0"/>
              </a:rPr>
              <a:t>Nombre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44526" y="1082242"/>
            <a:ext cx="2378634" cy="66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edad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5699" y="1767594"/>
            <a:ext cx="2634160" cy="66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genero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689860" y="314766"/>
            <a:ext cx="4617720" cy="624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89860" y="1082242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2689860" y="1804007"/>
            <a:ext cx="4617720" cy="596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7928182" y="2749379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Cancelar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037285" y="2739603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Nuevo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146388" y="2749379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Guardar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55491" y="2739604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Eliminar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960700" y="2749379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Editar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09708"/>
              </p:ext>
            </p:extLst>
          </p:nvPr>
        </p:nvGraphicFramePr>
        <p:xfrm>
          <a:off x="364594" y="3900601"/>
          <a:ext cx="11334603" cy="239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43"/>
                <a:gridCol w="3896859"/>
                <a:gridCol w="3778201"/>
              </a:tblGrid>
              <a:tr h="479722"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Edad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Genero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72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72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72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72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ítulo 1"/>
          <p:cNvSpPr txBox="1">
            <a:spLocks/>
          </p:cNvSpPr>
          <p:nvPr/>
        </p:nvSpPr>
        <p:spPr>
          <a:xfrm>
            <a:off x="-548640" y="-65199"/>
            <a:ext cx="2971800" cy="66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empleados</a:t>
            </a:r>
            <a:endParaRPr lang="es-MX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130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-7620" y="1027581"/>
            <a:ext cx="3002280" cy="623719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Calibri" panose="020F0502020204030204" pitchFamily="34" charset="0"/>
              </a:rPr>
              <a:t>Descripción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86062" y="310931"/>
            <a:ext cx="4800600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Nombre del medicamento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7482" y="1590187"/>
            <a:ext cx="3479979" cy="66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Precio de compra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91921" y="2916391"/>
            <a:ext cx="2702739" cy="66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presentación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097780" y="2328960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5097780" y="1667405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5097780" y="973664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5086662" y="331670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5086662" y="3006865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06365" y="2314720"/>
            <a:ext cx="3154056" cy="669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Precio de venta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86062" y="3849592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Regresar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155895" y="3880311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Editar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176401" y="3880311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Cancelar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196907" y="3880311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Nuevo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217413" y="3880311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Guardar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264843" y="3863340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Eliminar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10130"/>
              </p:ext>
            </p:extLst>
          </p:nvPr>
        </p:nvGraphicFramePr>
        <p:xfrm>
          <a:off x="343524" y="4999238"/>
          <a:ext cx="11550870" cy="147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496"/>
                <a:gridCol w="2011680"/>
                <a:gridCol w="2148840"/>
                <a:gridCol w="1834680"/>
                <a:gridCol w="2310174"/>
              </a:tblGrid>
              <a:tr h="492693"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Nombre del medicamento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Precio</a:t>
                      </a:r>
                      <a:r>
                        <a:rPr lang="es-MX" sz="2000" b="0" baseline="0" dirty="0" smtClean="0">
                          <a:solidFill>
                            <a:schemeClr val="tx1"/>
                          </a:solidFill>
                        </a:rPr>
                        <a:t> de compra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Precio de venta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Presentación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9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93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ítulo 1"/>
          <p:cNvSpPr txBox="1">
            <a:spLocks/>
          </p:cNvSpPr>
          <p:nvPr/>
        </p:nvSpPr>
        <p:spPr>
          <a:xfrm>
            <a:off x="-506267" y="-66389"/>
            <a:ext cx="3002280" cy="623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productos</a:t>
            </a:r>
            <a:endParaRPr lang="es-MX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130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85800" y="310931"/>
            <a:ext cx="2286000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Nombre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8744" y="918829"/>
            <a:ext cx="2400300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rfc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98744" y="2271946"/>
            <a:ext cx="3351864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teléfono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89872" y="1635120"/>
            <a:ext cx="3260736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dirección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98744" y="2959309"/>
            <a:ext cx="2955936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E-mail</a:t>
            </a:r>
            <a:endParaRPr lang="es-MX" sz="28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086662" y="331670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5086662" y="1010115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5086662" y="2275092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5086662" y="1612528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5086662" y="2933258"/>
            <a:ext cx="4617720" cy="525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86062" y="3849592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Regresar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026151" y="3829518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Editar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8073397" y="3829519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Cancelar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099226" y="3849592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Nuevo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131528" y="3829520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Guardar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203372" y="3829521"/>
            <a:ext cx="1738497" cy="8021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Eliminar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02156"/>
              </p:ext>
            </p:extLst>
          </p:nvPr>
        </p:nvGraphicFramePr>
        <p:xfrm>
          <a:off x="286062" y="4931977"/>
          <a:ext cx="11478585" cy="160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717"/>
                <a:gridCol w="2295717"/>
                <a:gridCol w="2295717"/>
                <a:gridCol w="2295717"/>
                <a:gridCol w="2295717"/>
              </a:tblGrid>
              <a:tr h="535712"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FFC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Dirección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Teléfono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b="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es-MX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71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571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ítulo 1"/>
          <p:cNvSpPr txBox="1">
            <a:spLocks/>
          </p:cNvSpPr>
          <p:nvPr/>
        </p:nvSpPr>
        <p:spPr>
          <a:xfrm>
            <a:off x="-261441" y="-33599"/>
            <a:ext cx="2103120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cliente</a:t>
            </a:r>
            <a:endParaRPr lang="es-MX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909" t="17449" r="32817" b="30507"/>
          <a:stretch/>
        </p:blipFill>
        <p:spPr>
          <a:xfrm>
            <a:off x="1442434" y="965914"/>
            <a:ext cx="9144000" cy="554242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102018" y="141170"/>
            <a:ext cx="3260736" cy="60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latin typeface="Calibri" panose="020F0502020204030204" pitchFamily="34" charset="0"/>
              </a:rPr>
              <a:t>Diagrama uml</a:t>
            </a:r>
            <a:endParaRPr lang="es-MX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388</TotalTime>
  <Words>88</Words>
  <Application>Microsoft Office PowerPoint</Application>
  <PresentationFormat>Panorámica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Tw Cen MT</vt:lpstr>
      <vt:lpstr>Gota</vt:lpstr>
      <vt:lpstr>Trabajo final farmacia “mi querido enfermito” unidad 3 materia: programación orientada a objetos nombre del docente: juan Carlos Espinoza Nombre: Maria de Jesús Sánchez guerreo carrera: ingeniería en sistemas computacionales</vt:lpstr>
      <vt:lpstr>FARMACIA “Mi Querido Enfermito”</vt:lpstr>
      <vt:lpstr>Nombre de la categoría</vt:lpstr>
      <vt:lpstr>Nombre</vt:lpstr>
      <vt:lpstr>Descripción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</dc:creator>
  <cp:lastModifiedBy>Maria</cp:lastModifiedBy>
  <cp:revision>10</cp:revision>
  <dcterms:created xsi:type="dcterms:W3CDTF">2018-03-09T02:04:30Z</dcterms:created>
  <dcterms:modified xsi:type="dcterms:W3CDTF">2018-03-09T12:33:40Z</dcterms:modified>
</cp:coreProperties>
</file>