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7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" y="1491103"/>
            <a:ext cx="2990850" cy="2809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6336" y="1259455"/>
            <a:ext cx="568571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chemeClr val="accent4"/>
                </a:solidFill>
                <a:effectLst/>
              </a:rPr>
              <a:t>Какво представлява шаблонът, който дефинира полета, </a:t>
            </a:r>
          </a:p>
          <a:p>
            <a:pPr algn="ctr"/>
            <a:r>
              <a:rPr lang="ru-RU" sz="3600" b="1" cap="none" spc="0" dirty="0" smtClean="0">
                <a:ln/>
                <a:solidFill>
                  <a:schemeClr val="accent4"/>
                </a:solidFill>
                <a:effectLst/>
              </a:rPr>
              <a:t>свойства, методи и конструктори?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405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2177" y="1121664"/>
            <a:ext cx="806394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Как наричаме екземпляр от класа, </a:t>
            </a:r>
          </a:p>
          <a:p>
            <a:pPr algn="ctr"/>
            <a:r>
              <a:rPr lang="ru-RU" sz="54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създаден чрез неговия конструктор?</a:t>
            </a:r>
            <a:endParaRPr lang="en-US" sz="54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95" y="452479"/>
            <a:ext cx="4863160" cy="47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6</cp:revision>
  <dcterms:created xsi:type="dcterms:W3CDTF">2025-01-19T13:52:56Z</dcterms:created>
  <dcterms:modified xsi:type="dcterms:W3CDTF">2025-01-19T15:13:50Z</dcterms:modified>
</cp:coreProperties>
</file>