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5"/>
    <p:restoredTop sz="95109"/>
  </p:normalViewPr>
  <p:slideViewPr>
    <p:cSldViewPr snapToGrid="0" snapToObjects="1">
      <p:cViewPr varScale="1">
        <p:scale>
          <a:sx n="84" d="100"/>
          <a:sy n="84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5C08-9694-DB41-9C9C-17677030EAF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32F-8E01-124A-A493-757AEA1B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1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5C08-9694-DB41-9C9C-17677030EAF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32F-8E01-124A-A493-757AEA1B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3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5C08-9694-DB41-9C9C-17677030EAF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32F-8E01-124A-A493-757AEA1B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5C08-9694-DB41-9C9C-17677030EAF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32F-8E01-124A-A493-757AEA1B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0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5C08-9694-DB41-9C9C-17677030EAF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32F-8E01-124A-A493-757AEA1B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5C08-9694-DB41-9C9C-17677030EAF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32F-8E01-124A-A493-757AEA1B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8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5C08-9694-DB41-9C9C-17677030EAF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32F-8E01-124A-A493-757AEA1B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2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5C08-9694-DB41-9C9C-17677030EAF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32F-8E01-124A-A493-757AEA1B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4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5C08-9694-DB41-9C9C-17677030EAF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32F-8E01-124A-A493-757AEA1B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0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5C08-9694-DB41-9C9C-17677030EAF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32F-8E01-124A-A493-757AEA1B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5C08-9694-DB41-9C9C-17677030EAF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1C32F-8E01-124A-A493-757AEA1B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55C08-9694-DB41-9C9C-17677030EAF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1C32F-8E01-124A-A493-757AEA1B9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32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5EFEAEC-9665-E14A-B122-400B50A553F7}"/>
              </a:ext>
            </a:extLst>
          </p:cNvPr>
          <p:cNvSpPr txBox="1"/>
          <p:nvPr/>
        </p:nvSpPr>
        <p:spPr>
          <a:xfrm>
            <a:off x="3318266" y="745939"/>
            <a:ext cx="2217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err="1">
                <a:solidFill>
                  <a:srgbClr val="C00000"/>
                </a:solidFill>
              </a:rPr>
              <a:t>Πάρτα</a:t>
            </a:r>
            <a:r>
              <a:rPr lang="el-GR" sz="3600" dirty="0">
                <a:solidFill>
                  <a:srgbClr val="C00000"/>
                </a:solidFill>
              </a:rPr>
              <a:t> όλα</a:t>
            </a:r>
            <a:endParaRPr lang="en-US" sz="3600" dirty="0">
              <a:solidFill>
                <a:srgbClr val="C0000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D649811-2556-CF4A-8E54-92FA9ED98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1" y="1740261"/>
            <a:ext cx="4127500" cy="4127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FD1E03E-8785-A74C-9D9F-F85A108B0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95" y="2046762"/>
            <a:ext cx="3779029" cy="35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90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F5EFEAEC-9665-E14A-B122-400B50A553F7}"/>
              </a:ext>
            </a:extLst>
          </p:cNvPr>
          <p:cNvSpPr txBox="1"/>
          <p:nvPr/>
        </p:nvSpPr>
        <p:spPr>
          <a:xfrm>
            <a:off x="2977413" y="684703"/>
            <a:ext cx="2865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err="1"/>
              <a:t>Αρχ</a:t>
            </a:r>
            <a:r>
              <a:rPr lang="en-US" sz="2400" dirty="0" err="1"/>
              <a:t>ή</a:t>
            </a:r>
            <a:r>
              <a:rPr lang="el-GR" sz="2400" dirty="0"/>
              <a:t> 2</a:t>
            </a:r>
            <a:r>
              <a:rPr lang="el-GR" sz="2400" baseline="30000" dirty="0"/>
              <a:t>ου</a:t>
            </a:r>
            <a:r>
              <a:rPr lang="el-GR" sz="2400" dirty="0"/>
              <a:t> γύρου:</a:t>
            </a:r>
          </a:p>
          <a:p>
            <a:pPr algn="ctr"/>
            <a:r>
              <a:rPr lang="el-GR" sz="2400" dirty="0">
                <a:solidFill>
                  <a:srgbClr val="C00000"/>
                </a:solidFill>
              </a:rPr>
              <a:t>όλοι βάζουν ένα</a:t>
            </a:r>
          </a:p>
        </p:txBody>
      </p:sp>
      <p:sp>
        <p:nvSpPr>
          <p:cNvPr id="35" name="Chord 34">
            <a:extLst>
              <a:ext uri="{FF2B5EF4-FFF2-40B4-BE49-F238E27FC236}">
                <a16:creationId xmlns:a16="http://schemas.microsoft.com/office/drawing/2014/main" id="{CE938328-75A2-AA46-BB83-670FF472EAC8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hord 35">
            <a:extLst>
              <a:ext uri="{FF2B5EF4-FFF2-40B4-BE49-F238E27FC236}">
                <a16:creationId xmlns:a16="http://schemas.microsoft.com/office/drawing/2014/main" id="{0825CC73-9184-7143-948C-2660E0281BDD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ord 36">
            <a:extLst>
              <a:ext uri="{FF2B5EF4-FFF2-40B4-BE49-F238E27FC236}">
                <a16:creationId xmlns:a16="http://schemas.microsoft.com/office/drawing/2014/main" id="{788142B7-8CAA-CC4C-AA94-87DEDA364394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ord 37">
            <a:extLst>
              <a:ext uri="{FF2B5EF4-FFF2-40B4-BE49-F238E27FC236}">
                <a16:creationId xmlns:a16="http://schemas.microsoft.com/office/drawing/2014/main" id="{2DDFF44B-CA1C-D642-92E9-8AE5B296735C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E0F590-06FD-3846-8C74-C8C6FC6D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42" y="2216168"/>
            <a:ext cx="232012" cy="2320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5D71D4-6AB6-4C47-82D4-1297FC1A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40" y="3841066"/>
            <a:ext cx="232012" cy="2320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82DE0D-48AE-0543-B7CF-8A41FA5A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27" y="2993686"/>
            <a:ext cx="232012" cy="2320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64E4C92-5597-A240-8E55-FCC751BB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88" y="2292960"/>
            <a:ext cx="232012" cy="2320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5B72F9-5758-904F-9FEC-940F3B5A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02" y="4553720"/>
            <a:ext cx="232012" cy="2320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FFA0285-E323-B74C-BD21-85F4355E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01" y="2553281"/>
            <a:ext cx="232012" cy="232012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41E19B47-2D19-0C4D-92CB-BEF1A33A71F1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4248FB-C12E-DD43-A615-B5D2BFBE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B85CF2A-A964-084A-BC62-7CC3DF46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7DAA32-1DA9-7647-8AA1-99F9ABCA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12D48E-9FE3-2A4D-8985-ABEB73A0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78" y="3904229"/>
            <a:ext cx="232012" cy="23201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F153ED2-9434-6341-9DBC-86E23DC7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19" y="3365448"/>
            <a:ext cx="232012" cy="2320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BFA2CC5-E7AE-7547-8748-B706A76D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96" y="4020235"/>
            <a:ext cx="232012" cy="23201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E179E1A-964D-354A-B5C6-0F7EF58C79F5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Α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2F5E2-23A0-7048-853E-1DC9840B246C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Β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7607A-405A-F647-A09B-18D00D7339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Γ</a:t>
            </a:r>
            <a:endParaRPr lang="en-US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F43071-FC1C-A34C-BE49-AD93406F9EE9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endParaRPr lang="en-US" sz="24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5283CB-E108-874E-919B-BFC0A243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26" y="3298271"/>
            <a:ext cx="232012" cy="23201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412D30B-33E0-B644-9A4A-9AD4B0ED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19" y="3045819"/>
            <a:ext cx="232012" cy="23201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6E966A6-25CF-054D-8E69-D3187B9D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15" y="4189199"/>
            <a:ext cx="232012" cy="2320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1B4B366-88B2-A947-B180-17717999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14" y="4311089"/>
            <a:ext cx="232012" cy="2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1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hord 34">
            <a:extLst>
              <a:ext uri="{FF2B5EF4-FFF2-40B4-BE49-F238E27FC236}">
                <a16:creationId xmlns:a16="http://schemas.microsoft.com/office/drawing/2014/main" id="{CE938328-75A2-AA46-BB83-670FF472EAC8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hord 35">
            <a:extLst>
              <a:ext uri="{FF2B5EF4-FFF2-40B4-BE49-F238E27FC236}">
                <a16:creationId xmlns:a16="http://schemas.microsoft.com/office/drawing/2014/main" id="{0825CC73-9184-7143-948C-2660E0281BDD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ord 36">
            <a:extLst>
              <a:ext uri="{FF2B5EF4-FFF2-40B4-BE49-F238E27FC236}">
                <a16:creationId xmlns:a16="http://schemas.microsoft.com/office/drawing/2014/main" id="{788142B7-8CAA-CC4C-AA94-87DEDA364394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ord 37">
            <a:extLst>
              <a:ext uri="{FF2B5EF4-FFF2-40B4-BE49-F238E27FC236}">
                <a16:creationId xmlns:a16="http://schemas.microsoft.com/office/drawing/2014/main" id="{2DDFF44B-CA1C-D642-92E9-8AE5B296735C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E0F590-06FD-3846-8C74-C8C6FC6D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42" y="2216168"/>
            <a:ext cx="232012" cy="2320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5D71D4-6AB6-4C47-82D4-1297FC1A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40" y="3841066"/>
            <a:ext cx="232012" cy="2320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82DE0D-48AE-0543-B7CF-8A41FA5A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27" y="2993686"/>
            <a:ext cx="232012" cy="2320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64E4C92-5597-A240-8E55-FCC751BB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88" y="2292960"/>
            <a:ext cx="232012" cy="2320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5B72F9-5758-904F-9FEC-940F3B5A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02" y="4553720"/>
            <a:ext cx="232012" cy="2320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FFA0285-E323-B74C-BD21-85F4355E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01" y="2553281"/>
            <a:ext cx="232012" cy="232012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41E19B47-2D19-0C4D-92CB-BEF1A33A71F1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4248FB-C12E-DD43-A615-B5D2BFBE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B85CF2A-A964-084A-BC62-7CC3DF46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7DAA32-1DA9-7647-8AA1-99F9ABCA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12D48E-9FE3-2A4D-8985-ABEB73A0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53" y="3578275"/>
            <a:ext cx="232012" cy="23201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F153ED2-9434-6341-9DBC-86E23DC7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19" y="3365448"/>
            <a:ext cx="232012" cy="2320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BFA2CC5-E7AE-7547-8748-B706A76D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96" y="4020235"/>
            <a:ext cx="232012" cy="23201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E179E1A-964D-354A-B5C6-0F7EF58C79F5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Α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2F5E2-23A0-7048-853E-1DC9840B246C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Β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7607A-405A-F647-A09B-18D00D7339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Γ</a:t>
            </a:r>
            <a:endParaRPr lang="en-US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F43071-FC1C-A34C-BE49-AD93406F9EE9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Δ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5283CB-E108-874E-919B-BFC0A243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26" y="3298271"/>
            <a:ext cx="232012" cy="23201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412D30B-33E0-B644-9A4A-9AD4B0ED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19" y="3045819"/>
            <a:ext cx="232012" cy="23201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6E966A6-25CF-054D-8E69-D3187B9D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15" y="4189199"/>
            <a:ext cx="232012" cy="2320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1B4B366-88B2-A947-B180-17717999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14" y="4311089"/>
            <a:ext cx="232012" cy="2320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B16C3D-15C0-5847-BC44-1573DD5EAACC}"/>
              </a:ext>
            </a:extLst>
          </p:cNvPr>
          <p:cNvSpPr txBox="1"/>
          <p:nvPr/>
        </p:nvSpPr>
        <p:spPr>
          <a:xfrm>
            <a:off x="1051560" y="307332"/>
            <a:ext cx="67360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Ο Δ γυρίζει τη σβούρα:</a:t>
            </a:r>
          </a:p>
          <a:p>
            <a:pPr algn="ctr"/>
            <a:r>
              <a:rPr lang="el-GR" sz="2400" dirty="0">
                <a:solidFill>
                  <a:srgbClr val="C00000"/>
                </a:solidFill>
              </a:rPr>
              <a:t>βάλε δύο</a:t>
            </a:r>
          </a:p>
          <a:p>
            <a:pPr algn="ctr"/>
            <a:r>
              <a:rPr lang="el-GR" sz="2400" dirty="0"/>
              <a:t>Δεν μπορεί: </a:t>
            </a:r>
            <a:r>
              <a:rPr lang="el-GR" sz="2400" dirty="0">
                <a:solidFill>
                  <a:srgbClr val="FF0000"/>
                </a:solidFill>
              </a:rPr>
              <a:t>βάζει </a:t>
            </a:r>
            <a:r>
              <a:rPr lang="el-GR" sz="2400">
                <a:solidFill>
                  <a:srgbClr val="FF0000"/>
                </a:solidFill>
              </a:rPr>
              <a:t>ένα και </a:t>
            </a:r>
            <a:r>
              <a:rPr lang="el-GR" sz="2400" dirty="0">
                <a:solidFill>
                  <a:srgbClr val="FF0000"/>
                </a:solidFill>
              </a:rPr>
              <a:t>βγαίνει από το παιχνίδι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5255B5-9E57-1141-9079-EF0802FCA41D}"/>
              </a:ext>
            </a:extLst>
          </p:cNvPr>
          <p:cNvCxnSpPr/>
          <p:nvPr/>
        </p:nvCxnSpPr>
        <p:spPr>
          <a:xfrm>
            <a:off x="2070605" y="4252247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6391EB-4897-434B-9C7C-D4AEF8233EFB}"/>
              </a:ext>
            </a:extLst>
          </p:cNvPr>
          <p:cNvCxnSpPr>
            <a:cxnSpLocks/>
          </p:cNvCxnSpPr>
          <p:nvPr/>
        </p:nvCxnSpPr>
        <p:spPr>
          <a:xfrm flipV="1">
            <a:off x="1954599" y="4305205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hord 34">
            <a:extLst>
              <a:ext uri="{FF2B5EF4-FFF2-40B4-BE49-F238E27FC236}">
                <a16:creationId xmlns:a16="http://schemas.microsoft.com/office/drawing/2014/main" id="{CE938328-75A2-AA46-BB83-670FF472EAC8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hord 35">
            <a:extLst>
              <a:ext uri="{FF2B5EF4-FFF2-40B4-BE49-F238E27FC236}">
                <a16:creationId xmlns:a16="http://schemas.microsoft.com/office/drawing/2014/main" id="{0825CC73-9184-7143-948C-2660E0281BDD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ord 36">
            <a:extLst>
              <a:ext uri="{FF2B5EF4-FFF2-40B4-BE49-F238E27FC236}">
                <a16:creationId xmlns:a16="http://schemas.microsoft.com/office/drawing/2014/main" id="{788142B7-8CAA-CC4C-AA94-87DEDA364394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ord 37">
            <a:extLst>
              <a:ext uri="{FF2B5EF4-FFF2-40B4-BE49-F238E27FC236}">
                <a16:creationId xmlns:a16="http://schemas.microsoft.com/office/drawing/2014/main" id="{2DDFF44B-CA1C-D642-92E9-8AE5B296735C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E0F590-06FD-3846-8C74-C8C6FC6D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42" y="2216168"/>
            <a:ext cx="232012" cy="2320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5D71D4-6AB6-4C47-82D4-1297FC1A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40" y="3841066"/>
            <a:ext cx="232012" cy="2320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82DE0D-48AE-0543-B7CF-8A41FA5A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27" y="2993686"/>
            <a:ext cx="232012" cy="2320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64E4C92-5597-A240-8E55-FCC751BB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88" y="2292960"/>
            <a:ext cx="232012" cy="2320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5B72F9-5758-904F-9FEC-940F3B5A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02" y="4553720"/>
            <a:ext cx="232012" cy="2320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FFA0285-E323-B74C-BD21-85F4355E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01" y="2553281"/>
            <a:ext cx="232012" cy="232012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41E19B47-2D19-0C4D-92CB-BEF1A33A71F1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4248FB-C12E-DD43-A615-B5D2BFBE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B85CF2A-A964-084A-BC62-7CC3DF46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7DAA32-1DA9-7647-8AA1-99F9ABCA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12D48E-9FE3-2A4D-8985-ABEB73A0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53" y="3578275"/>
            <a:ext cx="232012" cy="23201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F153ED2-9434-6341-9DBC-86E23DC7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19" y="3365448"/>
            <a:ext cx="232012" cy="2320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BFA2CC5-E7AE-7547-8748-B706A76D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96" y="4020235"/>
            <a:ext cx="232012" cy="23201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E179E1A-964D-354A-B5C6-0F7EF58C79F5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Α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2F5E2-23A0-7048-853E-1DC9840B246C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Β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7607A-405A-F647-A09B-18D00D7339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Γ</a:t>
            </a:r>
            <a:endParaRPr lang="en-US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F43071-FC1C-A34C-BE49-AD93406F9EE9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endParaRPr lang="en-US" sz="24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5283CB-E108-874E-919B-BFC0A243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26" y="3298271"/>
            <a:ext cx="232012" cy="23201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412D30B-33E0-B644-9A4A-9AD4B0ED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08" y="2566477"/>
            <a:ext cx="232012" cy="23201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6E966A6-25CF-054D-8E69-D3187B9D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15" y="4189199"/>
            <a:ext cx="232012" cy="2320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1B4B366-88B2-A947-B180-17717999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14" y="4311089"/>
            <a:ext cx="232012" cy="2320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B16C3D-15C0-5847-BC44-1573DD5EAACC}"/>
              </a:ext>
            </a:extLst>
          </p:cNvPr>
          <p:cNvSpPr txBox="1"/>
          <p:nvPr/>
        </p:nvSpPr>
        <p:spPr>
          <a:xfrm>
            <a:off x="1837167" y="715682"/>
            <a:ext cx="52859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Ο Α γυρίζει τη σβούρα:</a:t>
            </a:r>
          </a:p>
          <a:p>
            <a:pPr algn="ctr"/>
            <a:r>
              <a:rPr lang="el-GR" sz="2400" dirty="0">
                <a:solidFill>
                  <a:srgbClr val="C00000"/>
                </a:solidFill>
              </a:rPr>
              <a:t>πάρε ένα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5255B5-9E57-1141-9079-EF0802FCA41D}"/>
              </a:ext>
            </a:extLst>
          </p:cNvPr>
          <p:cNvCxnSpPr/>
          <p:nvPr/>
        </p:nvCxnSpPr>
        <p:spPr>
          <a:xfrm>
            <a:off x="2070605" y="4252247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6391EB-4897-434B-9C7C-D4AEF8233EFB}"/>
              </a:ext>
            </a:extLst>
          </p:cNvPr>
          <p:cNvCxnSpPr>
            <a:cxnSpLocks/>
          </p:cNvCxnSpPr>
          <p:nvPr/>
        </p:nvCxnSpPr>
        <p:spPr>
          <a:xfrm flipV="1">
            <a:off x="1954599" y="4305205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34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hord 34">
            <a:extLst>
              <a:ext uri="{FF2B5EF4-FFF2-40B4-BE49-F238E27FC236}">
                <a16:creationId xmlns:a16="http://schemas.microsoft.com/office/drawing/2014/main" id="{CE938328-75A2-AA46-BB83-670FF472EAC8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hord 35">
            <a:extLst>
              <a:ext uri="{FF2B5EF4-FFF2-40B4-BE49-F238E27FC236}">
                <a16:creationId xmlns:a16="http://schemas.microsoft.com/office/drawing/2014/main" id="{0825CC73-9184-7143-948C-2660E0281BDD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ord 36">
            <a:extLst>
              <a:ext uri="{FF2B5EF4-FFF2-40B4-BE49-F238E27FC236}">
                <a16:creationId xmlns:a16="http://schemas.microsoft.com/office/drawing/2014/main" id="{788142B7-8CAA-CC4C-AA94-87DEDA364394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ord 37">
            <a:extLst>
              <a:ext uri="{FF2B5EF4-FFF2-40B4-BE49-F238E27FC236}">
                <a16:creationId xmlns:a16="http://schemas.microsoft.com/office/drawing/2014/main" id="{2DDFF44B-CA1C-D642-92E9-8AE5B296735C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E0F590-06FD-3846-8C74-C8C6FC6D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098" y="3086388"/>
            <a:ext cx="232012" cy="2320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5D71D4-6AB6-4C47-82D4-1297FC1A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40" y="3841066"/>
            <a:ext cx="232012" cy="2320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82DE0D-48AE-0543-B7CF-8A41FA5A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27" y="2993686"/>
            <a:ext cx="232012" cy="2320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64E4C92-5597-A240-8E55-FCC751BB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88" y="2292960"/>
            <a:ext cx="232012" cy="2320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5B72F9-5758-904F-9FEC-940F3B5A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02" y="4553720"/>
            <a:ext cx="232012" cy="2320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FFA0285-E323-B74C-BD21-85F4355E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01" y="2553281"/>
            <a:ext cx="232012" cy="232012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41E19B47-2D19-0C4D-92CB-BEF1A33A71F1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4248FB-C12E-DD43-A615-B5D2BFBE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B85CF2A-A964-084A-BC62-7CC3DF46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7DAA32-1DA9-7647-8AA1-99F9ABCA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12D48E-9FE3-2A4D-8985-ABEB73A0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53" y="3578275"/>
            <a:ext cx="232012" cy="23201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F153ED2-9434-6341-9DBC-86E23DC7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019" y="3365448"/>
            <a:ext cx="232012" cy="2320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BFA2CC5-E7AE-7547-8748-B706A76D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96" y="4020235"/>
            <a:ext cx="232012" cy="23201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E179E1A-964D-354A-B5C6-0F7EF58C79F5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Α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2F5E2-23A0-7048-853E-1DC9840B246C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Β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7607A-405A-F647-A09B-18D00D7339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Γ</a:t>
            </a:r>
            <a:endParaRPr lang="en-US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F43071-FC1C-A34C-BE49-AD93406F9EE9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endParaRPr lang="en-US" sz="24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5283CB-E108-874E-919B-BFC0A243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826" y="3298271"/>
            <a:ext cx="232012" cy="23201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412D30B-33E0-B644-9A4A-9AD4B0ED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08" y="2566477"/>
            <a:ext cx="232012" cy="23201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6E966A6-25CF-054D-8E69-D3187B9D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15" y="4189199"/>
            <a:ext cx="232012" cy="2320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1B4B366-88B2-A947-B180-17717999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14" y="4311089"/>
            <a:ext cx="232012" cy="2320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B16C3D-15C0-5847-BC44-1573DD5EAACC}"/>
              </a:ext>
            </a:extLst>
          </p:cNvPr>
          <p:cNvSpPr txBox="1"/>
          <p:nvPr/>
        </p:nvSpPr>
        <p:spPr>
          <a:xfrm>
            <a:off x="1837167" y="715682"/>
            <a:ext cx="52859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Ο Β γυρίζει τη σβούρα:</a:t>
            </a:r>
          </a:p>
          <a:p>
            <a:pPr algn="ctr"/>
            <a:r>
              <a:rPr lang="el-GR" sz="2400" dirty="0">
                <a:solidFill>
                  <a:srgbClr val="C00000"/>
                </a:solidFill>
              </a:rPr>
              <a:t>βάλε ένα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5255B5-9E57-1141-9079-EF0802FCA41D}"/>
              </a:ext>
            </a:extLst>
          </p:cNvPr>
          <p:cNvCxnSpPr/>
          <p:nvPr/>
        </p:nvCxnSpPr>
        <p:spPr>
          <a:xfrm>
            <a:off x="2070605" y="4252247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6391EB-4897-434B-9C7C-D4AEF8233EFB}"/>
              </a:ext>
            </a:extLst>
          </p:cNvPr>
          <p:cNvCxnSpPr>
            <a:cxnSpLocks/>
          </p:cNvCxnSpPr>
          <p:nvPr/>
        </p:nvCxnSpPr>
        <p:spPr>
          <a:xfrm flipV="1">
            <a:off x="1954599" y="4305205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36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hord 34">
            <a:extLst>
              <a:ext uri="{FF2B5EF4-FFF2-40B4-BE49-F238E27FC236}">
                <a16:creationId xmlns:a16="http://schemas.microsoft.com/office/drawing/2014/main" id="{CE938328-75A2-AA46-BB83-670FF472EAC8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hord 35">
            <a:extLst>
              <a:ext uri="{FF2B5EF4-FFF2-40B4-BE49-F238E27FC236}">
                <a16:creationId xmlns:a16="http://schemas.microsoft.com/office/drawing/2014/main" id="{0825CC73-9184-7143-948C-2660E0281BDD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ord 36">
            <a:extLst>
              <a:ext uri="{FF2B5EF4-FFF2-40B4-BE49-F238E27FC236}">
                <a16:creationId xmlns:a16="http://schemas.microsoft.com/office/drawing/2014/main" id="{788142B7-8CAA-CC4C-AA94-87DEDA364394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ord 37">
            <a:extLst>
              <a:ext uri="{FF2B5EF4-FFF2-40B4-BE49-F238E27FC236}">
                <a16:creationId xmlns:a16="http://schemas.microsoft.com/office/drawing/2014/main" id="{2DDFF44B-CA1C-D642-92E9-8AE5B296735C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E0F590-06FD-3846-8C74-C8C6FC6D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023" y="3579018"/>
            <a:ext cx="232012" cy="2320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5D71D4-6AB6-4C47-82D4-1297FC1A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40" y="3841066"/>
            <a:ext cx="232012" cy="2320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82DE0D-48AE-0543-B7CF-8A41FA5A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02" y="4113465"/>
            <a:ext cx="232012" cy="2320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64E4C92-5597-A240-8E55-FCC751BB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88" y="2292960"/>
            <a:ext cx="232012" cy="2320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5B72F9-5758-904F-9FEC-940F3B5A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02" y="4553720"/>
            <a:ext cx="232012" cy="2320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FFA0285-E323-B74C-BD21-85F4355E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01" y="2553281"/>
            <a:ext cx="232012" cy="232012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41E19B47-2D19-0C4D-92CB-BEF1A33A71F1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4248FB-C12E-DD43-A615-B5D2BFBE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B85CF2A-A964-084A-BC62-7CC3DF46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7DAA32-1DA9-7647-8AA1-99F9ABCA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12D48E-9FE3-2A4D-8985-ABEB73A0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20" y="4671151"/>
            <a:ext cx="232012" cy="23201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F153ED2-9434-6341-9DBC-86E23DC7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981" y="4454035"/>
            <a:ext cx="232012" cy="2320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BFA2CC5-E7AE-7547-8748-B706A76D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96" y="4020235"/>
            <a:ext cx="232012" cy="23201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E179E1A-964D-354A-B5C6-0F7EF58C79F5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Α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2F5E2-23A0-7048-853E-1DC9840B246C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Β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7607A-405A-F647-A09B-18D00D7339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Γ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F43071-FC1C-A34C-BE49-AD93406F9EE9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endParaRPr lang="en-US" sz="24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5283CB-E108-874E-919B-BFC0A243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013" y="3802490"/>
            <a:ext cx="232012" cy="23201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412D30B-33E0-B644-9A4A-9AD4B0ED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08" y="2566477"/>
            <a:ext cx="232012" cy="23201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6E966A6-25CF-054D-8E69-D3187B9D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15" y="4189199"/>
            <a:ext cx="232012" cy="2320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1B4B366-88B2-A947-B180-17717999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14" y="4311089"/>
            <a:ext cx="232012" cy="23201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5255B5-9E57-1141-9079-EF0802FCA41D}"/>
              </a:ext>
            </a:extLst>
          </p:cNvPr>
          <p:cNvCxnSpPr/>
          <p:nvPr/>
        </p:nvCxnSpPr>
        <p:spPr>
          <a:xfrm>
            <a:off x="2070605" y="4252247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6391EB-4897-434B-9C7C-D4AEF8233EFB}"/>
              </a:ext>
            </a:extLst>
          </p:cNvPr>
          <p:cNvCxnSpPr>
            <a:cxnSpLocks/>
          </p:cNvCxnSpPr>
          <p:nvPr/>
        </p:nvCxnSpPr>
        <p:spPr>
          <a:xfrm flipV="1">
            <a:off x="1954599" y="4305205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02828E-076A-434B-8F5E-DEE56838D1E2}"/>
              </a:ext>
            </a:extLst>
          </p:cNvPr>
          <p:cNvSpPr txBox="1"/>
          <p:nvPr/>
        </p:nvSpPr>
        <p:spPr>
          <a:xfrm>
            <a:off x="1596789" y="307995"/>
            <a:ext cx="5431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Ο Γ γυρίζει τη σβούρα:</a:t>
            </a:r>
          </a:p>
          <a:p>
            <a:pPr algn="ctr"/>
            <a:r>
              <a:rPr lang="el-GR" sz="2400" dirty="0" err="1">
                <a:solidFill>
                  <a:srgbClr val="C00000"/>
                </a:solidFill>
              </a:rPr>
              <a:t>πάρτα</a:t>
            </a:r>
            <a:r>
              <a:rPr lang="el-GR" sz="2400" dirty="0">
                <a:solidFill>
                  <a:srgbClr val="C00000"/>
                </a:solidFill>
              </a:rPr>
              <a:t> όλα</a:t>
            </a:r>
          </a:p>
          <a:p>
            <a:pPr algn="ctr"/>
            <a:r>
              <a:rPr lang="el-GR" sz="2400" dirty="0"/>
              <a:t>Τέλος γύρου: ο Β βγαίνει από το παιχνίδι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B6575B-A022-6E41-8253-D063C6555D7A}"/>
              </a:ext>
            </a:extLst>
          </p:cNvPr>
          <p:cNvCxnSpPr/>
          <p:nvPr/>
        </p:nvCxnSpPr>
        <p:spPr>
          <a:xfrm>
            <a:off x="5469442" y="1774973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30D892-3CA8-0642-B00A-977DCFC12D4A}"/>
              </a:ext>
            </a:extLst>
          </p:cNvPr>
          <p:cNvCxnSpPr>
            <a:cxnSpLocks/>
          </p:cNvCxnSpPr>
          <p:nvPr/>
        </p:nvCxnSpPr>
        <p:spPr>
          <a:xfrm flipV="1">
            <a:off x="5353436" y="1827931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07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hord 34">
            <a:extLst>
              <a:ext uri="{FF2B5EF4-FFF2-40B4-BE49-F238E27FC236}">
                <a16:creationId xmlns:a16="http://schemas.microsoft.com/office/drawing/2014/main" id="{CE938328-75A2-AA46-BB83-670FF472EAC8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hord 35">
            <a:extLst>
              <a:ext uri="{FF2B5EF4-FFF2-40B4-BE49-F238E27FC236}">
                <a16:creationId xmlns:a16="http://schemas.microsoft.com/office/drawing/2014/main" id="{0825CC73-9184-7143-948C-2660E0281BDD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ord 36">
            <a:extLst>
              <a:ext uri="{FF2B5EF4-FFF2-40B4-BE49-F238E27FC236}">
                <a16:creationId xmlns:a16="http://schemas.microsoft.com/office/drawing/2014/main" id="{788142B7-8CAA-CC4C-AA94-87DEDA364394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ord 37">
            <a:extLst>
              <a:ext uri="{FF2B5EF4-FFF2-40B4-BE49-F238E27FC236}">
                <a16:creationId xmlns:a16="http://schemas.microsoft.com/office/drawing/2014/main" id="{2DDFF44B-CA1C-D642-92E9-8AE5B296735C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E0F590-06FD-3846-8C74-C8C6FC6D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330" y="3210672"/>
            <a:ext cx="232012" cy="2320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5D71D4-6AB6-4C47-82D4-1297FC1A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40" y="3841066"/>
            <a:ext cx="232012" cy="2320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82DE0D-48AE-0543-B7CF-8A41FA5A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02" y="4113465"/>
            <a:ext cx="232012" cy="2320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64E4C92-5597-A240-8E55-FCC751BB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88" y="2292960"/>
            <a:ext cx="232012" cy="2320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5B72F9-5758-904F-9FEC-940F3B5A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02" y="4553720"/>
            <a:ext cx="232012" cy="2320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FFA0285-E323-B74C-BD21-85F4355E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01" y="2553281"/>
            <a:ext cx="232012" cy="232012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41E19B47-2D19-0C4D-92CB-BEF1A33A71F1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4248FB-C12E-DD43-A615-B5D2BFBE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B85CF2A-A964-084A-BC62-7CC3DF46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7DAA32-1DA9-7647-8AA1-99F9ABCA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12D48E-9FE3-2A4D-8985-ABEB73A0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20" y="4671151"/>
            <a:ext cx="232012" cy="23201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F153ED2-9434-6341-9DBC-86E23DC7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981" y="4454035"/>
            <a:ext cx="232012" cy="2320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BFA2CC5-E7AE-7547-8748-B706A76D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96" y="4020235"/>
            <a:ext cx="232012" cy="23201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E179E1A-964D-354A-B5C6-0F7EF58C79F5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Α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2F5E2-23A0-7048-853E-1DC9840B246C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Β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7607A-405A-F647-A09B-18D00D7339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Γ</a:t>
            </a:r>
            <a:endParaRPr lang="en-US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F43071-FC1C-A34C-BE49-AD93406F9EE9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endParaRPr lang="en-US" sz="24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5283CB-E108-874E-919B-BFC0A243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013" y="3802490"/>
            <a:ext cx="232012" cy="23201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412D30B-33E0-B644-9A4A-9AD4B0ED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523" y="3246392"/>
            <a:ext cx="232012" cy="23201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6E966A6-25CF-054D-8E69-D3187B9D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15" y="4189199"/>
            <a:ext cx="232012" cy="2320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1B4B366-88B2-A947-B180-17717999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14" y="4311089"/>
            <a:ext cx="232012" cy="23201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5255B5-9E57-1141-9079-EF0802FCA41D}"/>
              </a:ext>
            </a:extLst>
          </p:cNvPr>
          <p:cNvCxnSpPr/>
          <p:nvPr/>
        </p:nvCxnSpPr>
        <p:spPr>
          <a:xfrm>
            <a:off x="2070605" y="4252247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6391EB-4897-434B-9C7C-D4AEF8233EFB}"/>
              </a:ext>
            </a:extLst>
          </p:cNvPr>
          <p:cNvCxnSpPr>
            <a:cxnSpLocks/>
          </p:cNvCxnSpPr>
          <p:nvPr/>
        </p:nvCxnSpPr>
        <p:spPr>
          <a:xfrm flipV="1">
            <a:off x="1954599" y="4305205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B6575B-A022-6E41-8253-D063C6555D7A}"/>
              </a:ext>
            </a:extLst>
          </p:cNvPr>
          <p:cNvCxnSpPr/>
          <p:nvPr/>
        </p:nvCxnSpPr>
        <p:spPr>
          <a:xfrm>
            <a:off x="5469442" y="1774973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30D892-3CA8-0642-B00A-977DCFC12D4A}"/>
              </a:ext>
            </a:extLst>
          </p:cNvPr>
          <p:cNvCxnSpPr>
            <a:cxnSpLocks/>
          </p:cNvCxnSpPr>
          <p:nvPr/>
        </p:nvCxnSpPr>
        <p:spPr>
          <a:xfrm flipV="1">
            <a:off x="5353436" y="1827931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4A94874-EF83-AA40-B933-270456CDCBD2}"/>
              </a:ext>
            </a:extLst>
          </p:cNvPr>
          <p:cNvSpPr txBox="1"/>
          <p:nvPr/>
        </p:nvSpPr>
        <p:spPr>
          <a:xfrm>
            <a:off x="2977413" y="684703"/>
            <a:ext cx="2865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err="1"/>
              <a:t>Αρχ</a:t>
            </a:r>
            <a:r>
              <a:rPr lang="en-US" sz="2400" dirty="0" err="1"/>
              <a:t>ή</a:t>
            </a:r>
            <a:r>
              <a:rPr lang="el-GR" sz="2400" dirty="0"/>
              <a:t> 3</a:t>
            </a:r>
            <a:r>
              <a:rPr lang="el-GR" sz="2400" baseline="30000" dirty="0"/>
              <a:t>ου</a:t>
            </a:r>
            <a:r>
              <a:rPr lang="el-GR" sz="2400" dirty="0"/>
              <a:t> γύρου:</a:t>
            </a:r>
          </a:p>
          <a:p>
            <a:pPr algn="ctr"/>
            <a:r>
              <a:rPr lang="el-GR" sz="2400" dirty="0">
                <a:solidFill>
                  <a:srgbClr val="C00000"/>
                </a:solidFill>
              </a:rPr>
              <a:t>όλοι βάζουν ένα</a:t>
            </a:r>
          </a:p>
        </p:txBody>
      </p:sp>
    </p:spTree>
    <p:extLst>
      <p:ext uri="{BB962C8B-B14F-4D97-AF65-F5344CB8AC3E}">
        <p14:creationId xmlns:p14="http://schemas.microsoft.com/office/powerpoint/2010/main" val="2481381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hord 34">
            <a:extLst>
              <a:ext uri="{FF2B5EF4-FFF2-40B4-BE49-F238E27FC236}">
                <a16:creationId xmlns:a16="http://schemas.microsoft.com/office/drawing/2014/main" id="{CE938328-75A2-AA46-BB83-670FF472EAC8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hord 35">
            <a:extLst>
              <a:ext uri="{FF2B5EF4-FFF2-40B4-BE49-F238E27FC236}">
                <a16:creationId xmlns:a16="http://schemas.microsoft.com/office/drawing/2014/main" id="{0825CC73-9184-7143-948C-2660E0281BDD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ord 36">
            <a:extLst>
              <a:ext uri="{FF2B5EF4-FFF2-40B4-BE49-F238E27FC236}">
                <a16:creationId xmlns:a16="http://schemas.microsoft.com/office/drawing/2014/main" id="{788142B7-8CAA-CC4C-AA94-87DEDA364394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ord 37">
            <a:extLst>
              <a:ext uri="{FF2B5EF4-FFF2-40B4-BE49-F238E27FC236}">
                <a16:creationId xmlns:a16="http://schemas.microsoft.com/office/drawing/2014/main" id="{2DDFF44B-CA1C-D642-92E9-8AE5B296735C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E0F590-06FD-3846-8C74-C8C6FC6D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330" y="3210672"/>
            <a:ext cx="232012" cy="2320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5D71D4-6AB6-4C47-82D4-1297FC1A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40" y="3841066"/>
            <a:ext cx="232012" cy="2320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82DE0D-48AE-0543-B7CF-8A41FA5A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02" y="4113465"/>
            <a:ext cx="232012" cy="2320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64E4C92-5597-A240-8E55-FCC751BB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24" y="2935541"/>
            <a:ext cx="232012" cy="2320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5B72F9-5758-904F-9FEC-940F3B5A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02" y="4553720"/>
            <a:ext cx="232012" cy="2320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FFA0285-E323-B74C-BD21-85F4355E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120" y="3014380"/>
            <a:ext cx="232012" cy="232012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41E19B47-2D19-0C4D-92CB-BEF1A33A71F1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4248FB-C12E-DD43-A615-B5D2BFBE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B85CF2A-A964-084A-BC62-7CC3DF46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7DAA32-1DA9-7647-8AA1-99F9ABCA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12D48E-9FE3-2A4D-8985-ABEB73A0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20" y="4671151"/>
            <a:ext cx="232012" cy="23201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F153ED2-9434-6341-9DBC-86E23DC7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981" y="4454035"/>
            <a:ext cx="232012" cy="2320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BFA2CC5-E7AE-7547-8748-B706A76D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96" y="4020235"/>
            <a:ext cx="232012" cy="23201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E179E1A-964D-354A-B5C6-0F7EF58C79F5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Α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2F5E2-23A0-7048-853E-1DC9840B246C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Β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7607A-405A-F647-A09B-18D00D7339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Γ</a:t>
            </a:r>
            <a:endParaRPr lang="en-US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F43071-FC1C-A34C-BE49-AD93406F9EE9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endParaRPr lang="en-US" sz="24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5283CB-E108-874E-919B-BFC0A243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013" y="3802490"/>
            <a:ext cx="232012" cy="23201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412D30B-33E0-B644-9A4A-9AD4B0ED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523" y="3246392"/>
            <a:ext cx="232012" cy="23201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6E966A6-25CF-054D-8E69-D3187B9D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15" y="4189199"/>
            <a:ext cx="232012" cy="2320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1B4B366-88B2-A947-B180-17717999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14" y="4311089"/>
            <a:ext cx="232012" cy="23201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5255B5-9E57-1141-9079-EF0802FCA41D}"/>
              </a:ext>
            </a:extLst>
          </p:cNvPr>
          <p:cNvCxnSpPr/>
          <p:nvPr/>
        </p:nvCxnSpPr>
        <p:spPr>
          <a:xfrm>
            <a:off x="2070605" y="4252247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6391EB-4897-434B-9C7C-D4AEF8233EFB}"/>
              </a:ext>
            </a:extLst>
          </p:cNvPr>
          <p:cNvCxnSpPr>
            <a:cxnSpLocks/>
          </p:cNvCxnSpPr>
          <p:nvPr/>
        </p:nvCxnSpPr>
        <p:spPr>
          <a:xfrm flipV="1">
            <a:off x="1954599" y="4305205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B6575B-A022-6E41-8253-D063C6555D7A}"/>
              </a:ext>
            </a:extLst>
          </p:cNvPr>
          <p:cNvCxnSpPr/>
          <p:nvPr/>
        </p:nvCxnSpPr>
        <p:spPr>
          <a:xfrm>
            <a:off x="5469442" y="1774973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30D892-3CA8-0642-B00A-977DCFC12D4A}"/>
              </a:ext>
            </a:extLst>
          </p:cNvPr>
          <p:cNvCxnSpPr>
            <a:cxnSpLocks/>
          </p:cNvCxnSpPr>
          <p:nvPr/>
        </p:nvCxnSpPr>
        <p:spPr>
          <a:xfrm flipV="1">
            <a:off x="5353436" y="1827931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49ED27A-5906-434B-8F41-76FBA3FC7225}"/>
              </a:ext>
            </a:extLst>
          </p:cNvPr>
          <p:cNvSpPr txBox="1"/>
          <p:nvPr/>
        </p:nvSpPr>
        <p:spPr>
          <a:xfrm>
            <a:off x="1837167" y="715682"/>
            <a:ext cx="52859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Ο Α γυρίζει τη σβούρα:</a:t>
            </a:r>
          </a:p>
          <a:p>
            <a:pPr algn="ctr"/>
            <a:r>
              <a:rPr lang="el-GR" sz="2400" dirty="0">
                <a:solidFill>
                  <a:srgbClr val="C00000"/>
                </a:solidFill>
              </a:rPr>
              <a:t>βάλε δύο</a:t>
            </a:r>
          </a:p>
        </p:txBody>
      </p:sp>
    </p:spTree>
    <p:extLst>
      <p:ext uri="{BB962C8B-B14F-4D97-AF65-F5344CB8AC3E}">
        <p14:creationId xmlns:p14="http://schemas.microsoft.com/office/powerpoint/2010/main" val="657116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hord 34">
            <a:extLst>
              <a:ext uri="{FF2B5EF4-FFF2-40B4-BE49-F238E27FC236}">
                <a16:creationId xmlns:a16="http://schemas.microsoft.com/office/drawing/2014/main" id="{CE938328-75A2-AA46-BB83-670FF472EAC8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hord 35">
            <a:extLst>
              <a:ext uri="{FF2B5EF4-FFF2-40B4-BE49-F238E27FC236}">
                <a16:creationId xmlns:a16="http://schemas.microsoft.com/office/drawing/2014/main" id="{0825CC73-9184-7143-948C-2660E0281BDD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ord 36">
            <a:extLst>
              <a:ext uri="{FF2B5EF4-FFF2-40B4-BE49-F238E27FC236}">
                <a16:creationId xmlns:a16="http://schemas.microsoft.com/office/drawing/2014/main" id="{788142B7-8CAA-CC4C-AA94-87DEDA364394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ord 37">
            <a:extLst>
              <a:ext uri="{FF2B5EF4-FFF2-40B4-BE49-F238E27FC236}">
                <a16:creationId xmlns:a16="http://schemas.microsoft.com/office/drawing/2014/main" id="{2DDFF44B-CA1C-D642-92E9-8AE5B296735C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E0F590-06FD-3846-8C74-C8C6FC6D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330" y="3210672"/>
            <a:ext cx="232012" cy="2320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5D71D4-6AB6-4C47-82D4-1297FC1A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89" y="3130386"/>
            <a:ext cx="232012" cy="2320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82DE0D-48AE-0543-B7CF-8A41FA5A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02" y="4113465"/>
            <a:ext cx="232012" cy="2320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64E4C92-5597-A240-8E55-FCC751BB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24" y="2935541"/>
            <a:ext cx="232012" cy="2320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5B72F9-5758-904F-9FEC-940F3B5A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02" y="4553720"/>
            <a:ext cx="232012" cy="2320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FFA0285-E323-B74C-BD21-85F4355E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120" y="3014380"/>
            <a:ext cx="232012" cy="232012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41E19B47-2D19-0C4D-92CB-BEF1A33A71F1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4248FB-C12E-DD43-A615-B5D2BFBE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B85CF2A-A964-084A-BC62-7CC3DF46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7DAA32-1DA9-7647-8AA1-99F9ABCA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12D48E-9FE3-2A4D-8985-ABEB73A0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20" y="4671151"/>
            <a:ext cx="232012" cy="23201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F153ED2-9434-6341-9DBC-86E23DC7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981" y="4454035"/>
            <a:ext cx="232012" cy="2320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BFA2CC5-E7AE-7547-8748-B706A76D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96" y="4020235"/>
            <a:ext cx="232012" cy="23201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E179E1A-964D-354A-B5C6-0F7EF58C79F5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Α</a:t>
            </a:r>
            <a:endParaRPr lang="en-US" sz="2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2F5E2-23A0-7048-853E-1DC9840B246C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Β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7607A-405A-F647-A09B-18D00D7339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Γ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F43071-FC1C-A34C-BE49-AD93406F9EE9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endParaRPr lang="en-US" sz="24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5283CB-E108-874E-919B-BFC0A243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52" y="3517823"/>
            <a:ext cx="232012" cy="23201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412D30B-33E0-B644-9A4A-9AD4B0ED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523" y="3246392"/>
            <a:ext cx="232012" cy="23201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6E966A6-25CF-054D-8E69-D3187B9D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15" y="4189199"/>
            <a:ext cx="232012" cy="2320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1B4B366-88B2-A947-B180-17717999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14" y="4311089"/>
            <a:ext cx="232012" cy="23201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5255B5-9E57-1141-9079-EF0802FCA41D}"/>
              </a:ext>
            </a:extLst>
          </p:cNvPr>
          <p:cNvCxnSpPr/>
          <p:nvPr/>
        </p:nvCxnSpPr>
        <p:spPr>
          <a:xfrm>
            <a:off x="2070605" y="4252247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6391EB-4897-434B-9C7C-D4AEF8233EFB}"/>
              </a:ext>
            </a:extLst>
          </p:cNvPr>
          <p:cNvCxnSpPr>
            <a:cxnSpLocks/>
          </p:cNvCxnSpPr>
          <p:nvPr/>
        </p:nvCxnSpPr>
        <p:spPr>
          <a:xfrm flipV="1">
            <a:off x="1954599" y="4305205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B6575B-A022-6E41-8253-D063C6555D7A}"/>
              </a:ext>
            </a:extLst>
          </p:cNvPr>
          <p:cNvCxnSpPr/>
          <p:nvPr/>
        </p:nvCxnSpPr>
        <p:spPr>
          <a:xfrm>
            <a:off x="5469442" y="1774973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30D892-3CA8-0642-B00A-977DCFC12D4A}"/>
              </a:ext>
            </a:extLst>
          </p:cNvPr>
          <p:cNvCxnSpPr>
            <a:cxnSpLocks/>
          </p:cNvCxnSpPr>
          <p:nvPr/>
        </p:nvCxnSpPr>
        <p:spPr>
          <a:xfrm flipV="1">
            <a:off x="5353436" y="1827931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49ED27A-5906-434B-8F41-76FBA3FC7225}"/>
              </a:ext>
            </a:extLst>
          </p:cNvPr>
          <p:cNvSpPr txBox="1"/>
          <p:nvPr/>
        </p:nvSpPr>
        <p:spPr>
          <a:xfrm>
            <a:off x="1837167" y="715682"/>
            <a:ext cx="52859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Ο Γ γυρίζει τη σβούρα:</a:t>
            </a:r>
          </a:p>
          <a:p>
            <a:pPr algn="ctr"/>
            <a:r>
              <a:rPr lang="el-GR" sz="2400" dirty="0">
                <a:solidFill>
                  <a:srgbClr val="C00000"/>
                </a:solidFill>
              </a:rPr>
              <a:t>βάλε δύο</a:t>
            </a:r>
          </a:p>
        </p:txBody>
      </p:sp>
    </p:spTree>
    <p:extLst>
      <p:ext uri="{BB962C8B-B14F-4D97-AF65-F5344CB8AC3E}">
        <p14:creationId xmlns:p14="http://schemas.microsoft.com/office/powerpoint/2010/main" val="880773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hord 34">
            <a:extLst>
              <a:ext uri="{FF2B5EF4-FFF2-40B4-BE49-F238E27FC236}">
                <a16:creationId xmlns:a16="http://schemas.microsoft.com/office/drawing/2014/main" id="{CE938328-75A2-AA46-BB83-670FF472EAC8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hord 35">
            <a:extLst>
              <a:ext uri="{FF2B5EF4-FFF2-40B4-BE49-F238E27FC236}">
                <a16:creationId xmlns:a16="http://schemas.microsoft.com/office/drawing/2014/main" id="{0825CC73-9184-7143-948C-2660E0281BDD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ord 36">
            <a:extLst>
              <a:ext uri="{FF2B5EF4-FFF2-40B4-BE49-F238E27FC236}">
                <a16:creationId xmlns:a16="http://schemas.microsoft.com/office/drawing/2014/main" id="{788142B7-8CAA-CC4C-AA94-87DEDA364394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ord 37">
            <a:extLst>
              <a:ext uri="{FF2B5EF4-FFF2-40B4-BE49-F238E27FC236}">
                <a16:creationId xmlns:a16="http://schemas.microsoft.com/office/drawing/2014/main" id="{2DDFF44B-CA1C-D642-92E9-8AE5B296735C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E0F590-06FD-3846-8C74-C8C6FC6D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330" y="3210672"/>
            <a:ext cx="232012" cy="2320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5D71D4-6AB6-4C47-82D4-1297FC1A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889" y="3130386"/>
            <a:ext cx="232012" cy="2320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82DE0D-48AE-0543-B7CF-8A41FA5A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02" y="4113465"/>
            <a:ext cx="232012" cy="2320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64E4C92-5597-A240-8E55-FCC751BB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24" y="2935541"/>
            <a:ext cx="232012" cy="2320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5B72F9-5758-904F-9FEC-940F3B5A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02" y="4553720"/>
            <a:ext cx="232012" cy="2320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FFA0285-E323-B74C-BD21-85F4355E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120" y="3014380"/>
            <a:ext cx="232012" cy="232012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41E19B47-2D19-0C4D-92CB-BEF1A33A71F1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4248FB-C12E-DD43-A615-B5D2BFBE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B85CF2A-A964-084A-BC62-7CC3DF46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7DAA32-1DA9-7647-8AA1-99F9ABCA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12D48E-9FE3-2A4D-8985-ABEB73A0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20" y="4671151"/>
            <a:ext cx="232012" cy="23201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F153ED2-9434-6341-9DBC-86E23DC7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981" y="4454035"/>
            <a:ext cx="232012" cy="2320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BFA2CC5-E7AE-7547-8748-B706A76D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96" y="4020235"/>
            <a:ext cx="232012" cy="23201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E179E1A-964D-354A-B5C6-0F7EF58C79F5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Α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2F5E2-23A0-7048-853E-1DC9840B246C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Β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7607A-405A-F647-A09B-18D00D7339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Γ</a:t>
            </a:r>
            <a:endParaRPr lang="en-US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F43071-FC1C-A34C-BE49-AD93406F9EE9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endParaRPr lang="en-US" sz="24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5283CB-E108-874E-919B-BFC0A243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52" y="3517823"/>
            <a:ext cx="232012" cy="23201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412D30B-33E0-B644-9A4A-9AD4B0ED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523" y="3246392"/>
            <a:ext cx="232012" cy="23201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6E966A6-25CF-054D-8E69-D3187B9D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15" y="4189199"/>
            <a:ext cx="232012" cy="2320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1B4B366-88B2-A947-B180-17717999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14" y="4311089"/>
            <a:ext cx="232012" cy="23201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5255B5-9E57-1141-9079-EF0802FCA41D}"/>
              </a:ext>
            </a:extLst>
          </p:cNvPr>
          <p:cNvCxnSpPr/>
          <p:nvPr/>
        </p:nvCxnSpPr>
        <p:spPr>
          <a:xfrm>
            <a:off x="2070605" y="4252247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6391EB-4897-434B-9C7C-D4AEF8233EFB}"/>
              </a:ext>
            </a:extLst>
          </p:cNvPr>
          <p:cNvCxnSpPr>
            <a:cxnSpLocks/>
          </p:cNvCxnSpPr>
          <p:nvPr/>
        </p:nvCxnSpPr>
        <p:spPr>
          <a:xfrm flipV="1">
            <a:off x="1954599" y="4305205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B6575B-A022-6E41-8253-D063C6555D7A}"/>
              </a:ext>
            </a:extLst>
          </p:cNvPr>
          <p:cNvCxnSpPr/>
          <p:nvPr/>
        </p:nvCxnSpPr>
        <p:spPr>
          <a:xfrm>
            <a:off x="5469442" y="1774973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30D892-3CA8-0642-B00A-977DCFC12D4A}"/>
              </a:ext>
            </a:extLst>
          </p:cNvPr>
          <p:cNvCxnSpPr>
            <a:cxnSpLocks/>
          </p:cNvCxnSpPr>
          <p:nvPr/>
        </p:nvCxnSpPr>
        <p:spPr>
          <a:xfrm flipV="1">
            <a:off x="5353436" y="1827931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A6D2708-581C-9E4A-9357-ABFCC3E2C1E3}"/>
              </a:ext>
            </a:extLst>
          </p:cNvPr>
          <p:cNvSpPr txBox="1"/>
          <p:nvPr/>
        </p:nvSpPr>
        <p:spPr>
          <a:xfrm>
            <a:off x="1825782" y="307332"/>
            <a:ext cx="528598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Ο Α γυρίζει τη σβούρα:</a:t>
            </a:r>
          </a:p>
          <a:p>
            <a:pPr algn="ctr"/>
            <a:r>
              <a:rPr lang="el-GR" sz="2400" dirty="0">
                <a:solidFill>
                  <a:srgbClr val="C00000"/>
                </a:solidFill>
              </a:rPr>
              <a:t>βάλε ένα</a:t>
            </a:r>
          </a:p>
          <a:p>
            <a:pPr algn="ctr"/>
            <a:r>
              <a:rPr lang="el-GR" sz="2400" dirty="0"/>
              <a:t>Δεν μπορεί: </a:t>
            </a:r>
            <a:r>
              <a:rPr lang="el-GR" sz="2400" dirty="0">
                <a:solidFill>
                  <a:srgbClr val="FF0000"/>
                </a:solidFill>
              </a:rPr>
              <a:t>βγαίνει από το παιχνίδι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2A37CC-1E5A-4948-9F48-45C6C3498130}"/>
              </a:ext>
            </a:extLst>
          </p:cNvPr>
          <p:cNvCxnSpPr/>
          <p:nvPr/>
        </p:nvCxnSpPr>
        <p:spPr>
          <a:xfrm>
            <a:off x="2080332" y="1774973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30D587F-CE9A-9F4F-B688-FF542176780E}"/>
              </a:ext>
            </a:extLst>
          </p:cNvPr>
          <p:cNvCxnSpPr>
            <a:cxnSpLocks/>
          </p:cNvCxnSpPr>
          <p:nvPr/>
        </p:nvCxnSpPr>
        <p:spPr>
          <a:xfrm flipV="1">
            <a:off x="1964326" y="1827931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709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hord 34">
            <a:extLst>
              <a:ext uri="{FF2B5EF4-FFF2-40B4-BE49-F238E27FC236}">
                <a16:creationId xmlns:a16="http://schemas.microsoft.com/office/drawing/2014/main" id="{CE938328-75A2-AA46-BB83-670FF472EAC8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hord 35">
            <a:extLst>
              <a:ext uri="{FF2B5EF4-FFF2-40B4-BE49-F238E27FC236}">
                <a16:creationId xmlns:a16="http://schemas.microsoft.com/office/drawing/2014/main" id="{0825CC73-9184-7143-948C-2660E0281BDD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hord 36">
            <a:extLst>
              <a:ext uri="{FF2B5EF4-FFF2-40B4-BE49-F238E27FC236}">
                <a16:creationId xmlns:a16="http://schemas.microsoft.com/office/drawing/2014/main" id="{788142B7-8CAA-CC4C-AA94-87DEDA364394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hord 37">
            <a:extLst>
              <a:ext uri="{FF2B5EF4-FFF2-40B4-BE49-F238E27FC236}">
                <a16:creationId xmlns:a16="http://schemas.microsoft.com/office/drawing/2014/main" id="{2DDFF44B-CA1C-D642-92E9-8AE5B296735C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E0F590-06FD-3846-8C74-C8C6FC6DF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911" y="3553511"/>
            <a:ext cx="232012" cy="23201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5D71D4-6AB6-4C47-82D4-1297FC1A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69" y="3657743"/>
            <a:ext cx="232012" cy="2320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282DE0D-48AE-0543-B7CF-8A41FA5A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02" y="4113465"/>
            <a:ext cx="232012" cy="23201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64E4C92-5597-A240-8E55-FCC751BB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512" y="3762112"/>
            <a:ext cx="232012" cy="23201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5B72F9-5758-904F-9FEC-940F3B5A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02" y="4553720"/>
            <a:ext cx="232012" cy="23201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FFA0285-E323-B74C-BD21-85F4355E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177" y="4252247"/>
            <a:ext cx="232012" cy="232012"/>
          </a:xfrm>
          <a:prstGeom prst="rect">
            <a:avLst/>
          </a:pr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41E19B47-2D19-0C4D-92CB-BEF1A33A71F1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D4248FB-C12E-DD43-A615-B5D2BFBE4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B85CF2A-A964-084A-BC62-7CC3DF46B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47DAA32-1DA9-7647-8AA1-99F9ABCA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312D48E-9FE3-2A4D-8985-ABEB73A0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320" y="4671151"/>
            <a:ext cx="232012" cy="23201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F153ED2-9434-6341-9DBC-86E23DC7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981" y="4454035"/>
            <a:ext cx="232012" cy="2320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BFA2CC5-E7AE-7547-8748-B706A76D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96" y="4020235"/>
            <a:ext cx="232012" cy="23201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E179E1A-964D-354A-B5C6-0F7EF58C79F5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Α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92F5E2-23A0-7048-853E-1DC9840B246C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Β</a:t>
            </a:r>
            <a:endParaRPr lang="en-US" sz="2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7607A-405A-F647-A09B-18D00D7339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Γ</a:t>
            </a:r>
            <a:endParaRPr lang="en-US" sz="2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F43071-FC1C-A34C-BE49-AD93406F9EE9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endParaRPr lang="en-US" sz="24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5283CB-E108-874E-919B-BFC0A2439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09" y="3832354"/>
            <a:ext cx="232012" cy="23201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412D30B-33E0-B644-9A4A-9AD4B0ED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992" y="3503339"/>
            <a:ext cx="232012" cy="23201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6E966A6-25CF-054D-8E69-D3187B9D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15" y="4189199"/>
            <a:ext cx="232012" cy="232012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1B4B366-88B2-A947-B180-177179993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14" y="4311089"/>
            <a:ext cx="232012" cy="23201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5255B5-9E57-1141-9079-EF0802FCA41D}"/>
              </a:ext>
            </a:extLst>
          </p:cNvPr>
          <p:cNvCxnSpPr/>
          <p:nvPr/>
        </p:nvCxnSpPr>
        <p:spPr>
          <a:xfrm>
            <a:off x="2070605" y="4252247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6391EB-4897-434B-9C7C-D4AEF8233EFB}"/>
              </a:ext>
            </a:extLst>
          </p:cNvPr>
          <p:cNvCxnSpPr>
            <a:cxnSpLocks/>
          </p:cNvCxnSpPr>
          <p:nvPr/>
        </p:nvCxnSpPr>
        <p:spPr>
          <a:xfrm flipV="1">
            <a:off x="1954599" y="4305205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B6575B-A022-6E41-8253-D063C6555D7A}"/>
              </a:ext>
            </a:extLst>
          </p:cNvPr>
          <p:cNvCxnSpPr/>
          <p:nvPr/>
        </p:nvCxnSpPr>
        <p:spPr>
          <a:xfrm>
            <a:off x="5469442" y="1774973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C30D892-3CA8-0642-B00A-977DCFC12D4A}"/>
              </a:ext>
            </a:extLst>
          </p:cNvPr>
          <p:cNvCxnSpPr>
            <a:cxnSpLocks/>
          </p:cNvCxnSpPr>
          <p:nvPr/>
        </p:nvCxnSpPr>
        <p:spPr>
          <a:xfrm flipV="1">
            <a:off x="5353436" y="1827931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A6D2708-581C-9E4A-9357-ABFCC3E2C1E3}"/>
              </a:ext>
            </a:extLst>
          </p:cNvPr>
          <p:cNvSpPr txBox="1"/>
          <p:nvPr/>
        </p:nvSpPr>
        <p:spPr>
          <a:xfrm>
            <a:off x="1825782" y="307332"/>
            <a:ext cx="528598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Τέλος παιχνιδιού:</a:t>
            </a:r>
          </a:p>
          <a:p>
            <a:pPr algn="ctr"/>
            <a:r>
              <a:rPr lang="el-GR" sz="2400" dirty="0">
                <a:solidFill>
                  <a:srgbClr val="FF0000"/>
                </a:solidFill>
              </a:rPr>
              <a:t>Ο Γ είναι ο νικητής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2A37CC-1E5A-4948-9F48-45C6C3498130}"/>
              </a:ext>
            </a:extLst>
          </p:cNvPr>
          <p:cNvCxnSpPr/>
          <p:nvPr/>
        </p:nvCxnSpPr>
        <p:spPr>
          <a:xfrm>
            <a:off x="2080332" y="1774973"/>
            <a:ext cx="1344395" cy="898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30D587F-CE9A-9F4F-B688-FF542176780E}"/>
              </a:ext>
            </a:extLst>
          </p:cNvPr>
          <p:cNvCxnSpPr>
            <a:cxnSpLocks/>
          </p:cNvCxnSpPr>
          <p:nvPr/>
        </p:nvCxnSpPr>
        <p:spPr>
          <a:xfrm flipV="1">
            <a:off x="1964326" y="1827931"/>
            <a:ext cx="1369828" cy="816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F91BBC-64C6-F24D-9CA2-179109E1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712" y="-66332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7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5826CA55-067B-794C-86A6-73E40B7754D6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3E32E648-9153-2E4F-84E0-085DC772884F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C8CB7007-B19C-6A4D-9E29-7A6732C91E0D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14278824-4BEE-F141-8936-78FA7DCAA2E8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024EE-1208-1449-B637-A2AE4227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42" y="2216168"/>
            <a:ext cx="232012" cy="232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FFB00-E113-724C-9E75-C69921362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38" y="2395864"/>
            <a:ext cx="232012" cy="232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E727EB-7C0E-0042-857B-420958FF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834" y="2575560"/>
            <a:ext cx="232012" cy="2320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2A1BEA-8427-CF43-A155-F4FBCC70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98" y="2763420"/>
            <a:ext cx="232012" cy="232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AB7567-D680-7E40-B1D3-EB241033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88" y="2292960"/>
            <a:ext cx="232012" cy="232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3725E-B22B-0B47-BDBD-1E13F6FF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718" y="2457259"/>
            <a:ext cx="232012" cy="2320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2E6648-BDCA-8B41-9CB6-FE1B9763C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456" y="2693820"/>
            <a:ext cx="232012" cy="232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55472C-D649-BB44-BEA9-0CA28831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01" y="2553281"/>
            <a:ext cx="232012" cy="2320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FB0A46-5104-C448-9D1E-359EB8C70DA0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190A28-BC21-8448-9056-24E9DA7E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61BB86-4101-3546-B2CC-E6695BA7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0B3E43-6669-B942-8B62-6F1A286E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E981F2-368C-4746-B779-90AF47025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899" y="4213778"/>
            <a:ext cx="232012" cy="2320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007AB1-21B1-AA40-9764-60D21917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78" y="3904229"/>
            <a:ext cx="232012" cy="2320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601DC6-F612-864A-9993-3F653D03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89" y="4124746"/>
            <a:ext cx="232012" cy="2320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54F3A36-DA24-5940-AABE-2B5148B3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56" y="4328934"/>
            <a:ext cx="232012" cy="2320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E5468E-4709-BF43-9920-E4194BEC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634" y="4451481"/>
            <a:ext cx="232012" cy="2320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EFEAEC-9665-E14A-B122-400B50A553F7}"/>
              </a:ext>
            </a:extLst>
          </p:cNvPr>
          <p:cNvSpPr txBox="1"/>
          <p:nvPr/>
        </p:nvSpPr>
        <p:spPr>
          <a:xfrm>
            <a:off x="4019722" y="645731"/>
            <a:ext cx="814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err="1"/>
              <a:t>Αρχ</a:t>
            </a:r>
            <a:r>
              <a:rPr lang="en-US" sz="2400" dirty="0" err="1"/>
              <a:t>ή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EDB707-1775-5341-904B-F08EDAE791F9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Α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57227F-7D1B-D240-AFF3-684761AB4551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Β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F91027-44B9-3E49-9245-221D8322D5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Γ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16BD94-316A-F44A-A2A7-0CDBE586708E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274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5826CA55-067B-794C-86A6-73E40B7754D6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3E32E648-9153-2E4F-84E0-085DC772884F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C8CB7007-B19C-6A4D-9E29-7A6732C91E0D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14278824-4BEE-F141-8936-78FA7DCAA2E8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024EE-1208-1449-B637-A2AE4227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42" y="2216168"/>
            <a:ext cx="232012" cy="232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FFB00-E113-724C-9E75-C69921362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38" y="2395864"/>
            <a:ext cx="232012" cy="232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E727EB-7C0E-0042-857B-420958FF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834" y="2575560"/>
            <a:ext cx="232012" cy="232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AB7567-D680-7E40-B1D3-EB241033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88" y="2292960"/>
            <a:ext cx="232012" cy="232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3725E-B22B-0B47-BDBD-1E13F6FF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718" y="2457259"/>
            <a:ext cx="232012" cy="232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55472C-D649-BB44-BEA9-0CA28831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01" y="2553281"/>
            <a:ext cx="232012" cy="2320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FB0A46-5104-C448-9D1E-359EB8C70DA0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190A28-BC21-8448-9056-24E9DA7E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61BB86-4101-3546-B2CC-E6695BA7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0B3E43-6669-B942-8B62-6F1A286E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007AB1-21B1-AA40-9764-60D21917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78" y="3904229"/>
            <a:ext cx="232012" cy="2320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601DC6-F612-864A-9993-3F653D03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89" y="4124746"/>
            <a:ext cx="232012" cy="2320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54F3A36-DA24-5940-AABE-2B5148B3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56" y="4328934"/>
            <a:ext cx="232012" cy="2320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EFEAEC-9665-E14A-B122-400B50A553F7}"/>
              </a:ext>
            </a:extLst>
          </p:cNvPr>
          <p:cNvSpPr txBox="1"/>
          <p:nvPr/>
        </p:nvSpPr>
        <p:spPr>
          <a:xfrm>
            <a:off x="2977413" y="684703"/>
            <a:ext cx="2865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err="1"/>
              <a:t>Αρχ</a:t>
            </a:r>
            <a:r>
              <a:rPr lang="en-US" sz="2400" dirty="0" err="1"/>
              <a:t>ή</a:t>
            </a:r>
            <a:r>
              <a:rPr lang="el-GR" sz="2400" dirty="0"/>
              <a:t> 1</a:t>
            </a:r>
            <a:r>
              <a:rPr lang="el-GR" sz="2400" baseline="30000" dirty="0"/>
              <a:t>ου</a:t>
            </a:r>
            <a:r>
              <a:rPr lang="el-GR" sz="2400" dirty="0"/>
              <a:t> γύρου:</a:t>
            </a:r>
          </a:p>
          <a:p>
            <a:pPr algn="ctr"/>
            <a:r>
              <a:rPr lang="el-GR" sz="2400" dirty="0">
                <a:solidFill>
                  <a:srgbClr val="C00000"/>
                </a:solidFill>
              </a:rPr>
              <a:t>όλοι βάζουν ένα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EDB707-1775-5341-904B-F08EDAE791F9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Α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57227F-7D1B-D240-AFF3-684761AB4551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Β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F91027-44B9-3E49-9245-221D8322D5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Γ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16BD94-316A-F44A-A2A7-0CDBE586708E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endParaRPr lang="en-US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018F1DA-A674-AE4E-A827-3AFFCC8E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230" y="3198591"/>
            <a:ext cx="232012" cy="2320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1CCE94-DF10-4B42-83C4-49CC9F9A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41" y="3194861"/>
            <a:ext cx="232012" cy="2320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051A90-A8A9-3443-986C-62C37F7A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172" y="3481549"/>
            <a:ext cx="232012" cy="2320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76BE68B-8DB2-644F-A3C1-6F5ABB3A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41" y="3477819"/>
            <a:ext cx="232012" cy="2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5826CA55-067B-794C-86A6-73E40B7754D6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3E32E648-9153-2E4F-84E0-085DC772884F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C8CB7007-B19C-6A4D-9E29-7A6732C91E0D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14278824-4BEE-F141-8936-78FA7DCAA2E8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024EE-1208-1449-B637-A2AE4227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42" y="2216168"/>
            <a:ext cx="232012" cy="232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FFB00-E113-724C-9E75-C69921362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38" y="2395864"/>
            <a:ext cx="232012" cy="232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E727EB-7C0E-0042-857B-420958FF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26" y="3310867"/>
            <a:ext cx="232012" cy="232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AB7567-D680-7E40-B1D3-EB241033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88" y="2292960"/>
            <a:ext cx="232012" cy="232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3725E-B22B-0B47-BDBD-1E13F6FF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718" y="2457259"/>
            <a:ext cx="232012" cy="232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55472C-D649-BB44-BEA9-0CA28831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01" y="2553281"/>
            <a:ext cx="232012" cy="2320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FB0A46-5104-C448-9D1E-359EB8C70DA0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190A28-BC21-8448-9056-24E9DA7E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61BB86-4101-3546-B2CC-E6695BA7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0B3E43-6669-B942-8B62-6F1A286E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007AB1-21B1-AA40-9764-60D21917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78" y="3904229"/>
            <a:ext cx="232012" cy="2320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601DC6-F612-864A-9993-3F653D03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89" y="4124746"/>
            <a:ext cx="232012" cy="2320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54F3A36-DA24-5940-AABE-2B5148B3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56" y="4328934"/>
            <a:ext cx="232012" cy="2320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EFEAEC-9665-E14A-B122-400B50A553F7}"/>
              </a:ext>
            </a:extLst>
          </p:cNvPr>
          <p:cNvSpPr txBox="1"/>
          <p:nvPr/>
        </p:nvSpPr>
        <p:spPr>
          <a:xfrm>
            <a:off x="2070605" y="311570"/>
            <a:ext cx="4581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Ο Β κληρώνεται να αρχίσει πρώτος</a:t>
            </a:r>
          </a:p>
          <a:p>
            <a:pPr algn="ctr"/>
            <a:r>
              <a:rPr lang="el-GR" sz="2400" dirty="0"/>
              <a:t>Ο Β γυρίζει τη σβούρα:</a:t>
            </a:r>
          </a:p>
          <a:p>
            <a:pPr algn="ctr"/>
            <a:r>
              <a:rPr lang="el-GR" sz="2400" dirty="0">
                <a:solidFill>
                  <a:srgbClr val="C00000"/>
                </a:solidFill>
              </a:rPr>
              <a:t>βάλε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EDB707-1775-5341-904B-F08EDAE791F9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Α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57227F-7D1B-D240-AFF3-684761AB4551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Β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F91027-44B9-3E49-9245-221D8322D5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Γ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16BD94-316A-F44A-A2A7-0CDBE586708E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endParaRPr lang="en-US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018F1DA-A674-AE4E-A827-3AFFCC8E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230" y="3198591"/>
            <a:ext cx="232012" cy="2320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1CCE94-DF10-4B42-83C4-49CC9F9A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41" y="3194861"/>
            <a:ext cx="232012" cy="2320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051A90-A8A9-3443-986C-62C37F7A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172" y="3481549"/>
            <a:ext cx="232012" cy="2320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76BE68B-8DB2-644F-A3C1-6F5ABB3A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41" y="3477819"/>
            <a:ext cx="232012" cy="2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7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5826CA55-067B-794C-86A6-73E40B7754D6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3E32E648-9153-2E4F-84E0-085DC772884F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C8CB7007-B19C-6A4D-9E29-7A6732C91E0D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14278824-4BEE-F141-8936-78FA7DCAA2E8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024EE-1208-1449-B637-A2AE4227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42" y="2216168"/>
            <a:ext cx="232012" cy="232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FFB00-E113-724C-9E75-C69921362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38" y="2395864"/>
            <a:ext cx="232012" cy="232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E727EB-7C0E-0042-857B-420958FF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26" y="3310867"/>
            <a:ext cx="232012" cy="232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AB7567-D680-7E40-B1D3-EB241033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88" y="2292960"/>
            <a:ext cx="232012" cy="232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3725E-B22B-0B47-BDBD-1E13F6FF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718" y="2457259"/>
            <a:ext cx="232012" cy="232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55472C-D649-BB44-BEA9-0CA28831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01" y="2553281"/>
            <a:ext cx="232012" cy="2320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FB0A46-5104-C448-9D1E-359EB8C70DA0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190A28-BC21-8448-9056-24E9DA7E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61BB86-4101-3546-B2CC-E6695BA7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0B3E43-6669-B942-8B62-6F1A286E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007AB1-21B1-AA40-9764-60D21917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78" y="3904229"/>
            <a:ext cx="232012" cy="2320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601DC6-F612-864A-9993-3F653D03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89" y="4124746"/>
            <a:ext cx="232012" cy="2320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54F3A36-DA24-5940-AABE-2B5148B3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56" y="4328934"/>
            <a:ext cx="232012" cy="2320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EFEAEC-9665-E14A-B122-400B50A553F7}"/>
              </a:ext>
            </a:extLst>
          </p:cNvPr>
          <p:cNvSpPr txBox="1"/>
          <p:nvPr/>
        </p:nvSpPr>
        <p:spPr>
          <a:xfrm>
            <a:off x="2748434" y="684703"/>
            <a:ext cx="319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Ο Γ γυρίζει τη σβούρα:</a:t>
            </a:r>
          </a:p>
          <a:p>
            <a:pPr algn="ctr"/>
            <a:r>
              <a:rPr lang="el-GR" sz="2400" dirty="0">
                <a:solidFill>
                  <a:srgbClr val="C00000"/>
                </a:solidFill>
              </a:rPr>
              <a:t>πάρε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EDB707-1775-5341-904B-F08EDAE791F9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Α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57227F-7D1B-D240-AFF3-684761AB4551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Β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F91027-44B9-3E49-9245-221D8322D5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Γ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16BD94-316A-F44A-A2A7-0CDBE586708E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endParaRPr lang="en-US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018F1DA-A674-AE4E-A827-3AFFCC8E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230" y="3198591"/>
            <a:ext cx="232012" cy="2320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1CCE94-DF10-4B42-83C4-49CC9F9A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41" y="3194861"/>
            <a:ext cx="232012" cy="2320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051A90-A8A9-3443-986C-62C37F7A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15" y="4189199"/>
            <a:ext cx="232012" cy="2320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76BE68B-8DB2-644F-A3C1-6F5ABB3A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03" y="4460630"/>
            <a:ext cx="232012" cy="2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1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5826CA55-067B-794C-86A6-73E40B7754D6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3E32E648-9153-2E4F-84E0-085DC772884F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C8CB7007-B19C-6A4D-9E29-7A6732C91E0D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14278824-4BEE-F141-8936-78FA7DCAA2E8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024EE-1208-1449-B637-A2AE4227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42" y="2216168"/>
            <a:ext cx="232012" cy="232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FFB00-E113-724C-9E75-C69921362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453" y="3463702"/>
            <a:ext cx="232012" cy="232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E727EB-7C0E-0042-857B-420958FF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26" y="3310867"/>
            <a:ext cx="232012" cy="232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AB7567-D680-7E40-B1D3-EB241033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88" y="2292960"/>
            <a:ext cx="232012" cy="232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3725E-B22B-0B47-BDBD-1E13F6FF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53" y="2960820"/>
            <a:ext cx="232012" cy="232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55472C-D649-BB44-BEA9-0CA28831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01" y="2553281"/>
            <a:ext cx="232012" cy="2320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FB0A46-5104-C448-9D1E-359EB8C70DA0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190A28-BC21-8448-9056-24E9DA7E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61BB86-4101-3546-B2CC-E6695BA7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0B3E43-6669-B942-8B62-6F1A286E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007AB1-21B1-AA40-9764-60D21917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78" y="3904229"/>
            <a:ext cx="232012" cy="2320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601DC6-F612-864A-9993-3F653D03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89" y="4124746"/>
            <a:ext cx="232012" cy="2320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54F3A36-DA24-5940-AABE-2B5148B3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79" y="3678977"/>
            <a:ext cx="232012" cy="2320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EFEAEC-9665-E14A-B122-400B50A553F7}"/>
              </a:ext>
            </a:extLst>
          </p:cNvPr>
          <p:cNvSpPr txBox="1"/>
          <p:nvPr/>
        </p:nvSpPr>
        <p:spPr>
          <a:xfrm>
            <a:off x="2748434" y="684703"/>
            <a:ext cx="319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Ο Δ γυρίζει τη σβούρα:</a:t>
            </a:r>
          </a:p>
          <a:p>
            <a:pPr algn="ctr"/>
            <a:r>
              <a:rPr lang="el-GR" sz="2400" dirty="0">
                <a:solidFill>
                  <a:srgbClr val="C00000"/>
                </a:solidFill>
              </a:rPr>
              <a:t>βάλτε όλοι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EDB707-1775-5341-904B-F08EDAE791F9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Α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57227F-7D1B-D240-AFF3-684761AB4551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Β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F91027-44B9-3E49-9245-221D8322D5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Γ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16BD94-316A-F44A-A2A7-0CDBE586708E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Δ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018F1DA-A674-AE4E-A827-3AFFCC8E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230" y="3198591"/>
            <a:ext cx="232012" cy="2320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1CCE94-DF10-4B42-83C4-49CC9F9A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41" y="3194861"/>
            <a:ext cx="232012" cy="2320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051A90-A8A9-3443-986C-62C37F7A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15" y="4189199"/>
            <a:ext cx="232012" cy="2320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76BE68B-8DB2-644F-A3C1-6F5ABB3A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441" y="3473532"/>
            <a:ext cx="232012" cy="2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8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5826CA55-067B-794C-86A6-73E40B7754D6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3E32E648-9153-2E4F-84E0-085DC772884F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C8CB7007-B19C-6A4D-9E29-7A6732C91E0D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14278824-4BEE-F141-8936-78FA7DCAA2E8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024EE-1208-1449-B637-A2AE4227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42" y="2216168"/>
            <a:ext cx="232012" cy="232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FFB00-E113-724C-9E75-C69921362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453" y="3463702"/>
            <a:ext cx="232012" cy="232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E727EB-7C0E-0042-857B-420958FF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726" y="3310867"/>
            <a:ext cx="232012" cy="232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AB7567-D680-7E40-B1D3-EB241033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88" y="2292960"/>
            <a:ext cx="232012" cy="232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3725E-B22B-0B47-BDBD-1E13F6FF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53" y="2960820"/>
            <a:ext cx="232012" cy="232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55472C-D649-BB44-BEA9-0CA28831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01" y="2553281"/>
            <a:ext cx="232012" cy="2320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FB0A46-5104-C448-9D1E-359EB8C70DA0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190A28-BC21-8448-9056-24E9DA7E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61BB86-4101-3546-B2CC-E6695BA7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0B3E43-6669-B942-8B62-6F1A286E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007AB1-21B1-AA40-9764-60D21917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78" y="3904229"/>
            <a:ext cx="232012" cy="2320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601DC6-F612-864A-9993-3F653D03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89" y="4124746"/>
            <a:ext cx="232012" cy="2320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54F3A36-DA24-5940-AABE-2B5148B3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79" y="3678977"/>
            <a:ext cx="232012" cy="2320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EFEAEC-9665-E14A-B122-400B50A553F7}"/>
              </a:ext>
            </a:extLst>
          </p:cNvPr>
          <p:cNvSpPr txBox="1"/>
          <p:nvPr/>
        </p:nvSpPr>
        <p:spPr>
          <a:xfrm>
            <a:off x="2748434" y="684703"/>
            <a:ext cx="319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Ο Α γυρίζει τη σβούρα:</a:t>
            </a:r>
          </a:p>
          <a:p>
            <a:pPr algn="ctr"/>
            <a:r>
              <a:rPr lang="el-GR" sz="2400" dirty="0">
                <a:solidFill>
                  <a:srgbClr val="C00000"/>
                </a:solidFill>
              </a:rPr>
              <a:t>πάρε ένα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EDB707-1775-5341-904B-F08EDAE791F9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Α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57227F-7D1B-D240-AFF3-684761AB4551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Β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F91027-44B9-3E49-9245-221D8322D5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Γ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16BD94-316A-F44A-A2A7-0CDBE586708E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endParaRPr lang="en-US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018F1DA-A674-AE4E-A827-3AFFCC8E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230" y="3198591"/>
            <a:ext cx="232012" cy="2320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1CCE94-DF10-4B42-83C4-49CC9F9A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37" y="2553281"/>
            <a:ext cx="232012" cy="2320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051A90-A8A9-3443-986C-62C37F7A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15" y="4189199"/>
            <a:ext cx="232012" cy="2320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76BE68B-8DB2-644F-A3C1-6F5ABB3A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441" y="3473532"/>
            <a:ext cx="232012" cy="2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0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5826CA55-067B-794C-86A6-73E40B7754D6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3E32E648-9153-2E4F-84E0-085DC772884F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C8CB7007-B19C-6A4D-9E29-7A6732C91E0D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14278824-4BEE-F141-8936-78FA7DCAA2E8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024EE-1208-1449-B637-A2AE4227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42" y="2216168"/>
            <a:ext cx="232012" cy="232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FFB00-E113-724C-9E75-C69921362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453" y="3463702"/>
            <a:ext cx="232012" cy="232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E727EB-7C0E-0042-857B-420958FF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732" y="2463154"/>
            <a:ext cx="232012" cy="232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AB7567-D680-7E40-B1D3-EB241033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88" y="2292960"/>
            <a:ext cx="232012" cy="232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3725E-B22B-0B47-BDBD-1E13F6FF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53" y="2960820"/>
            <a:ext cx="232012" cy="232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55472C-D649-BB44-BEA9-0CA28831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01" y="2553281"/>
            <a:ext cx="232012" cy="2320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FB0A46-5104-C448-9D1E-359EB8C70DA0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190A28-BC21-8448-9056-24E9DA7E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61BB86-4101-3546-B2CC-E6695BA7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0B3E43-6669-B942-8B62-6F1A286E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007AB1-21B1-AA40-9764-60D21917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78" y="3904229"/>
            <a:ext cx="232012" cy="2320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601DC6-F612-864A-9993-3F653D03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89" y="4124746"/>
            <a:ext cx="232012" cy="2320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54F3A36-DA24-5940-AABE-2B5148B3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379" y="3678977"/>
            <a:ext cx="232012" cy="2320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EFEAEC-9665-E14A-B122-400B50A553F7}"/>
              </a:ext>
            </a:extLst>
          </p:cNvPr>
          <p:cNvSpPr txBox="1"/>
          <p:nvPr/>
        </p:nvSpPr>
        <p:spPr>
          <a:xfrm>
            <a:off x="2748434" y="684703"/>
            <a:ext cx="3192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Ο Β γυρίζει τη σβούρα:</a:t>
            </a:r>
          </a:p>
          <a:p>
            <a:pPr algn="ctr"/>
            <a:r>
              <a:rPr lang="el-GR" sz="2400" dirty="0">
                <a:solidFill>
                  <a:srgbClr val="C00000"/>
                </a:solidFill>
              </a:rPr>
              <a:t>πάρε ένα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EDB707-1775-5341-904B-F08EDAE791F9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Α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57227F-7D1B-D240-AFF3-684761AB4551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Β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F91027-44B9-3E49-9245-221D8322D5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Γ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16BD94-316A-F44A-A2A7-0CDBE586708E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endParaRPr lang="en-US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018F1DA-A674-AE4E-A827-3AFFCC8E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230" y="3198591"/>
            <a:ext cx="232012" cy="2320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1CCE94-DF10-4B42-83C4-49CC9F9A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37" y="2553281"/>
            <a:ext cx="232012" cy="2320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051A90-A8A9-3443-986C-62C37F7A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15" y="4189199"/>
            <a:ext cx="232012" cy="2320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76BE68B-8DB2-644F-A3C1-6F5ABB3A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441" y="3473532"/>
            <a:ext cx="232012" cy="2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4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5826CA55-067B-794C-86A6-73E40B7754D6}"/>
              </a:ext>
            </a:extLst>
          </p:cNvPr>
          <p:cNvSpPr/>
          <p:nvPr/>
        </p:nvSpPr>
        <p:spPr>
          <a:xfrm rot="3680885">
            <a:off x="2296553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ord 5">
            <a:extLst>
              <a:ext uri="{FF2B5EF4-FFF2-40B4-BE49-F238E27FC236}">
                <a16:creationId xmlns:a16="http://schemas.microsoft.com/office/drawing/2014/main" id="{3E32E648-9153-2E4F-84E0-085DC772884F}"/>
              </a:ext>
            </a:extLst>
          </p:cNvPr>
          <p:cNvSpPr/>
          <p:nvPr/>
        </p:nvSpPr>
        <p:spPr>
          <a:xfrm rot="17919115" flipH="1">
            <a:off x="5463397" y="1680662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C8CB7007-B19C-6A4D-9E29-7A6732C91E0D}"/>
              </a:ext>
            </a:extLst>
          </p:cNvPr>
          <p:cNvSpPr/>
          <p:nvPr/>
        </p:nvSpPr>
        <p:spPr>
          <a:xfrm rot="3680885" flipH="1" flipV="1">
            <a:off x="5463395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hord 7">
            <a:extLst>
              <a:ext uri="{FF2B5EF4-FFF2-40B4-BE49-F238E27FC236}">
                <a16:creationId xmlns:a16="http://schemas.microsoft.com/office/drawing/2014/main" id="{14278824-4BEE-F141-8936-78FA7DCAA2E8}"/>
              </a:ext>
            </a:extLst>
          </p:cNvPr>
          <p:cNvSpPr/>
          <p:nvPr/>
        </p:nvSpPr>
        <p:spPr>
          <a:xfrm rot="17919115" flipV="1">
            <a:off x="2296554" y="4095948"/>
            <a:ext cx="1121562" cy="1180198"/>
          </a:xfrm>
          <a:prstGeom prst="chor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024EE-1208-1449-B637-A2AE42273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42" y="2216168"/>
            <a:ext cx="232012" cy="232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4FFB00-E113-724C-9E75-C69921362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540" y="3841066"/>
            <a:ext cx="232012" cy="232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E727EB-7C0E-0042-857B-420958FF6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732" y="2463154"/>
            <a:ext cx="232012" cy="232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AB7567-D680-7E40-B1D3-EB241033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988" y="2292960"/>
            <a:ext cx="232012" cy="232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3725E-B22B-0B47-BDBD-1E13F6FF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802" y="4553720"/>
            <a:ext cx="232012" cy="232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55472C-D649-BB44-BEA9-0CA28831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01" y="2553281"/>
            <a:ext cx="232012" cy="23201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BFB0A46-5104-C448-9D1E-359EB8C70DA0}"/>
              </a:ext>
            </a:extLst>
          </p:cNvPr>
          <p:cNvSpPr/>
          <p:nvPr/>
        </p:nvSpPr>
        <p:spPr>
          <a:xfrm>
            <a:off x="2748435" y="1806554"/>
            <a:ext cx="3357350" cy="33437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190A28-BC21-8448-9056-24E9DA7E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986" y="3953457"/>
            <a:ext cx="232012" cy="2320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61BB86-4101-3546-B2CC-E6695BA7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44" y="4125920"/>
            <a:ext cx="232012" cy="23201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0B3E43-6669-B942-8B62-6F1A286E7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454" y="4354317"/>
            <a:ext cx="232012" cy="2320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007AB1-21B1-AA40-9764-60D219170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78" y="3904229"/>
            <a:ext cx="232012" cy="2320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3601DC6-F612-864A-9993-3F653D03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89" y="4124746"/>
            <a:ext cx="232012" cy="23201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54F3A36-DA24-5940-AABE-2B5148B3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96" y="4020235"/>
            <a:ext cx="232012" cy="23201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EFEAEC-9665-E14A-B122-400B50A553F7}"/>
              </a:ext>
            </a:extLst>
          </p:cNvPr>
          <p:cNvSpPr txBox="1"/>
          <p:nvPr/>
        </p:nvSpPr>
        <p:spPr>
          <a:xfrm>
            <a:off x="2748435" y="307995"/>
            <a:ext cx="3192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/>
              <a:t>Ο Γ γυρίζει τη σβούρα:</a:t>
            </a:r>
          </a:p>
          <a:p>
            <a:pPr algn="ctr"/>
            <a:r>
              <a:rPr lang="el-GR" sz="2400" dirty="0" err="1">
                <a:solidFill>
                  <a:srgbClr val="C00000"/>
                </a:solidFill>
              </a:rPr>
              <a:t>πάρτα</a:t>
            </a:r>
            <a:r>
              <a:rPr lang="el-GR" sz="2400" dirty="0">
                <a:solidFill>
                  <a:srgbClr val="C00000"/>
                </a:solidFill>
              </a:rPr>
              <a:t> όλα</a:t>
            </a:r>
          </a:p>
          <a:p>
            <a:pPr algn="ctr"/>
            <a:r>
              <a:rPr lang="el-GR" sz="2400" dirty="0"/>
              <a:t>Τέλος γύρου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EDB707-1775-5341-904B-F08EDAE791F9}"/>
              </a:ext>
            </a:extLst>
          </p:cNvPr>
          <p:cNvSpPr txBox="1"/>
          <p:nvPr/>
        </p:nvSpPr>
        <p:spPr>
          <a:xfrm>
            <a:off x="2551100" y="19473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Α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57227F-7D1B-D240-AFF3-684761AB4551}"/>
              </a:ext>
            </a:extLst>
          </p:cNvPr>
          <p:cNvSpPr txBox="1"/>
          <p:nvPr/>
        </p:nvSpPr>
        <p:spPr>
          <a:xfrm>
            <a:off x="5940520" y="193419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Β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F91027-44B9-3E49-9245-221D8322D591}"/>
              </a:ext>
            </a:extLst>
          </p:cNvPr>
          <p:cNvSpPr txBox="1"/>
          <p:nvPr/>
        </p:nvSpPr>
        <p:spPr>
          <a:xfrm>
            <a:off x="5928057" y="4521154"/>
            <a:ext cx="312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Γ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16BD94-316A-F44A-A2A7-0CDBE586708E}"/>
              </a:ext>
            </a:extLst>
          </p:cNvPr>
          <p:cNvSpPr txBox="1"/>
          <p:nvPr/>
        </p:nvSpPr>
        <p:spPr>
          <a:xfrm>
            <a:off x="2573634" y="452321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Δ</a:t>
            </a:r>
            <a:endParaRPr lang="en-US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018F1DA-A674-AE4E-A827-3AFFCC8E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223" y="3748804"/>
            <a:ext cx="232012" cy="23201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D1CCE94-DF10-4B42-83C4-49CC9F9A0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37" y="2553281"/>
            <a:ext cx="232012" cy="23201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051A90-A8A9-3443-986C-62C37F7AF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515" y="4189199"/>
            <a:ext cx="232012" cy="23201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76BE68B-8DB2-644F-A3C1-6F5ABB3A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214" y="4311089"/>
            <a:ext cx="232012" cy="2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246</Words>
  <Application>Microsoft Macintosh PowerPoint</Application>
  <PresentationFormat>On-screen Show (4:3)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Nikos M</dc:creator>
  <cp:lastModifiedBy>Nikos M</cp:lastModifiedBy>
  <cp:revision>20</cp:revision>
  <cp:lastPrinted>2019-11-03T07:06:37Z</cp:lastPrinted>
  <dcterms:created xsi:type="dcterms:W3CDTF">2019-11-02T07:08:42Z</dcterms:created>
  <dcterms:modified xsi:type="dcterms:W3CDTF">2019-11-03T14:29:15Z</dcterms:modified>
</cp:coreProperties>
</file>