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97" r:id="rId2"/>
    <p:sldId id="429" r:id="rId3"/>
    <p:sldId id="430" r:id="rId4"/>
    <p:sldId id="432" r:id="rId5"/>
    <p:sldId id="431" r:id="rId6"/>
    <p:sldId id="433" r:id="rId7"/>
    <p:sldId id="434" r:id="rId8"/>
    <p:sldId id="435" r:id="rId9"/>
    <p:sldId id="436" r:id="rId10"/>
    <p:sldId id="437" r:id="rId11"/>
    <p:sldId id="438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9AC"/>
    <a:srgbClr val="990000"/>
    <a:srgbClr val="A50021"/>
    <a:srgbClr val="0A0B27"/>
    <a:srgbClr val="3F64DF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3E9F8-B569-4BA3-A2CC-66F8F14486B1}" v="15" dt="2024-04-12T13:14:32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C9E3E9F8-B569-4BA3-A2CC-66F8F14486B1}"/>
    <pc:docChg chg="undo custSel addSld delSld modSld sldOrd">
      <pc:chgData name="Nanda Fretes" userId="3251f339cb56ebd4" providerId="LiveId" clId="{C9E3E9F8-B569-4BA3-A2CC-66F8F14486B1}" dt="2024-04-12T13:51:31.858" v="1486" actId="2711"/>
      <pc:docMkLst>
        <pc:docMk/>
      </pc:docMkLst>
      <pc:sldChg chg="addSp modSp mod">
        <pc:chgData name="Nanda Fretes" userId="3251f339cb56ebd4" providerId="LiveId" clId="{C9E3E9F8-B569-4BA3-A2CC-66F8F14486B1}" dt="2024-04-12T13:03:55.319" v="1442" actId="14100"/>
        <pc:sldMkLst>
          <pc:docMk/>
          <pc:sldMk cId="1612129119" sldId="429"/>
        </pc:sldMkLst>
        <pc:spChg chg="mod">
          <ac:chgData name="Nanda Fretes" userId="3251f339cb56ebd4" providerId="LiveId" clId="{C9E3E9F8-B569-4BA3-A2CC-66F8F14486B1}" dt="2024-04-12T13:03:55.319" v="1442" actId="14100"/>
          <ac:spMkLst>
            <pc:docMk/>
            <pc:sldMk cId="1612129119" sldId="429"/>
            <ac:spMk id="4" creationId="{21877DDB-8868-B92C-21B1-642929E1E199}"/>
          </ac:spMkLst>
        </pc:spChg>
        <pc:picChg chg="add mod">
          <ac:chgData name="Nanda Fretes" userId="3251f339cb56ebd4" providerId="LiveId" clId="{C9E3E9F8-B569-4BA3-A2CC-66F8F14486B1}" dt="2024-04-12T10:57:16.315" v="262" actId="1076"/>
          <ac:picMkLst>
            <pc:docMk/>
            <pc:sldMk cId="1612129119" sldId="429"/>
            <ac:picMk id="7" creationId="{0ADF2D2E-063D-9142-F699-CF9FD361D52E}"/>
          </ac:picMkLst>
        </pc:picChg>
      </pc:sldChg>
      <pc:sldChg chg="del">
        <pc:chgData name="Nanda Fretes" userId="3251f339cb56ebd4" providerId="LiveId" clId="{C9E3E9F8-B569-4BA3-A2CC-66F8F14486B1}" dt="2024-04-12T10:54:48.512" v="0" actId="47"/>
        <pc:sldMkLst>
          <pc:docMk/>
          <pc:sldMk cId="603412028" sldId="430"/>
        </pc:sldMkLst>
      </pc:sldChg>
      <pc:sldChg chg="addSp delSp modSp add mod">
        <pc:chgData name="Nanda Fretes" userId="3251f339cb56ebd4" providerId="LiveId" clId="{C9E3E9F8-B569-4BA3-A2CC-66F8F14486B1}" dt="2024-04-12T11:06:45.945" v="618" actId="207"/>
        <pc:sldMkLst>
          <pc:docMk/>
          <pc:sldMk cId="2271332241" sldId="430"/>
        </pc:sldMkLst>
        <pc:spChg chg="del mod">
          <ac:chgData name="Nanda Fretes" userId="3251f339cb56ebd4" providerId="LiveId" clId="{C9E3E9F8-B569-4BA3-A2CC-66F8F14486B1}" dt="2024-04-12T11:00:23.906" v="339" actId="478"/>
          <ac:spMkLst>
            <pc:docMk/>
            <pc:sldMk cId="2271332241" sldId="430"/>
            <ac:spMk id="4" creationId="{21877DDB-8868-B92C-21B1-642929E1E199}"/>
          </ac:spMkLst>
        </pc:spChg>
        <pc:spChg chg="add mod">
          <ac:chgData name="Nanda Fretes" userId="3251f339cb56ebd4" providerId="LiveId" clId="{C9E3E9F8-B569-4BA3-A2CC-66F8F14486B1}" dt="2024-04-12T11:06:45.945" v="618" actId="207"/>
          <ac:spMkLst>
            <pc:docMk/>
            <pc:sldMk cId="2271332241" sldId="430"/>
            <ac:spMk id="11" creationId="{3D24A122-0FFC-9A2A-5F0C-BFD0D6F57CA8}"/>
          </ac:spMkLst>
        </pc:spChg>
        <pc:picChg chg="del">
          <ac:chgData name="Nanda Fretes" userId="3251f339cb56ebd4" providerId="LiveId" clId="{C9E3E9F8-B569-4BA3-A2CC-66F8F14486B1}" dt="2024-04-12T11:00:25.556" v="340" actId="478"/>
          <ac:picMkLst>
            <pc:docMk/>
            <pc:sldMk cId="2271332241" sldId="430"/>
            <ac:picMk id="7" creationId="{0ADF2D2E-063D-9142-F699-CF9FD361D52E}"/>
          </ac:picMkLst>
        </pc:picChg>
        <pc:picChg chg="add mod">
          <ac:chgData name="Nanda Fretes" userId="3251f339cb56ebd4" providerId="LiveId" clId="{C9E3E9F8-B569-4BA3-A2CC-66F8F14486B1}" dt="2024-04-12T11:06:34.259" v="615" actId="1076"/>
          <ac:picMkLst>
            <pc:docMk/>
            <pc:sldMk cId="2271332241" sldId="430"/>
            <ac:picMk id="8" creationId="{AFCB3661-5E22-6572-3144-7A3437603DEA}"/>
          </ac:picMkLst>
        </pc:picChg>
        <pc:picChg chg="add mod">
          <ac:chgData name="Nanda Fretes" userId="3251f339cb56ebd4" providerId="LiveId" clId="{C9E3E9F8-B569-4BA3-A2CC-66F8F14486B1}" dt="2024-04-12T11:01:31.120" v="355" actId="1076"/>
          <ac:picMkLst>
            <pc:docMk/>
            <pc:sldMk cId="2271332241" sldId="430"/>
            <ac:picMk id="10" creationId="{4890BBB7-852F-7955-D73B-548B0B066E8F}"/>
          </ac:picMkLst>
        </pc:picChg>
      </pc:sldChg>
      <pc:sldChg chg="addSp delSp modSp add del mod ord">
        <pc:chgData name="Nanda Fretes" userId="3251f339cb56ebd4" providerId="LiveId" clId="{C9E3E9F8-B569-4BA3-A2CC-66F8F14486B1}" dt="2024-04-12T13:30:54.127" v="1483" actId="1076"/>
        <pc:sldMkLst>
          <pc:docMk/>
          <pc:sldMk cId="242883833" sldId="431"/>
        </pc:sldMkLst>
        <pc:spChg chg="add mod">
          <ac:chgData name="Nanda Fretes" userId="3251f339cb56ebd4" providerId="LiveId" clId="{C9E3E9F8-B569-4BA3-A2CC-66F8F14486B1}" dt="2024-04-12T13:30:54.127" v="1483" actId="1076"/>
          <ac:spMkLst>
            <pc:docMk/>
            <pc:sldMk cId="242883833" sldId="431"/>
            <ac:spMk id="4" creationId="{16117206-2A4B-A6D0-CFFB-900205DEA3C5}"/>
          </ac:spMkLst>
        </pc:spChg>
        <pc:spChg chg="del mod">
          <ac:chgData name="Nanda Fretes" userId="3251f339cb56ebd4" providerId="LiveId" clId="{C9E3E9F8-B569-4BA3-A2CC-66F8F14486B1}" dt="2024-04-12T11:05:40.327" v="608" actId="478"/>
          <ac:spMkLst>
            <pc:docMk/>
            <pc:sldMk cId="242883833" sldId="431"/>
            <ac:spMk id="5" creationId="{B86F3264-E5F1-47DC-8571-90C99705FAEC}"/>
          </ac:spMkLst>
        </pc:spChg>
        <pc:spChg chg="add mod">
          <ac:chgData name="Nanda Fretes" userId="3251f339cb56ebd4" providerId="LiveId" clId="{C9E3E9F8-B569-4BA3-A2CC-66F8F14486B1}" dt="2024-04-12T11:14:25.145" v="655" actId="208"/>
          <ac:spMkLst>
            <pc:docMk/>
            <pc:sldMk cId="242883833" sldId="431"/>
            <ac:spMk id="12" creationId="{E1D6E76F-1A29-1410-7918-BE2F3E14C1AF}"/>
          </ac:spMkLst>
        </pc:spChg>
        <pc:spChg chg="add mod">
          <ac:chgData name="Nanda Fretes" userId="3251f339cb56ebd4" providerId="LiveId" clId="{C9E3E9F8-B569-4BA3-A2CC-66F8F14486B1}" dt="2024-04-12T11:14:39.889" v="656" actId="208"/>
          <ac:spMkLst>
            <pc:docMk/>
            <pc:sldMk cId="242883833" sldId="431"/>
            <ac:spMk id="13" creationId="{1597C250-445E-EDFE-8001-0913E804C1C6}"/>
          </ac:spMkLst>
        </pc:spChg>
        <pc:picChg chg="add del mod">
          <ac:chgData name="Nanda Fretes" userId="3251f339cb56ebd4" providerId="LiveId" clId="{C9E3E9F8-B569-4BA3-A2CC-66F8F14486B1}" dt="2024-04-12T11:09:41.222" v="625" actId="478"/>
          <ac:picMkLst>
            <pc:docMk/>
            <pc:sldMk cId="242883833" sldId="431"/>
            <ac:picMk id="7" creationId="{96D7AF24-FECF-C83D-5CAF-11808884125D}"/>
          </ac:picMkLst>
        </pc:picChg>
        <pc:picChg chg="del">
          <ac:chgData name="Nanda Fretes" userId="3251f339cb56ebd4" providerId="LiveId" clId="{C9E3E9F8-B569-4BA3-A2CC-66F8F14486B1}" dt="2024-04-12T11:02:03.120" v="359" actId="478"/>
          <ac:picMkLst>
            <pc:docMk/>
            <pc:sldMk cId="242883833" sldId="431"/>
            <ac:picMk id="8" creationId="{AFCB3661-5E22-6572-3144-7A3437603DEA}"/>
          </ac:picMkLst>
        </pc:picChg>
        <pc:picChg chg="del">
          <ac:chgData name="Nanda Fretes" userId="3251f339cb56ebd4" providerId="LiveId" clId="{C9E3E9F8-B569-4BA3-A2CC-66F8F14486B1}" dt="2024-04-12T11:02:05.295" v="360" actId="478"/>
          <ac:picMkLst>
            <pc:docMk/>
            <pc:sldMk cId="242883833" sldId="431"/>
            <ac:picMk id="10" creationId="{4890BBB7-852F-7955-D73B-548B0B066E8F}"/>
          </ac:picMkLst>
        </pc:picChg>
        <pc:picChg chg="add mod">
          <ac:chgData name="Nanda Fretes" userId="3251f339cb56ebd4" providerId="LiveId" clId="{C9E3E9F8-B569-4BA3-A2CC-66F8F14486B1}" dt="2024-04-12T11:11:07.637" v="648" actId="1076"/>
          <ac:picMkLst>
            <pc:docMk/>
            <pc:sldMk cId="242883833" sldId="431"/>
            <ac:picMk id="11" creationId="{00CC847E-38C4-FA9A-8E21-BDDADA78CC1D}"/>
          </ac:picMkLst>
        </pc:picChg>
      </pc:sldChg>
      <pc:sldChg chg="del">
        <pc:chgData name="Nanda Fretes" userId="3251f339cb56ebd4" providerId="LiveId" clId="{C9E3E9F8-B569-4BA3-A2CC-66F8F14486B1}" dt="2024-04-12T10:54:48.693" v="1" actId="47"/>
        <pc:sldMkLst>
          <pc:docMk/>
          <pc:sldMk cId="2924783492" sldId="431"/>
        </pc:sldMkLst>
      </pc:sldChg>
      <pc:sldChg chg="add del">
        <pc:chgData name="Nanda Fretes" userId="3251f339cb56ebd4" providerId="LiveId" clId="{C9E3E9F8-B569-4BA3-A2CC-66F8F14486B1}" dt="2024-04-12T11:09:26.010" v="620" actId="2890"/>
        <pc:sldMkLst>
          <pc:docMk/>
          <pc:sldMk cId="1746135086" sldId="432"/>
        </pc:sldMkLst>
      </pc:sldChg>
      <pc:sldChg chg="add">
        <pc:chgData name="Nanda Fretes" userId="3251f339cb56ebd4" providerId="LiveId" clId="{C9E3E9F8-B569-4BA3-A2CC-66F8F14486B1}" dt="2024-04-12T11:09:35.267" v="623" actId="2890"/>
        <pc:sldMkLst>
          <pc:docMk/>
          <pc:sldMk cId="1917499947" sldId="432"/>
        </pc:sldMkLst>
      </pc:sldChg>
      <pc:sldChg chg="del">
        <pc:chgData name="Nanda Fretes" userId="3251f339cb56ebd4" providerId="LiveId" clId="{C9E3E9F8-B569-4BA3-A2CC-66F8F14486B1}" dt="2024-04-12T10:54:48.904" v="2" actId="47"/>
        <pc:sldMkLst>
          <pc:docMk/>
          <pc:sldMk cId="3761210049" sldId="432"/>
        </pc:sldMkLst>
      </pc:sldChg>
      <pc:sldChg chg="addSp delSp modSp add mod">
        <pc:chgData name="Nanda Fretes" userId="3251f339cb56ebd4" providerId="LiveId" clId="{C9E3E9F8-B569-4BA3-A2CC-66F8F14486B1}" dt="2024-04-12T11:41:48.909" v="959" actId="1076"/>
        <pc:sldMkLst>
          <pc:docMk/>
          <pc:sldMk cId="3275980915" sldId="433"/>
        </pc:sldMkLst>
        <pc:spChg chg="mod">
          <ac:chgData name="Nanda Fretes" userId="3251f339cb56ebd4" providerId="LiveId" clId="{C9E3E9F8-B569-4BA3-A2CC-66F8F14486B1}" dt="2024-04-12T11:18:30.308" v="668" actId="14100"/>
          <ac:spMkLst>
            <pc:docMk/>
            <pc:sldMk cId="3275980915" sldId="433"/>
            <ac:spMk id="4" creationId="{16117206-2A4B-A6D0-CFFB-900205DEA3C5}"/>
          </ac:spMkLst>
        </pc:spChg>
        <pc:spChg chg="add mod">
          <ac:chgData name="Nanda Fretes" userId="3251f339cb56ebd4" providerId="LiveId" clId="{C9E3E9F8-B569-4BA3-A2CC-66F8F14486B1}" dt="2024-04-12T11:41:48.909" v="959" actId="1076"/>
          <ac:spMkLst>
            <pc:docMk/>
            <pc:sldMk cId="3275980915" sldId="433"/>
            <ac:spMk id="8" creationId="{CAF77550-F3DC-ECEA-A546-BF75FCA7E6F2}"/>
          </ac:spMkLst>
        </pc:spChg>
        <pc:picChg chg="add mod">
          <ac:chgData name="Nanda Fretes" userId="3251f339cb56ebd4" providerId="LiveId" clId="{C9E3E9F8-B569-4BA3-A2CC-66F8F14486B1}" dt="2024-04-12T11:20:18.769" v="676" actId="1076"/>
          <ac:picMkLst>
            <pc:docMk/>
            <pc:sldMk cId="3275980915" sldId="433"/>
            <ac:picMk id="6" creationId="{0A1B31C7-732C-EE48-97AF-C3876B0CEC3E}"/>
          </ac:picMkLst>
        </pc:picChg>
        <pc:picChg chg="del">
          <ac:chgData name="Nanda Fretes" userId="3251f339cb56ebd4" providerId="LiveId" clId="{C9E3E9F8-B569-4BA3-A2CC-66F8F14486B1}" dt="2024-04-12T11:18:18.141" v="665" actId="478"/>
          <ac:picMkLst>
            <pc:docMk/>
            <pc:sldMk cId="3275980915" sldId="433"/>
            <ac:picMk id="7" creationId="{96D7AF24-FECF-C83D-5CAF-11808884125D}"/>
          </ac:picMkLst>
        </pc:picChg>
      </pc:sldChg>
      <pc:sldChg chg="addSp delSp modSp add mod">
        <pc:chgData name="Nanda Fretes" userId="3251f339cb56ebd4" providerId="LiveId" clId="{C9E3E9F8-B569-4BA3-A2CC-66F8F14486B1}" dt="2024-04-12T11:23:30.045" v="688" actId="1076"/>
        <pc:sldMkLst>
          <pc:docMk/>
          <pc:sldMk cId="1293795174" sldId="434"/>
        </pc:sldMkLst>
        <pc:spChg chg="del">
          <ac:chgData name="Nanda Fretes" userId="3251f339cb56ebd4" providerId="LiveId" clId="{C9E3E9F8-B569-4BA3-A2CC-66F8F14486B1}" dt="2024-04-12T11:21:07.230" v="678" actId="478"/>
          <ac:spMkLst>
            <pc:docMk/>
            <pc:sldMk cId="1293795174" sldId="434"/>
            <ac:spMk id="4" creationId="{16117206-2A4B-A6D0-CFFB-900205DEA3C5}"/>
          </ac:spMkLst>
        </pc:spChg>
        <pc:spChg chg="add mod">
          <ac:chgData name="Nanda Fretes" userId="3251f339cb56ebd4" providerId="LiveId" clId="{C9E3E9F8-B569-4BA3-A2CC-66F8F14486B1}" dt="2024-04-12T11:21:29.677" v="685" actId="255"/>
          <ac:spMkLst>
            <pc:docMk/>
            <pc:sldMk cId="1293795174" sldId="434"/>
            <ac:spMk id="7" creationId="{708848B2-8214-6AB9-3748-2D8D8668D800}"/>
          </ac:spMkLst>
        </pc:spChg>
        <pc:spChg chg="del">
          <ac:chgData name="Nanda Fretes" userId="3251f339cb56ebd4" providerId="LiveId" clId="{C9E3E9F8-B569-4BA3-A2CC-66F8F14486B1}" dt="2024-04-12T11:21:23.988" v="684" actId="478"/>
          <ac:spMkLst>
            <pc:docMk/>
            <pc:sldMk cId="1293795174" sldId="434"/>
            <ac:spMk id="8" creationId="{CAF77550-F3DC-ECEA-A546-BF75FCA7E6F2}"/>
          </ac:spMkLst>
        </pc:spChg>
        <pc:picChg chg="del">
          <ac:chgData name="Nanda Fretes" userId="3251f339cb56ebd4" providerId="LiveId" clId="{C9E3E9F8-B569-4BA3-A2CC-66F8F14486B1}" dt="2024-04-12T11:21:20.768" v="683" actId="478"/>
          <ac:picMkLst>
            <pc:docMk/>
            <pc:sldMk cId="1293795174" sldId="434"/>
            <ac:picMk id="6" creationId="{0A1B31C7-732C-EE48-97AF-C3876B0CEC3E}"/>
          </ac:picMkLst>
        </pc:picChg>
        <pc:picChg chg="add mod">
          <ac:chgData name="Nanda Fretes" userId="3251f339cb56ebd4" providerId="LiveId" clId="{C9E3E9F8-B569-4BA3-A2CC-66F8F14486B1}" dt="2024-04-12T11:23:30.045" v="688" actId="1076"/>
          <ac:picMkLst>
            <pc:docMk/>
            <pc:sldMk cId="1293795174" sldId="434"/>
            <ac:picMk id="10" creationId="{DDD29DD0-E195-3483-A92A-419A40C136C3}"/>
          </ac:picMkLst>
        </pc:picChg>
      </pc:sldChg>
      <pc:sldChg chg="delSp modSp add del mod">
        <pc:chgData name="Nanda Fretes" userId="3251f339cb56ebd4" providerId="LiveId" clId="{C9E3E9F8-B569-4BA3-A2CC-66F8F14486B1}" dt="2024-04-12T11:17:31.537" v="664" actId="47"/>
        <pc:sldMkLst>
          <pc:docMk/>
          <pc:sldMk cId="1410242356" sldId="434"/>
        </pc:sldMkLst>
        <pc:spChg chg="mod">
          <ac:chgData name="Nanda Fretes" userId="3251f339cb56ebd4" providerId="LiveId" clId="{C9E3E9F8-B569-4BA3-A2CC-66F8F14486B1}" dt="2024-04-12T11:17:14.339" v="662" actId="2711"/>
          <ac:spMkLst>
            <pc:docMk/>
            <pc:sldMk cId="1410242356" sldId="434"/>
            <ac:spMk id="4" creationId="{16117206-2A4B-A6D0-CFFB-900205DEA3C5}"/>
          </ac:spMkLst>
        </pc:spChg>
        <pc:picChg chg="del">
          <ac:chgData name="Nanda Fretes" userId="3251f339cb56ebd4" providerId="LiveId" clId="{C9E3E9F8-B569-4BA3-A2CC-66F8F14486B1}" dt="2024-04-12T11:17:18.204" v="663" actId="478"/>
          <ac:picMkLst>
            <pc:docMk/>
            <pc:sldMk cId="1410242356" sldId="434"/>
            <ac:picMk id="7" creationId="{96D7AF24-FECF-C83D-5CAF-11808884125D}"/>
          </ac:picMkLst>
        </pc:picChg>
      </pc:sldChg>
      <pc:sldChg chg="del">
        <pc:chgData name="Nanda Fretes" userId="3251f339cb56ebd4" providerId="LiveId" clId="{C9E3E9F8-B569-4BA3-A2CC-66F8F14486B1}" dt="2024-04-12T10:54:49.330" v="4" actId="47"/>
        <pc:sldMkLst>
          <pc:docMk/>
          <pc:sldMk cId="3200829711" sldId="434"/>
        </pc:sldMkLst>
      </pc:sldChg>
      <pc:sldChg chg="del">
        <pc:chgData name="Nanda Fretes" userId="3251f339cb56ebd4" providerId="LiveId" clId="{C9E3E9F8-B569-4BA3-A2CC-66F8F14486B1}" dt="2024-04-12T10:54:49.142" v="3" actId="47"/>
        <pc:sldMkLst>
          <pc:docMk/>
          <pc:sldMk cId="1979047262" sldId="435"/>
        </pc:sldMkLst>
      </pc:sldChg>
      <pc:sldChg chg="addSp delSp modSp add mod">
        <pc:chgData name="Nanda Fretes" userId="3251f339cb56ebd4" providerId="LiveId" clId="{C9E3E9F8-B569-4BA3-A2CC-66F8F14486B1}" dt="2024-04-12T11:38:26.456" v="958" actId="1076"/>
        <pc:sldMkLst>
          <pc:docMk/>
          <pc:sldMk cId="3185290040" sldId="435"/>
        </pc:sldMkLst>
        <pc:spChg chg="mod">
          <ac:chgData name="Nanda Fretes" userId="3251f339cb56ebd4" providerId="LiveId" clId="{C9E3E9F8-B569-4BA3-A2CC-66F8F14486B1}" dt="2024-04-12T11:38:26.456" v="958" actId="1076"/>
          <ac:spMkLst>
            <pc:docMk/>
            <pc:sldMk cId="3185290040" sldId="435"/>
            <ac:spMk id="7" creationId="{708848B2-8214-6AB9-3748-2D8D8668D800}"/>
          </ac:spMkLst>
        </pc:spChg>
        <pc:spChg chg="add del">
          <ac:chgData name="Nanda Fretes" userId="3251f339cb56ebd4" providerId="LiveId" clId="{C9E3E9F8-B569-4BA3-A2CC-66F8F14486B1}" dt="2024-04-12T11:36:28.196" v="794" actId="22"/>
          <ac:spMkLst>
            <pc:docMk/>
            <pc:sldMk cId="3185290040" sldId="435"/>
            <ac:spMk id="8" creationId="{F4B9E579-C762-DA2C-25D7-FC4E32437393}"/>
          </ac:spMkLst>
        </pc:spChg>
        <pc:picChg chg="add del mod">
          <ac:chgData name="Nanda Fretes" userId="3251f339cb56ebd4" providerId="LiveId" clId="{C9E3E9F8-B569-4BA3-A2CC-66F8F14486B1}" dt="2024-04-12T11:36:26.301" v="792" actId="478"/>
          <ac:picMkLst>
            <pc:docMk/>
            <pc:sldMk cId="3185290040" sldId="435"/>
            <ac:picMk id="5" creationId="{138F8BCC-D61C-9C2A-154B-FE6784BD29F9}"/>
          </ac:picMkLst>
        </pc:picChg>
        <pc:picChg chg="del">
          <ac:chgData name="Nanda Fretes" userId="3251f339cb56ebd4" providerId="LiveId" clId="{C9E3E9F8-B569-4BA3-A2CC-66F8F14486B1}" dt="2024-04-12T11:27:59.873" v="690" actId="478"/>
          <ac:picMkLst>
            <pc:docMk/>
            <pc:sldMk cId="3185290040" sldId="435"/>
            <ac:picMk id="10" creationId="{DDD29DD0-E195-3483-A92A-419A40C136C3}"/>
          </ac:picMkLst>
        </pc:picChg>
        <pc:picChg chg="add mod">
          <ac:chgData name="Nanda Fretes" userId="3251f339cb56ebd4" providerId="LiveId" clId="{C9E3E9F8-B569-4BA3-A2CC-66F8F14486B1}" dt="2024-04-12T11:38:23.237" v="957" actId="1076"/>
          <ac:picMkLst>
            <pc:docMk/>
            <pc:sldMk cId="3185290040" sldId="435"/>
            <ac:picMk id="11" creationId="{5A727C82-2A01-3A0A-828E-9BC89EAEFC97}"/>
          </ac:picMkLst>
        </pc:picChg>
      </pc:sldChg>
      <pc:sldChg chg="del">
        <pc:chgData name="Nanda Fretes" userId="3251f339cb56ebd4" providerId="LiveId" clId="{C9E3E9F8-B569-4BA3-A2CC-66F8F14486B1}" dt="2024-04-12T10:54:49.550" v="5" actId="47"/>
        <pc:sldMkLst>
          <pc:docMk/>
          <pc:sldMk cId="2086359056" sldId="436"/>
        </pc:sldMkLst>
      </pc:sldChg>
      <pc:sldChg chg="addSp delSp modSp add mod modShow">
        <pc:chgData name="Nanda Fretes" userId="3251f339cb56ebd4" providerId="LiveId" clId="{C9E3E9F8-B569-4BA3-A2CC-66F8F14486B1}" dt="2024-04-12T13:22:46.430" v="1478" actId="729"/>
        <pc:sldMkLst>
          <pc:docMk/>
          <pc:sldMk cId="3653895712" sldId="436"/>
        </pc:sldMkLst>
        <pc:spChg chg="mod">
          <ac:chgData name="Nanda Fretes" userId="3251f339cb56ebd4" providerId="LiveId" clId="{C9E3E9F8-B569-4BA3-A2CC-66F8F14486B1}" dt="2024-04-12T13:05:28.808" v="1444" actId="20577"/>
          <ac:spMkLst>
            <pc:docMk/>
            <pc:sldMk cId="3653895712" sldId="436"/>
            <ac:spMk id="7" creationId="{708848B2-8214-6AB9-3748-2D8D8668D800}"/>
          </ac:spMkLst>
        </pc:spChg>
        <pc:picChg chg="add mod modCrop">
          <ac:chgData name="Nanda Fretes" userId="3251f339cb56ebd4" providerId="LiveId" clId="{C9E3E9F8-B569-4BA3-A2CC-66F8F14486B1}" dt="2024-04-12T13:05:54.762" v="1449" actId="1076"/>
          <ac:picMkLst>
            <pc:docMk/>
            <pc:sldMk cId="3653895712" sldId="436"/>
            <ac:picMk id="5" creationId="{EE648CF4-5112-7432-EBF4-EDD6107DFEA1}"/>
          </ac:picMkLst>
        </pc:picChg>
        <pc:picChg chg="del">
          <ac:chgData name="Nanda Fretes" userId="3251f339cb56ebd4" providerId="LiveId" clId="{C9E3E9F8-B569-4BA3-A2CC-66F8F14486B1}" dt="2024-04-12T11:43:00.472" v="1038" actId="478"/>
          <ac:picMkLst>
            <pc:docMk/>
            <pc:sldMk cId="3653895712" sldId="436"/>
            <ac:picMk id="11" creationId="{5A727C82-2A01-3A0A-828E-9BC89EAEFC97}"/>
          </ac:picMkLst>
        </pc:picChg>
      </pc:sldChg>
      <pc:sldChg chg="addSp delSp modSp add mod modShow">
        <pc:chgData name="Nanda Fretes" userId="3251f339cb56ebd4" providerId="LiveId" clId="{C9E3E9F8-B569-4BA3-A2CC-66F8F14486B1}" dt="2024-04-12T13:23:02.304" v="1479" actId="729"/>
        <pc:sldMkLst>
          <pc:docMk/>
          <pc:sldMk cId="420808176" sldId="437"/>
        </pc:sldMkLst>
        <pc:picChg chg="del">
          <ac:chgData name="Nanda Fretes" userId="3251f339cb56ebd4" providerId="LiveId" clId="{C9E3E9F8-B569-4BA3-A2CC-66F8F14486B1}" dt="2024-04-12T11:44:19.304" v="1049" actId="478"/>
          <ac:picMkLst>
            <pc:docMk/>
            <pc:sldMk cId="420808176" sldId="437"/>
            <ac:picMk id="5" creationId="{EE648CF4-5112-7432-EBF4-EDD6107DFEA1}"/>
          </ac:picMkLst>
        </pc:picChg>
        <pc:picChg chg="add mod">
          <ac:chgData name="Nanda Fretes" userId="3251f339cb56ebd4" providerId="LiveId" clId="{C9E3E9F8-B569-4BA3-A2CC-66F8F14486B1}" dt="2024-04-12T11:44:25.699" v="1052" actId="1076"/>
          <ac:picMkLst>
            <pc:docMk/>
            <pc:sldMk cId="420808176" sldId="437"/>
            <ac:picMk id="6" creationId="{7F546050-9149-0FFF-E9F3-617E7358232F}"/>
          </ac:picMkLst>
        </pc:picChg>
      </pc:sldChg>
      <pc:sldChg chg="del">
        <pc:chgData name="Nanda Fretes" userId="3251f339cb56ebd4" providerId="LiveId" clId="{C9E3E9F8-B569-4BA3-A2CC-66F8F14486B1}" dt="2024-04-12T10:54:49.802" v="6" actId="47"/>
        <pc:sldMkLst>
          <pc:docMk/>
          <pc:sldMk cId="1345308539" sldId="437"/>
        </pc:sldMkLst>
      </pc:sldChg>
      <pc:sldChg chg="del">
        <pc:chgData name="Nanda Fretes" userId="3251f339cb56ebd4" providerId="LiveId" clId="{C9E3E9F8-B569-4BA3-A2CC-66F8F14486B1}" dt="2024-04-12T10:54:50.049" v="7" actId="47"/>
        <pc:sldMkLst>
          <pc:docMk/>
          <pc:sldMk cId="220890293" sldId="438"/>
        </pc:sldMkLst>
      </pc:sldChg>
      <pc:sldChg chg="addSp delSp modSp add mod modShow">
        <pc:chgData name="Nanda Fretes" userId="3251f339cb56ebd4" providerId="LiveId" clId="{C9E3E9F8-B569-4BA3-A2CC-66F8F14486B1}" dt="2024-04-12T13:23:04.520" v="1480" actId="729"/>
        <pc:sldMkLst>
          <pc:docMk/>
          <pc:sldMk cId="3585550205" sldId="438"/>
        </pc:sldMkLst>
        <pc:picChg chg="add mod modCrop">
          <ac:chgData name="Nanda Fretes" userId="3251f339cb56ebd4" providerId="LiveId" clId="{C9E3E9F8-B569-4BA3-A2CC-66F8F14486B1}" dt="2024-04-12T13:06:42.653" v="1450" actId="732"/>
          <ac:picMkLst>
            <pc:docMk/>
            <pc:sldMk cId="3585550205" sldId="438"/>
            <ac:picMk id="5" creationId="{3803E67B-FCF2-86E0-B964-8FD6BED182C5}"/>
          </ac:picMkLst>
        </pc:picChg>
        <pc:picChg chg="del">
          <ac:chgData name="Nanda Fretes" userId="3251f339cb56ebd4" providerId="LiveId" clId="{C9E3E9F8-B569-4BA3-A2CC-66F8F14486B1}" dt="2024-04-12T11:44:36.055" v="1055" actId="478"/>
          <ac:picMkLst>
            <pc:docMk/>
            <pc:sldMk cId="3585550205" sldId="438"/>
            <ac:picMk id="6" creationId="{7F546050-9149-0FFF-E9F3-617E7358232F}"/>
          </ac:picMkLst>
        </pc:picChg>
      </pc:sldChg>
      <pc:sldChg chg="add del">
        <pc:chgData name="Nanda Fretes" userId="3251f339cb56ebd4" providerId="LiveId" clId="{C9E3E9F8-B569-4BA3-A2CC-66F8F14486B1}" dt="2024-04-12T13:06:49.212" v="1451" actId="47"/>
        <pc:sldMkLst>
          <pc:docMk/>
          <pc:sldMk cId="1221192809" sldId="439"/>
        </pc:sldMkLst>
      </pc:sldChg>
      <pc:sldChg chg="del">
        <pc:chgData name="Nanda Fretes" userId="3251f339cb56ebd4" providerId="LiveId" clId="{C9E3E9F8-B569-4BA3-A2CC-66F8F14486B1}" dt="2024-04-12T10:54:50.318" v="8" actId="47"/>
        <pc:sldMkLst>
          <pc:docMk/>
          <pc:sldMk cId="4220477745" sldId="439"/>
        </pc:sldMkLst>
      </pc:sldChg>
      <pc:sldChg chg="del">
        <pc:chgData name="Nanda Fretes" userId="3251f339cb56ebd4" providerId="LiveId" clId="{C9E3E9F8-B569-4BA3-A2CC-66F8F14486B1}" dt="2024-04-12T10:54:50.548" v="9" actId="47"/>
        <pc:sldMkLst>
          <pc:docMk/>
          <pc:sldMk cId="1136897282" sldId="440"/>
        </pc:sldMkLst>
      </pc:sldChg>
      <pc:sldChg chg="addSp delSp modSp add mod modShow">
        <pc:chgData name="Nanda Fretes" userId="3251f339cb56ebd4" providerId="LiveId" clId="{C9E3E9F8-B569-4BA3-A2CC-66F8F14486B1}" dt="2024-04-12T13:23:07.941" v="1481" actId="729"/>
        <pc:sldMkLst>
          <pc:docMk/>
          <pc:sldMk cId="3392903531" sldId="440"/>
        </pc:sldMkLst>
        <pc:picChg chg="del">
          <ac:chgData name="Nanda Fretes" userId="3251f339cb56ebd4" providerId="LiveId" clId="{C9E3E9F8-B569-4BA3-A2CC-66F8F14486B1}" dt="2024-04-12T11:46:59.295" v="1061" actId="478"/>
          <ac:picMkLst>
            <pc:docMk/>
            <pc:sldMk cId="3392903531" sldId="440"/>
            <ac:picMk id="5" creationId="{3803E67B-FCF2-86E0-B964-8FD6BED182C5}"/>
          </ac:picMkLst>
        </pc:picChg>
        <pc:picChg chg="add del mod">
          <ac:chgData name="Nanda Fretes" userId="3251f339cb56ebd4" providerId="LiveId" clId="{C9E3E9F8-B569-4BA3-A2CC-66F8F14486B1}" dt="2024-04-12T11:47:48.246" v="1069" actId="478"/>
          <ac:picMkLst>
            <pc:docMk/>
            <pc:sldMk cId="3392903531" sldId="440"/>
            <ac:picMk id="6" creationId="{4C33F6F7-3DBB-CADE-BE21-C35875692CB7}"/>
          </ac:picMkLst>
        </pc:picChg>
        <pc:picChg chg="add mod">
          <ac:chgData name="Nanda Fretes" userId="3251f339cb56ebd4" providerId="LiveId" clId="{C9E3E9F8-B569-4BA3-A2CC-66F8F14486B1}" dt="2024-04-12T13:07:02.711" v="1454" actId="14100"/>
          <ac:picMkLst>
            <pc:docMk/>
            <pc:sldMk cId="3392903531" sldId="440"/>
            <ac:picMk id="9" creationId="{97FDD98B-4756-2EB6-C154-174101946612}"/>
          </ac:picMkLst>
        </pc:picChg>
      </pc:sldChg>
      <pc:sldChg chg="add mod modShow">
        <pc:chgData name="Nanda Fretes" userId="3251f339cb56ebd4" providerId="LiveId" clId="{C9E3E9F8-B569-4BA3-A2CC-66F8F14486B1}" dt="2024-04-12T13:23:17.181" v="1482" actId="729"/>
        <pc:sldMkLst>
          <pc:docMk/>
          <pc:sldMk cId="1227827788" sldId="441"/>
        </pc:sldMkLst>
      </pc:sldChg>
      <pc:sldChg chg="del">
        <pc:chgData name="Nanda Fretes" userId="3251f339cb56ebd4" providerId="LiveId" clId="{C9E3E9F8-B569-4BA3-A2CC-66F8F14486B1}" dt="2024-04-12T10:54:50.821" v="10" actId="47"/>
        <pc:sldMkLst>
          <pc:docMk/>
          <pc:sldMk cId="3442420128" sldId="441"/>
        </pc:sldMkLst>
      </pc:sldChg>
      <pc:sldChg chg="del">
        <pc:chgData name="Nanda Fretes" userId="3251f339cb56ebd4" providerId="LiveId" clId="{C9E3E9F8-B569-4BA3-A2CC-66F8F14486B1}" dt="2024-04-12T10:54:51.430" v="11" actId="47"/>
        <pc:sldMkLst>
          <pc:docMk/>
          <pc:sldMk cId="1080866436" sldId="442"/>
        </pc:sldMkLst>
      </pc:sldChg>
      <pc:sldChg chg="addSp delSp modSp add mod">
        <pc:chgData name="Nanda Fretes" userId="3251f339cb56ebd4" providerId="LiveId" clId="{C9E3E9F8-B569-4BA3-A2CC-66F8F14486B1}" dt="2024-04-12T13:07:14.795" v="1455" actId="20577"/>
        <pc:sldMkLst>
          <pc:docMk/>
          <pc:sldMk cId="2698395425" sldId="442"/>
        </pc:sldMkLst>
        <pc:spChg chg="add mod">
          <ac:chgData name="Nanda Fretes" userId="3251f339cb56ebd4" providerId="LiveId" clId="{C9E3E9F8-B569-4BA3-A2CC-66F8F14486B1}" dt="2024-04-12T13:07:14.795" v="1455" actId="20577"/>
          <ac:spMkLst>
            <pc:docMk/>
            <pc:sldMk cId="2698395425" sldId="442"/>
            <ac:spMk id="5" creationId="{C6848790-FB1A-DCE9-E573-4115F7A9C8EB}"/>
          </ac:spMkLst>
        </pc:spChg>
        <pc:spChg chg="del">
          <ac:chgData name="Nanda Fretes" userId="3251f339cb56ebd4" providerId="LiveId" clId="{C9E3E9F8-B569-4BA3-A2CC-66F8F14486B1}" dt="2024-04-12T11:54:05.161" v="1075" actId="478"/>
          <ac:spMkLst>
            <pc:docMk/>
            <pc:sldMk cId="2698395425" sldId="442"/>
            <ac:spMk id="7" creationId="{708848B2-8214-6AB9-3748-2D8D8668D800}"/>
          </ac:spMkLst>
        </pc:spChg>
        <pc:spChg chg="add mod">
          <ac:chgData name="Nanda Fretes" userId="3251f339cb56ebd4" providerId="LiveId" clId="{C9E3E9F8-B569-4BA3-A2CC-66F8F14486B1}" dt="2024-04-12T12:12:48.136" v="1182" actId="1076"/>
          <ac:spMkLst>
            <pc:docMk/>
            <pc:sldMk cId="2698395425" sldId="442"/>
            <ac:spMk id="12" creationId="{D6D7571F-A910-42F0-B775-876562321A34}"/>
          </ac:spMkLst>
        </pc:spChg>
        <pc:spChg chg="add mod">
          <ac:chgData name="Nanda Fretes" userId="3251f339cb56ebd4" providerId="LiveId" clId="{C9E3E9F8-B569-4BA3-A2CC-66F8F14486B1}" dt="2024-04-12T12:13:04.857" v="1191" actId="1076"/>
          <ac:spMkLst>
            <pc:docMk/>
            <pc:sldMk cId="2698395425" sldId="442"/>
            <ac:spMk id="13" creationId="{EC17DD94-0063-2844-3BB8-204A031A3BC1}"/>
          </ac:spMkLst>
        </pc:spChg>
        <pc:picChg chg="del">
          <ac:chgData name="Nanda Fretes" userId="3251f339cb56ebd4" providerId="LiveId" clId="{C9E3E9F8-B569-4BA3-A2CC-66F8F14486B1}" dt="2024-04-12T11:49:02.182" v="1072" actId="478"/>
          <ac:picMkLst>
            <pc:docMk/>
            <pc:sldMk cId="2698395425" sldId="442"/>
            <ac:picMk id="6" creationId="{4C33F6F7-3DBB-CADE-BE21-C35875692CB7}"/>
          </ac:picMkLst>
        </pc:picChg>
        <pc:picChg chg="add mod">
          <ac:chgData name="Nanda Fretes" userId="3251f339cb56ebd4" providerId="LiveId" clId="{C9E3E9F8-B569-4BA3-A2CC-66F8F14486B1}" dt="2024-04-12T12:00:55.438" v="1097" actId="1076"/>
          <ac:picMkLst>
            <pc:docMk/>
            <pc:sldMk cId="2698395425" sldId="442"/>
            <ac:picMk id="9" creationId="{A88BD66F-2267-1365-7422-80601F79312D}"/>
          </ac:picMkLst>
        </pc:picChg>
        <pc:picChg chg="add mod">
          <ac:chgData name="Nanda Fretes" userId="3251f339cb56ebd4" providerId="LiveId" clId="{C9E3E9F8-B569-4BA3-A2CC-66F8F14486B1}" dt="2024-04-12T12:13:00.882" v="1190" actId="1076"/>
          <ac:picMkLst>
            <pc:docMk/>
            <pc:sldMk cId="2698395425" sldId="442"/>
            <ac:picMk id="11" creationId="{CCE1CDDD-E2D6-1426-C7D0-D4B92864D1D0}"/>
          </ac:picMkLst>
        </pc:picChg>
      </pc:sldChg>
      <pc:sldChg chg="del">
        <pc:chgData name="Nanda Fretes" userId="3251f339cb56ebd4" providerId="LiveId" clId="{C9E3E9F8-B569-4BA3-A2CC-66F8F14486B1}" dt="2024-04-12T10:54:51.841" v="12" actId="47"/>
        <pc:sldMkLst>
          <pc:docMk/>
          <pc:sldMk cId="1073293000" sldId="443"/>
        </pc:sldMkLst>
      </pc:sldChg>
      <pc:sldChg chg="addSp delSp modSp add mod">
        <pc:chgData name="Nanda Fretes" userId="3251f339cb56ebd4" providerId="LiveId" clId="{C9E3E9F8-B569-4BA3-A2CC-66F8F14486B1}" dt="2024-04-12T12:06:46.825" v="1116" actId="113"/>
        <pc:sldMkLst>
          <pc:docMk/>
          <pc:sldMk cId="2358653625" sldId="443"/>
        </pc:sldMkLst>
        <pc:spChg chg="mod">
          <ac:chgData name="Nanda Fretes" userId="3251f339cb56ebd4" providerId="LiveId" clId="{C9E3E9F8-B569-4BA3-A2CC-66F8F14486B1}" dt="2024-04-12T12:06:46.825" v="1116" actId="113"/>
          <ac:spMkLst>
            <pc:docMk/>
            <pc:sldMk cId="2358653625" sldId="443"/>
            <ac:spMk id="5" creationId="{C6848790-FB1A-DCE9-E573-4115F7A9C8EB}"/>
          </ac:spMkLst>
        </pc:spChg>
        <pc:picChg chg="add del">
          <ac:chgData name="Nanda Fretes" userId="3251f339cb56ebd4" providerId="LiveId" clId="{C9E3E9F8-B569-4BA3-A2CC-66F8F14486B1}" dt="2024-04-12T12:01:45.107" v="1102" actId="22"/>
          <ac:picMkLst>
            <pc:docMk/>
            <pc:sldMk cId="2358653625" sldId="443"/>
            <ac:picMk id="6" creationId="{0A56749B-2E5F-FE6F-9C15-C7204A1E3432}"/>
          </ac:picMkLst>
        </pc:picChg>
        <pc:picChg chg="add mod">
          <ac:chgData name="Nanda Fretes" userId="3251f339cb56ebd4" providerId="LiveId" clId="{C9E3E9F8-B569-4BA3-A2CC-66F8F14486B1}" dt="2024-04-12T12:02:28.262" v="1108" actId="1076"/>
          <ac:picMkLst>
            <pc:docMk/>
            <pc:sldMk cId="2358653625" sldId="443"/>
            <ac:picMk id="8" creationId="{B8BF8E31-FBE1-D8FF-6B60-418E6A45C667}"/>
          </ac:picMkLst>
        </pc:picChg>
        <pc:picChg chg="del">
          <ac:chgData name="Nanda Fretes" userId="3251f339cb56ebd4" providerId="LiveId" clId="{C9E3E9F8-B569-4BA3-A2CC-66F8F14486B1}" dt="2024-04-12T12:01:41.095" v="1100" actId="478"/>
          <ac:picMkLst>
            <pc:docMk/>
            <pc:sldMk cId="2358653625" sldId="443"/>
            <ac:picMk id="9" creationId="{A88BD66F-2267-1365-7422-80601F79312D}"/>
          </ac:picMkLst>
        </pc:picChg>
        <pc:picChg chg="del">
          <ac:chgData name="Nanda Fretes" userId="3251f339cb56ebd4" providerId="LiveId" clId="{C9E3E9F8-B569-4BA3-A2CC-66F8F14486B1}" dt="2024-04-12T12:01:37.804" v="1099" actId="478"/>
          <ac:picMkLst>
            <pc:docMk/>
            <pc:sldMk cId="2358653625" sldId="443"/>
            <ac:picMk id="11" creationId="{CCE1CDDD-E2D6-1426-C7D0-D4B92864D1D0}"/>
          </ac:picMkLst>
        </pc:picChg>
      </pc:sldChg>
      <pc:sldChg chg="addSp delSp modSp add mod">
        <pc:chgData name="Nanda Fretes" userId="3251f339cb56ebd4" providerId="LiveId" clId="{C9E3E9F8-B569-4BA3-A2CC-66F8F14486B1}" dt="2024-04-12T12:11:52.330" v="1157" actId="255"/>
        <pc:sldMkLst>
          <pc:docMk/>
          <pc:sldMk cId="3151874284" sldId="444"/>
        </pc:sldMkLst>
        <pc:spChg chg="mod">
          <ac:chgData name="Nanda Fretes" userId="3251f339cb56ebd4" providerId="LiveId" clId="{C9E3E9F8-B569-4BA3-A2CC-66F8F14486B1}" dt="2024-04-12T12:11:37.593" v="1151"/>
          <ac:spMkLst>
            <pc:docMk/>
            <pc:sldMk cId="3151874284" sldId="444"/>
            <ac:spMk id="2" creationId="{00000000-0000-0000-0000-000000000000}"/>
          </ac:spMkLst>
        </pc:spChg>
        <pc:spChg chg="del">
          <ac:chgData name="Nanda Fretes" userId="3251f339cb56ebd4" providerId="LiveId" clId="{C9E3E9F8-B569-4BA3-A2CC-66F8F14486B1}" dt="2024-04-12T12:06:22.276" v="1111" actId="478"/>
          <ac:spMkLst>
            <pc:docMk/>
            <pc:sldMk cId="3151874284" sldId="444"/>
            <ac:spMk id="5" creationId="{C6848790-FB1A-DCE9-E573-4115F7A9C8EB}"/>
          </ac:spMkLst>
        </pc:spChg>
        <pc:spChg chg="add mod">
          <ac:chgData name="Nanda Fretes" userId="3251f339cb56ebd4" providerId="LiveId" clId="{C9E3E9F8-B569-4BA3-A2CC-66F8F14486B1}" dt="2024-04-12T12:09:42.176" v="1134" actId="1076"/>
          <ac:spMkLst>
            <pc:docMk/>
            <pc:sldMk cId="3151874284" sldId="444"/>
            <ac:spMk id="7" creationId="{5EE7A11C-CFA8-A993-1343-DCFEEA44C4EA}"/>
          </ac:spMkLst>
        </pc:spChg>
        <pc:spChg chg="add mod">
          <ac:chgData name="Nanda Fretes" userId="3251f339cb56ebd4" providerId="LiveId" clId="{C9E3E9F8-B569-4BA3-A2CC-66F8F14486B1}" dt="2024-04-12T12:09:55.248" v="1139" actId="14100"/>
          <ac:spMkLst>
            <pc:docMk/>
            <pc:sldMk cId="3151874284" sldId="444"/>
            <ac:spMk id="9" creationId="{AFDA7538-5F3A-3243-2F18-725C72FC81DA}"/>
          </ac:spMkLst>
        </pc:spChg>
        <pc:spChg chg="add mod">
          <ac:chgData name="Nanda Fretes" userId="3251f339cb56ebd4" providerId="LiveId" clId="{C9E3E9F8-B569-4BA3-A2CC-66F8F14486B1}" dt="2024-04-12T12:11:52.330" v="1157" actId="255"/>
          <ac:spMkLst>
            <pc:docMk/>
            <pc:sldMk cId="3151874284" sldId="444"/>
            <ac:spMk id="11" creationId="{21F9A90C-46EC-E342-A826-DAF82B3476CD}"/>
          </ac:spMkLst>
        </pc:spChg>
        <pc:picChg chg="add mod">
          <ac:chgData name="Nanda Fretes" userId="3251f339cb56ebd4" providerId="LiveId" clId="{C9E3E9F8-B569-4BA3-A2CC-66F8F14486B1}" dt="2024-04-12T12:09:46.479" v="1137" actId="1076"/>
          <ac:picMkLst>
            <pc:docMk/>
            <pc:sldMk cId="3151874284" sldId="444"/>
            <ac:picMk id="6" creationId="{3DC957D4-30CD-DC37-F224-025B0A990105}"/>
          </ac:picMkLst>
        </pc:picChg>
        <pc:picChg chg="del">
          <ac:chgData name="Nanda Fretes" userId="3251f339cb56ebd4" providerId="LiveId" clId="{C9E3E9F8-B569-4BA3-A2CC-66F8F14486B1}" dt="2024-04-12T12:06:19.188" v="1110" actId="478"/>
          <ac:picMkLst>
            <pc:docMk/>
            <pc:sldMk cId="3151874284" sldId="444"/>
            <ac:picMk id="8" creationId="{B8BF8E31-FBE1-D8FF-6B60-418E6A45C667}"/>
          </ac:picMkLst>
        </pc:picChg>
      </pc:sldChg>
      <pc:sldChg chg="addSp delSp modSp add mod">
        <pc:chgData name="Nanda Fretes" userId="3251f339cb56ebd4" providerId="LiveId" clId="{C9E3E9F8-B569-4BA3-A2CC-66F8F14486B1}" dt="2024-04-12T12:11:58.372" v="1158"/>
        <pc:sldMkLst>
          <pc:docMk/>
          <pc:sldMk cId="3711794959" sldId="445"/>
        </pc:sldMkLst>
        <pc:spChg chg="add mod">
          <ac:chgData name="Nanda Fretes" userId="3251f339cb56ebd4" providerId="LiveId" clId="{C9E3E9F8-B569-4BA3-A2CC-66F8F14486B1}" dt="2024-04-12T12:08:34.406" v="1123" actId="1582"/>
          <ac:spMkLst>
            <pc:docMk/>
            <pc:sldMk cId="3711794959" sldId="445"/>
            <ac:spMk id="7" creationId="{924A0B54-534B-9786-593F-859C8C1B2E99}"/>
          </ac:spMkLst>
        </pc:spChg>
        <pc:spChg chg="add mod">
          <ac:chgData name="Nanda Fretes" userId="3251f339cb56ebd4" providerId="LiveId" clId="{C9E3E9F8-B569-4BA3-A2CC-66F8F14486B1}" dt="2024-04-12T12:08:52.923" v="1127" actId="14100"/>
          <ac:spMkLst>
            <pc:docMk/>
            <pc:sldMk cId="3711794959" sldId="445"/>
            <ac:spMk id="9" creationId="{A3DDB601-D420-DB9B-D13D-AD991EA6F402}"/>
          </ac:spMkLst>
        </pc:spChg>
        <pc:spChg chg="add mod">
          <ac:chgData name="Nanda Fretes" userId="3251f339cb56ebd4" providerId="LiveId" clId="{C9E3E9F8-B569-4BA3-A2CC-66F8F14486B1}" dt="2024-04-12T12:09:14.425" v="1132" actId="14100"/>
          <ac:spMkLst>
            <pc:docMk/>
            <pc:sldMk cId="3711794959" sldId="445"/>
            <ac:spMk id="10" creationId="{F7112325-CAE8-E048-ED46-E88F2AF3C60B}"/>
          </ac:spMkLst>
        </pc:spChg>
        <pc:spChg chg="add mod">
          <ac:chgData name="Nanda Fretes" userId="3251f339cb56ebd4" providerId="LiveId" clId="{C9E3E9F8-B569-4BA3-A2CC-66F8F14486B1}" dt="2024-04-12T12:11:58.372" v="1158"/>
          <ac:spMkLst>
            <pc:docMk/>
            <pc:sldMk cId="3711794959" sldId="445"/>
            <ac:spMk id="11" creationId="{2330E067-3C5A-83BD-F0F8-49AD8BD9CF3E}"/>
          </ac:spMkLst>
        </pc:spChg>
        <pc:picChg chg="add mod">
          <ac:chgData name="Nanda Fretes" userId="3251f339cb56ebd4" providerId="LiveId" clId="{C9E3E9F8-B569-4BA3-A2CC-66F8F14486B1}" dt="2024-04-12T12:09:01.185" v="1130" actId="1076"/>
          <ac:picMkLst>
            <pc:docMk/>
            <pc:sldMk cId="3711794959" sldId="445"/>
            <ac:picMk id="5" creationId="{D1102DCB-9B5F-07B0-1676-A159CDC7B76E}"/>
          </ac:picMkLst>
        </pc:picChg>
        <pc:picChg chg="del">
          <ac:chgData name="Nanda Fretes" userId="3251f339cb56ebd4" providerId="LiveId" clId="{C9E3E9F8-B569-4BA3-A2CC-66F8F14486B1}" dt="2024-04-12T12:06:32.150" v="1114" actId="478"/>
          <ac:picMkLst>
            <pc:docMk/>
            <pc:sldMk cId="3711794959" sldId="445"/>
            <ac:picMk id="6" creationId="{3DC957D4-30CD-DC37-F224-025B0A990105}"/>
          </ac:picMkLst>
        </pc:picChg>
        <pc:picChg chg="add mod">
          <ac:chgData name="Nanda Fretes" userId="3251f339cb56ebd4" providerId="LiveId" clId="{C9E3E9F8-B569-4BA3-A2CC-66F8F14486B1}" dt="2024-04-12T12:08:42.381" v="1124"/>
          <ac:picMkLst>
            <pc:docMk/>
            <pc:sldMk cId="3711794959" sldId="445"/>
            <ac:picMk id="8" creationId="{855F7306-4319-A8DA-BB47-7B196A118417}"/>
          </ac:picMkLst>
        </pc:picChg>
      </pc:sldChg>
      <pc:sldChg chg="addSp delSp modSp add mod">
        <pc:chgData name="Nanda Fretes" userId="3251f339cb56ebd4" providerId="LiveId" clId="{C9E3E9F8-B569-4BA3-A2CC-66F8F14486B1}" dt="2024-04-12T12:45:28.529" v="1361" actId="1076"/>
        <pc:sldMkLst>
          <pc:docMk/>
          <pc:sldMk cId="3800065082" sldId="446"/>
        </pc:sldMkLst>
        <pc:spChg chg="mod">
          <ac:chgData name="Nanda Fretes" userId="3251f339cb56ebd4" providerId="LiveId" clId="{C9E3E9F8-B569-4BA3-A2CC-66F8F14486B1}" dt="2024-04-12T12:12:03.166" v="1159" actId="1076"/>
          <ac:spMkLst>
            <pc:docMk/>
            <pc:sldMk cId="3800065082" sldId="446"/>
            <ac:spMk id="2" creationId="{00000000-0000-0000-0000-000000000000}"/>
          </ac:spMkLst>
        </pc:spChg>
        <pc:spChg chg="del">
          <ac:chgData name="Nanda Fretes" userId="3251f339cb56ebd4" providerId="LiveId" clId="{C9E3E9F8-B569-4BA3-A2CC-66F8F14486B1}" dt="2024-04-12T12:11:08.078" v="1144" actId="478"/>
          <ac:spMkLst>
            <pc:docMk/>
            <pc:sldMk cId="3800065082" sldId="446"/>
            <ac:spMk id="7" creationId="{924A0B54-534B-9786-593F-859C8C1B2E99}"/>
          </ac:spMkLst>
        </pc:spChg>
        <pc:spChg chg="del">
          <ac:chgData name="Nanda Fretes" userId="3251f339cb56ebd4" providerId="LiveId" clId="{C9E3E9F8-B569-4BA3-A2CC-66F8F14486B1}" dt="2024-04-12T12:11:08.078" v="1144" actId="478"/>
          <ac:spMkLst>
            <pc:docMk/>
            <pc:sldMk cId="3800065082" sldId="446"/>
            <ac:spMk id="9" creationId="{A3DDB601-D420-DB9B-D13D-AD991EA6F402}"/>
          </ac:spMkLst>
        </pc:spChg>
        <pc:spChg chg="del">
          <ac:chgData name="Nanda Fretes" userId="3251f339cb56ebd4" providerId="LiveId" clId="{C9E3E9F8-B569-4BA3-A2CC-66F8F14486B1}" dt="2024-04-12T12:11:08.078" v="1144" actId="478"/>
          <ac:spMkLst>
            <pc:docMk/>
            <pc:sldMk cId="3800065082" sldId="446"/>
            <ac:spMk id="10" creationId="{F7112325-CAE8-E048-ED46-E88F2AF3C60B}"/>
          </ac:spMkLst>
        </pc:spChg>
        <pc:spChg chg="add mod">
          <ac:chgData name="Nanda Fretes" userId="3251f339cb56ebd4" providerId="LiveId" clId="{C9E3E9F8-B569-4BA3-A2CC-66F8F14486B1}" dt="2024-04-12T12:44:25.708" v="1220" actId="1076"/>
          <ac:spMkLst>
            <pc:docMk/>
            <pc:sldMk cId="3800065082" sldId="446"/>
            <ac:spMk id="12" creationId="{FA32ECD9-59A9-D70C-F617-7C65977124D0}"/>
          </ac:spMkLst>
        </pc:spChg>
        <pc:spChg chg="add mod">
          <ac:chgData name="Nanda Fretes" userId="3251f339cb56ebd4" providerId="LiveId" clId="{C9E3E9F8-B569-4BA3-A2CC-66F8F14486B1}" dt="2024-04-12T12:45:28.529" v="1361" actId="1076"/>
          <ac:spMkLst>
            <pc:docMk/>
            <pc:sldMk cId="3800065082" sldId="446"/>
            <ac:spMk id="13" creationId="{E3DE9BC5-2EBB-814D-B041-B361B249CC0C}"/>
          </ac:spMkLst>
        </pc:spChg>
        <pc:picChg chg="del">
          <ac:chgData name="Nanda Fretes" userId="3251f339cb56ebd4" providerId="LiveId" clId="{C9E3E9F8-B569-4BA3-A2CC-66F8F14486B1}" dt="2024-04-12T12:11:03.279" v="1141" actId="478"/>
          <ac:picMkLst>
            <pc:docMk/>
            <pc:sldMk cId="3800065082" sldId="446"/>
            <ac:picMk id="5" creationId="{D1102DCB-9B5F-07B0-1676-A159CDC7B76E}"/>
          </ac:picMkLst>
        </pc:picChg>
        <pc:picChg chg="add del">
          <ac:chgData name="Nanda Fretes" userId="3251f339cb56ebd4" providerId="LiveId" clId="{C9E3E9F8-B569-4BA3-A2CC-66F8F14486B1}" dt="2024-04-12T12:11:04.787" v="1143" actId="22"/>
          <ac:picMkLst>
            <pc:docMk/>
            <pc:sldMk cId="3800065082" sldId="446"/>
            <ac:picMk id="6" creationId="{ADE748C1-C583-D38D-EC76-592786CB7739}"/>
          </ac:picMkLst>
        </pc:picChg>
        <pc:picChg chg="add mod">
          <ac:chgData name="Nanda Fretes" userId="3251f339cb56ebd4" providerId="LiveId" clId="{C9E3E9F8-B569-4BA3-A2CC-66F8F14486B1}" dt="2024-04-12T12:44:22.779" v="1219" actId="1076"/>
          <ac:picMkLst>
            <pc:docMk/>
            <pc:sldMk cId="3800065082" sldId="446"/>
            <ac:picMk id="11" creationId="{A58B99EE-DB19-F38E-F83A-B55BEEB11B2B}"/>
          </ac:picMkLst>
        </pc:picChg>
      </pc:sldChg>
      <pc:sldChg chg="addSp delSp modSp add mod">
        <pc:chgData name="Nanda Fretes" userId="3251f339cb56ebd4" providerId="LiveId" clId="{C9E3E9F8-B569-4BA3-A2CC-66F8F14486B1}" dt="2024-04-12T13:13:17.549" v="1464" actId="478"/>
        <pc:sldMkLst>
          <pc:docMk/>
          <pc:sldMk cId="3333896972" sldId="447"/>
        </pc:sldMkLst>
        <pc:spChg chg="add mod">
          <ac:chgData name="Nanda Fretes" userId="3251f339cb56ebd4" providerId="LiveId" clId="{C9E3E9F8-B569-4BA3-A2CC-66F8F14486B1}" dt="2024-04-12T12:43:47.993" v="1217" actId="1076"/>
          <ac:spMkLst>
            <pc:docMk/>
            <pc:sldMk cId="3333896972" sldId="447"/>
            <ac:spMk id="7" creationId="{1B865D9E-7AC4-EC90-74EF-ED4C1E6D4E4B}"/>
          </ac:spMkLst>
        </pc:spChg>
        <pc:spChg chg="add mod">
          <ac:chgData name="Nanda Fretes" userId="3251f339cb56ebd4" providerId="LiveId" clId="{C9E3E9F8-B569-4BA3-A2CC-66F8F14486B1}" dt="2024-04-12T13:12:10.235" v="1459" actId="1582"/>
          <ac:spMkLst>
            <pc:docMk/>
            <pc:sldMk cId="3333896972" sldId="447"/>
            <ac:spMk id="8" creationId="{5F299754-69D9-671B-E15F-AA20974D9B6C}"/>
          </ac:spMkLst>
        </pc:spChg>
        <pc:spChg chg="mod">
          <ac:chgData name="Nanda Fretes" userId="3251f339cb56ebd4" providerId="LiveId" clId="{C9E3E9F8-B569-4BA3-A2CC-66F8F14486B1}" dt="2024-04-12T12:39:47.539" v="1201" actId="20577"/>
          <ac:spMkLst>
            <pc:docMk/>
            <pc:sldMk cId="3333896972" sldId="447"/>
            <ac:spMk id="12" creationId="{FA32ECD9-59A9-D70C-F617-7C65977124D0}"/>
          </ac:spMkLst>
        </pc:spChg>
        <pc:picChg chg="add del mod">
          <ac:chgData name="Nanda Fretes" userId="3251f339cb56ebd4" providerId="LiveId" clId="{C9E3E9F8-B569-4BA3-A2CC-66F8F14486B1}" dt="2024-04-12T13:13:17.549" v="1464" actId="478"/>
          <ac:picMkLst>
            <pc:docMk/>
            <pc:sldMk cId="3333896972" sldId="447"/>
            <ac:picMk id="5" creationId="{71F66206-C753-1F39-F4A9-EE0AAABA90DF}"/>
          </ac:picMkLst>
        </pc:picChg>
        <pc:picChg chg="add del">
          <ac:chgData name="Nanda Fretes" userId="3251f339cb56ebd4" providerId="LiveId" clId="{C9E3E9F8-B569-4BA3-A2CC-66F8F14486B1}" dt="2024-04-12T13:13:16.291" v="1463" actId="22"/>
          <ac:picMkLst>
            <pc:docMk/>
            <pc:sldMk cId="3333896972" sldId="447"/>
            <ac:picMk id="10" creationId="{6FB11907-0E97-A9F2-CAA3-1BF6C747274A}"/>
          </ac:picMkLst>
        </pc:picChg>
        <pc:picChg chg="del">
          <ac:chgData name="Nanda Fretes" userId="3251f339cb56ebd4" providerId="LiveId" clId="{C9E3E9F8-B569-4BA3-A2CC-66F8F14486B1}" dt="2024-04-12T12:39:39.409" v="1194" actId="478"/>
          <ac:picMkLst>
            <pc:docMk/>
            <pc:sldMk cId="3333896972" sldId="447"/>
            <ac:picMk id="11" creationId="{A58B99EE-DB19-F38E-F83A-B55BEEB11B2B}"/>
          </ac:picMkLst>
        </pc:picChg>
      </pc:sldChg>
      <pc:sldChg chg="addSp delSp modSp add mod">
        <pc:chgData name="Nanda Fretes" userId="3251f339cb56ebd4" providerId="LiveId" clId="{C9E3E9F8-B569-4BA3-A2CC-66F8F14486B1}" dt="2024-04-12T13:21:38.483" v="1477" actId="2711"/>
        <pc:sldMkLst>
          <pc:docMk/>
          <pc:sldMk cId="3244255813" sldId="448"/>
        </pc:sldMkLst>
        <pc:spChg chg="add del mod">
          <ac:chgData name="Nanda Fretes" userId="3251f339cb56ebd4" providerId="LiveId" clId="{C9E3E9F8-B569-4BA3-A2CC-66F8F14486B1}" dt="2024-04-12T12:45:33.672" v="1362" actId="478"/>
          <ac:spMkLst>
            <pc:docMk/>
            <pc:sldMk cId="3244255813" sldId="448"/>
            <ac:spMk id="6" creationId="{C7BC2111-4E4F-8732-1474-F279BE18AEB7}"/>
          </ac:spMkLst>
        </pc:spChg>
        <pc:spChg chg="add del mod">
          <ac:chgData name="Nanda Fretes" userId="3251f339cb56ebd4" providerId="LiveId" clId="{C9E3E9F8-B569-4BA3-A2CC-66F8F14486B1}" dt="2024-04-12T13:14:32.083" v="1470" actId="478"/>
          <ac:spMkLst>
            <pc:docMk/>
            <pc:sldMk cId="3244255813" sldId="448"/>
            <ac:spMk id="9" creationId="{347AFFF6-CCF1-5A9C-1E2C-110F20876490}"/>
          </ac:spMkLst>
        </pc:spChg>
        <pc:spChg chg="add mod">
          <ac:chgData name="Nanda Fretes" userId="3251f339cb56ebd4" providerId="LiveId" clId="{C9E3E9F8-B569-4BA3-A2CC-66F8F14486B1}" dt="2024-04-12T13:21:38.483" v="1477" actId="2711"/>
          <ac:spMkLst>
            <pc:docMk/>
            <pc:sldMk cId="3244255813" sldId="448"/>
            <ac:spMk id="10" creationId="{AF6FC1B7-1515-F3D1-7851-2FCFCEDCAD8A}"/>
          </ac:spMkLst>
        </pc:spChg>
        <pc:spChg chg="mod">
          <ac:chgData name="Nanda Fretes" userId="3251f339cb56ebd4" providerId="LiveId" clId="{C9E3E9F8-B569-4BA3-A2CC-66F8F14486B1}" dt="2024-04-12T12:59:18.109" v="1441" actId="20577"/>
          <ac:spMkLst>
            <pc:docMk/>
            <pc:sldMk cId="3244255813" sldId="448"/>
            <ac:spMk id="12" creationId="{FA32ECD9-59A9-D70C-F617-7C65977124D0}"/>
          </ac:spMkLst>
        </pc:spChg>
        <pc:picChg chg="del">
          <ac:chgData name="Nanda Fretes" userId="3251f339cb56ebd4" providerId="LiveId" clId="{C9E3E9F8-B569-4BA3-A2CC-66F8F14486B1}" dt="2024-04-12T12:43:16.320" v="1205" actId="478"/>
          <ac:picMkLst>
            <pc:docMk/>
            <pc:sldMk cId="3244255813" sldId="448"/>
            <ac:picMk id="5" creationId="{71F66206-C753-1F39-F4A9-EE0AAABA90DF}"/>
          </ac:picMkLst>
        </pc:picChg>
        <pc:picChg chg="add mod">
          <ac:chgData name="Nanda Fretes" userId="3251f339cb56ebd4" providerId="LiveId" clId="{C9E3E9F8-B569-4BA3-A2CC-66F8F14486B1}" dt="2024-04-12T13:21:31.172" v="1475" actId="1076"/>
          <ac:picMkLst>
            <pc:docMk/>
            <pc:sldMk cId="3244255813" sldId="448"/>
            <ac:picMk id="8" creationId="{4A644D6E-FA60-96BB-A941-211FD3D15D57}"/>
          </ac:picMkLst>
        </pc:picChg>
      </pc:sldChg>
      <pc:sldChg chg="addSp delSp modSp add mod">
        <pc:chgData name="Nanda Fretes" userId="3251f339cb56ebd4" providerId="LiveId" clId="{C9E3E9F8-B569-4BA3-A2CC-66F8F14486B1}" dt="2024-04-12T13:51:31.858" v="1486" actId="2711"/>
        <pc:sldMkLst>
          <pc:docMk/>
          <pc:sldMk cId="1997822669" sldId="449"/>
        </pc:sldMkLst>
        <pc:spChg chg="mod">
          <ac:chgData name="Nanda Fretes" userId="3251f339cb56ebd4" providerId="LiveId" clId="{C9E3E9F8-B569-4BA3-A2CC-66F8F14486B1}" dt="2024-04-12T13:51:31.858" v="1486" actId="2711"/>
          <ac:spMkLst>
            <pc:docMk/>
            <pc:sldMk cId="1997822669" sldId="449"/>
            <ac:spMk id="9" creationId="{347AFFF6-CCF1-5A9C-1E2C-110F20876490}"/>
          </ac:spMkLst>
        </pc:spChg>
        <pc:picChg chg="add mod">
          <ac:chgData name="Nanda Fretes" userId="3251f339cb56ebd4" providerId="LiveId" clId="{C9E3E9F8-B569-4BA3-A2CC-66F8F14486B1}" dt="2024-04-12T13:13:32.278" v="1468" actId="14100"/>
          <ac:picMkLst>
            <pc:docMk/>
            <pc:sldMk cId="1997822669" sldId="449"/>
            <ac:picMk id="5" creationId="{C91A8574-46B6-9D56-8CC4-10FCAE3CDE5E}"/>
          </ac:picMkLst>
        </pc:picChg>
        <pc:picChg chg="del">
          <ac:chgData name="Nanda Fretes" userId="3251f339cb56ebd4" providerId="LiveId" clId="{C9E3E9F8-B569-4BA3-A2CC-66F8F14486B1}" dt="2024-04-12T13:13:27.386" v="1465" actId="478"/>
          <ac:picMkLst>
            <pc:docMk/>
            <pc:sldMk cId="1997822669" sldId="449"/>
            <ac:picMk id="8" creationId="{4A644D6E-FA60-96BB-A941-211FD3D15D57}"/>
          </ac:picMkLst>
        </pc:picChg>
      </pc:sldChg>
      <pc:sldChg chg="add del">
        <pc:chgData name="Nanda Fretes" userId="3251f339cb56ebd4" providerId="LiveId" clId="{C9E3E9F8-B569-4BA3-A2CC-66F8F14486B1}" dt="2024-04-12T13:51:17.894" v="1484" actId="47"/>
        <pc:sldMkLst>
          <pc:docMk/>
          <pc:sldMk cId="3571733998" sldId="4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12/04/2024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12/04/2024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BackEnd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8848B2-8214-6AB9-3748-2D8D8668D800}"/>
              </a:ext>
            </a:extLst>
          </p:cNvPr>
          <p:cNvSpPr txBox="1"/>
          <p:nvPr/>
        </p:nvSpPr>
        <p:spPr>
          <a:xfrm>
            <a:off x="3345801" y="121538"/>
            <a:ext cx="78509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página HTML inteira de </a:t>
            </a:r>
            <a:r>
              <a:rPr lang="pt-BR" sz="2200" dirty="0" err="1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Cons_Turma_lista</a:t>
            </a:r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ficaria assim:***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546050-9149-0FFF-E9F3-617E7358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552425"/>
            <a:ext cx="10646063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8848B2-8214-6AB9-3748-2D8D8668D800}"/>
              </a:ext>
            </a:extLst>
          </p:cNvPr>
          <p:cNvSpPr txBox="1"/>
          <p:nvPr/>
        </p:nvSpPr>
        <p:spPr>
          <a:xfrm>
            <a:off x="3345801" y="121538"/>
            <a:ext cx="78509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página HTML inteira de </a:t>
            </a:r>
            <a:r>
              <a:rPr lang="pt-BR" sz="2200" dirty="0" err="1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Cons_Turma_lista</a:t>
            </a:r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ficaria assim:***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03E67B-FCF2-86E0-B964-8FD6BED18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43"/>
          <a:stretch/>
        </p:blipFill>
        <p:spPr>
          <a:xfrm>
            <a:off x="129023" y="1506020"/>
            <a:ext cx="11933954" cy="31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8848B2-8214-6AB9-3748-2D8D8668D800}"/>
              </a:ext>
            </a:extLst>
          </p:cNvPr>
          <p:cNvSpPr txBox="1"/>
          <p:nvPr/>
        </p:nvSpPr>
        <p:spPr>
          <a:xfrm>
            <a:off x="3345801" y="121538"/>
            <a:ext cx="78509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página HTML inteira de </a:t>
            </a:r>
            <a:r>
              <a:rPr lang="pt-BR" sz="2200" dirty="0" err="1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Cons_Turma_lista</a:t>
            </a:r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ficaria assim:***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FDD98B-4756-2EB6-C154-1741019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4" y="803393"/>
            <a:ext cx="10139557" cy="54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8848B2-8214-6AB9-3748-2D8D8668D800}"/>
              </a:ext>
            </a:extLst>
          </p:cNvPr>
          <p:cNvSpPr txBox="1"/>
          <p:nvPr/>
        </p:nvSpPr>
        <p:spPr>
          <a:xfrm>
            <a:off x="3345801" y="121538"/>
            <a:ext cx="78509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página HTML inteira de </a:t>
            </a:r>
            <a:r>
              <a:rPr lang="pt-BR" sz="2200" dirty="0" err="1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Cons_Turma_lista</a:t>
            </a:r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ficaria assim:***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33F6F7-3DBB-CADE-BE21-C3587569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07" y="673963"/>
            <a:ext cx="7480547" cy="60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2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848790-FB1A-DCE9-E573-4115F7A9C8EB}"/>
              </a:ext>
            </a:extLst>
          </p:cNvPr>
          <p:cNvSpPr txBox="1"/>
          <p:nvPr/>
        </p:nvSpPr>
        <p:spPr>
          <a:xfrm>
            <a:off x="516292" y="676366"/>
            <a:ext cx="111594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Agora faremos a função que permite cadastrar novas turmas ao professor logado. Primeiro vamos criar uma rota (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) para renderizar uma página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que permite cadastramos uma nova turma. No arquivo urls.py vamos criar o rota como segue: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Observe na linha acima que criamos a rota e esperamos que ao ser acionada, seja enviado o parâmetro “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id_professor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”. Observa também que essa rota deve acionar uma função chamada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cad_turma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no arquivo views.py 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8BD66F-2267-1365-7422-80601F79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74" y="2202207"/>
            <a:ext cx="10011049" cy="4824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E1CDDD-E2D6-1426-C7D0-D4B92864D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61" y="4445816"/>
            <a:ext cx="9617273" cy="20347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D7571F-A910-42F0-B775-876562321A34}"/>
              </a:ext>
            </a:extLst>
          </p:cNvPr>
          <p:cNvSpPr txBox="1"/>
          <p:nvPr/>
        </p:nvSpPr>
        <p:spPr>
          <a:xfrm>
            <a:off x="10335209" y="1740542"/>
            <a:ext cx="185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Urls.py</a:t>
            </a:r>
            <a:endParaRPr lang="pt-BR" sz="2400" dirty="0">
              <a:solidFill>
                <a:srgbClr val="7C49A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17DD94-0063-2844-3BB8-204A031A3BC1}"/>
              </a:ext>
            </a:extLst>
          </p:cNvPr>
          <p:cNvSpPr txBox="1"/>
          <p:nvPr/>
        </p:nvSpPr>
        <p:spPr>
          <a:xfrm>
            <a:off x="10077061" y="3942501"/>
            <a:ext cx="185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Views.py</a:t>
            </a:r>
            <a:endParaRPr lang="pt-BR" sz="2400" dirty="0">
              <a:solidFill>
                <a:srgbClr val="7C49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9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848790-FB1A-DCE9-E573-4115F7A9C8EB}"/>
              </a:ext>
            </a:extLst>
          </p:cNvPr>
          <p:cNvSpPr txBox="1"/>
          <p:nvPr/>
        </p:nvSpPr>
        <p:spPr>
          <a:xfrm>
            <a:off x="597159" y="795503"/>
            <a:ext cx="111594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pode ser visto no código acima, a função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cad_turma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apenas renderiza a página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Cad_Turma.html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passando para ela os parâmetros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usuario_logado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’ e ‘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id_logado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’ . Esses parâmetros devem ser recuperados na página Cad_Turma.html. A página Cad_Turma.html de exemplo é apresentada abaixo: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BF8E31-FBE1-D8FF-6B60-418E6A45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01" y="2553506"/>
            <a:ext cx="5951500" cy="38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/>
              <a:t>BackEnd</a:t>
            </a:r>
            <a:r>
              <a:rPr lang="pt-BR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C957D4-30CD-DC37-F224-025B0A9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5" y="818924"/>
            <a:ext cx="9800169" cy="522015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E7A11C-CFA8-A993-1343-DCFEEA44C4EA}"/>
              </a:ext>
            </a:extLst>
          </p:cNvPr>
          <p:cNvSpPr/>
          <p:nvPr/>
        </p:nvSpPr>
        <p:spPr>
          <a:xfrm>
            <a:off x="2617819" y="4906348"/>
            <a:ext cx="6956360" cy="3778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FDA7538-5F3A-3243-2F18-725C72FC81DA}"/>
              </a:ext>
            </a:extLst>
          </p:cNvPr>
          <p:cNvSpPr/>
          <p:nvPr/>
        </p:nvSpPr>
        <p:spPr>
          <a:xfrm>
            <a:off x="1286652" y="871537"/>
            <a:ext cx="6383111" cy="188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F9A90C-46EC-E342-A826-DAF82B3476CD}"/>
              </a:ext>
            </a:extLst>
          </p:cNvPr>
          <p:cNvSpPr txBox="1"/>
          <p:nvPr/>
        </p:nvSpPr>
        <p:spPr>
          <a:xfrm>
            <a:off x="7828384" y="192447"/>
            <a:ext cx="3816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Cad_Turma.html </a:t>
            </a:r>
            <a:endParaRPr lang="pt-BR" sz="2400" dirty="0">
              <a:solidFill>
                <a:srgbClr val="7C49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7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102DCB-9B5F-07B0-1676-A159CDC7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77" y="673965"/>
            <a:ext cx="9992667" cy="603664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24A0B54-534B-9786-593F-859C8C1B2E99}"/>
              </a:ext>
            </a:extLst>
          </p:cNvPr>
          <p:cNvSpPr/>
          <p:nvPr/>
        </p:nvSpPr>
        <p:spPr>
          <a:xfrm>
            <a:off x="1733550" y="1143000"/>
            <a:ext cx="9191625" cy="17145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3DDB601-D420-DB9B-D13D-AD991EA6F402}"/>
              </a:ext>
            </a:extLst>
          </p:cNvPr>
          <p:cNvSpPr/>
          <p:nvPr/>
        </p:nvSpPr>
        <p:spPr>
          <a:xfrm>
            <a:off x="1885950" y="3051110"/>
            <a:ext cx="9191625" cy="3778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112325-CAE8-E048-ED46-E88F2AF3C60B}"/>
              </a:ext>
            </a:extLst>
          </p:cNvPr>
          <p:cNvSpPr/>
          <p:nvPr/>
        </p:nvSpPr>
        <p:spPr>
          <a:xfrm>
            <a:off x="2430237" y="3889312"/>
            <a:ext cx="6956360" cy="3778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30E067-3C5A-83BD-F0F8-49AD8BD9CF3E}"/>
              </a:ext>
            </a:extLst>
          </p:cNvPr>
          <p:cNvSpPr txBox="1"/>
          <p:nvPr/>
        </p:nvSpPr>
        <p:spPr>
          <a:xfrm>
            <a:off x="7828384" y="192447"/>
            <a:ext cx="3816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Cad_Turma.html </a:t>
            </a:r>
            <a:endParaRPr lang="pt-BR" sz="2400" dirty="0">
              <a:solidFill>
                <a:srgbClr val="7C49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9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73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58B99EE-DB19-F38E-F83A-B55BEEB1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1" y="1213949"/>
            <a:ext cx="10968978" cy="26480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32ECD9-59A9-D70C-F617-7C65977124D0}"/>
              </a:ext>
            </a:extLst>
          </p:cNvPr>
          <p:cNvSpPr txBox="1"/>
          <p:nvPr/>
        </p:nvSpPr>
        <p:spPr>
          <a:xfrm>
            <a:off x="9144001" y="713124"/>
            <a:ext cx="3816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URLs.py</a:t>
            </a:r>
            <a:endParaRPr lang="pt-BR" sz="2400" dirty="0">
              <a:solidFill>
                <a:srgbClr val="7C49A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DE9BC5-2EBB-814D-B041-B361B249CC0C}"/>
              </a:ext>
            </a:extLst>
          </p:cNvPr>
          <p:cNvSpPr txBox="1"/>
          <p:nvPr/>
        </p:nvSpPr>
        <p:spPr>
          <a:xfrm>
            <a:off x="872590" y="4108589"/>
            <a:ext cx="10446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há um redirecionamento para uma função na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é necessário que ele seja incluído no arquivo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0065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73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32ECD9-59A9-D70C-F617-7C65977124D0}"/>
              </a:ext>
            </a:extLst>
          </p:cNvPr>
          <p:cNvSpPr txBox="1"/>
          <p:nvPr/>
        </p:nvSpPr>
        <p:spPr>
          <a:xfrm>
            <a:off x="8828363" y="602941"/>
            <a:ext cx="3816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Views.py</a:t>
            </a:r>
            <a:endParaRPr lang="pt-BR" sz="2400" dirty="0">
              <a:solidFill>
                <a:srgbClr val="7C49AC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F66206-C753-1F39-F4A9-EE0AAABA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59" y="716372"/>
            <a:ext cx="7839607" cy="398129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B865D9E-7AC4-EC90-74EF-ED4C1E6D4E4B}"/>
              </a:ext>
            </a:extLst>
          </p:cNvPr>
          <p:cNvSpPr txBox="1"/>
          <p:nvPr/>
        </p:nvSpPr>
        <p:spPr>
          <a:xfrm>
            <a:off x="891075" y="4817715"/>
            <a:ext cx="108841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pode ser observado a função faz na sequência: - verifica se o método é POST; - recupera os dados do formulário; - instancia o model Professor apenas para ser utilizado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id_professor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na gravação da turma; - grava a turma no model Turma. - após a gravação, redireciona para a rota ‘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lista_turma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299754-69D9-671B-E15F-AA20974D9B6C}"/>
              </a:ext>
            </a:extLst>
          </p:cNvPr>
          <p:cNvSpPr/>
          <p:nvPr/>
        </p:nvSpPr>
        <p:spPr>
          <a:xfrm>
            <a:off x="1464906" y="4273420"/>
            <a:ext cx="5122506" cy="2892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89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55407" y="560439"/>
            <a:ext cx="10776155" cy="250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Django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877DDB-8868-B92C-21B1-642929E1E199}"/>
              </a:ext>
            </a:extLst>
          </p:cNvPr>
          <p:cNvSpPr txBox="1"/>
          <p:nvPr/>
        </p:nvSpPr>
        <p:spPr>
          <a:xfrm>
            <a:off x="855405" y="1498005"/>
            <a:ext cx="11041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exemplo que tínhamos no código que temos, já indicamos que quando o professor </a:t>
            </a:r>
            <a:r>
              <a:rPr lang="pt-BR" sz="2400" b="0" i="0" dirty="0" err="1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2400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 página de Turmas vinculadas a ele será renderizado</a:t>
            </a:r>
            <a:r>
              <a:rPr lang="pt-BR" sz="2400" dirty="0">
                <a:solidFill>
                  <a:srgbClr val="1B1B1B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2400" dirty="0">
              <a:solidFill>
                <a:srgbClr val="1B1B1B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DF2D2E-063D-9142-F699-CF9FD361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51" y="3067665"/>
            <a:ext cx="10776155" cy="31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2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73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32ECD9-59A9-D70C-F617-7C65977124D0}"/>
              </a:ext>
            </a:extLst>
          </p:cNvPr>
          <p:cNvSpPr txBox="1"/>
          <p:nvPr/>
        </p:nvSpPr>
        <p:spPr>
          <a:xfrm>
            <a:off x="8828363" y="602941"/>
            <a:ext cx="3816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urls.py</a:t>
            </a:r>
            <a:endParaRPr lang="pt-BR" sz="2400" dirty="0">
              <a:solidFill>
                <a:srgbClr val="7C49AC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644D6E-FA60-96BB-A941-211FD3D1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158772"/>
            <a:ext cx="11217348" cy="336959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F6FC1B7-1515-F3D1-7851-2FCFCEDCAD8A}"/>
              </a:ext>
            </a:extLst>
          </p:cNvPr>
          <p:cNvSpPr txBox="1"/>
          <p:nvPr/>
        </p:nvSpPr>
        <p:spPr>
          <a:xfrm>
            <a:off x="1003043" y="4685399"/>
            <a:ext cx="9845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Observe que está rota(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está recebendo um parâmetro que será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id_professor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Este parâmetro é necessário para que façamos a consulta das turmas do professor ao chamar a função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lista_turma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 qual segue abaixo para ser implementada em views.py</a:t>
            </a:r>
          </a:p>
        </p:txBody>
      </p:sp>
    </p:spTree>
    <p:extLst>
      <p:ext uri="{BB962C8B-B14F-4D97-AF65-F5344CB8AC3E}">
        <p14:creationId xmlns:p14="http://schemas.microsoft.com/office/powerpoint/2010/main" val="324425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73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32ECD9-59A9-D70C-F617-7C65977124D0}"/>
              </a:ext>
            </a:extLst>
          </p:cNvPr>
          <p:cNvSpPr txBox="1"/>
          <p:nvPr/>
        </p:nvSpPr>
        <p:spPr>
          <a:xfrm>
            <a:off x="8828363" y="602941"/>
            <a:ext cx="3816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urls.py</a:t>
            </a:r>
            <a:endParaRPr lang="pt-BR" sz="2400" dirty="0">
              <a:solidFill>
                <a:srgbClr val="7C49A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7AFFF6-CCF1-5A9C-1E2C-110F20876490}"/>
              </a:ext>
            </a:extLst>
          </p:cNvPr>
          <p:cNvSpPr txBox="1"/>
          <p:nvPr/>
        </p:nvSpPr>
        <p:spPr>
          <a:xfrm>
            <a:off x="891075" y="4919008"/>
            <a:ext cx="98453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função acima faz novamente com que a lista com as turmas do professor seja carregada.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1A8574-46B6-9D56-8CC4-10FCAE3C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5" y="1276905"/>
            <a:ext cx="9704104" cy="3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2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855407" y="560439"/>
            <a:ext cx="10776155" cy="250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A50021"/>
                </a:solidFill>
              </a:rPr>
              <a:t>Django</a:t>
            </a: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  <a:p>
            <a:pPr fontAlgn="base"/>
            <a:endParaRPr lang="pt-BR" sz="3600" dirty="0">
              <a:solidFill>
                <a:srgbClr val="A5002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CB3661-5E22-6572-3144-7A343760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342" y="1061342"/>
            <a:ext cx="7566064" cy="42352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90BBB7-852F-7955-D73B-548B0B06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5683976"/>
            <a:ext cx="11537258" cy="1102067"/>
          </a:xfrm>
          <a:prstGeom prst="rect">
            <a:avLst/>
          </a:prstGeom>
        </p:spPr>
      </p:pic>
      <p:sp>
        <p:nvSpPr>
          <p:cNvPr id="11" name="Seta: Dobrada 10">
            <a:extLst>
              <a:ext uri="{FF2B5EF4-FFF2-40B4-BE49-F238E27FC236}">
                <a16:creationId xmlns:a16="http://schemas.microsoft.com/office/drawing/2014/main" id="{3D24A122-0FFC-9A2A-5F0C-BFD0D6F57CA8}"/>
              </a:ext>
            </a:extLst>
          </p:cNvPr>
          <p:cNvSpPr/>
          <p:nvPr/>
        </p:nvSpPr>
        <p:spPr>
          <a:xfrm>
            <a:off x="2740096" y="1869283"/>
            <a:ext cx="1051246" cy="3517641"/>
          </a:xfrm>
          <a:prstGeom prst="bentArrow">
            <a:avLst/>
          </a:prstGeom>
          <a:solidFill>
            <a:srgbClr val="99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117206-2A4B-A6D0-CFFB-900205DEA3C5}"/>
              </a:ext>
            </a:extLst>
          </p:cNvPr>
          <p:cNvSpPr txBox="1"/>
          <p:nvPr/>
        </p:nvSpPr>
        <p:spPr>
          <a:xfrm>
            <a:off x="439264" y="673965"/>
            <a:ext cx="100228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Agora precisamos colocar isso no nosso HTML para resgatar essas informações. </a:t>
            </a:r>
          </a:p>
          <a:p>
            <a:r>
              <a:rPr lang="pt-BR" sz="2400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Não  esquecendo que as páginas de HTML devem estar em </a:t>
            </a:r>
            <a:r>
              <a:rPr lang="pt-BR" sz="2400" b="0" i="0" dirty="0" err="1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pt-BR" sz="2400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 devem  ter o </a:t>
            </a:r>
            <a:r>
              <a:rPr lang="pt-BR" sz="2400" b="0" i="0" dirty="0" err="1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2400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dirty="0" err="1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sz="2400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no início.</a:t>
            </a:r>
            <a:endParaRPr lang="pt-BR" sz="2400" dirty="0">
              <a:solidFill>
                <a:srgbClr val="1B1B1B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1B1B1B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D7AF24-FECF-C83D-5CAF-11808884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2281290"/>
            <a:ext cx="10776156" cy="44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9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117206-2A4B-A6D0-CFFB-900205DEA3C5}"/>
              </a:ext>
            </a:extLst>
          </p:cNvPr>
          <p:cNvSpPr txBox="1"/>
          <p:nvPr/>
        </p:nvSpPr>
        <p:spPr>
          <a:xfrm>
            <a:off x="504578" y="673965"/>
            <a:ext cx="115598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página “Cons_Turma_Lista.html” temos que ter campos com esses mesmos nomes para serem recuperados e exibidos na página. Vamos ver o código da página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onde recuperamos esses campos. Na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“&lt;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&gt;...&lt;/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&gt;” já identificamos dois dos campos: - no menu “Cadastrar Turmas” criamos um link para a rota “/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cad_turma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 e esta rota precisa receber um parâmetro que é o id do professor logado para que ao cadastrarmos uma nova turma já associarmos ao professor logado. O parâmetro passado foi “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id_logado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 o qual , aqui na página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deve ser recuperado com chaves duplas {{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id_logado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  <a:endParaRPr lang="pt-BR" sz="2400" dirty="0">
              <a:solidFill>
                <a:srgbClr val="1B1B1B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0CC847E-38C4-FA9A-8E21-BDDADA78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61" y="3720953"/>
            <a:ext cx="8504657" cy="304826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1D6E76F-1A29-1410-7918-BE2F3E14C1AF}"/>
              </a:ext>
            </a:extLst>
          </p:cNvPr>
          <p:cNvSpPr/>
          <p:nvPr/>
        </p:nvSpPr>
        <p:spPr>
          <a:xfrm>
            <a:off x="2696547" y="4572000"/>
            <a:ext cx="7399175" cy="4945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97C250-445E-EDFE-8001-0913E804C1C6}"/>
              </a:ext>
            </a:extLst>
          </p:cNvPr>
          <p:cNvSpPr/>
          <p:nvPr/>
        </p:nvSpPr>
        <p:spPr>
          <a:xfrm>
            <a:off x="2696546" y="5176086"/>
            <a:ext cx="7399175" cy="4945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8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117206-2A4B-A6D0-CFFB-900205DEA3C5}"/>
              </a:ext>
            </a:extLst>
          </p:cNvPr>
          <p:cNvSpPr txBox="1"/>
          <p:nvPr/>
        </p:nvSpPr>
        <p:spPr>
          <a:xfrm>
            <a:off x="439263" y="673965"/>
            <a:ext cx="116812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Ainda na página “Cons_Turma_Lista.html” temos de fazer exibir a lista de turmas associadas ao professor logado. Para isso faremos uso do terceiro parâmetro enviado à página que é o “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turmas_do_professor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”. Este parâmetro você deve observar na função que ele é um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do objeto Turmas, ou seja, é o resultado de uma consulta ao BD o qual pode retornar mais de uma linha. </a:t>
            </a:r>
            <a:endParaRPr lang="pt-BR" sz="2400" dirty="0">
              <a:solidFill>
                <a:srgbClr val="1B1B1B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1B31C7-732C-EE48-97AF-C3876B0C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2728532"/>
            <a:ext cx="10455546" cy="303302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AF77550-F3DC-ECEA-A546-BF75FCA7E6F2}"/>
              </a:ext>
            </a:extLst>
          </p:cNvPr>
          <p:cNvSpPr/>
          <p:nvPr/>
        </p:nvSpPr>
        <p:spPr>
          <a:xfrm>
            <a:off x="1212981" y="4091088"/>
            <a:ext cx="8621485" cy="3079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98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8848B2-8214-6AB9-3748-2D8D8668D800}"/>
              </a:ext>
            </a:extLst>
          </p:cNvPr>
          <p:cNvSpPr txBox="1"/>
          <p:nvPr/>
        </p:nvSpPr>
        <p:spPr>
          <a:xfrm>
            <a:off x="648478" y="797509"/>
            <a:ext cx="1096813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Assim, na página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devemos percorrer esse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QuerySet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dentro de um laço “for”. A imagem que segue é o trecho de código do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que faz esse laço sendo que a cada vez que o código passar por uma linha do laço for, ele monta uma linha da tabela em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D29DD0-E195-3483-A92A-419A40C1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8" y="2244059"/>
            <a:ext cx="10650083" cy="417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9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8848B2-8214-6AB9-3748-2D8D8668D800}"/>
              </a:ext>
            </a:extLst>
          </p:cNvPr>
          <p:cNvSpPr txBox="1"/>
          <p:nvPr/>
        </p:nvSpPr>
        <p:spPr>
          <a:xfrm>
            <a:off x="611932" y="1004431"/>
            <a:ext cx="109681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Podemos ainda pedir uma confirmação do usuário antes fazer a exclusão efetiva do registro através de uma função Javascript.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A727C82-2A01-3A0A-828E-9BC89EAE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74" y="2104338"/>
            <a:ext cx="8207451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881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8848B2-8214-6AB9-3748-2D8D8668D800}"/>
              </a:ext>
            </a:extLst>
          </p:cNvPr>
          <p:cNvSpPr txBox="1"/>
          <p:nvPr/>
        </p:nvSpPr>
        <p:spPr>
          <a:xfrm>
            <a:off x="3345801" y="121538"/>
            <a:ext cx="78509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página HTML  de </a:t>
            </a:r>
            <a:r>
              <a:rPr lang="pt-BR" sz="2200" dirty="0" err="1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Cons_Turma_lista</a:t>
            </a:r>
            <a:r>
              <a:rPr lang="pt-BR" sz="2200" dirty="0">
                <a:solidFill>
                  <a:srgbClr val="7C49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ficaria assim:***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648CF4-5112-7432-EBF4-EDD6107DF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0"/>
          <a:stretch/>
        </p:blipFill>
        <p:spPr>
          <a:xfrm>
            <a:off x="1202194" y="1166998"/>
            <a:ext cx="9787612" cy="49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95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2CE56F4F40174CB47FEABC9A3DABA4" ma:contentTypeVersion="6" ma:contentTypeDescription="Crie um novo documento." ma:contentTypeScope="" ma:versionID="5e143f721dd865f802f491e8c6359201">
  <xsd:schema xmlns:xsd="http://www.w3.org/2001/XMLSchema" xmlns:xs="http://www.w3.org/2001/XMLSchema" xmlns:p="http://schemas.microsoft.com/office/2006/metadata/properties" xmlns:ns2="255cf952-2304-441f-97ad-ebd787bf4d3f" xmlns:ns3="257ff3e5-40b1-4415-9a21-3bc6133590fc" targetNamespace="http://schemas.microsoft.com/office/2006/metadata/properties" ma:root="true" ma:fieldsID="30ec383b40d06d65d05684683eb1c894" ns2:_="" ns3:_="">
    <xsd:import namespace="255cf952-2304-441f-97ad-ebd787bf4d3f"/>
    <xsd:import namespace="257ff3e5-40b1-4415-9a21-3bc613359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f952-2304-441f-97ad-ebd787bf4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ff3e5-40b1-4415-9a21-3bc613359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CF3492-EBEE-4833-843B-63EBAB19AF10}"/>
</file>

<file path=customXml/itemProps2.xml><?xml version="1.0" encoding="utf-8"?>
<ds:datastoreItem xmlns:ds="http://schemas.openxmlformats.org/officeDocument/2006/customXml" ds:itemID="{1AD2411F-1613-4DB0-ACAE-02F819FC8065}"/>
</file>

<file path=customXml/itemProps3.xml><?xml version="1.0" encoding="utf-8"?>
<ds:datastoreItem xmlns:ds="http://schemas.openxmlformats.org/officeDocument/2006/customXml" ds:itemID="{9050EBE4-FC40-4E84-8E25-D78EBEB0C6EB}"/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809</Words>
  <Application>Microsoft Office PowerPoint</Application>
  <PresentationFormat>Widescreen</PresentationFormat>
  <Paragraphs>77</Paragraphs>
  <Slides>21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BackEnd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  <vt:lpstr>BackEnd 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429</cp:revision>
  <dcterms:created xsi:type="dcterms:W3CDTF">2019-06-17T10:47:58Z</dcterms:created>
  <dcterms:modified xsi:type="dcterms:W3CDTF">2024-04-12T13:51:35Z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0x010100472CE56F4F40174CB47FEABC9A3DABA4</vt:lpwstr>
  </property>
</Properties>
</file>