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B00"/>
    <a:srgbClr val="88D200"/>
    <a:srgbClr val="6CB500"/>
    <a:srgbClr val="77C801"/>
    <a:srgbClr val="1D4500"/>
    <a:srgbClr val="478200"/>
    <a:srgbClr val="7DC700"/>
    <a:srgbClr val="417B00"/>
    <a:srgbClr val="367400"/>
    <a:srgbClr val="33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>
        <p:scale>
          <a:sx n="260" d="100"/>
          <a:sy n="260" d="100"/>
        </p:scale>
        <p:origin x="-5844" y="-2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2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2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5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B9B9-C99E-4B6B-BDEB-8A2E7D8B94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9260-B4AC-495A-970C-A40E8EE1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61" y="2440533"/>
            <a:ext cx="3047619" cy="29238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13" y="2386748"/>
            <a:ext cx="1828571" cy="1466667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 rot="20509115">
            <a:off x="7785794" y="4076752"/>
            <a:ext cx="1581644" cy="938164"/>
          </a:xfrm>
          <a:custGeom>
            <a:avLst/>
            <a:gdLst>
              <a:gd name="connsiteX0" fmla="*/ 0 w 2081897"/>
              <a:gd name="connsiteY0" fmla="*/ 0 h 1133856"/>
              <a:gd name="connsiteX1" fmla="*/ 2081897 w 2081897"/>
              <a:gd name="connsiteY1" fmla="*/ 0 h 1133856"/>
              <a:gd name="connsiteX2" fmla="*/ 2081897 w 2081897"/>
              <a:gd name="connsiteY2" fmla="*/ 1133856 h 1133856"/>
              <a:gd name="connsiteX3" fmla="*/ 0 w 2081897"/>
              <a:gd name="connsiteY3" fmla="*/ 1133856 h 1133856"/>
              <a:gd name="connsiteX4" fmla="*/ 0 w 2081897"/>
              <a:gd name="connsiteY4" fmla="*/ 0 h 1133856"/>
              <a:gd name="connsiteX0" fmla="*/ 0 w 2081897"/>
              <a:gd name="connsiteY0" fmla="*/ 0 h 1144079"/>
              <a:gd name="connsiteX1" fmla="*/ 2081897 w 2081897"/>
              <a:gd name="connsiteY1" fmla="*/ 0 h 1144079"/>
              <a:gd name="connsiteX2" fmla="*/ 1732056 w 2081897"/>
              <a:gd name="connsiteY2" fmla="*/ 1144079 h 1144079"/>
              <a:gd name="connsiteX3" fmla="*/ 0 w 2081897"/>
              <a:gd name="connsiteY3" fmla="*/ 1133856 h 1144079"/>
              <a:gd name="connsiteX4" fmla="*/ 0 w 2081897"/>
              <a:gd name="connsiteY4" fmla="*/ 0 h 1144079"/>
              <a:gd name="connsiteX0" fmla="*/ 0 w 2081897"/>
              <a:gd name="connsiteY0" fmla="*/ 0 h 1133856"/>
              <a:gd name="connsiteX1" fmla="*/ 2081897 w 2081897"/>
              <a:gd name="connsiteY1" fmla="*/ 0 h 1133856"/>
              <a:gd name="connsiteX2" fmla="*/ 1697306 w 2081897"/>
              <a:gd name="connsiteY2" fmla="*/ 1132667 h 1133856"/>
              <a:gd name="connsiteX3" fmla="*/ 0 w 2081897"/>
              <a:gd name="connsiteY3" fmla="*/ 1133856 h 1133856"/>
              <a:gd name="connsiteX4" fmla="*/ 0 w 2081897"/>
              <a:gd name="connsiteY4" fmla="*/ 0 h 1133856"/>
              <a:gd name="connsiteX0" fmla="*/ 517628 w 2081897"/>
              <a:gd name="connsiteY0" fmla="*/ 6385 h 1133856"/>
              <a:gd name="connsiteX1" fmla="*/ 2081897 w 2081897"/>
              <a:gd name="connsiteY1" fmla="*/ 0 h 1133856"/>
              <a:gd name="connsiteX2" fmla="*/ 1697306 w 2081897"/>
              <a:gd name="connsiteY2" fmla="*/ 1132667 h 1133856"/>
              <a:gd name="connsiteX3" fmla="*/ 0 w 2081897"/>
              <a:gd name="connsiteY3" fmla="*/ 1133856 h 1133856"/>
              <a:gd name="connsiteX4" fmla="*/ 517628 w 2081897"/>
              <a:gd name="connsiteY4" fmla="*/ 6385 h 1133856"/>
              <a:gd name="connsiteX0" fmla="*/ 500253 w 2081897"/>
              <a:gd name="connsiteY0" fmla="*/ 679 h 1133856"/>
              <a:gd name="connsiteX1" fmla="*/ 2081897 w 2081897"/>
              <a:gd name="connsiteY1" fmla="*/ 0 h 1133856"/>
              <a:gd name="connsiteX2" fmla="*/ 1697306 w 2081897"/>
              <a:gd name="connsiteY2" fmla="*/ 1132667 h 1133856"/>
              <a:gd name="connsiteX3" fmla="*/ 0 w 2081897"/>
              <a:gd name="connsiteY3" fmla="*/ 1133856 h 1133856"/>
              <a:gd name="connsiteX4" fmla="*/ 500253 w 2081897"/>
              <a:gd name="connsiteY4" fmla="*/ 679 h 1133856"/>
              <a:gd name="connsiteX0" fmla="*/ 0 w 1581644"/>
              <a:gd name="connsiteY0" fmla="*/ 679 h 1132667"/>
              <a:gd name="connsiteX1" fmla="*/ 1581644 w 1581644"/>
              <a:gd name="connsiteY1" fmla="*/ 0 h 1132667"/>
              <a:gd name="connsiteX2" fmla="*/ 1197053 w 1581644"/>
              <a:gd name="connsiteY2" fmla="*/ 1132667 h 1132667"/>
              <a:gd name="connsiteX3" fmla="*/ 436751 w 1581644"/>
              <a:gd name="connsiteY3" fmla="*/ 508013 h 1132667"/>
              <a:gd name="connsiteX4" fmla="*/ 0 w 1581644"/>
              <a:gd name="connsiteY4" fmla="*/ 679 h 1132667"/>
              <a:gd name="connsiteX0" fmla="*/ 0 w 1581644"/>
              <a:gd name="connsiteY0" fmla="*/ 679 h 1132667"/>
              <a:gd name="connsiteX1" fmla="*/ 1581644 w 1581644"/>
              <a:gd name="connsiteY1" fmla="*/ 0 h 1132667"/>
              <a:gd name="connsiteX2" fmla="*/ 1197053 w 1581644"/>
              <a:gd name="connsiteY2" fmla="*/ 1132667 h 1132667"/>
              <a:gd name="connsiteX3" fmla="*/ 1248307 w 1581644"/>
              <a:gd name="connsiteY3" fmla="*/ 938164 h 1132667"/>
              <a:gd name="connsiteX4" fmla="*/ 0 w 1581644"/>
              <a:gd name="connsiteY4" fmla="*/ 679 h 1132667"/>
              <a:gd name="connsiteX0" fmla="*/ 0 w 1581644"/>
              <a:gd name="connsiteY0" fmla="*/ 679 h 938164"/>
              <a:gd name="connsiteX1" fmla="*/ 1581644 w 1581644"/>
              <a:gd name="connsiteY1" fmla="*/ 0 h 938164"/>
              <a:gd name="connsiteX2" fmla="*/ 1248307 w 1581644"/>
              <a:gd name="connsiteY2" fmla="*/ 938164 h 938164"/>
              <a:gd name="connsiteX3" fmla="*/ 0 w 1581644"/>
              <a:gd name="connsiteY3" fmla="*/ 679 h 938164"/>
              <a:gd name="connsiteX0" fmla="*/ 0 w 1581644"/>
              <a:gd name="connsiteY0" fmla="*/ 679 h 938164"/>
              <a:gd name="connsiteX1" fmla="*/ 1581644 w 1581644"/>
              <a:gd name="connsiteY1" fmla="*/ 0 h 938164"/>
              <a:gd name="connsiteX2" fmla="*/ 1248306 w 1581644"/>
              <a:gd name="connsiteY2" fmla="*/ 938164 h 938164"/>
              <a:gd name="connsiteX3" fmla="*/ 0 w 1581644"/>
              <a:gd name="connsiteY3" fmla="*/ 679 h 93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644" h="938164">
                <a:moveTo>
                  <a:pt x="0" y="679"/>
                </a:moveTo>
                <a:lnTo>
                  <a:pt x="1581644" y="0"/>
                </a:lnTo>
                <a:lnTo>
                  <a:pt x="1248306" y="938164"/>
                </a:lnTo>
                <a:lnTo>
                  <a:pt x="0" y="67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892320" y="470870"/>
            <a:ext cx="5522786" cy="5298422"/>
            <a:chOff x="1203293" y="576667"/>
            <a:chExt cx="5522786" cy="5298422"/>
          </a:xfrm>
        </p:grpSpPr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293" y="576667"/>
              <a:ext cx="5522786" cy="529842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 rot="20509115">
              <a:off x="2552580" y="2206270"/>
              <a:ext cx="1613776" cy="985210"/>
            </a:xfrm>
            <a:custGeom>
              <a:avLst/>
              <a:gdLst>
                <a:gd name="connsiteX0" fmla="*/ 0 w 2081897"/>
                <a:gd name="connsiteY0" fmla="*/ 0 h 1133856"/>
                <a:gd name="connsiteX1" fmla="*/ 2081897 w 2081897"/>
                <a:gd name="connsiteY1" fmla="*/ 0 h 1133856"/>
                <a:gd name="connsiteX2" fmla="*/ 2081897 w 2081897"/>
                <a:gd name="connsiteY2" fmla="*/ 1133856 h 1133856"/>
                <a:gd name="connsiteX3" fmla="*/ 0 w 2081897"/>
                <a:gd name="connsiteY3" fmla="*/ 1133856 h 1133856"/>
                <a:gd name="connsiteX4" fmla="*/ 0 w 2081897"/>
                <a:gd name="connsiteY4" fmla="*/ 0 h 1133856"/>
                <a:gd name="connsiteX0" fmla="*/ 0 w 2081897"/>
                <a:gd name="connsiteY0" fmla="*/ 0 h 1144079"/>
                <a:gd name="connsiteX1" fmla="*/ 2081897 w 2081897"/>
                <a:gd name="connsiteY1" fmla="*/ 0 h 1144079"/>
                <a:gd name="connsiteX2" fmla="*/ 1732056 w 2081897"/>
                <a:gd name="connsiteY2" fmla="*/ 1144079 h 1144079"/>
                <a:gd name="connsiteX3" fmla="*/ 0 w 2081897"/>
                <a:gd name="connsiteY3" fmla="*/ 1133856 h 1144079"/>
                <a:gd name="connsiteX4" fmla="*/ 0 w 2081897"/>
                <a:gd name="connsiteY4" fmla="*/ 0 h 1144079"/>
                <a:gd name="connsiteX0" fmla="*/ 0 w 2081897"/>
                <a:gd name="connsiteY0" fmla="*/ 0 h 1133856"/>
                <a:gd name="connsiteX1" fmla="*/ 2081897 w 2081897"/>
                <a:gd name="connsiteY1" fmla="*/ 0 h 1133856"/>
                <a:gd name="connsiteX2" fmla="*/ 1697306 w 2081897"/>
                <a:gd name="connsiteY2" fmla="*/ 1132667 h 1133856"/>
                <a:gd name="connsiteX3" fmla="*/ 0 w 2081897"/>
                <a:gd name="connsiteY3" fmla="*/ 1133856 h 1133856"/>
                <a:gd name="connsiteX4" fmla="*/ 0 w 2081897"/>
                <a:gd name="connsiteY4" fmla="*/ 0 h 1133856"/>
                <a:gd name="connsiteX0" fmla="*/ 517628 w 2081897"/>
                <a:gd name="connsiteY0" fmla="*/ 6385 h 1133856"/>
                <a:gd name="connsiteX1" fmla="*/ 2081897 w 2081897"/>
                <a:gd name="connsiteY1" fmla="*/ 0 h 1133856"/>
                <a:gd name="connsiteX2" fmla="*/ 1697306 w 2081897"/>
                <a:gd name="connsiteY2" fmla="*/ 1132667 h 1133856"/>
                <a:gd name="connsiteX3" fmla="*/ 0 w 2081897"/>
                <a:gd name="connsiteY3" fmla="*/ 1133856 h 1133856"/>
                <a:gd name="connsiteX4" fmla="*/ 517628 w 2081897"/>
                <a:gd name="connsiteY4" fmla="*/ 6385 h 1133856"/>
                <a:gd name="connsiteX0" fmla="*/ 500253 w 2081897"/>
                <a:gd name="connsiteY0" fmla="*/ 679 h 1133856"/>
                <a:gd name="connsiteX1" fmla="*/ 2081897 w 2081897"/>
                <a:gd name="connsiteY1" fmla="*/ 0 h 1133856"/>
                <a:gd name="connsiteX2" fmla="*/ 1697306 w 2081897"/>
                <a:gd name="connsiteY2" fmla="*/ 1132667 h 1133856"/>
                <a:gd name="connsiteX3" fmla="*/ 0 w 2081897"/>
                <a:gd name="connsiteY3" fmla="*/ 1133856 h 1133856"/>
                <a:gd name="connsiteX4" fmla="*/ 500253 w 2081897"/>
                <a:gd name="connsiteY4" fmla="*/ 679 h 1133856"/>
                <a:gd name="connsiteX0" fmla="*/ 0 w 1581644"/>
                <a:gd name="connsiteY0" fmla="*/ 679 h 1132667"/>
                <a:gd name="connsiteX1" fmla="*/ 1581644 w 1581644"/>
                <a:gd name="connsiteY1" fmla="*/ 0 h 1132667"/>
                <a:gd name="connsiteX2" fmla="*/ 1197053 w 1581644"/>
                <a:gd name="connsiteY2" fmla="*/ 1132667 h 1132667"/>
                <a:gd name="connsiteX3" fmla="*/ 436751 w 1581644"/>
                <a:gd name="connsiteY3" fmla="*/ 508013 h 1132667"/>
                <a:gd name="connsiteX4" fmla="*/ 0 w 1581644"/>
                <a:gd name="connsiteY4" fmla="*/ 679 h 1132667"/>
                <a:gd name="connsiteX0" fmla="*/ 0 w 1581644"/>
                <a:gd name="connsiteY0" fmla="*/ 679 h 1132667"/>
                <a:gd name="connsiteX1" fmla="*/ 1581644 w 1581644"/>
                <a:gd name="connsiteY1" fmla="*/ 0 h 1132667"/>
                <a:gd name="connsiteX2" fmla="*/ 1197053 w 1581644"/>
                <a:gd name="connsiteY2" fmla="*/ 1132667 h 1132667"/>
                <a:gd name="connsiteX3" fmla="*/ 1248307 w 1581644"/>
                <a:gd name="connsiteY3" fmla="*/ 938164 h 1132667"/>
                <a:gd name="connsiteX4" fmla="*/ 0 w 1581644"/>
                <a:gd name="connsiteY4" fmla="*/ 679 h 1132667"/>
                <a:gd name="connsiteX0" fmla="*/ 0 w 1581644"/>
                <a:gd name="connsiteY0" fmla="*/ 679 h 938164"/>
                <a:gd name="connsiteX1" fmla="*/ 1581644 w 1581644"/>
                <a:gd name="connsiteY1" fmla="*/ 0 h 938164"/>
                <a:gd name="connsiteX2" fmla="*/ 1248307 w 1581644"/>
                <a:gd name="connsiteY2" fmla="*/ 938164 h 938164"/>
                <a:gd name="connsiteX3" fmla="*/ 0 w 1581644"/>
                <a:gd name="connsiteY3" fmla="*/ 679 h 938164"/>
                <a:gd name="connsiteX0" fmla="*/ 0 w 1581644"/>
                <a:gd name="connsiteY0" fmla="*/ 679 h 938164"/>
                <a:gd name="connsiteX1" fmla="*/ 1581644 w 1581644"/>
                <a:gd name="connsiteY1" fmla="*/ 0 h 938164"/>
                <a:gd name="connsiteX2" fmla="*/ 1248306 w 1581644"/>
                <a:gd name="connsiteY2" fmla="*/ 938164 h 938164"/>
                <a:gd name="connsiteX3" fmla="*/ 0 w 1581644"/>
                <a:gd name="connsiteY3" fmla="*/ 679 h 938164"/>
                <a:gd name="connsiteX0" fmla="*/ 0 w 1594305"/>
                <a:gd name="connsiteY0" fmla="*/ 0 h 937485"/>
                <a:gd name="connsiteX1" fmla="*/ 1594305 w 1594305"/>
                <a:gd name="connsiteY1" fmla="*/ 239 h 937485"/>
                <a:gd name="connsiteX2" fmla="*/ 1248306 w 1594305"/>
                <a:gd name="connsiteY2" fmla="*/ 937485 h 937485"/>
                <a:gd name="connsiteX3" fmla="*/ 0 w 1594305"/>
                <a:gd name="connsiteY3" fmla="*/ 0 h 937485"/>
                <a:gd name="connsiteX0" fmla="*/ 0 w 1594305"/>
                <a:gd name="connsiteY0" fmla="*/ 0 h 930718"/>
                <a:gd name="connsiteX1" fmla="*/ 1594305 w 1594305"/>
                <a:gd name="connsiteY1" fmla="*/ 239 h 930718"/>
                <a:gd name="connsiteX2" fmla="*/ 1237567 w 1594305"/>
                <a:gd name="connsiteY2" fmla="*/ 930718 h 930718"/>
                <a:gd name="connsiteX3" fmla="*/ 0 w 1594305"/>
                <a:gd name="connsiteY3" fmla="*/ 0 h 930718"/>
                <a:gd name="connsiteX0" fmla="*/ 0 w 1594305"/>
                <a:gd name="connsiteY0" fmla="*/ 0 h 931636"/>
                <a:gd name="connsiteX1" fmla="*/ 1594305 w 1594305"/>
                <a:gd name="connsiteY1" fmla="*/ 239 h 931636"/>
                <a:gd name="connsiteX2" fmla="*/ 1250228 w 1594305"/>
                <a:gd name="connsiteY2" fmla="*/ 931636 h 931636"/>
                <a:gd name="connsiteX3" fmla="*/ 0 w 1594305"/>
                <a:gd name="connsiteY3" fmla="*/ 0 h 931636"/>
                <a:gd name="connsiteX0" fmla="*/ 0 w 1608930"/>
                <a:gd name="connsiteY0" fmla="*/ 0 h 936439"/>
                <a:gd name="connsiteX1" fmla="*/ 1608930 w 1608930"/>
                <a:gd name="connsiteY1" fmla="*/ 5042 h 936439"/>
                <a:gd name="connsiteX2" fmla="*/ 1264853 w 1608930"/>
                <a:gd name="connsiteY2" fmla="*/ 936439 h 936439"/>
                <a:gd name="connsiteX3" fmla="*/ 0 w 1608930"/>
                <a:gd name="connsiteY3" fmla="*/ 0 h 936439"/>
                <a:gd name="connsiteX0" fmla="*/ 0 w 1613776"/>
                <a:gd name="connsiteY0" fmla="*/ 0 h 931549"/>
                <a:gd name="connsiteX1" fmla="*/ 1613776 w 1613776"/>
                <a:gd name="connsiteY1" fmla="*/ 152 h 931549"/>
                <a:gd name="connsiteX2" fmla="*/ 1269699 w 1613776"/>
                <a:gd name="connsiteY2" fmla="*/ 931549 h 931549"/>
                <a:gd name="connsiteX3" fmla="*/ 0 w 1613776"/>
                <a:gd name="connsiteY3" fmla="*/ 0 h 931549"/>
                <a:gd name="connsiteX0" fmla="*/ 0 w 1613776"/>
                <a:gd name="connsiteY0" fmla="*/ 0 h 955114"/>
                <a:gd name="connsiteX1" fmla="*/ 1613776 w 1613776"/>
                <a:gd name="connsiteY1" fmla="*/ 152 h 955114"/>
                <a:gd name="connsiteX2" fmla="*/ 1308645 w 1613776"/>
                <a:gd name="connsiteY2" fmla="*/ 955114 h 955114"/>
                <a:gd name="connsiteX3" fmla="*/ 0 w 1613776"/>
                <a:gd name="connsiteY3" fmla="*/ 0 h 955114"/>
                <a:gd name="connsiteX0" fmla="*/ 0 w 1613776"/>
                <a:gd name="connsiteY0" fmla="*/ 0 h 985210"/>
                <a:gd name="connsiteX1" fmla="*/ 1613776 w 1613776"/>
                <a:gd name="connsiteY1" fmla="*/ 152 h 985210"/>
                <a:gd name="connsiteX2" fmla="*/ 1334672 w 1613776"/>
                <a:gd name="connsiteY2" fmla="*/ 985210 h 985210"/>
                <a:gd name="connsiteX3" fmla="*/ 0 w 1613776"/>
                <a:gd name="connsiteY3" fmla="*/ 0 h 98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776" h="985210">
                  <a:moveTo>
                    <a:pt x="0" y="0"/>
                  </a:moveTo>
                  <a:lnTo>
                    <a:pt x="1613776" y="152"/>
                  </a:lnTo>
                  <a:lnTo>
                    <a:pt x="1334672" y="9852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7B00">
                    <a:shade val="30000"/>
                    <a:satMod val="115000"/>
                  </a:srgbClr>
                </a:gs>
                <a:gs pos="50000">
                  <a:srgbClr val="417B00">
                    <a:shade val="67500"/>
                    <a:satMod val="115000"/>
                  </a:srgbClr>
                </a:gs>
                <a:gs pos="100000">
                  <a:srgbClr val="417B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"/>
            <p:cNvSpPr/>
            <p:nvPr/>
          </p:nvSpPr>
          <p:spPr>
            <a:xfrm rot="20509115">
              <a:off x="3798701" y="1797028"/>
              <a:ext cx="1587038" cy="981037"/>
            </a:xfrm>
            <a:custGeom>
              <a:avLst/>
              <a:gdLst>
                <a:gd name="connsiteX0" fmla="*/ 0 w 2081897"/>
                <a:gd name="connsiteY0" fmla="*/ 0 h 1133856"/>
                <a:gd name="connsiteX1" fmla="*/ 2081897 w 2081897"/>
                <a:gd name="connsiteY1" fmla="*/ 0 h 1133856"/>
                <a:gd name="connsiteX2" fmla="*/ 2081897 w 2081897"/>
                <a:gd name="connsiteY2" fmla="*/ 1133856 h 1133856"/>
                <a:gd name="connsiteX3" fmla="*/ 0 w 2081897"/>
                <a:gd name="connsiteY3" fmla="*/ 1133856 h 1133856"/>
                <a:gd name="connsiteX4" fmla="*/ 0 w 2081897"/>
                <a:gd name="connsiteY4" fmla="*/ 0 h 1133856"/>
                <a:gd name="connsiteX0" fmla="*/ 0 w 2081897"/>
                <a:gd name="connsiteY0" fmla="*/ 0 h 1144079"/>
                <a:gd name="connsiteX1" fmla="*/ 2081897 w 2081897"/>
                <a:gd name="connsiteY1" fmla="*/ 0 h 1144079"/>
                <a:gd name="connsiteX2" fmla="*/ 1732056 w 2081897"/>
                <a:gd name="connsiteY2" fmla="*/ 1144079 h 1144079"/>
                <a:gd name="connsiteX3" fmla="*/ 0 w 2081897"/>
                <a:gd name="connsiteY3" fmla="*/ 1133856 h 1144079"/>
                <a:gd name="connsiteX4" fmla="*/ 0 w 2081897"/>
                <a:gd name="connsiteY4" fmla="*/ 0 h 1144079"/>
                <a:gd name="connsiteX0" fmla="*/ 0 w 2081897"/>
                <a:gd name="connsiteY0" fmla="*/ 0 h 1133856"/>
                <a:gd name="connsiteX1" fmla="*/ 2081897 w 2081897"/>
                <a:gd name="connsiteY1" fmla="*/ 0 h 1133856"/>
                <a:gd name="connsiteX2" fmla="*/ 1697306 w 2081897"/>
                <a:gd name="connsiteY2" fmla="*/ 1132667 h 1133856"/>
                <a:gd name="connsiteX3" fmla="*/ 0 w 2081897"/>
                <a:gd name="connsiteY3" fmla="*/ 1133856 h 1133856"/>
                <a:gd name="connsiteX4" fmla="*/ 0 w 2081897"/>
                <a:gd name="connsiteY4" fmla="*/ 0 h 1133856"/>
                <a:gd name="connsiteX0" fmla="*/ 517628 w 2081897"/>
                <a:gd name="connsiteY0" fmla="*/ 6385 h 1133856"/>
                <a:gd name="connsiteX1" fmla="*/ 2081897 w 2081897"/>
                <a:gd name="connsiteY1" fmla="*/ 0 h 1133856"/>
                <a:gd name="connsiteX2" fmla="*/ 1697306 w 2081897"/>
                <a:gd name="connsiteY2" fmla="*/ 1132667 h 1133856"/>
                <a:gd name="connsiteX3" fmla="*/ 0 w 2081897"/>
                <a:gd name="connsiteY3" fmla="*/ 1133856 h 1133856"/>
                <a:gd name="connsiteX4" fmla="*/ 517628 w 2081897"/>
                <a:gd name="connsiteY4" fmla="*/ 6385 h 1133856"/>
                <a:gd name="connsiteX0" fmla="*/ 500253 w 2081897"/>
                <a:gd name="connsiteY0" fmla="*/ 679 h 1133856"/>
                <a:gd name="connsiteX1" fmla="*/ 2081897 w 2081897"/>
                <a:gd name="connsiteY1" fmla="*/ 0 h 1133856"/>
                <a:gd name="connsiteX2" fmla="*/ 1697306 w 2081897"/>
                <a:gd name="connsiteY2" fmla="*/ 1132667 h 1133856"/>
                <a:gd name="connsiteX3" fmla="*/ 0 w 2081897"/>
                <a:gd name="connsiteY3" fmla="*/ 1133856 h 1133856"/>
                <a:gd name="connsiteX4" fmla="*/ 500253 w 2081897"/>
                <a:gd name="connsiteY4" fmla="*/ 679 h 1133856"/>
                <a:gd name="connsiteX0" fmla="*/ 0 w 1581644"/>
                <a:gd name="connsiteY0" fmla="*/ 679 h 1132667"/>
                <a:gd name="connsiteX1" fmla="*/ 1581644 w 1581644"/>
                <a:gd name="connsiteY1" fmla="*/ 0 h 1132667"/>
                <a:gd name="connsiteX2" fmla="*/ 1197053 w 1581644"/>
                <a:gd name="connsiteY2" fmla="*/ 1132667 h 1132667"/>
                <a:gd name="connsiteX3" fmla="*/ 436751 w 1581644"/>
                <a:gd name="connsiteY3" fmla="*/ 508013 h 1132667"/>
                <a:gd name="connsiteX4" fmla="*/ 0 w 1581644"/>
                <a:gd name="connsiteY4" fmla="*/ 679 h 1132667"/>
                <a:gd name="connsiteX0" fmla="*/ 0 w 1581644"/>
                <a:gd name="connsiteY0" fmla="*/ 679 h 1132667"/>
                <a:gd name="connsiteX1" fmla="*/ 1581644 w 1581644"/>
                <a:gd name="connsiteY1" fmla="*/ 0 h 1132667"/>
                <a:gd name="connsiteX2" fmla="*/ 1197053 w 1581644"/>
                <a:gd name="connsiteY2" fmla="*/ 1132667 h 1132667"/>
                <a:gd name="connsiteX3" fmla="*/ 1248307 w 1581644"/>
                <a:gd name="connsiteY3" fmla="*/ 938164 h 1132667"/>
                <a:gd name="connsiteX4" fmla="*/ 0 w 1581644"/>
                <a:gd name="connsiteY4" fmla="*/ 679 h 1132667"/>
                <a:gd name="connsiteX0" fmla="*/ 0 w 1581644"/>
                <a:gd name="connsiteY0" fmla="*/ 679 h 938164"/>
                <a:gd name="connsiteX1" fmla="*/ 1581644 w 1581644"/>
                <a:gd name="connsiteY1" fmla="*/ 0 h 938164"/>
                <a:gd name="connsiteX2" fmla="*/ 1248307 w 1581644"/>
                <a:gd name="connsiteY2" fmla="*/ 938164 h 938164"/>
                <a:gd name="connsiteX3" fmla="*/ 0 w 1581644"/>
                <a:gd name="connsiteY3" fmla="*/ 679 h 938164"/>
                <a:gd name="connsiteX0" fmla="*/ 0 w 1581644"/>
                <a:gd name="connsiteY0" fmla="*/ 679 h 938164"/>
                <a:gd name="connsiteX1" fmla="*/ 1581644 w 1581644"/>
                <a:gd name="connsiteY1" fmla="*/ 0 h 938164"/>
                <a:gd name="connsiteX2" fmla="*/ 1248306 w 1581644"/>
                <a:gd name="connsiteY2" fmla="*/ 938164 h 938164"/>
                <a:gd name="connsiteX3" fmla="*/ 0 w 1581644"/>
                <a:gd name="connsiteY3" fmla="*/ 679 h 938164"/>
                <a:gd name="connsiteX0" fmla="*/ 0 w 1248306"/>
                <a:gd name="connsiteY0" fmla="*/ 670715 h 1608200"/>
                <a:gd name="connsiteX1" fmla="*/ 743003 w 1248306"/>
                <a:gd name="connsiteY1" fmla="*/ 0 h 1608200"/>
                <a:gd name="connsiteX2" fmla="*/ 1248306 w 1248306"/>
                <a:gd name="connsiteY2" fmla="*/ 1608200 h 1608200"/>
                <a:gd name="connsiteX3" fmla="*/ 0 w 1248306"/>
                <a:gd name="connsiteY3" fmla="*/ 670715 h 1608200"/>
                <a:gd name="connsiteX0" fmla="*/ 0 w 2033748"/>
                <a:gd name="connsiteY0" fmla="*/ 670715 h 711215"/>
                <a:gd name="connsiteX1" fmla="*/ 743003 w 2033748"/>
                <a:gd name="connsiteY1" fmla="*/ 0 h 711215"/>
                <a:gd name="connsiteX2" fmla="*/ 2033748 w 2033748"/>
                <a:gd name="connsiteY2" fmla="*/ 711215 h 711215"/>
                <a:gd name="connsiteX3" fmla="*/ 0 w 2033748"/>
                <a:gd name="connsiteY3" fmla="*/ 670715 h 711215"/>
                <a:gd name="connsiteX0" fmla="*/ 0 w 1575654"/>
                <a:gd name="connsiteY0" fmla="*/ 946283 h 946283"/>
                <a:gd name="connsiteX1" fmla="*/ 284909 w 1575654"/>
                <a:gd name="connsiteY1" fmla="*/ 0 h 946283"/>
                <a:gd name="connsiteX2" fmla="*/ 1575654 w 1575654"/>
                <a:gd name="connsiteY2" fmla="*/ 711215 h 946283"/>
                <a:gd name="connsiteX3" fmla="*/ 0 w 1575654"/>
                <a:gd name="connsiteY3" fmla="*/ 946283 h 946283"/>
                <a:gd name="connsiteX0" fmla="*/ 12156 w 1587810"/>
                <a:gd name="connsiteY0" fmla="*/ 946283 h 960964"/>
                <a:gd name="connsiteX1" fmla="*/ 0 w 1587810"/>
                <a:gd name="connsiteY1" fmla="*/ 960964 h 960964"/>
                <a:gd name="connsiteX2" fmla="*/ 297065 w 1587810"/>
                <a:gd name="connsiteY2" fmla="*/ 0 h 960964"/>
                <a:gd name="connsiteX3" fmla="*/ 1587810 w 1587810"/>
                <a:gd name="connsiteY3" fmla="*/ 711215 h 960964"/>
                <a:gd name="connsiteX4" fmla="*/ 12156 w 1587810"/>
                <a:gd name="connsiteY4" fmla="*/ 946283 h 960964"/>
                <a:gd name="connsiteX0" fmla="*/ 113680 w 1587810"/>
                <a:gd name="connsiteY0" fmla="*/ 1018124 h 1018124"/>
                <a:gd name="connsiteX1" fmla="*/ 0 w 1587810"/>
                <a:gd name="connsiteY1" fmla="*/ 960964 h 1018124"/>
                <a:gd name="connsiteX2" fmla="*/ 297065 w 1587810"/>
                <a:gd name="connsiteY2" fmla="*/ 0 h 1018124"/>
                <a:gd name="connsiteX3" fmla="*/ 1587810 w 1587810"/>
                <a:gd name="connsiteY3" fmla="*/ 711215 h 1018124"/>
                <a:gd name="connsiteX4" fmla="*/ 113680 w 1587810"/>
                <a:gd name="connsiteY4" fmla="*/ 1018124 h 1018124"/>
                <a:gd name="connsiteX0" fmla="*/ 162952 w 1637082"/>
                <a:gd name="connsiteY0" fmla="*/ 1018124 h 1018124"/>
                <a:gd name="connsiteX1" fmla="*/ 0 w 1637082"/>
                <a:gd name="connsiteY1" fmla="*/ 935157 h 1018124"/>
                <a:gd name="connsiteX2" fmla="*/ 346337 w 1637082"/>
                <a:gd name="connsiteY2" fmla="*/ 0 h 1018124"/>
                <a:gd name="connsiteX3" fmla="*/ 1637082 w 1637082"/>
                <a:gd name="connsiteY3" fmla="*/ 711215 h 1018124"/>
                <a:gd name="connsiteX4" fmla="*/ 162952 w 1637082"/>
                <a:gd name="connsiteY4" fmla="*/ 1018124 h 1018124"/>
                <a:gd name="connsiteX0" fmla="*/ 81784 w 1637082"/>
                <a:gd name="connsiteY0" fmla="*/ 972217 h 972217"/>
                <a:gd name="connsiteX1" fmla="*/ 0 w 1637082"/>
                <a:gd name="connsiteY1" fmla="*/ 935157 h 972217"/>
                <a:gd name="connsiteX2" fmla="*/ 346337 w 1637082"/>
                <a:gd name="connsiteY2" fmla="*/ 0 h 972217"/>
                <a:gd name="connsiteX3" fmla="*/ 1637082 w 1637082"/>
                <a:gd name="connsiteY3" fmla="*/ 711215 h 972217"/>
                <a:gd name="connsiteX4" fmla="*/ 81784 w 1637082"/>
                <a:gd name="connsiteY4" fmla="*/ 972217 h 972217"/>
                <a:gd name="connsiteX0" fmla="*/ 81784 w 1637082"/>
                <a:gd name="connsiteY0" fmla="*/ 1009240 h 1009240"/>
                <a:gd name="connsiteX1" fmla="*/ 0 w 1637082"/>
                <a:gd name="connsiteY1" fmla="*/ 972180 h 1009240"/>
                <a:gd name="connsiteX2" fmla="*/ 352016 w 1637082"/>
                <a:gd name="connsiteY2" fmla="*/ 0 h 1009240"/>
                <a:gd name="connsiteX3" fmla="*/ 1637082 w 1637082"/>
                <a:gd name="connsiteY3" fmla="*/ 748238 h 1009240"/>
                <a:gd name="connsiteX4" fmla="*/ 81784 w 1637082"/>
                <a:gd name="connsiteY4" fmla="*/ 1009240 h 1009240"/>
                <a:gd name="connsiteX0" fmla="*/ 94229 w 1637082"/>
                <a:gd name="connsiteY0" fmla="*/ 961479 h 972180"/>
                <a:gd name="connsiteX1" fmla="*/ 0 w 1637082"/>
                <a:gd name="connsiteY1" fmla="*/ 972180 h 972180"/>
                <a:gd name="connsiteX2" fmla="*/ 352016 w 1637082"/>
                <a:gd name="connsiteY2" fmla="*/ 0 h 972180"/>
                <a:gd name="connsiteX3" fmla="*/ 1637082 w 1637082"/>
                <a:gd name="connsiteY3" fmla="*/ 748238 h 972180"/>
                <a:gd name="connsiteX4" fmla="*/ 94229 w 1637082"/>
                <a:gd name="connsiteY4" fmla="*/ 961479 h 972180"/>
                <a:gd name="connsiteX0" fmla="*/ 88550 w 1631403"/>
                <a:gd name="connsiteY0" fmla="*/ 961479 h 961479"/>
                <a:gd name="connsiteX1" fmla="*/ 0 w 1631403"/>
                <a:gd name="connsiteY1" fmla="*/ 935158 h 961479"/>
                <a:gd name="connsiteX2" fmla="*/ 346337 w 1631403"/>
                <a:gd name="connsiteY2" fmla="*/ 0 h 961479"/>
                <a:gd name="connsiteX3" fmla="*/ 1631403 w 1631403"/>
                <a:gd name="connsiteY3" fmla="*/ 748238 h 961479"/>
                <a:gd name="connsiteX4" fmla="*/ 88550 w 1631403"/>
                <a:gd name="connsiteY4" fmla="*/ 961479 h 961479"/>
                <a:gd name="connsiteX0" fmla="*/ 67201 w 1631403"/>
                <a:gd name="connsiteY0" fmla="*/ 977151 h 977151"/>
                <a:gd name="connsiteX1" fmla="*/ 0 w 1631403"/>
                <a:gd name="connsiteY1" fmla="*/ 935158 h 977151"/>
                <a:gd name="connsiteX2" fmla="*/ 346337 w 1631403"/>
                <a:gd name="connsiteY2" fmla="*/ 0 h 977151"/>
                <a:gd name="connsiteX3" fmla="*/ 1631403 w 1631403"/>
                <a:gd name="connsiteY3" fmla="*/ 748238 h 977151"/>
                <a:gd name="connsiteX4" fmla="*/ 67201 w 1631403"/>
                <a:gd name="connsiteY4" fmla="*/ 977151 h 977151"/>
                <a:gd name="connsiteX0" fmla="*/ 52618 w 1631403"/>
                <a:gd name="connsiteY0" fmla="*/ 982084 h 982084"/>
                <a:gd name="connsiteX1" fmla="*/ 0 w 1631403"/>
                <a:gd name="connsiteY1" fmla="*/ 935158 h 982084"/>
                <a:gd name="connsiteX2" fmla="*/ 346337 w 1631403"/>
                <a:gd name="connsiteY2" fmla="*/ 0 h 982084"/>
                <a:gd name="connsiteX3" fmla="*/ 1631403 w 1631403"/>
                <a:gd name="connsiteY3" fmla="*/ 748238 h 982084"/>
                <a:gd name="connsiteX4" fmla="*/ 52618 w 1631403"/>
                <a:gd name="connsiteY4" fmla="*/ 982084 h 982084"/>
                <a:gd name="connsiteX0" fmla="*/ 59386 w 1631403"/>
                <a:gd name="connsiteY0" fmla="*/ 971343 h 971343"/>
                <a:gd name="connsiteX1" fmla="*/ 0 w 1631403"/>
                <a:gd name="connsiteY1" fmla="*/ 935158 h 971343"/>
                <a:gd name="connsiteX2" fmla="*/ 346337 w 1631403"/>
                <a:gd name="connsiteY2" fmla="*/ 0 h 971343"/>
                <a:gd name="connsiteX3" fmla="*/ 1631403 w 1631403"/>
                <a:gd name="connsiteY3" fmla="*/ 748238 h 971343"/>
                <a:gd name="connsiteX4" fmla="*/ 59386 w 1631403"/>
                <a:gd name="connsiteY4" fmla="*/ 971343 h 971343"/>
                <a:gd name="connsiteX0" fmla="*/ 71087 w 1631403"/>
                <a:gd name="connsiteY0" fmla="*/ 975186 h 975186"/>
                <a:gd name="connsiteX1" fmla="*/ 0 w 1631403"/>
                <a:gd name="connsiteY1" fmla="*/ 935158 h 975186"/>
                <a:gd name="connsiteX2" fmla="*/ 346337 w 1631403"/>
                <a:gd name="connsiteY2" fmla="*/ 0 h 975186"/>
                <a:gd name="connsiteX3" fmla="*/ 1631403 w 1631403"/>
                <a:gd name="connsiteY3" fmla="*/ 748238 h 975186"/>
                <a:gd name="connsiteX4" fmla="*/ 71087 w 1631403"/>
                <a:gd name="connsiteY4" fmla="*/ 975186 h 975186"/>
                <a:gd name="connsiteX0" fmla="*/ 69166 w 1631403"/>
                <a:gd name="connsiteY0" fmla="*/ 981037 h 981037"/>
                <a:gd name="connsiteX1" fmla="*/ 0 w 1631403"/>
                <a:gd name="connsiteY1" fmla="*/ 935158 h 981037"/>
                <a:gd name="connsiteX2" fmla="*/ 346337 w 1631403"/>
                <a:gd name="connsiteY2" fmla="*/ 0 h 981037"/>
                <a:gd name="connsiteX3" fmla="*/ 1631403 w 1631403"/>
                <a:gd name="connsiteY3" fmla="*/ 748238 h 981037"/>
                <a:gd name="connsiteX4" fmla="*/ 69166 w 1631403"/>
                <a:gd name="connsiteY4" fmla="*/ 981037 h 981037"/>
                <a:gd name="connsiteX0" fmla="*/ 24801 w 1587038"/>
                <a:gd name="connsiteY0" fmla="*/ 981037 h 981037"/>
                <a:gd name="connsiteX1" fmla="*/ 0 w 1587038"/>
                <a:gd name="connsiteY1" fmla="*/ 964095 h 981037"/>
                <a:gd name="connsiteX2" fmla="*/ 301972 w 1587038"/>
                <a:gd name="connsiteY2" fmla="*/ 0 h 981037"/>
                <a:gd name="connsiteX3" fmla="*/ 1587038 w 1587038"/>
                <a:gd name="connsiteY3" fmla="*/ 748238 h 981037"/>
                <a:gd name="connsiteX4" fmla="*/ 24801 w 1587038"/>
                <a:gd name="connsiteY4" fmla="*/ 981037 h 9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038" h="981037">
                  <a:moveTo>
                    <a:pt x="24801" y="981037"/>
                  </a:moveTo>
                  <a:lnTo>
                    <a:pt x="0" y="964095"/>
                  </a:lnTo>
                  <a:lnTo>
                    <a:pt x="301972" y="0"/>
                  </a:lnTo>
                  <a:lnTo>
                    <a:pt x="1587038" y="748238"/>
                  </a:lnTo>
                  <a:lnTo>
                    <a:pt x="24801" y="9810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66D00">
                    <a:shade val="30000"/>
                    <a:satMod val="115000"/>
                  </a:srgbClr>
                </a:gs>
                <a:gs pos="50000">
                  <a:srgbClr val="366D00">
                    <a:shade val="67500"/>
                    <a:satMod val="115000"/>
                  </a:srgbClr>
                </a:gs>
                <a:gs pos="100000">
                  <a:srgbClr val="366D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619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01" y="923030"/>
            <a:ext cx="3047619" cy="2923809"/>
          </a:xfrm>
        </p:spPr>
      </p:pic>
      <p:grpSp>
        <p:nvGrpSpPr>
          <p:cNvPr id="12" name="Group 11"/>
          <p:cNvGrpSpPr/>
          <p:nvPr/>
        </p:nvGrpSpPr>
        <p:grpSpPr>
          <a:xfrm>
            <a:off x="1936098" y="2981943"/>
            <a:ext cx="1668194" cy="1565854"/>
            <a:chOff x="4836002" y="1794966"/>
            <a:chExt cx="1668194" cy="1565854"/>
          </a:xfrm>
        </p:grpSpPr>
        <p:sp>
          <p:nvSpPr>
            <p:cNvPr id="13" name="Rectangle 3"/>
            <p:cNvSpPr/>
            <p:nvPr/>
          </p:nvSpPr>
          <p:spPr>
            <a:xfrm>
              <a:off x="4836002" y="2070222"/>
              <a:ext cx="874287" cy="1286775"/>
            </a:xfrm>
            <a:custGeom>
              <a:avLst/>
              <a:gdLst>
                <a:gd name="connsiteX0" fmla="*/ 0 w 1346479"/>
                <a:gd name="connsiteY0" fmla="*/ 0 h 1014884"/>
                <a:gd name="connsiteX1" fmla="*/ 1346479 w 1346479"/>
                <a:gd name="connsiteY1" fmla="*/ 0 h 1014884"/>
                <a:gd name="connsiteX2" fmla="*/ 1346479 w 1346479"/>
                <a:gd name="connsiteY2" fmla="*/ 1014884 h 1014884"/>
                <a:gd name="connsiteX3" fmla="*/ 0 w 1346479"/>
                <a:gd name="connsiteY3" fmla="*/ 1014884 h 1014884"/>
                <a:gd name="connsiteX4" fmla="*/ 0 w 1346479"/>
                <a:gd name="connsiteY4" fmla="*/ 0 h 1014884"/>
                <a:gd name="connsiteX0" fmla="*/ 0 w 1346479"/>
                <a:gd name="connsiteY0" fmla="*/ 0 h 1014884"/>
                <a:gd name="connsiteX1" fmla="*/ 1346479 w 1346479"/>
                <a:gd name="connsiteY1" fmla="*/ 0 h 1014884"/>
                <a:gd name="connsiteX2" fmla="*/ 1346479 w 1346479"/>
                <a:gd name="connsiteY2" fmla="*/ 1014884 h 1014884"/>
                <a:gd name="connsiteX3" fmla="*/ 0 w 1346479"/>
                <a:gd name="connsiteY3" fmla="*/ 572756 h 1014884"/>
                <a:gd name="connsiteX4" fmla="*/ 0 w 1346479"/>
                <a:gd name="connsiteY4" fmla="*/ 0 h 1014884"/>
                <a:gd name="connsiteX0" fmla="*/ 0 w 1356527"/>
                <a:gd name="connsiteY0" fmla="*/ 0 h 1014884"/>
                <a:gd name="connsiteX1" fmla="*/ 1356527 w 1356527"/>
                <a:gd name="connsiteY1" fmla="*/ 306475 h 1014884"/>
                <a:gd name="connsiteX2" fmla="*/ 1346479 w 1356527"/>
                <a:gd name="connsiteY2" fmla="*/ 1014884 h 1014884"/>
                <a:gd name="connsiteX3" fmla="*/ 0 w 1356527"/>
                <a:gd name="connsiteY3" fmla="*/ 572756 h 1014884"/>
                <a:gd name="connsiteX4" fmla="*/ 0 w 1356527"/>
                <a:gd name="connsiteY4" fmla="*/ 0 h 1014884"/>
                <a:gd name="connsiteX0" fmla="*/ 0 w 1356527"/>
                <a:gd name="connsiteY0" fmla="*/ 0 h 1014884"/>
                <a:gd name="connsiteX1" fmla="*/ 1356527 w 1356527"/>
                <a:gd name="connsiteY1" fmla="*/ 306475 h 1014884"/>
                <a:gd name="connsiteX2" fmla="*/ 1346479 w 1356527"/>
                <a:gd name="connsiteY2" fmla="*/ 1014884 h 1014884"/>
                <a:gd name="connsiteX3" fmla="*/ 251209 w 1356527"/>
                <a:gd name="connsiteY3" fmla="*/ 658167 h 1014884"/>
                <a:gd name="connsiteX4" fmla="*/ 0 w 1356527"/>
                <a:gd name="connsiteY4" fmla="*/ 0 h 1014884"/>
                <a:gd name="connsiteX0" fmla="*/ 0 w 1125415"/>
                <a:gd name="connsiteY0" fmla="*/ 0 h 969666"/>
                <a:gd name="connsiteX1" fmla="*/ 1125415 w 1125415"/>
                <a:gd name="connsiteY1" fmla="*/ 261257 h 969666"/>
                <a:gd name="connsiteX2" fmla="*/ 1115367 w 1125415"/>
                <a:gd name="connsiteY2" fmla="*/ 969666 h 969666"/>
                <a:gd name="connsiteX3" fmla="*/ 20097 w 1125415"/>
                <a:gd name="connsiteY3" fmla="*/ 612949 h 969666"/>
                <a:gd name="connsiteX4" fmla="*/ 0 w 1125415"/>
                <a:gd name="connsiteY4" fmla="*/ 0 h 969666"/>
                <a:gd name="connsiteX0" fmla="*/ 0 w 1110343"/>
                <a:gd name="connsiteY0" fmla="*/ 0 h 969666"/>
                <a:gd name="connsiteX1" fmla="*/ 1110343 w 1110343"/>
                <a:gd name="connsiteY1" fmla="*/ 261257 h 969666"/>
                <a:gd name="connsiteX2" fmla="*/ 1100295 w 1110343"/>
                <a:gd name="connsiteY2" fmla="*/ 969666 h 969666"/>
                <a:gd name="connsiteX3" fmla="*/ 5025 w 1110343"/>
                <a:gd name="connsiteY3" fmla="*/ 612949 h 969666"/>
                <a:gd name="connsiteX4" fmla="*/ 0 w 1110343"/>
                <a:gd name="connsiteY4" fmla="*/ 0 h 969666"/>
                <a:gd name="connsiteX0" fmla="*/ 0 w 1125695"/>
                <a:gd name="connsiteY0" fmla="*/ 0 h 1357016"/>
                <a:gd name="connsiteX1" fmla="*/ 1110343 w 1125695"/>
                <a:gd name="connsiteY1" fmla="*/ 261257 h 1357016"/>
                <a:gd name="connsiteX2" fmla="*/ 1125695 w 1125695"/>
                <a:gd name="connsiteY2" fmla="*/ 1357016 h 1357016"/>
                <a:gd name="connsiteX3" fmla="*/ 5025 w 1125695"/>
                <a:gd name="connsiteY3" fmla="*/ 612949 h 1357016"/>
                <a:gd name="connsiteX4" fmla="*/ 0 w 1125695"/>
                <a:gd name="connsiteY4" fmla="*/ 0 h 1357016"/>
                <a:gd name="connsiteX0" fmla="*/ 7675 w 1133370"/>
                <a:gd name="connsiteY0" fmla="*/ 0 h 1357016"/>
                <a:gd name="connsiteX1" fmla="*/ 1118018 w 1133370"/>
                <a:gd name="connsiteY1" fmla="*/ 261257 h 1357016"/>
                <a:gd name="connsiteX2" fmla="*/ 1133370 w 1133370"/>
                <a:gd name="connsiteY2" fmla="*/ 1357016 h 1357016"/>
                <a:gd name="connsiteX3" fmla="*/ 0 w 1133370"/>
                <a:gd name="connsiteY3" fmla="*/ 955849 h 1357016"/>
                <a:gd name="connsiteX4" fmla="*/ 7675 w 1133370"/>
                <a:gd name="connsiteY4" fmla="*/ 0 h 1357016"/>
                <a:gd name="connsiteX0" fmla="*/ 7675 w 1133370"/>
                <a:gd name="connsiteY0" fmla="*/ 0 h 1357016"/>
                <a:gd name="connsiteX1" fmla="*/ 1108947 w 1133370"/>
                <a:gd name="connsiteY1" fmla="*/ 255605 h 1357016"/>
                <a:gd name="connsiteX2" fmla="*/ 1118018 w 1133370"/>
                <a:gd name="connsiteY2" fmla="*/ 261257 h 1357016"/>
                <a:gd name="connsiteX3" fmla="*/ 1133370 w 1133370"/>
                <a:gd name="connsiteY3" fmla="*/ 1357016 h 1357016"/>
                <a:gd name="connsiteX4" fmla="*/ 0 w 1133370"/>
                <a:gd name="connsiteY4" fmla="*/ 955849 h 1357016"/>
                <a:gd name="connsiteX5" fmla="*/ 7675 w 1133370"/>
                <a:gd name="connsiteY5" fmla="*/ 0 h 1357016"/>
                <a:gd name="connsiteX0" fmla="*/ 7675 w 1143418"/>
                <a:gd name="connsiteY0" fmla="*/ 0 h 1357016"/>
                <a:gd name="connsiteX1" fmla="*/ 1108947 w 1143418"/>
                <a:gd name="connsiteY1" fmla="*/ 255605 h 1357016"/>
                <a:gd name="connsiteX2" fmla="*/ 1143418 w 1143418"/>
                <a:gd name="connsiteY2" fmla="*/ 261257 h 1357016"/>
                <a:gd name="connsiteX3" fmla="*/ 1133370 w 1143418"/>
                <a:gd name="connsiteY3" fmla="*/ 1357016 h 1357016"/>
                <a:gd name="connsiteX4" fmla="*/ 0 w 1143418"/>
                <a:gd name="connsiteY4" fmla="*/ 955849 h 1357016"/>
                <a:gd name="connsiteX5" fmla="*/ 7675 w 1143418"/>
                <a:gd name="connsiteY5" fmla="*/ 0 h 1357016"/>
                <a:gd name="connsiteX0" fmla="*/ 7675 w 1143418"/>
                <a:gd name="connsiteY0" fmla="*/ 0 h 1395116"/>
                <a:gd name="connsiteX1" fmla="*/ 1108947 w 1143418"/>
                <a:gd name="connsiteY1" fmla="*/ 255605 h 1395116"/>
                <a:gd name="connsiteX2" fmla="*/ 1143418 w 1143418"/>
                <a:gd name="connsiteY2" fmla="*/ 261257 h 1395116"/>
                <a:gd name="connsiteX3" fmla="*/ 1139720 w 1143418"/>
                <a:gd name="connsiteY3" fmla="*/ 1395116 h 1395116"/>
                <a:gd name="connsiteX4" fmla="*/ 0 w 1143418"/>
                <a:gd name="connsiteY4" fmla="*/ 955849 h 1395116"/>
                <a:gd name="connsiteX5" fmla="*/ 7675 w 1143418"/>
                <a:gd name="connsiteY5" fmla="*/ 0 h 1395116"/>
                <a:gd name="connsiteX0" fmla="*/ 418 w 1136161"/>
                <a:gd name="connsiteY0" fmla="*/ 0 h 1395116"/>
                <a:gd name="connsiteX1" fmla="*/ 1101690 w 1136161"/>
                <a:gd name="connsiteY1" fmla="*/ 255605 h 1395116"/>
                <a:gd name="connsiteX2" fmla="*/ 1136161 w 1136161"/>
                <a:gd name="connsiteY2" fmla="*/ 261257 h 1395116"/>
                <a:gd name="connsiteX3" fmla="*/ 1132463 w 1136161"/>
                <a:gd name="connsiteY3" fmla="*/ 1395116 h 1395116"/>
                <a:gd name="connsiteX4" fmla="*/ 5443 w 1136161"/>
                <a:gd name="connsiteY4" fmla="*/ 955849 h 1395116"/>
                <a:gd name="connsiteX5" fmla="*/ 418 w 1136161"/>
                <a:gd name="connsiteY5" fmla="*/ 0 h 1395116"/>
                <a:gd name="connsiteX0" fmla="*/ 7675 w 1143418"/>
                <a:gd name="connsiteY0" fmla="*/ 0 h 1395116"/>
                <a:gd name="connsiteX1" fmla="*/ 1108947 w 1143418"/>
                <a:gd name="connsiteY1" fmla="*/ 255605 h 1395116"/>
                <a:gd name="connsiteX2" fmla="*/ 1143418 w 1143418"/>
                <a:gd name="connsiteY2" fmla="*/ 261257 h 1395116"/>
                <a:gd name="connsiteX3" fmla="*/ 1139720 w 1143418"/>
                <a:gd name="connsiteY3" fmla="*/ 1395116 h 1395116"/>
                <a:gd name="connsiteX4" fmla="*/ 0 w 1143418"/>
                <a:gd name="connsiteY4" fmla="*/ 936799 h 1395116"/>
                <a:gd name="connsiteX5" fmla="*/ 7675 w 1143418"/>
                <a:gd name="connsiteY5" fmla="*/ 0 h 1395116"/>
                <a:gd name="connsiteX0" fmla="*/ 418 w 1136161"/>
                <a:gd name="connsiteY0" fmla="*/ 0 h 1395116"/>
                <a:gd name="connsiteX1" fmla="*/ 1101690 w 1136161"/>
                <a:gd name="connsiteY1" fmla="*/ 255605 h 1395116"/>
                <a:gd name="connsiteX2" fmla="*/ 1136161 w 1136161"/>
                <a:gd name="connsiteY2" fmla="*/ 261257 h 1395116"/>
                <a:gd name="connsiteX3" fmla="*/ 1132463 w 1136161"/>
                <a:gd name="connsiteY3" fmla="*/ 1395116 h 1395116"/>
                <a:gd name="connsiteX4" fmla="*/ 5443 w 1136161"/>
                <a:gd name="connsiteY4" fmla="*/ 924099 h 1395116"/>
                <a:gd name="connsiteX5" fmla="*/ 418 w 1136161"/>
                <a:gd name="connsiteY5" fmla="*/ 0 h 1395116"/>
                <a:gd name="connsiteX0" fmla="*/ 7675 w 1143418"/>
                <a:gd name="connsiteY0" fmla="*/ 0 h 1395116"/>
                <a:gd name="connsiteX1" fmla="*/ 1108947 w 1143418"/>
                <a:gd name="connsiteY1" fmla="*/ 255605 h 1395116"/>
                <a:gd name="connsiteX2" fmla="*/ 1143418 w 1143418"/>
                <a:gd name="connsiteY2" fmla="*/ 261257 h 1395116"/>
                <a:gd name="connsiteX3" fmla="*/ 1139720 w 1143418"/>
                <a:gd name="connsiteY3" fmla="*/ 1395116 h 1395116"/>
                <a:gd name="connsiteX4" fmla="*/ 0 w 1143418"/>
                <a:gd name="connsiteY4" fmla="*/ 987599 h 1395116"/>
                <a:gd name="connsiteX5" fmla="*/ 7675 w 1143418"/>
                <a:gd name="connsiteY5" fmla="*/ 0 h 1395116"/>
                <a:gd name="connsiteX0" fmla="*/ 4697 w 1143418"/>
                <a:gd name="connsiteY0" fmla="*/ 0 h 1398094"/>
                <a:gd name="connsiteX1" fmla="*/ 1108947 w 1143418"/>
                <a:gd name="connsiteY1" fmla="*/ 258583 h 1398094"/>
                <a:gd name="connsiteX2" fmla="*/ 1143418 w 1143418"/>
                <a:gd name="connsiteY2" fmla="*/ 264235 h 1398094"/>
                <a:gd name="connsiteX3" fmla="*/ 1139720 w 1143418"/>
                <a:gd name="connsiteY3" fmla="*/ 1398094 h 1398094"/>
                <a:gd name="connsiteX4" fmla="*/ 0 w 1143418"/>
                <a:gd name="connsiteY4" fmla="*/ 990577 h 1398094"/>
                <a:gd name="connsiteX5" fmla="*/ 4697 w 1143418"/>
                <a:gd name="connsiteY5" fmla="*/ 0 h 1398094"/>
                <a:gd name="connsiteX0" fmla="*/ 4697 w 1140655"/>
                <a:gd name="connsiteY0" fmla="*/ 0 h 1398094"/>
                <a:gd name="connsiteX1" fmla="*/ 1108947 w 1140655"/>
                <a:gd name="connsiteY1" fmla="*/ 258583 h 1398094"/>
                <a:gd name="connsiteX2" fmla="*/ 1139443 w 1140655"/>
                <a:gd name="connsiteY2" fmla="*/ 403382 h 1398094"/>
                <a:gd name="connsiteX3" fmla="*/ 1139720 w 1140655"/>
                <a:gd name="connsiteY3" fmla="*/ 1398094 h 1398094"/>
                <a:gd name="connsiteX4" fmla="*/ 0 w 1140655"/>
                <a:gd name="connsiteY4" fmla="*/ 990577 h 1398094"/>
                <a:gd name="connsiteX5" fmla="*/ 4697 w 1140655"/>
                <a:gd name="connsiteY5" fmla="*/ 0 h 1398094"/>
                <a:gd name="connsiteX0" fmla="*/ 4697 w 1140655"/>
                <a:gd name="connsiteY0" fmla="*/ 20703 h 1418797"/>
                <a:gd name="connsiteX1" fmla="*/ 1139443 w 1140655"/>
                <a:gd name="connsiteY1" fmla="*/ 424085 h 1418797"/>
                <a:gd name="connsiteX2" fmla="*/ 1139720 w 1140655"/>
                <a:gd name="connsiteY2" fmla="*/ 1418797 h 1418797"/>
                <a:gd name="connsiteX3" fmla="*/ 0 w 1140655"/>
                <a:gd name="connsiteY3" fmla="*/ 1011280 h 1418797"/>
                <a:gd name="connsiteX4" fmla="*/ 4697 w 1140655"/>
                <a:gd name="connsiteY4" fmla="*/ 20703 h 1418797"/>
                <a:gd name="connsiteX0" fmla="*/ 4697 w 1140655"/>
                <a:gd name="connsiteY0" fmla="*/ 0 h 1398094"/>
                <a:gd name="connsiteX1" fmla="*/ 1139443 w 1140655"/>
                <a:gd name="connsiteY1" fmla="*/ 403382 h 1398094"/>
                <a:gd name="connsiteX2" fmla="*/ 1139720 w 1140655"/>
                <a:gd name="connsiteY2" fmla="*/ 1398094 h 1398094"/>
                <a:gd name="connsiteX3" fmla="*/ 0 w 1140655"/>
                <a:gd name="connsiteY3" fmla="*/ 990577 h 1398094"/>
                <a:gd name="connsiteX4" fmla="*/ 4697 w 1140655"/>
                <a:gd name="connsiteY4" fmla="*/ 0 h 1398094"/>
                <a:gd name="connsiteX0" fmla="*/ 4697 w 1140655"/>
                <a:gd name="connsiteY0" fmla="*/ 0 h 1398094"/>
                <a:gd name="connsiteX1" fmla="*/ 1139443 w 1140655"/>
                <a:gd name="connsiteY1" fmla="*/ 403382 h 1398094"/>
                <a:gd name="connsiteX2" fmla="*/ 1139720 w 1140655"/>
                <a:gd name="connsiteY2" fmla="*/ 1398094 h 1398094"/>
                <a:gd name="connsiteX3" fmla="*/ 0 w 1140655"/>
                <a:gd name="connsiteY3" fmla="*/ 990577 h 1398094"/>
                <a:gd name="connsiteX4" fmla="*/ 4697 w 1140655"/>
                <a:gd name="connsiteY4" fmla="*/ 0 h 1398094"/>
                <a:gd name="connsiteX0" fmla="*/ 179625 w 1140655"/>
                <a:gd name="connsiteY0" fmla="*/ 0 h 1235092"/>
                <a:gd name="connsiteX1" fmla="*/ 1139443 w 1140655"/>
                <a:gd name="connsiteY1" fmla="*/ 240380 h 1235092"/>
                <a:gd name="connsiteX2" fmla="*/ 1139720 w 1140655"/>
                <a:gd name="connsiteY2" fmla="*/ 1235092 h 1235092"/>
                <a:gd name="connsiteX3" fmla="*/ 0 w 1140655"/>
                <a:gd name="connsiteY3" fmla="*/ 827575 h 1235092"/>
                <a:gd name="connsiteX4" fmla="*/ 179625 w 1140655"/>
                <a:gd name="connsiteY4" fmla="*/ 0 h 1235092"/>
                <a:gd name="connsiteX0" fmla="*/ 275040 w 1140655"/>
                <a:gd name="connsiteY0" fmla="*/ 0 h 1286775"/>
                <a:gd name="connsiteX1" fmla="*/ 1139443 w 1140655"/>
                <a:gd name="connsiteY1" fmla="*/ 292063 h 1286775"/>
                <a:gd name="connsiteX2" fmla="*/ 1139720 w 1140655"/>
                <a:gd name="connsiteY2" fmla="*/ 1286775 h 1286775"/>
                <a:gd name="connsiteX3" fmla="*/ 0 w 1140655"/>
                <a:gd name="connsiteY3" fmla="*/ 879258 h 1286775"/>
                <a:gd name="connsiteX4" fmla="*/ 275040 w 1140655"/>
                <a:gd name="connsiteY4" fmla="*/ 0 h 1286775"/>
                <a:gd name="connsiteX0" fmla="*/ 352 w 865967"/>
                <a:gd name="connsiteY0" fmla="*/ 0 h 1286775"/>
                <a:gd name="connsiteX1" fmla="*/ 864755 w 865967"/>
                <a:gd name="connsiteY1" fmla="*/ 292063 h 1286775"/>
                <a:gd name="connsiteX2" fmla="*/ 865032 w 865967"/>
                <a:gd name="connsiteY2" fmla="*/ 1286775 h 1286775"/>
                <a:gd name="connsiteX3" fmla="*/ 7583 w 865967"/>
                <a:gd name="connsiteY3" fmla="*/ 938893 h 1286775"/>
                <a:gd name="connsiteX4" fmla="*/ 352 w 865967"/>
                <a:gd name="connsiteY4" fmla="*/ 0 h 1286775"/>
                <a:gd name="connsiteX0" fmla="*/ 8672 w 874287"/>
                <a:gd name="connsiteY0" fmla="*/ 0 h 1286775"/>
                <a:gd name="connsiteX1" fmla="*/ 873075 w 874287"/>
                <a:gd name="connsiteY1" fmla="*/ 292063 h 1286775"/>
                <a:gd name="connsiteX2" fmla="*/ 873352 w 874287"/>
                <a:gd name="connsiteY2" fmla="*/ 1286775 h 1286775"/>
                <a:gd name="connsiteX3" fmla="*/ 0 w 874287"/>
                <a:gd name="connsiteY3" fmla="*/ 879259 h 1286775"/>
                <a:gd name="connsiteX4" fmla="*/ 8672 w 874287"/>
                <a:gd name="connsiteY4" fmla="*/ 0 h 1286775"/>
                <a:gd name="connsiteX0" fmla="*/ 8672 w 874287"/>
                <a:gd name="connsiteY0" fmla="*/ 0 h 1286775"/>
                <a:gd name="connsiteX1" fmla="*/ 873075 w 874287"/>
                <a:gd name="connsiteY1" fmla="*/ 292063 h 1286775"/>
                <a:gd name="connsiteX2" fmla="*/ 873352 w 874287"/>
                <a:gd name="connsiteY2" fmla="*/ 1286775 h 1286775"/>
                <a:gd name="connsiteX3" fmla="*/ 0 w 874287"/>
                <a:gd name="connsiteY3" fmla="*/ 895161 h 1286775"/>
                <a:gd name="connsiteX4" fmla="*/ 8672 w 874287"/>
                <a:gd name="connsiteY4" fmla="*/ 0 h 12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287" h="1286775">
                  <a:moveTo>
                    <a:pt x="8672" y="0"/>
                  </a:moveTo>
                  <a:cubicBezTo>
                    <a:pt x="337727" y="104892"/>
                    <a:pt x="505000" y="158439"/>
                    <a:pt x="873075" y="292063"/>
                  </a:cubicBezTo>
                  <a:cubicBezTo>
                    <a:pt x="869726" y="657316"/>
                    <a:pt x="876701" y="921522"/>
                    <a:pt x="873352" y="1286775"/>
                  </a:cubicBezTo>
                  <a:lnTo>
                    <a:pt x="0" y="895161"/>
                  </a:lnTo>
                  <a:cubicBezTo>
                    <a:pt x="2558" y="576545"/>
                    <a:pt x="6114" y="318616"/>
                    <a:pt x="86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DC700">
                    <a:shade val="30000"/>
                    <a:satMod val="115000"/>
                  </a:srgbClr>
                </a:gs>
                <a:gs pos="50000">
                  <a:srgbClr val="7DC700">
                    <a:shade val="67500"/>
                    <a:satMod val="115000"/>
                  </a:srgbClr>
                </a:gs>
                <a:gs pos="100000">
                  <a:srgbClr val="7DC7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6"/>
            <p:cNvSpPr/>
            <p:nvPr/>
          </p:nvSpPr>
          <p:spPr>
            <a:xfrm>
              <a:off x="5705910" y="1958904"/>
              <a:ext cx="793777" cy="1401916"/>
            </a:xfrm>
            <a:custGeom>
              <a:avLst/>
              <a:gdLst>
                <a:gd name="connsiteX0" fmla="*/ 0 w 1315473"/>
                <a:gd name="connsiteY0" fmla="*/ 0 h 1191401"/>
                <a:gd name="connsiteX1" fmla="*/ 1315473 w 1315473"/>
                <a:gd name="connsiteY1" fmla="*/ 0 h 1191401"/>
                <a:gd name="connsiteX2" fmla="*/ 1315473 w 1315473"/>
                <a:gd name="connsiteY2" fmla="*/ 1191401 h 1191401"/>
                <a:gd name="connsiteX3" fmla="*/ 0 w 1315473"/>
                <a:gd name="connsiteY3" fmla="*/ 1191401 h 1191401"/>
                <a:gd name="connsiteX4" fmla="*/ 0 w 1315473"/>
                <a:gd name="connsiteY4" fmla="*/ 0 h 1191401"/>
                <a:gd name="connsiteX0" fmla="*/ 5957 w 1321430"/>
                <a:gd name="connsiteY0" fmla="*/ 0 h 1435638"/>
                <a:gd name="connsiteX1" fmla="*/ 1321430 w 1321430"/>
                <a:gd name="connsiteY1" fmla="*/ 0 h 1435638"/>
                <a:gd name="connsiteX2" fmla="*/ 1321430 w 1321430"/>
                <a:gd name="connsiteY2" fmla="*/ 1191401 h 1435638"/>
                <a:gd name="connsiteX3" fmla="*/ 0 w 1321430"/>
                <a:gd name="connsiteY3" fmla="*/ 1435638 h 1435638"/>
                <a:gd name="connsiteX4" fmla="*/ 5957 w 1321430"/>
                <a:gd name="connsiteY4" fmla="*/ 0 h 1435638"/>
                <a:gd name="connsiteX0" fmla="*/ 2979 w 1321430"/>
                <a:gd name="connsiteY0" fmla="*/ 303808 h 1435638"/>
                <a:gd name="connsiteX1" fmla="*/ 1321430 w 1321430"/>
                <a:gd name="connsiteY1" fmla="*/ 0 h 1435638"/>
                <a:gd name="connsiteX2" fmla="*/ 1321430 w 1321430"/>
                <a:gd name="connsiteY2" fmla="*/ 1191401 h 1435638"/>
                <a:gd name="connsiteX3" fmla="*/ 0 w 1321430"/>
                <a:gd name="connsiteY3" fmla="*/ 1435638 h 1435638"/>
                <a:gd name="connsiteX4" fmla="*/ 2979 w 1321430"/>
                <a:gd name="connsiteY4" fmla="*/ 303808 h 1435638"/>
                <a:gd name="connsiteX0" fmla="*/ 2979 w 1321430"/>
                <a:gd name="connsiteY0" fmla="*/ 238281 h 1370111"/>
                <a:gd name="connsiteX1" fmla="*/ 558933 w 1321430"/>
                <a:gd name="connsiteY1" fmla="*/ 0 h 1370111"/>
                <a:gd name="connsiteX2" fmla="*/ 1321430 w 1321430"/>
                <a:gd name="connsiteY2" fmla="*/ 1125874 h 1370111"/>
                <a:gd name="connsiteX3" fmla="*/ 0 w 1321430"/>
                <a:gd name="connsiteY3" fmla="*/ 1370111 h 1370111"/>
                <a:gd name="connsiteX4" fmla="*/ 2979 w 1321430"/>
                <a:gd name="connsiteY4" fmla="*/ 238281 h 1370111"/>
                <a:gd name="connsiteX0" fmla="*/ 2979 w 567869"/>
                <a:gd name="connsiteY0" fmla="*/ 238281 h 1370111"/>
                <a:gd name="connsiteX1" fmla="*/ 558933 w 567869"/>
                <a:gd name="connsiteY1" fmla="*/ 0 h 1370111"/>
                <a:gd name="connsiteX2" fmla="*/ 567869 w 567869"/>
                <a:gd name="connsiteY2" fmla="*/ 1048433 h 1370111"/>
                <a:gd name="connsiteX3" fmla="*/ 0 w 567869"/>
                <a:gd name="connsiteY3" fmla="*/ 1370111 h 1370111"/>
                <a:gd name="connsiteX4" fmla="*/ 2979 w 567869"/>
                <a:gd name="connsiteY4" fmla="*/ 238281 h 1370111"/>
                <a:gd name="connsiteX0" fmla="*/ 5491 w 567869"/>
                <a:gd name="connsiteY0" fmla="*/ 235769 h 1370111"/>
                <a:gd name="connsiteX1" fmla="*/ 558933 w 567869"/>
                <a:gd name="connsiteY1" fmla="*/ 0 h 1370111"/>
                <a:gd name="connsiteX2" fmla="*/ 567869 w 567869"/>
                <a:gd name="connsiteY2" fmla="*/ 1048433 h 1370111"/>
                <a:gd name="connsiteX3" fmla="*/ 0 w 567869"/>
                <a:gd name="connsiteY3" fmla="*/ 1370111 h 1370111"/>
                <a:gd name="connsiteX4" fmla="*/ 5491 w 567869"/>
                <a:gd name="connsiteY4" fmla="*/ 235769 h 1370111"/>
                <a:gd name="connsiteX0" fmla="*/ 5491 w 567869"/>
                <a:gd name="connsiteY0" fmla="*/ 235769 h 1370111"/>
                <a:gd name="connsiteX1" fmla="*/ 566469 w 567869"/>
                <a:gd name="connsiteY1" fmla="*/ 0 h 1370111"/>
                <a:gd name="connsiteX2" fmla="*/ 567869 w 567869"/>
                <a:gd name="connsiteY2" fmla="*/ 1048433 h 1370111"/>
                <a:gd name="connsiteX3" fmla="*/ 0 w 567869"/>
                <a:gd name="connsiteY3" fmla="*/ 1370111 h 1370111"/>
                <a:gd name="connsiteX4" fmla="*/ 5491 w 567869"/>
                <a:gd name="connsiteY4" fmla="*/ 235769 h 1370111"/>
                <a:gd name="connsiteX0" fmla="*/ 5491 w 793109"/>
                <a:gd name="connsiteY0" fmla="*/ 267574 h 1401916"/>
                <a:gd name="connsiteX1" fmla="*/ 793081 w 793109"/>
                <a:gd name="connsiteY1" fmla="*/ 0 h 1401916"/>
                <a:gd name="connsiteX2" fmla="*/ 567869 w 793109"/>
                <a:gd name="connsiteY2" fmla="*/ 1080238 h 1401916"/>
                <a:gd name="connsiteX3" fmla="*/ 0 w 793109"/>
                <a:gd name="connsiteY3" fmla="*/ 1401916 h 1401916"/>
                <a:gd name="connsiteX4" fmla="*/ 5491 w 793109"/>
                <a:gd name="connsiteY4" fmla="*/ 267574 h 1401916"/>
                <a:gd name="connsiteX0" fmla="*/ 5491 w 798457"/>
                <a:gd name="connsiteY0" fmla="*/ 267574 h 1401916"/>
                <a:gd name="connsiteX1" fmla="*/ 793081 w 798457"/>
                <a:gd name="connsiteY1" fmla="*/ 0 h 1401916"/>
                <a:gd name="connsiteX2" fmla="*/ 798457 w 798457"/>
                <a:gd name="connsiteY2" fmla="*/ 853626 h 1401916"/>
                <a:gd name="connsiteX3" fmla="*/ 0 w 798457"/>
                <a:gd name="connsiteY3" fmla="*/ 1401916 h 1401916"/>
                <a:gd name="connsiteX4" fmla="*/ 5491 w 798457"/>
                <a:gd name="connsiteY4" fmla="*/ 267574 h 1401916"/>
                <a:gd name="connsiteX0" fmla="*/ 5491 w 798457"/>
                <a:gd name="connsiteY0" fmla="*/ 398770 h 1401916"/>
                <a:gd name="connsiteX1" fmla="*/ 793081 w 798457"/>
                <a:gd name="connsiteY1" fmla="*/ 0 h 1401916"/>
                <a:gd name="connsiteX2" fmla="*/ 798457 w 798457"/>
                <a:gd name="connsiteY2" fmla="*/ 853626 h 1401916"/>
                <a:gd name="connsiteX3" fmla="*/ 0 w 798457"/>
                <a:gd name="connsiteY3" fmla="*/ 1401916 h 1401916"/>
                <a:gd name="connsiteX4" fmla="*/ 5491 w 798457"/>
                <a:gd name="connsiteY4" fmla="*/ 398770 h 1401916"/>
                <a:gd name="connsiteX0" fmla="*/ 729 w 798457"/>
                <a:gd name="connsiteY0" fmla="*/ 403532 h 1401916"/>
                <a:gd name="connsiteX1" fmla="*/ 793081 w 798457"/>
                <a:gd name="connsiteY1" fmla="*/ 0 h 1401916"/>
                <a:gd name="connsiteX2" fmla="*/ 798457 w 798457"/>
                <a:gd name="connsiteY2" fmla="*/ 853626 h 1401916"/>
                <a:gd name="connsiteX3" fmla="*/ 0 w 798457"/>
                <a:gd name="connsiteY3" fmla="*/ 1401916 h 1401916"/>
                <a:gd name="connsiteX4" fmla="*/ 729 w 798457"/>
                <a:gd name="connsiteY4" fmla="*/ 403532 h 1401916"/>
                <a:gd name="connsiteX0" fmla="*/ 729 w 793777"/>
                <a:gd name="connsiteY0" fmla="*/ 403532 h 1401916"/>
                <a:gd name="connsiteX1" fmla="*/ 793081 w 793777"/>
                <a:gd name="connsiteY1" fmla="*/ 0 h 1401916"/>
                <a:gd name="connsiteX2" fmla="*/ 791314 w 793777"/>
                <a:gd name="connsiteY2" fmla="*/ 853626 h 1401916"/>
                <a:gd name="connsiteX3" fmla="*/ 0 w 793777"/>
                <a:gd name="connsiteY3" fmla="*/ 1401916 h 1401916"/>
                <a:gd name="connsiteX4" fmla="*/ 729 w 793777"/>
                <a:gd name="connsiteY4" fmla="*/ 403532 h 140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777" h="1401916">
                  <a:moveTo>
                    <a:pt x="729" y="403532"/>
                  </a:moveTo>
                  <a:lnTo>
                    <a:pt x="793081" y="0"/>
                  </a:lnTo>
                  <a:cubicBezTo>
                    <a:pt x="796060" y="349478"/>
                    <a:pt x="788335" y="504148"/>
                    <a:pt x="791314" y="853626"/>
                  </a:cubicBezTo>
                  <a:lnTo>
                    <a:pt x="0" y="1401916"/>
                  </a:lnTo>
                  <a:cubicBezTo>
                    <a:pt x="1986" y="923370"/>
                    <a:pt x="-1257" y="882078"/>
                    <a:pt x="729" y="4035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78200">
                    <a:shade val="30000"/>
                    <a:satMod val="115000"/>
                  </a:srgbClr>
                </a:gs>
                <a:gs pos="50000">
                  <a:srgbClr val="478200">
                    <a:shade val="67500"/>
                    <a:satMod val="115000"/>
                  </a:srgbClr>
                </a:gs>
                <a:gs pos="100000">
                  <a:srgbClr val="4782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7"/>
            <p:cNvSpPr/>
            <p:nvPr/>
          </p:nvSpPr>
          <p:spPr>
            <a:xfrm>
              <a:off x="4844366" y="1794966"/>
              <a:ext cx="1659830" cy="567492"/>
            </a:xfrm>
            <a:custGeom>
              <a:avLst/>
              <a:gdLst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5329 w 1705329"/>
                <a:gd name="connsiteY2" fmla="*/ 708409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2817 w 1705329"/>
                <a:gd name="connsiteY2" fmla="*/ 30647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0305 w 1705329"/>
                <a:gd name="connsiteY2" fmla="*/ 42705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665703"/>
                <a:gd name="connsiteX1" fmla="*/ 1705329 w 1705329"/>
                <a:gd name="connsiteY1" fmla="*/ 0 h 665703"/>
                <a:gd name="connsiteX2" fmla="*/ 1700305 w 1705329"/>
                <a:gd name="connsiteY2" fmla="*/ 427055 h 665703"/>
                <a:gd name="connsiteX3" fmla="*/ 1132952 w 1705329"/>
                <a:gd name="connsiteY3" fmla="*/ 665703 h 665703"/>
                <a:gd name="connsiteX4" fmla="*/ 0 w 1705329"/>
                <a:gd name="connsiteY4" fmla="*/ 0 h 665703"/>
                <a:gd name="connsiteX0" fmla="*/ 0 w 1697793"/>
                <a:gd name="connsiteY0" fmla="*/ 396910 h 665703"/>
                <a:gd name="connsiteX1" fmla="*/ 1697793 w 1697793"/>
                <a:gd name="connsiteY1" fmla="*/ 0 h 665703"/>
                <a:gd name="connsiteX2" fmla="*/ 1692769 w 1697793"/>
                <a:gd name="connsiteY2" fmla="*/ 427055 h 665703"/>
                <a:gd name="connsiteX3" fmla="*/ 1125416 w 1697793"/>
                <a:gd name="connsiteY3" fmla="*/ 665703 h 665703"/>
                <a:gd name="connsiteX4" fmla="*/ 0 w 1697793"/>
                <a:gd name="connsiteY4" fmla="*/ 396910 h 665703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378 w 1693147"/>
                <a:gd name="connsiteY0" fmla="*/ 216039 h 484832"/>
                <a:gd name="connsiteX1" fmla="*/ 0 w 1693147"/>
                <a:gd name="connsiteY1" fmla="*/ 0 h 484832"/>
                <a:gd name="connsiteX2" fmla="*/ 1693147 w 1693147"/>
                <a:gd name="connsiteY2" fmla="*/ 246184 h 484832"/>
                <a:gd name="connsiteX3" fmla="*/ 1125794 w 1693147"/>
                <a:gd name="connsiteY3" fmla="*/ 484832 h 484832"/>
                <a:gd name="connsiteX4" fmla="*/ 378 w 1693147"/>
                <a:gd name="connsiteY4" fmla="*/ 216039 h 484832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7793"/>
                <a:gd name="connsiteY0" fmla="*/ 110531 h 374300"/>
                <a:gd name="connsiteX1" fmla="*/ 584938 w 1697793"/>
                <a:gd name="connsiteY1" fmla="*/ 0 h 374300"/>
                <a:gd name="connsiteX2" fmla="*/ 1697793 w 1697793"/>
                <a:gd name="connsiteY2" fmla="*/ 135652 h 374300"/>
                <a:gd name="connsiteX3" fmla="*/ 1130440 w 1697793"/>
                <a:gd name="connsiteY3" fmla="*/ 374300 h 374300"/>
                <a:gd name="connsiteX4" fmla="*/ 0 w 1697793"/>
                <a:gd name="connsiteY4" fmla="*/ 110531 h 374300"/>
                <a:gd name="connsiteX0" fmla="*/ 0 w 1702817"/>
                <a:gd name="connsiteY0" fmla="*/ 102995 h 374300"/>
                <a:gd name="connsiteX1" fmla="*/ 589962 w 1702817"/>
                <a:gd name="connsiteY1" fmla="*/ 0 h 374300"/>
                <a:gd name="connsiteX2" fmla="*/ 1702817 w 1702817"/>
                <a:gd name="connsiteY2" fmla="*/ 135652 h 374300"/>
                <a:gd name="connsiteX3" fmla="*/ 1135464 w 1702817"/>
                <a:gd name="connsiteY3" fmla="*/ 374300 h 374300"/>
                <a:gd name="connsiteX4" fmla="*/ 0 w 1702817"/>
                <a:gd name="connsiteY4" fmla="*/ 102995 h 374300"/>
                <a:gd name="connsiteX0" fmla="*/ 0 w 1861843"/>
                <a:gd name="connsiteY0" fmla="*/ 102995 h 374300"/>
                <a:gd name="connsiteX1" fmla="*/ 589962 w 1861843"/>
                <a:gd name="connsiteY1" fmla="*/ 0 h 374300"/>
                <a:gd name="connsiteX2" fmla="*/ 1861843 w 1861843"/>
                <a:gd name="connsiteY2" fmla="*/ 20358 h 374300"/>
                <a:gd name="connsiteX3" fmla="*/ 1135464 w 1861843"/>
                <a:gd name="connsiteY3" fmla="*/ 374300 h 374300"/>
                <a:gd name="connsiteX4" fmla="*/ 0 w 1861843"/>
                <a:gd name="connsiteY4" fmla="*/ 102995 h 374300"/>
                <a:gd name="connsiteX0" fmla="*/ 0 w 1861843"/>
                <a:gd name="connsiteY0" fmla="*/ 230216 h 501521"/>
                <a:gd name="connsiteX1" fmla="*/ 1071016 w 1861843"/>
                <a:gd name="connsiteY1" fmla="*/ 0 h 501521"/>
                <a:gd name="connsiteX2" fmla="*/ 1861843 w 1861843"/>
                <a:gd name="connsiteY2" fmla="*/ 147579 h 501521"/>
                <a:gd name="connsiteX3" fmla="*/ 1135464 w 1861843"/>
                <a:gd name="connsiteY3" fmla="*/ 501521 h 501521"/>
                <a:gd name="connsiteX4" fmla="*/ 0 w 1861843"/>
                <a:gd name="connsiteY4" fmla="*/ 230216 h 501521"/>
                <a:gd name="connsiteX0" fmla="*/ 0 w 1623303"/>
                <a:gd name="connsiteY0" fmla="*/ 250095 h 501521"/>
                <a:gd name="connsiteX1" fmla="*/ 832476 w 1623303"/>
                <a:gd name="connsiteY1" fmla="*/ 0 h 501521"/>
                <a:gd name="connsiteX2" fmla="*/ 1623303 w 1623303"/>
                <a:gd name="connsiteY2" fmla="*/ 147579 h 501521"/>
                <a:gd name="connsiteX3" fmla="*/ 896924 w 1623303"/>
                <a:gd name="connsiteY3" fmla="*/ 501521 h 501521"/>
                <a:gd name="connsiteX4" fmla="*/ 0 w 1623303"/>
                <a:gd name="connsiteY4" fmla="*/ 250095 h 501521"/>
                <a:gd name="connsiteX0" fmla="*/ 0 w 1631255"/>
                <a:gd name="connsiteY0" fmla="*/ 277924 h 501521"/>
                <a:gd name="connsiteX1" fmla="*/ 840428 w 1631255"/>
                <a:gd name="connsiteY1" fmla="*/ 0 h 501521"/>
                <a:gd name="connsiteX2" fmla="*/ 1631255 w 1631255"/>
                <a:gd name="connsiteY2" fmla="*/ 147579 h 501521"/>
                <a:gd name="connsiteX3" fmla="*/ 904876 w 1631255"/>
                <a:gd name="connsiteY3" fmla="*/ 501521 h 501521"/>
                <a:gd name="connsiteX4" fmla="*/ 0 w 1631255"/>
                <a:gd name="connsiteY4" fmla="*/ 277924 h 501521"/>
                <a:gd name="connsiteX0" fmla="*/ 0 w 1631255"/>
                <a:gd name="connsiteY0" fmla="*/ 277924 h 553205"/>
                <a:gd name="connsiteX1" fmla="*/ 840428 w 1631255"/>
                <a:gd name="connsiteY1" fmla="*/ 0 h 553205"/>
                <a:gd name="connsiteX2" fmla="*/ 1631255 w 1631255"/>
                <a:gd name="connsiteY2" fmla="*/ 147579 h 553205"/>
                <a:gd name="connsiteX3" fmla="*/ 853193 w 1631255"/>
                <a:gd name="connsiteY3" fmla="*/ 553205 h 553205"/>
                <a:gd name="connsiteX4" fmla="*/ 0 w 1631255"/>
                <a:gd name="connsiteY4" fmla="*/ 277924 h 553205"/>
                <a:gd name="connsiteX0" fmla="*/ 0 w 1631255"/>
                <a:gd name="connsiteY0" fmla="*/ 277924 h 567492"/>
                <a:gd name="connsiteX1" fmla="*/ 840428 w 1631255"/>
                <a:gd name="connsiteY1" fmla="*/ 0 h 567492"/>
                <a:gd name="connsiteX2" fmla="*/ 1631255 w 1631255"/>
                <a:gd name="connsiteY2" fmla="*/ 147579 h 567492"/>
                <a:gd name="connsiteX3" fmla="*/ 865099 w 1631255"/>
                <a:gd name="connsiteY3" fmla="*/ 567492 h 567492"/>
                <a:gd name="connsiteX4" fmla="*/ 0 w 1631255"/>
                <a:gd name="connsiteY4" fmla="*/ 277924 h 567492"/>
                <a:gd name="connsiteX0" fmla="*/ 0 w 1650305"/>
                <a:gd name="connsiteY0" fmla="*/ 277924 h 567492"/>
                <a:gd name="connsiteX1" fmla="*/ 840428 w 1650305"/>
                <a:gd name="connsiteY1" fmla="*/ 0 h 567492"/>
                <a:gd name="connsiteX2" fmla="*/ 1650305 w 1650305"/>
                <a:gd name="connsiteY2" fmla="*/ 169010 h 567492"/>
                <a:gd name="connsiteX3" fmla="*/ 865099 w 1650305"/>
                <a:gd name="connsiteY3" fmla="*/ 567492 h 567492"/>
                <a:gd name="connsiteX4" fmla="*/ 0 w 1650305"/>
                <a:gd name="connsiteY4" fmla="*/ 277924 h 567492"/>
                <a:gd name="connsiteX0" fmla="*/ 0 w 1659830"/>
                <a:gd name="connsiteY0" fmla="*/ 277924 h 567492"/>
                <a:gd name="connsiteX1" fmla="*/ 840428 w 1659830"/>
                <a:gd name="connsiteY1" fmla="*/ 0 h 567492"/>
                <a:gd name="connsiteX2" fmla="*/ 1659830 w 1659830"/>
                <a:gd name="connsiteY2" fmla="*/ 166628 h 567492"/>
                <a:gd name="connsiteX3" fmla="*/ 865099 w 1659830"/>
                <a:gd name="connsiteY3" fmla="*/ 567492 h 567492"/>
                <a:gd name="connsiteX4" fmla="*/ 0 w 1659830"/>
                <a:gd name="connsiteY4" fmla="*/ 277924 h 56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830" h="567492">
                  <a:moveTo>
                    <a:pt x="0" y="277924"/>
                  </a:moveTo>
                  <a:lnTo>
                    <a:pt x="840428" y="0"/>
                  </a:lnTo>
                  <a:lnTo>
                    <a:pt x="1659830" y="166628"/>
                  </a:lnTo>
                  <a:lnTo>
                    <a:pt x="865099" y="567492"/>
                  </a:lnTo>
                  <a:lnTo>
                    <a:pt x="0" y="27792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7B00">
                    <a:shade val="30000"/>
                    <a:satMod val="115000"/>
                  </a:srgbClr>
                </a:gs>
                <a:gs pos="50000">
                  <a:srgbClr val="417B00">
                    <a:shade val="67500"/>
                    <a:satMod val="115000"/>
                  </a:srgbClr>
                </a:gs>
                <a:gs pos="100000">
                  <a:srgbClr val="417B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441495" y="1833927"/>
            <a:ext cx="1102618" cy="434143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1631255"/>
              <a:gd name="connsiteY0" fmla="*/ 370793 h 567492"/>
              <a:gd name="connsiteX1" fmla="*/ 811853 w 1631255"/>
              <a:gd name="connsiteY1" fmla="*/ 0 h 567492"/>
              <a:gd name="connsiteX2" fmla="*/ 1631255 w 1631255"/>
              <a:gd name="connsiteY2" fmla="*/ 166628 h 567492"/>
              <a:gd name="connsiteX3" fmla="*/ 836524 w 1631255"/>
              <a:gd name="connsiteY3" fmla="*/ 567492 h 567492"/>
              <a:gd name="connsiteX4" fmla="*/ 0 w 1631255"/>
              <a:gd name="connsiteY4" fmla="*/ 370793 h 567492"/>
              <a:gd name="connsiteX0" fmla="*/ 0 w 1631255"/>
              <a:gd name="connsiteY0" fmla="*/ 370793 h 524629"/>
              <a:gd name="connsiteX1" fmla="*/ 811853 w 1631255"/>
              <a:gd name="connsiteY1" fmla="*/ 0 h 524629"/>
              <a:gd name="connsiteX2" fmla="*/ 1631255 w 1631255"/>
              <a:gd name="connsiteY2" fmla="*/ 166628 h 524629"/>
              <a:gd name="connsiteX3" fmla="*/ 815093 w 1631255"/>
              <a:gd name="connsiteY3" fmla="*/ 524629 h 524629"/>
              <a:gd name="connsiteX4" fmla="*/ 0 w 1631255"/>
              <a:gd name="connsiteY4" fmla="*/ 370793 h 524629"/>
              <a:gd name="connsiteX0" fmla="*/ 0 w 1631255"/>
              <a:gd name="connsiteY0" fmla="*/ 270781 h 424617"/>
              <a:gd name="connsiteX1" fmla="*/ 264166 w 1631255"/>
              <a:gd name="connsiteY1" fmla="*/ 0 h 424617"/>
              <a:gd name="connsiteX2" fmla="*/ 1631255 w 1631255"/>
              <a:gd name="connsiteY2" fmla="*/ 66616 h 424617"/>
              <a:gd name="connsiteX3" fmla="*/ 815093 w 1631255"/>
              <a:gd name="connsiteY3" fmla="*/ 424617 h 424617"/>
              <a:gd name="connsiteX4" fmla="*/ 0 w 1631255"/>
              <a:gd name="connsiteY4" fmla="*/ 270781 h 424617"/>
              <a:gd name="connsiteX0" fmla="*/ 0 w 828774"/>
              <a:gd name="connsiteY0" fmla="*/ 270781 h 424617"/>
              <a:gd name="connsiteX1" fmla="*/ 264166 w 828774"/>
              <a:gd name="connsiteY1" fmla="*/ 0 h 424617"/>
              <a:gd name="connsiteX2" fmla="*/ 828774 w 828774"/>
              <a:gd name="connsiteY2" fmla="*/ 173772 h 424617"/>
              <a:gd name="connsiteX3" fmla="*/ 815093 w 828774"/>
              <a:gd name="connsiteY3" fmla="*/ 424617 h 424617"/>
              <a:gd name="connsiteX4" fmla="*/ 0 w 828774"/>
              <a:gd name="connsiteY4" fmla="*/ 270781 h 424617"/>
              <a:gd name="connsiteX0" fmla="*/ 0 w 1102618"/>
              <a:gd name="connsiteY0" fmla="*/ 270781 h 424617"/>
              <a:gd name="connsiteX1" fmla="*/ 264166 w 1102618"/>
              <a:gd name="connsiteY1" fmla="*/ 0 h 424617"/>
              <a:gd name="connsiteX2" fmla="*/ 1102618 w 1102618"/>
              <a:gd name="connsiteY2" fmla="*/ 133291 h 424617"/>
              <a:gd name="connsiteX3" fmla="*/ 815093 w 1102618"/>
              <a:gd name="connsiteY3" fmla="*/ 424617 h 424617"/>
              <a:gd name="connsiteX4" fmla="*/ 0 w 1102618"/>
              <a:gd name="connsiteY4" fmla="*/ 270781 h 424617"/>
              <a:gd name="connsiteX0" fmla="*/ 0 w 1102618"/>
              <a:gd name="connsiteY0" fmla="*/ 270781 h 434142"/>
              <a:gd name="connsiteX1" fmla="*/ 264166 w 1102618"/>
              <a:gd name="connsiteY1" fmla="*/ 0 h 434142"/>
              <a:gd name="connsiteX2" fmla="*/ 1102618 w 1102618"/>
              <a:gd name="connsiteY2" fmla="*/ 133291 h 434142"/>
              <a:gd name="connsiteX3" fmla="*/ 807949 w 1102618"/>
              <a:gd name="connsiteY3" fmla="*/ 434142 h 434142"/>
              <a:gd name="connsiteX4" fmla="*/ 0 w 1102618"/>
              <a:gd name="connsiteY4" fmla="*/ 270781 h 434142"/>
              <a:gd name="connsiteX0" fmla="*/ 0 w 1102618"/>
              <a:gd name="connsiteY0" fmla="*/ 270781 h 429380"/>
              <a:gd name="connsiteX1" fmla="*/ 264166 w 1102618"/>
              <a:gd name="connsiteY1" fmla="*/ 0 h 429380"/>
              <a:gd name="connsiteX2" fmla="*/ 1102618 w 1102618"/>
              <a:gd name="connsiteY2" fmla="*/ 133291 h 429380"/>
              <a:gd name="connsiteX3" fmla="*/ 822237 w 1102618"/>
              <a:gd name="connsiteY3" fmla="*/ 429380 h 429380"/>
              <a:gd name="connsiteX4" fmla="*/ 0 w 1102618"/>
              <a:gd name="connsiteY4" fmla="*/ 270781 h 429380"/>
              <a:gd name="connsiteX0" fmla="*/ 0 w 1102618"/>
              <a:gd name="connsiteY0" fmla="*/ 270781 h 434143"/>
              <a:gd name="connsiteX1" fmla="*/ 264166 w 1102618"/>
              <a:gd name="connsiteY1" fmla="*/ 0 h 434143"/>
              <a:gd name="connsiteX2" fmla="*/ 1102618 w 1102618"/>
              <a:gd name="connsiteY2" fmla="*/ 133291 h 434143"/>
              <a:gd name="connsiteX3" fmla="*/ 819856 w 1102618"/>
              <a:gd name="connsiteY3" fmla="*/ 434143 h 434143"/>
              <a:gd name="connsiteX4" fmla="*/ 0 w 1102618"/>
              <a:gd name="connsiteY4" fmla="*/ 270781 h 43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618" h="434143">
                <a:moveTo>
                  <a:pt x="0" y="270781"/>
                </a:moveTo>
                <a:lnTo>
                  <a:pt x="264166" y="0"/>
                </a:lnTo>
                <a:lnTo>
                  <a:pt x="1102618" y="133291"/>
                </a:lnTo>
                <a:lnTo>
                  <a:pt x="819856" y="434143"/>
                </a:lnTo>
                <a:lnTo>
                  <a:pt x="0" y="270781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7"/>
          <p:cNvSpPr/>
          <p:nvPr/>
        </p:nvSpPr>
        <p:spPr>
          <a:xfrm>
            <a:off x="4243373" y="1774520"/>
            <a:ext cx="1214537" cy="603211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1659830"/>
              <a:gd name="connsiteY0" fmla="*/ 818468 h 1108036"/>
              <a:gd name="connsiteX1" fmla="*/ 1409547 w 1659830"/>
              <a:gd name="connsiteY1" fmla="*/ 0 h 1108036"/>
              <a:gd name="connsiteX2" fmla="*/ 1659830 w 1659830"/>
              <a:gd name="connsiteY2" fmla="*/ 707172 h 1108036"/>
              <a:gd name="connsiteX3" fmla="*/ 865099 w 1659830"/>
              <a:gd name="connsiteY3" fmla="*/ 1108036 h 1108036"/>
              <a:gd name="connsiteX4" fmla="*/ 0 w 1659830"/>
              <a:gd name="connsiteY4" fmla="*/ 818468 h 1108036"/>
              <a:gd name="connsiteX0" fmla="*/ 0 w 1726505"/>
              <a:gd name="connsiteY0" fmla="*/ 818468 h 1108036"/>
              <a:gd name="connsiteX1" fmla="*/ 1409547 w 1726505"/>
              <a:gd name="connsiteY1" fmla="*/ 0 h 1108036"/>
              <a:gd name="connsiteX2" fmla="*/ 1726505 w 1726505"/>
              <a:gd name="connsiteY2" fmla="*/ 328553 h 1108036"/>
              <a:gd name="connsiteX3" fmla="*/ 865099 w 1726505"/>
              <a:gd name="connsiteY3" fmla="*/ 1108036 h 1108036"/>
              <a:gd name="connsiteX4" fmla="*/ 0 w 1726505"/>
              <a:gd name="connsiteY4" fmla="*/ 818468 h 1108036"/>
              <a:gd name="connsiteX0" fmla="*/ 0 w 1197868"/>
              <a:gd name="connsiteY0" fmla="*/ 225537 h 1108036"/>
              <a:gd name="connsiteX1" fmla="*/ 880910 w 1197868"/>
              <a:gd name="connsiteY1" fmla="*/ 0 h 1108036"/>
              <a:gd name="connsiteX2" fmla="*/ 1197868 w 1197868"/>
              <a:gd name="connsiteY2" fmla="*/ 328553 h 1108036"/>
              <a:gd name="connsiteX3" fmla="*/ 336462 w 1197868"/>
              <a:gd name="connsiteY3" fmla="*/ 1108036 h 1108036"/>
              <a:gd name="connsiteX4" fmla="*/ 0 w 1197868"/>
              <a:gd name="connsiteY4" fmla="*/ 225537 h 1108036"/>
              <a:gd name="connsiteX0" fmla="*/ 0 w 1197868"/>
              <a:gd name="connsiteY0" fmla="*/ 225537 h 550823"/>
              <a:gd name="connsiteX1" fmla="*/ 880910 w 1197868"/>
              <a:gd name="connsiteY1" fmla="*/ 0 h 550823"/>
              <a:gd name="connsiteX2" fmla="*/ 1197868 w 1197868"/>
              <a:gd name="connsiteY2" fmla="*/ 328553 h 550823"/>
              <a:gd name="connsiteX3" fmla="*/ 503150 w 1197868"/>
              <a:gd name="connsiteY3" fmla="*/ 550823 h 550823"/>
              <a:gd name="connsiteX4" fmla="*/ 0 w 1197868"/>
              <a:gd name="connsiteY4" fmla="*/ 225537 h 550823"/>
              <a:gd name="connsiteX0" fmla="*/ 0 w 1197868"/>
              <a:gd name="connsiteY0" fmla="*/ 225537 h 603211"/>
              <a:gd name="connsiteX1" fmla="*/ 880910 w 1197868"/>
              <a:gd name="connsiteY1" fmla="*/ 0 h 603211"/>
              <a:gd name="connsiteX2" fmla="*/ 1197868 w 1197868"/>
              <a:gd name="connsiteY2" fmla="*/ 328553 h 603211"/>
              <a:gd name="connsiteX3" fmla="*/ 341225 w 1197868"/>
              <a:gd name="connsiteY3" fmla="*/ 603211 h 603211"/>
              <a:gd name="connsiteX4" fmla="*/ 0 w 1197868"/>
              <a:gd name="connsiteY4" fmla="*/ 225537 h 603211"/>
              <a:gd name="connsiteX0" fmla="*/ 0 w 1214537"/>
              <a:gd name="connsiteY0" fmla="*/ 230299 h 603211"/>
              <a:gd name="connsiteX1" fmla="*/ 897579 w 1214537"/>
              <a:gd name="connsiteY1" fmla="*/ 0 h 603211"/>
              <a:gd name="connsiteX2" fmla="*/ 1214537 w 1214537"/>
              <a:gd name="connsiteY2" fmla="*/ 328553 h 603211"/>
              <a:gd name="connsiteX3" fmla="*/ 357894 w 1214537"/>
              <a:gd name="connsiteY3" fmla="*/ 603211 h 603211"/>
              <a:gd name="connsiteX4" fmla="*/ 0 w 1214537"/>
              <a:gd name="connsiteY4" fmla="*/ 230299 h 6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537" h="603211">
                <a:moveTo>
                  <a:pt x="0" y="230299"/>
                </a:moveTo>
                <a:lnTo>
                  <a:pt x="897579" y="0"/>
                </a:lnTo>
                <a:lnTo>
                  <a:pt x="1214537" y="328553"/>
                </a:lnTo>
                <a:lnTo>
                  <a:pt x="357894" y="603211"/>
                </a:lnTo>
                <a:lnTo>
                  <a:pt x="0" y="230299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"/>
          <p:cNvSpPr/>
          <p:nvPr/>
        </p:nvSpPr>
        <p:spPr>
          <a:xfrm>
            <a:off x="4609023" y="2094615"/>
            <a:ext cx="865099" cy="567492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865099"/>
              <a:gd name="connsiteY0" fmla="*/ 277924 h 567492"/>
              <a:gd name="connsiteX1" fmla="*/ 840428 w 865099"/>
              <a:gd name="connsiteY1" fmla="*/ 0 h 567492"/>
              <a:gd name="connsiteX2" fmla="*/ 865099 w 865099"/>
              <a:gd name="connsiteY2" fmla="*/ 567492 h 567492"/>
              <a:gd name="connsiteX3" fmla="*/ 0 w 865099"/>
              <a:gd name="connsiteY3" fmla="*/ 277924 h 56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099" h="567492">
                <a:moveTo>
                  <a:pt x="0" y="277924"/>
                </a:moveTo>
                <a:lnTo>
                  <a:pt x="840428" y="0"/>
                </a:lnTo>
                <a:lnTo>
                  <a:pt x="865099" y="567492"/>
                </a:lnTo>
                <a:lnTo>
                  <a:pt x="0" y="277924"/>
                </a:lnTo>
                <a:close/>
              </a:path>
            </a:pathLst>
          </a:custGeom>
          <a:gradFill flip="none" rotWithShape="1">
            <a:gsLst>
              <a:gs pos="0">
                <a:srgbClr val="77C801">
                  <a:shade val="30000"/>
                  <a:satMod val="115000"/>
                </a:srgbClr>
              </a:gs>
              <a:gs pos="50000">
                <a:srgbClr val="77C801">
                  <a:shade val="67500"/>
                  <a:satMod val="115000"/>
                </a:srgbClr>
              </a:gs>
              <a:gs pos="100000">
                <a:srgbClr val="77C80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7"/>
          <p:cNvSpPr/>
          <p:nvPr/>
        </p:nvSpPr>
        <p:spPr>
          <a:xfrm>
            <a:off x="5440081" y="2094615"/>
            <a:ext cx="828773" cy="567492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828773"/>
              <a:gd name="connsiteY0" fmla="*/ 551768 h 567492"/>
              <a:gd name="connsiteX1" fmla="*/ 9371 w 828773"/>
              <a:gd name="connsiteY1" fmla="*/ 0 h 567492"/>
              <a:gd name="connsiteX2" fmla="*/ 828773 w 828773"/>
              <a:gd name="connsiteY2" fmla="*/ 166628 h 567492"/>
              <a:gd name="connsiteX3" fmla="*/ 34042 w 828773"/>
              <a:gd name="connsiteY3" fmla="*/ 567492 h 567492"/>
              <a:gd name="connsiteX4" fmla="*/ 0 w 828773"/>
              <a:gd name="connsiteY4" fmla="*/ 551768 h 56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773" h="567492">
                <a:moveTo>
                  <a:pt x="0" y="551768"/>
                </a:moveTo>
                <a:lnTo>
                  <a:pt x="9371" y="0"/>
                </a:lnTo>
                <a:lnTo>
                  <a:pt x="828773" y="166628"/>
                </a:lnTo>
                <a:lnTo>
                  <a:pt x="34042" y="567492"/>
                </a:lnTo>
                <a:lnTo>
                  <a:pt x="0" y="551768"/>
                </a:lnTo>
                <a:close/>
              </a:path>
            </a:pathLst>
          </a:custGeom>
          <a:gradFill flip="none" rotWithShape="1">
            <a:gsLst>
              <a:gs pos="0">
                <a:srgbClr val="6CB500">
                  <a:shade val="30000"/>
                  <a:satMod val="115000"/>
                </a:srgbClr>
              </a:gs>
              <a:gs pos="50000">
                <a:srgbClr val="6CB500">
                  <a:shade val="67500"/>
                  <a:satMod val="115000"/>
                </a:srgbClr>
              </a:gs>
              <a:gs pos="100000">
                <a:srgbClr val="6CB5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66" y="1406365"/>
            <a:ext cx="1828571" cy="1466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02639" y="2372640"/>
            <a:ext cx="874287" cy="1286775"/>
          </a:xfrm>
          <a:custGeom>
            <a:avLst/>
            <a:gdLst>
              <a:gd name="connsiteX0" fmla="*/ 0 w 1346479"/>
              <a:gd name="connsiteY0" fmla="*/ 0 h 1014884"/>
              <a:gd name="connsiteX1" fmla="*/ 1346479 w 1346479"/>
              <a:gd name="connsiteY1" fmla="*/ 0 h 1014884"/>
              <a:gd name="connsiteX2" fmla="*/ 1346479 w 1346479"/>
              <a:gd name="connsiteY2" fmla="*/ 1014884 h 1014884"/>
              <a:gd name="connsiteX3" fmla="*/ 0 w 1346479"/>
              <a:gd name="connsiteY3" fmla="*/ 1014884 h 1014884"/>
              <a:gd name="connsiteX4" fmla="*/ 0 w 1346479"/>
              <a:gd name="connsiteY4" fmla="*/ 0 h 1014884"/>
              <a:gd name="connsiteX0" fmla="*/ 0 w 1346479"/>
              <a:gd name="connsiteY0" fmla="*/ 0 h 1014884"/>
              <a:gd name="connsiteX1" fmla="*/ 1346479 w 1346479"/>
              <a:gd name="connsiteY1" fmla="*/ 0 h 1014884"/>
              <a:gd name="connsiteX2" fmla="*/ 1346479 w 1346479"/>
              <a:gd name="connsiteY2" fmla="*/ 1014884 h 1014884"/>
              <a:gd name="connsiteX3" fmla="*/ 0 w 1346479"/>
              <a:gd name="connsiteY3" fmla="*/ 572756 h 1014884"/>
              <a:gd name="connsiteX4" fmla="*/ 0 w 1346479"/>
              <a:gd name="connsiteY4" fmla="*/ 0 h 1014884"/>
              <a:gd name="connsiteX0" fmla="*/ 0 w 1356527"/>
              <a:gd name="connsiteY0" fmla="*/ 0 h 1014884"/>
              <a:gd name="connsiteX1" fmla="*/ 1356527 w 1356527"/>
              <a:gd name="connsiteY1" fmla="*/ 306475 h 1014884"/>
              <a:gd name="connsiteX2" fmla="*/ 1346479 w 1356527"/>
              <a:gd name="connsiteY2" fmla="*/ 1014884 h 1014884"/>
              <a:gd name="connsiteX3" fmla="*/ 0 w 1356527"/>
              <a:gd name="connsiteY3" fmla="*/ 572756 h 1014884"/>
              <a:gd name="connsiteX4" fmla="*/ 0 w 1356527"/>
              <a:gd name="connsiteY4" fmla="*/ 0 h 1014884"/>
              <a:gd name="connsiteX0" fmla="*/ 0 w 1356527"/>
              <a:gd name="connsiteY0" fmla="*/ 0 h 1014884"/>
              <a:gd name="connsiteX1" fmla="*/ 1356527 w 1356527"/>
              <a:gd name="connsiteY1" fmla="*/ 306475 h 1014884"/>
              <a:gd name="connsiteX2" fmla="*/ 1346479 w 1356527"/>
              <a:gd name="connsiteY2" fmla="*/ 1014884 h 1014884"/>
              <a:gd name="connsiteX3" fmla="*/ 251209 w 1356527"/>
              <a:gd name="connsiteY3" fmla="*/ 658167 h 1014884"/>
              <a:gd name="connsiteX4" fmla="*/ 0 w 1356527"/>
              <a:gd name="connsiteY4" fmla="*/ 0 h 1014884"/>
              <a:gd name="connsiteX0" fmla="*/ 0 w 1125415"/>
              <a:gd name="connsiteY0" fmla="*/ 0 h 969666"/>
              <a:gd name="connsiteX1" fmla="*/ 1125415 w 1125415"/>
              <a:gd name="connsiteY1" fmla="*/ 261257 h 969666"/>
              <a:gd name="connsiteX2" fmla="*/ 1115367 w 1125415"/>
              <a:gd name="connsiteY2" fmla="*/ 969666 h 969666"/>
              <a:gd name="connsiteX3" fmla="*/ 20097 w 1125415"/>
              <a:gd name="connsiteY3" fmla="*/ 612949 h 969666"/>
              <a:gd name="connsiteX4" fmla="*/ 0 w 1125415"/>
              <a:gd name="connsiteY4" fmla="*/ 0 h 969666"/>
              <a:gd name="connsiteX0" fmla="*/ 0 w 1110343"/>
              <a:gd name="connsiteY0" fmla="*/ 0 h 969666"/>
              <a:gd name="connsiteX1" fmla="*/ 1110343 w 1110343"/>
              <a:gd name="connsiteY1" fmla="*/ 261257 h 969666"/>
              <a:gd name="connsiteX2" fmla="*/ 1100295 w 1110343"/>
              <a:gd name="connsiteY2" fmla="*/ 969666 h 969666"/>
              <a:gd name="connsiteX3" fmla="*/ 5025 w 1110343"/>
              <a:gd name="connsiteY3" fmla="*/ 612949 h 969666"/>
              <a:gd name="connsiteX4" fmla="*/ 0 w 1110343"/>
              <a:gd name="connsiteY4" fmla="*/ 0 h 969666"/>
              <a:gd name="connsiteX0" fmla="*/ 0 w 1125695"/>
              <a:gd name="connsiteY0" fmla="*/ 0 h 1357016"/>
              <a:gd name="connsiteX1" fmla="*/ 1110343 w 1125695"/>
              <a:gd name="connsiteY1" fmla="*/ 261257 h 1357016"/>
              <a:gd name="connsiteX2" fmla="*/ 1125695 w 1125695"/>
              <a:gd name="connsiteY2" fmla="*/ 1357016 h 1357016"/>
              <a:gd name="connsiteX3" fmla="*/ 5025 w 1125695"/>
              <a:gd name="connsiteY3" fmla="*/ 612949 h 1357016"/>
              <a:gd name="connsiteX4" fmla="*/ 0 w 1125695"/>
              <a:gd name="connsiteY4" fmla="*/ 0 h 1357016"/>
              <a:gd name="connsiteX0" fmla="*/ 7675 w 1133370"/>
              <a:gd name="connsiteY0" fmla="*/ 0 h 1357016"/>
              <a:gd name="connsiteX1" fmla="*/ 1118018 w 1133370"/>
              <a:gd name="connsiteY1" fmla="*/ 261257 h 1357016"/>
              <a:gd name="connsiteX2" fmla="*/ 1133370 w 1133370"/>
              <a:gd name="connsiteY2" fmla="*/ 1357016 h 1357016"/>
              <a:gd name="connsiteX3" fmla="*/ 0 w 1133370"/>
              <a:gd name="connsiteY3" fmla="*/ 955849 h 1357016"/>
              <a:gd name="connsiteX4" fmla="*/ 7675 w 1133370"/>
              <a:gd name="connsiteY4" fmla="*/ 0 h 1357016"/>
              <a:gd name="connsiteX0" fmla="*/ 7675 w 1133370"/>
              <a:gd name="connsiteY0" fmla="*/ 0 h 1357016"/>
              <a:gd name="connsiteX1" fmla="*/ 1108947 w 1133370"/>
              <a:gd name="connsiteY1" fmla="*/ 255605 h 1357016"/>
              <a:gd name="connsiteX2" fmla="*/ 1118018 w 1133370"/>
              <a:gd name="connsiteY2" fmla="*/ 261257 h 1357016"/>
              <a:gd name="connsiteX3" fmla="*/ 1133370 w 1133370"/>
              <a:gd name="connsiteY3" fmla="*/ 1357016 h 1357016"/>
              <a:gd name="connsiteX4" fmla="*/ 0 w 1133370"/>
              <a:gd name="connsiteY4" fmla="*/ 955849 h 1357016"/>
              <a:gd name="connsiteX5" fmla="*/ 7675 w 1133370"/>
              <a:gd name="connsiteY5" fmla="*/ 0 h 1357016"/>
              <a:gd name="connsiteX0" fmla="*/ 7675 w 1143418"/>
              <a:gd name="connsiteY0" fmla="*/ 0 h 1357016"/>
              <a:gd name="connsiteX1" fmla="*/ 1108947 w 1143418"/>
              <a:gd name="connsiteY1" fmla="*/ 255605 h 1357016"/>
              <a:gd name="connsiteX2" fmla="*/ 1143418 w 1143418"/>
              <a:gd name="connsiteY2" fmla="*/ 261257 h 1357016"/>
              <a:gd name="connsiteX3" fmla="*/ 1133370 w 1143418"/>
              <a:gd name="connsiteY3" fmla="*/ 1357016 h 1357016"/>
              <a:gd name="connsiteX4" fmla="*/ 0 w 1143418"/>
              <a:gd name="connsiteY4" fmla="*/ 955849 h 1357016"/>
              <a:gd name="connsiteX5" fmla="*/ 7675 w 1143418"/>
              <a:gd name="connsiteY5" fmla="*/ 0 h 1357016"/>
              <a:gd name="connsiteX0" fmla="*/ 7675 w 1143418"/>
              <a:gd name="connsiteY0" fmla="*/ 0 h 1395116"/>
              <a:gd name="connsiteX1" fmla="*/ 1108947 w 1143418"/>
              <a:gd name="connsiteY1" fmla="*/ 255605 h 1395116"/>
              <a:gd name="connsiteX2" fmla="*/ 1143418 w 1143418"/>
              <a:gd name="connsiteY2" fmla="*/ 261257 h 1395116"/>
              <a:gd name="connsiteX3" fmla="*/ 1139720 w 1143418"/>
              <a:gd name="connsiteY3" fmla="*/ 1395116 h 1395116"/>
              <a:gd name="connsiteX4" fmla="*/ 0 w 1143418"/>
              <a:gd name="connsiteY4" fmla="*/ 955849 h 1395116"/>
              <a:gd name="connsiteX5" fmla="*/ 7675 w 1143418"/>
              <a:gd name="connsiteY5" fmla="*/ 0 h 1395116"/>
              <a:gd name="connsiteX0" fmla="*/ 418 w 1136161"/>
              <a:gd name="connsiteY0" fmla="*/ 0 h 1395116"/>
              <a:gd name="connsiteX1" fmla="*/ 1101690 w 1136161"/>
              <a:gd name="connsiteY1" fmla="*/ 255605 h 1395116"/>
              <a:gd name="connsiteX2" fmla="*/ 1136161 w 1136161"/>
              <a:gd name="connsiteY2" fmla="*/ 261257 h 1395116"/>
              <a:gd name="connsiteX3" fmla="*/ 1132463 w 1136161"/>
              <a:gd name="connsiteY3" fmla="*/ 1395116 h 1395116"/>
              <a:gd name="connsiteX4" fmla="*/ 5443 w 1136161"/>
              <a:gd name="connsiteY4" fmla="*/ 955849 h 1395116"/>
              <a:gd name="connsiteX5" fmla="*/ 418 w 1136161"/>
              <a:gd name="connsiteY5" fmla="*/ 0 h 1395116"/>
              <a:gd name="connsiteX0" fmla="*/ 7675 w 1143418"/>
              <a:gd name="connsiteY0" fmla="*/ 0 h 1395116"/>
              <a:gd name="connsiteX1" fmla="*/ 1108947 w 1143418"/>
              <a:gd name="connsiteY1" fmla="*/ 255605 h 1395116"/>
              <a:gd name="connsiteX2" fmla="*/ 1143418 w 1143418"/>
              <a:gd name="connsiteY2" fmla="*/ 261257 h 1395116"/>
              <a:gd name="connsiteX3" fmla="*/ 1139720 w 1143418"/>
              <a:gd name="connsiteY3" fmla="*/ 1395116 h 1395116"/>
              <a:gd name="connsiteX4" fmla="*/ 0 w 1143418"/>
              <a:gd name="connsiteY4" fmla="*/ 936799 h 1395116"/>
              <a:gd name="connsiteX5" fmla="*/ 7675 w 1143418"/>
              <a:gd name="connsiteY5" fmla="*/ 0 h 1395116"/>
              <a:gd name="connsiteX0" fmla="*/ 418 w 1136161"/>
              <a:gd name="connsiteY0" fmla="*/ 0 h 1395116"/>
              <a:gd name="connsiteX1" fmla="*/ 1101690 w 1136161"/>
              <a:gd name="connsiteY1" fmla="*/ 255605 h 1395116"/>
              <a:gd name="connsiteX2" fmla="*/ 1136161 w 1136161"/>
              <a:gd name="connsiteY2" fmla="*/ 261257 h 1395116"/>
              <a:gd name="connsiteX3" fmla="*/ 1132463 w 1136161"/>
              <a:gd name="connsiteY3" fmla="*/ 1395116 h 1395116"/>
              <a:gd name="connsiteX4" fmla="*/ 5443 w 1136161"/>
              <a:gd name="connsiteY4" fmla="*/ 924099 h 1395116"/>
              <a:gd name="connsiteX5" fmla="*/ 418 w 1136161"/>
              <a:gd name="connsiteY5" fmla="*/ 0 h 1395116"/>
              <a:gd name="connsiteX0" fmla="*/ 7675 w 1143418"/>
              <a:gd name="connsiteY0" fmla="*/ 0 h 1395116"/>
              <a:gd name="connsiteX1" fmla="*/ 1108947 w 1143418"/>
              <a:gd name="connsiteY1" fmla="*/ 255605 h 1395116"/>
              <a:gd name="connsiteX2" fmla="*/ 1143418 w 1143418"/>
              <a:gd name="connsiteY2" fmla="*/ 261257 h 1395116"/>
              <a:gd name="connsiteX3" fmla="*/ 1139720 w 1143418"/>
              <a:gd name="connsiteY3" fmla="*/ 1395116 h 1395116"/>
              <a:gd name="connsiteX4" fmla="*/ 0 w 1143418"/>
              <a:gd name="connsiteY4" fmla="*/ 987599 h 1395116"/>
              <a:gd name="connsiteX5" fmla="*/ 7675 w 1143418"/>
              <a:gd name="connsiteY5" fmla="*/ 0 h 1395116"/>
              <a:gd name="connsiteX0" fmla="*/ 4697 w 1143418"/>
              <a:gd name="connsiteY0" fmla="*/ 0 h 1398094"/>
              <a:gd name="connsiteX1" fmla="*/ 1108947 w 1143418"/>
              <a:gd name="connsiteY1" fmla="*/ 258583 h 1398094"/>
              <a:gd name="connsiteX2" fmla="*/ 1143418 w 1143418"/>
              <a:gd name="connsiteY2" fmla="*/ 264235 h 1398094"/>
              <a:gd name="connsiteX3" fmla="*/ 1139720 w 1143418"/>
              <a:gd name="connsiteY3" fmla="*/ 1398094 h 1398094"/>
              <a:gd name="connsiteX4" fmla="*/ 0 w 1143418"/>
              <a:gd name="connsiteY4" fmla="*/ 990577 h 1398094"/>
              <a:gd name="connsiteX5" fmla="*/ 4697 w 1143418"/>
              <a:gd name="connsiteY5" fmla="*/ 0 h 1398094"/>
              <a:gd name="connsiteX0" fmla="*/ 4697 w 1140655"/>
              <a:gd name="connsiteY0" fmla="*/ 0 h 1398094"/>
              <a:gd name="connsiteX1" fmla="*/ 1108947 w 1140655"/>
              <a:gd name="connsiteY1" fmla="*/ 258583 h 1398094"/>
              <a:gd name="connsiteX2" fmla="*/ 1139443 w 1140655"/>
              <a:gd name="connsiteY2" fmla="*/ 403382 h 1398094"/>
              <a:gd name="connsiteX3" fmla="*/ 1139720 w 1140655"/>
              <a:gd name="connsiteY3" fmla="*/ 1398094 h 1398094"/>
              <a:gd name="connsiteX4" fmla="*/ 0 w 1140655"/>
              <a:gd name="connsiteY4" fmla="*/ 990577 h 1398094"/>
              <a:gd name="connsiteX5" fmla="*/ 4697 w 1140655"/>
              <a:gd name="connsiteY5" fmla="*/ 0 h 1398094"/>
              <a:gd name="connsiteX0" fmla="*/ 4697 w 1140655"/>
              <a:gd name="connsiteY0" fmla="*/ 20703 h 1418797"/>
              <a:gd name="connsiteX1" fmla="*/ 1139443 w 1140655"/>
              <a:gd name="connsiteY1" fmla="*/ 424085 h 1418797"/>
              <a:gd name="connsiteX2" fmla="*/ 1139720 w 1140655"/>
              <a:gd name="connsiteY2" fmla="*/ 1418797 h 1418797"/>
              <a:gd name="connsiteX3" fmla="*/ 0 w 1140655"/>
              <a:gd name="connsiteY3" fmla="*/ 1011280 h 1418797"/>
              <a:gd name="connsiteX4" fmla="*/ 4697 w 1140655"/>
              <a:gd name="connsiteY4" fmla="*/ 20703 h 1418797"/>
              <a:gd name="connsiteX0" fmla="*/ 4697 w 1140655"/>
              <a:gd name="connsiteY0" fmla="*/ 0 h 1398094"/>
              <a:gd name="connsiteX1" fmla="*/ 1139443 w 1140655"/>
              <a:gd name="connsiteY1" fmla="*/ 403382 h 1398094"/>
              <a:gd name="connsiteX2" fmla="*/ 1139720 w 1140655"/>
              <a:gd name="connsiteY2" fmla="*/ 1398094 h 1398094"/>
              <a:gd name="connsiteX3" fmla="*/ 0 w 1140655"/>
              <a:gd name="connsiteY3" fmla="*/ 990577 h 1398094"/>
              <a:gd name="connsiteX4" fmla="*/ 4697 w 1140655"/>
              <a:gd name="connsiteY4" fmla="*/ 0 h 1398094"/>
              <a:gd name="connsiteX0" fmla="*/ 4697 w 1140655"/>
              <a:gd name="connsiteY0" fmla="*/ 0 h 1398094"/>
              <a:gd name="connsiteX1" fmla="*/ 1139443 w 1140655"/>
              <a:gd name="connsiteY1" fmla="*/ 403382 h 1398094"/>
              <a:gd name="connsiteX2" fmla="*/ 1139720 w 1140655"/>
              <a:gd name="connsiteY2" fmla="*/ 1398094 h 1398094"/>
              <a:gd name="connsiteX3" fmla="*/ 0 w 1140655"/>
              <a:gd name="connsiteY3" fmla="*/ 990577 h 1398094"/>
              <a:gd name="connsiteX4" fmla="*/ 4697 w 1140655"/>
              <a:gd name="connsiteY4" fmla="*/ 0 h 1398094"/>
              <a:gd name="connsiteX0" fmla="*/ 179625 w 1140655"/>
              <a:gd name="connsiteY0" fmla="*/ 0 h 1235092"/>
              <a:gd name="connsiteX1" fmla="*/ 1139443 w 1140655"/>
              <a:gd name="connsiteY1" fmla="*/ 240380 h 1235092"/>
              <a:gd name="connsiteX2" fmla="*/ 1139720 w 1140655"/>
              <a:gd name="connsiteY2" fmla="*/ 1235092 h 1235092"/>
              <a:gd name="connsiteX3" fmla="*/ 0 w 1140655"/>
              <a:gd name="connsiteY3" fmla="*/ 827575 h 1235092"/>
              <a:gd name="connsiteX4" fmla="*/ 179625 w 1140655"/>
              <a:gd name="connsiteY4" fmla="*/ 0 h 1235092"/>
              <a:gd name="connsiteX0" fmla="*/ 275040 w 1140655"/>
              <a:gd name="connsiteY0" fmla="*/ 0 h 1286775"/>
              <a:gd name="connsiteX1" fmla="*/ 1139443 w 1140655"/>
              <a:gd name="connsiteY1" fmla="*/ 292063 h 1286775"/>
              <a:gd name="connsiteX2" fmla="*/ 1139720 w 1140655"/>
              <a:gd name="connsiteY2" fmla="*/ 1286775 h 1286775"/>
              <a:gd name="connsiteX3" fmla="*/ 0 w 1140655"/>
              <a:gd name="connsiteY3" fmla="*/ 879258 h 1286775"/>
              <a:gd name="connsiteX4" fmla="*/ 275040 w 1140655"/>
              <a:gd name="connsiteY4" fmla="*/ 0 h 1286775"/>
              <a:gd name="connsiteX0" fmla="*/ 352 w 865967"/>
              <a:gd name="connsiteY0" fmla="*/ 0 h 1286775"/>
              <a:gd name="connsiteX1" fmla="*/ 864755 w 865967"/>
              <a:gd name="connsiteY1" fmla="*/ 292063 h 1286775"/>
              <a:gd name="connsiteX2" fmla="*/ 865032 w 865967"/>
              <a:gd name="connsiteY2" fmla="*/ 1286775 h 1286775"/>
              <a:gd name="connsiteX3" fmla="*/ 7583 w 865967"/>
              <a:gd name="connsiteY3" fmla="*/ 938893 h 1286775"/>
              <a:gd name="connsiteX4" fmla="*/ 352 w 865967"/>
              <a:gd name="connsiteY4" fmla="*/ 0 h 1286775"/>
              <a:gd name="connsiteX0" fmla="*/ 8672 w 874287"/>
              <a:gd name="connsiteY0" fmla="*/ 0 h 1286775"/>
              <a:gd name="connsiteX1" fmla="*/ 873075 w 874287"/>
              <a:gd name="connsiteY1" fmla="*/ 292063 h 1286775"/>
              <a:gd name="connsiteX2" fmla="*/ 873352 w 874287"/>
              <a:gd name="connsiteY2" fmla="*/ 1286775 h 1286775"/>
              <a:gd name="connsiteX3" fmla="*/ 0 w 874287"/>
              <a:gd name="connsiteY3" fmla="*/ 879259 h 1286775"/>
              <a:gd name="connsiteX4" fmla="*/ 8672 w 874287"/>
              <a:gd name="connsiteY4" fmla="*/ 0 h 1286775"/>
              <a:gd name="connsiteX0" fmla="*/ 8672 w 874287"/>
              <a:gd name="connsiteY0" fmla="*/ 0 h 1286775"/>
              <a:gd name="connsiteX1" fmla="*/ 873075 w 874287"/>
              <a:gd name="connsiteY1" fmla="*/ 292063 h 1286775"/>
              <a:gd name="connsiteX2" fmla="*/ 873352 w 874287"/>
              <a:gd name="connsiteY2" fmla="*/ 1286775 h 1286775"/>
              <a:gd name="connsiteX3" fmla="*/ 0 w 874287"/>
              <a:gd name="connsiteY3" fmla="*/ 895161 h 1286775"/>
              <a:gd name="connsiteX4" fmla="*/ 8672 w 874287"/>
              <a:gd name="connsiteY4" fmla="*/ 0 h 128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87" h="1286775">
                <a:moveTo>
                  <a:pt x="8672" y="0"/>
                </a:moveTo>
                <a:cubicBezTo>
                  <a:pt x="337727" y="104892"/>
                  <a:pt x="505000" y="158439"/>
                  <a:pt x="873075" y="292063"/>
                </a:cubicBezTo>
                <a:cubicBezTo>
                  <a:pt x="869726" y="657316"/>
                  <a:pt x="876701" y="921522"/>
                  <a:pt x="873352" y="1286775"/>
                </a:cubicBezTo>
                <a:lnTo>
                  <a:pt x="0" y="895161"/>
                </a:lnTo>
                <a:cubicBezTo>
                  <a:pt x="2558" y="576545"/>
                  <a:pt x="6114" y="318616"/>
                  <a:pt x="8672" y="0"/>
                </a:cubicBezTo>
                <a:close/>
              </a:path>
            </a:pathLst>
          </a:custGeom>
          <a:gradFill flip="none" rotWithShape="1">
            <a:gsLst>
              <a:gs pos="0">
                <a:srgbClr val="7DC700">
                  <a:shade val="30000"/>
                  <a:satMod val="115000"/>
                </a:srgbClr>
              </a:gs>
              <a:gs pos="50000">
                <a:srgbClr val="7DC700">
                  <a:shade val="67500"/>
                  <a:satMod val="115000"/>
                </a:srgbClr>
              </a:gs>
              <a:gs pos="100000">
                <a:srgbClr val="7DC7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72547" y="2261322"/>
            <a:ext cx="793777" cy="1401916"/>
          </a:xfrm>
          <a:custGeom>
            <a:avLst/>
            <a:gdLst>
              <a:gd name="connsiteX0" fmla="*/ 0 w 1315473"/>
              <a:gd name="connsiteY0" fmla="*/ 0 h 1191401"/>
              <a:gd name="connsiteX1" fmla="*/ 1315473 w 1315473"/>
              <a:gd name="connsiteY1" fmla="*/ 0 h 1191401"/>
              <a:gd name="connsiteX2" fmla="*/ 1315473 w 1315473"/>
              <a:gd name="connsiteY2" fmla="*/ 1191401 h 1191401"/>
              <a:gd name="connsiteX3" fmla="*/ 0 w 1315473"/>
              <a:gd name="connsiteY3" fmla="*/ 1191401 h 1191401"/>
              <a:gd name="connsiteX4" fmla="*/ 0 w 1315473"/>
              <a:gd name="connsiteY4" fmla="*/ 0 h 1191401"/>
              <a:gd name="connsiteX0" fmla="*/ 5957 w 1321430"/>
              <a:gd name="connsiteY0" fmla="*/ 0 h 1435638"/>
              <a:gd name="connsiteX1" fmla="*/ 1321430 w 1321430"/>
              <a:gd name="connsiteY1" fmla="*/ 0 h 1435638"/>
              <a:gd name="connsiteX2" fmla="*/ 1321430 w 1321430"/>
              <a:gd name="connsiteY2" fmla="*/ 1191401 h 1435638"/>
              <a:gd name="connsiteX3" fmla="*/ 0 w 1321430"/>
              <a:gd name="connsiteY3" fmla="*/ 1435638 h 1435638"/>
              <a:gd name="connsiteX4" fmla="*/ 5957 w 1321430"/>
              <a:gd name="connsiteY4" fmla="*/ 0 h 1435638"/>
              <a:gd name="connsiteX0" fmla="*/ 2979 w 1321430"/>
              <a:gd name="connsiteY0" fmla="*/ 303808 h 1435638"/>
              <a:gd name="connsiteX1" fmla="*/ 1321430 w 1321430"/>
              <a:gd name="connsiteY1" fmla="*/ 0 h 1435638"/>
              <a:gd name="connsiteX2" fmla="*/ 1321430 w 1321430"/>
              <a:gd name="connsiteY2" fmla="*/ 1191401 h 1435638"/>
              <a:gd name="connsiteX3" fmla="*/ 0 w 1321430"/>
              <a:gd name="connsiteY3" fmla="*/ 1435638 h 1435638"/>
              <a:gd name="connsiteX4" fmla="*/ 2979 w 1321430"/>
              <a:gd name="connsiteY4" fmla="*/ 303808 h 1435638"/>
              <a:gd name="connsiteX0" fmla="*/ 2979 w 1321430"/>
              <a:gd name="connsiteY0" fmla="*/ 238281 h 1370111"/>
              <a:gd name="connsiteX1" fmla="*/ 558933 w 1321430"/>
              <a:gd name="connsiteY1" fmla="*/ 0 h 1370111"/>
              <a:gd name="connsiteX2" fmla="*/ 1321430 w 1321430"/>
              <a:gd name="connsiteY2" fmla="*/ 1125874 h 1370111"/>
              <a:gd name="connsiteX3" fmla="*/ 0 w 1321430"/>
              <a:gd name="connsiteY3" fmla="*/ 1370111 h 1370111"/>
              <a:gd name="connsiteX4" fmla="*/ 2979 w 1321430"/>
              <a:gd name="connsiteY4" fmla="*/ 238281 h 1370111"/>
              <a:gd name="connsiteX0" fmla="*/ 2979 w 567869"/>
              <a:gd name="connsiteY0" fmla="*/ 238281 h 1370111"/>
              <a:gd name="connsiteX1" fmla="*/ 558933 w 567869"/>
              <a:gd name="connsiteY1" fmla="*/ 0 h 1370111"/>
              <a:gd name="connsiteX2" fmla="*/ 567869 w 567869"/>
              <a:gd name="connsiteY2" fmla="*/ 1048433 h 1370111"/>
              <a:gd name="connsiteX3" fmla="*/ 0 w 567869"/>
              <a:gd name="connsiteY3" fmla="*/ 1370111 h 1370111"/>
              <a:gd name="connsiteX4" fmla="*/ 2979 w 567869"/>
              <a:gd name="connsiteY4" fmla="*/ 238281 h 1370111"/>
              <a:gd name="connsiteX0" fmla="*/ 5491 w 567869"/>
              <a:gd name="connsiteY0" fmla="*/ 235769 h 1370111"/>
              <a:gd name="connsiteX1" fmla="*/ 558933 w 567869"/>
              <a:gd name="connsiteY1" fmla="*/ 0 h 1370111"/>
              <a:gd name="connsiteX2" fmla="*/ 567869 w 567869"/>
              <a:gd name="connsiteY2" fmla="*/ 1048433 h 1370111"/>
              <a:gd name="connsiteX3" fmla="*/ 0 w 567869"/>
              <a:gd name="connsiteY3" fmla="*/ 1370111 h 1370111"/>
              <a:gd name="connsiteX4" fmla="*/ 5491 w 567869"/>
              <a:gd name="connsiteY4" fmla="*/ 235769 h 1370111"/>
              <a:gd name="connsiteX0" fmla="*/ 5491 w 567869"/>
              <a:gd name="connsiteY0" fmla="*/ 235769 h 1370111"/>
              <a:gd name="connsiteX1" fmla="*/ 566469 w 567869"/>
              <a:gd name="connsiteY1" fmla="*/ 0 h 1370111"/>
              <a:gd name="connsiteX2" fmla="*/ 567869 w 567869"/>
              <a:gd name="connsiteY2" fmla="*/ 1048433 h 1370111"/>
              <a:gd name="connsiteX3" fmla="*/ 0 w 567869"/>
              <a:gd name="connsiteY3" fmla="*/ 1370111 h 1370111"/>
              <a:gd name="connsiteX4" fmla="*/ 5491 w 567869"/>
              <a:gd name="connsiteY4" fmla="*/ 235769 h 1370111"/>
              <a:gd name="connsiteX0" fmla="*/ 5491 w 793109"/>
              <a:gd name="connsiteY0" fmla="*/ 267574 h 1401916"/>
              <a:gd name="connsiteX1" fmla="*/ 793081 w 793109"/>
              <a:gd name="connsiteY1" fmla="*/ 0 h 1401916"/>
              <a:gd name="connsiteX2" fmla="*/ 567869 w 793109"/>
              <a:gd name="connsiteY2" fmla="*/ 1080238 h 1401916"/>
              <a:gd name="connsiteX3" fmla="*/ 0 w 793109"/>
              <a:gd name="connsiteY3" fmla="*/ 1401916 h 1401916"/>
              <a:gd name="connsiteX4" fmla="*/ 5491 w 793109"/>
              <a:gd name="connsiteY4" fmla="*/ 267574 h 1401916"/>
              <a:gd name="connsiteX0" fmla="*/ 5491 w 798457"/>
              <a:gd name="connsiteY0" fmla="*/ 267574 h 1401916"/>
              <a:gd name="connsiteX1" fmla="*/ 793081 w 798457"/>
              <a:gd name="connsiteY1" fmla="*/ 0 h 1401916"/>
              <a:gd name="connsiteX2" fmla="*/ 798457 w 798457"/>
              <a:gd name="connsiteY2" fmla="*/ 853626 h 1401916"/>
              <a:gd name="connsiteX3" fmla="*/ 0 w 798457"/>
              <a:gd name="connsiteY3" fmla="*/ 1401916 h 1401916"/>
              <a:gd name="connsiteX4" fmla="*/ 5491 w 798457"/>
              <a:gd name="connsiteY4" fmla="*/ 267574 h 1401916"/>
              <a:gd name="connsiteX0" fmla="*/ 5491 w 798457"/>
              <a:gd name="connsiteY0" fmla="*/ 398770 h 1401916"/>
              <a:gd name="connsiteX1" fmla="*/ 793081 w 798457"/>
              <a:gd name="connsiteY1" fmla="*/ 0 h 1401916"/>
              <a:gd name="connsiteX2" fmla="*/ 798457 w 798457"/>
              <a:gd name="connsiteY2" fmla="*/ 853626 h 1401916"/>
              <a:gd name="connsiteX3" fmla="*/ 0 w 798457"/>
              <a:gd name="connsiteY3" fmla="*/ 1401916 h 1401916"/>
              <a:gd name="connsiteX4" fmla="*/ 5491 w 798457"/>
              <a:gd name="connsiteY4" fmla="*/ 398770 h 1401916"/>
              <a:gd name="connsiteX0" fmla="*/ 729 w 798457"/>
              <a:gd name="connsiteY0" fmla="*/ 403532 h 1401916"/>
              <a:gd name="connsiteX1" fmla="*/ 793081 w 798457"/>
              <a:gd name="connsiteY1" fmla="*/ 0 h 1401916"/>
              <a:gd name="connsiteX2" fmla="*/ 798457 w 798457"/>
              <a:gd name="connsiteY2" fmla="*/ 853626 h 1401916"/>
              <a:gd name="connsiteX3" fmla="*/ 0 w 798457"/>
              <a:gd name="connsiteY3" fmla="*/ 1401916 h 1401916"/>
              <a:gd name="connsiteX4" fmla="*/ 729 w 798457"/>
              <a:gd name="connsiteY4" fmla="*/ 403532 h 1401916"/>
              <a:gd name="connsiteX0" fmla="*/ 729 w 793777"/>
              <a:gd name="connsiteY0" fmla="*/ 403532 h 1401916"/>
              <a:gd name="connsiteX1" fmla="*/ 793081 w 793777"/>
              <a:gd name="connsiteY1" fmla="*/ 0 h 1401916"/>
              <a:gd name="connsiteX2" fmla="*/ 791314 w 793777"/>
              <a:gd name="connsiteY2" fmla="*/ 853626 h 1401916"/>
              <a:gd name="connsiteX3" fmla="*/ 0 w 793777"/>
              <a:gd name="connsiteY3" fmla="*/ 1401916 h 1401916"/>
              <a:gd name="connsiteX4" fmla="*/ 729 w 793777"/>
              <a:gd name="connsiteY4" fmla="*/ 403532 h 14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777" h="1401916">
                <a:moveTo>
                  <a:pt x="729" y="403532"/>
                </a:moveTo>
                <a:lnTo>
                  <a:pt x="793081" y="0"/>
                </a:lnTo>
                <a:cubicBezTo>
                  <a:pt x="796060" y="349478"/>
                  <a:pt x="788335" y="504148"/>
                  <a:pt x="791314" y="853626"/>
                </a:cubicBezTo>
                <a:lnTo>
                  <a:pt x="0" y="1401916"/>
                </a:lnTo>
                <a:cubicBezTo>
                  <a:pt x="1986" y="923370"/>
                  <a:pt x="-1257" y="882078"/>
                  <a:pt x="729" y="403532"/>
                </a:cubicBezTo>
                <a:close/>
              </a:path>
            </a:pathLst>
          </a:custGeom>
          <a:gradFill flip="none" rotWithShape="1">
            <a:gsLst>
              <a:gs pos="0">
                <a:srgbClr val="478200">
                  <a:shade val="30000"/>
                  <a:satMod val="115000"/>
                </a:srgbClr>
              </a:gs>
              <a:gs pos="50000">
                <a:srgbClr val="478200">
                  <a:shade val="67500"/>
                  <a:satMod val="115000"/>
                </a:srgbClr>
              </a:gs>
              <a:gs pos="100000">
                <a:srgbClr val="4782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/>
          <p:cNvSpPr/>
          <p:nvPr/>
        </p:nvSpPr>
        <p:spPr>
          <a:xfrm>
            <a:off x="5470166" y="2258939"/>
            <a:ext cx="1355030" cy="484149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1659830"/>
              <a:gd name="connsiteY0" fmla="*/ 385081 h 674649"/>
              <a:gd name="connsiteX1" fmla="*/ 821378 w 1659830"/>
              <a:gd name="connsiteY1" fmla="*/ 0 h 674649"/>
              <a:gd name="connsiteX2" fmla="*/ 1659830 w 1659830"/>
              <a:gd name="connsiteY2" fmla="*/ 273785 h 674649"/>
              <a:gd name="connsiteX3" fmla="*/ 865099 w 1659830"/>
              <a:gd name="connsiteY3" fmla="*/ 674649 h 674649"/>
              <a:gd name="connsiteX4" fmla="*/ 0 w 1659830"/>
              <a:gd name="connsiteY4" fmla="*/ 385081 h 674649"/>
              <a:gd name="connsiteX0" fmla="*/ 0 w 1631255"/>
              <a:gd name="connsiteY0" fmla="*/ 394606 h 674649"/>
              <a:gd name="connsiteX1" fmla="*/ 792803 w 1631255"/>
              <a:gd name="connsiteY1" fmla="*/ 0 h 674649"/>
              <a:gd name="connsiteX2" fmla="*/ 1631255 w 1631255"/>
              <a:gd name="connsiteY2" fmla="*/ 273785 h 674649"/>
              <a:gd name="connsiteX3" fmla="*/ 836524 w 1631255"/>
              <a:gd name="connsiteY3" fmla="*/ 674649 h 674649"/>
              <a:gd name="connsiteX4" fmla="*/ 0 w 1631255"/>
              <a:gd name="connsiteY4" fmla="*/ 394606 h 674649"/>
              <a:gd name="connsiteX0" fmla="*/ 0 w 1631255"/>
              <a:gd name="connsiteY0" fmla="*/ 394606 h 398424"/>
              <a:gd name="connsiteX1" fmla="*/ 792803 w 1631255"/>
              <a:gd name="connsiteY1" fmla="*/ 0 h 398424"/>
              <a:gd name="connsiteX2" fmla="*/ 1631255 w 1631255"/>
              <a:gd name="connsiteY2" fmla="*/ 273785 h 398424"/>
              <a:gd name="connsiteX3" fmla="*/ 696030 w 1631255"/>
              <a:gd name="connsiteY3" fmla="*/ 398424 h 398424"/>
              <a:gd name="connsiteX4" fmla="*/ 0 w 1631255"/>
              <a:gd name="connsiteY4" fmla="*/ 394606 h 398424"/>
              <a:gd name="connsiteX0" fmla="*/ 0 w 1631255"/>
              <a:gd name="connsiteY0" fmla="*/ 394606 h 474624"/>
              <a:gd name="connsiteX1" fmla="*/ 792803 w 1631255"/>
              <a:gd name="connsiteY1" fmla="*/ 0 h 474624"/>
              <a:gd name="connsiteX2" fmla="*/ 1631255 w 1631255"/>
              <a:gd name="connsiteY2" fmla="*/ 273785 h 474624"/>
              <a:gd name="connsiteX3" fmla="*/ 569824 w 1631255"/>
              <a:gd name="connsiteY3" fmla="*/ 474624 h 474624"/>
              <a:gd name="connsiteX4" fmla="*/ 0 w 1631255"/>
              <a:gd name="connsiteY4" fmla="*/ 394606 h 474624"/>
              <a:gd name="connsiteX0" fmla="*/ 0 w 1355030"/>
              <a:gd name="connsiteY0" fmla="*/ 394606 h 474624"/>
              <a:gd name="connsiteX1" fmla="*/ 792803 w 1355030"/>
              <a:gd name="connsiteY1" fmla="*/ 0 h 474624"/>
              <a:gd name="connsiteX2" fmla="*/ 1355030 w 1355030"/>
              <a:gd name="connsiteY2" fmla="*/ 64235 h 474624"/>
              <a:gd name="connsiteX3" fmla="*/ 569824 w 1355030"/>
              <a:gd name="connsiteY3" fmla="*/ 474624 h 474624"/>
              <a:gd name="connsiteX4" fmla="*/ 0 w 1355030"/>
              <a:gd name="connsiteY4" fmla="*/ 394606 h 474624"/>
              <a:gd name="connsiteX0" fmla="*/ 0 w 1355030"/>
              <a:gd name="connsiteY0" fmla="*/ 404131 h 484149"/>
              <a:gd name="connsiteX1" fmla="*/ 792803 w 1355030"/>
              <a:gd name="connsiteY1" fmla="*/ 0 h 484149"/>
              <a:gd name="connsiteX2" fmla="*/ 1355030 w 1355030"/>
              <a:gd name="connsiteY2" fmla="*/ 73760 h 484149"/>
              <a:gd name="connsiteX3" fmla="*/ 569824 w 1355030"/>
              <a:gd name="connsiteY3" fmla="*/ 484149 h 484149"/>
              <a:gd name="connsiteX4" fmla="*/ 0 w 1355030"/>
              <a:gd name="connsiteY4" fmla="*/ 404131 h 48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5030" h="484149">
                <a:moveTo>
                  <a:pt x="0" y="404131"/>
                </a:moveTo>
                <a:lnTo>
                  <a:pt x="792803" y="0"/>
                </a:lnTo>
                <a:lnTo>
                  <a:pt x="1355030" y="73760"/>
                </a:lnTo>
                <a:lnTo>
                  <a:pt x="569824" y="484149"/>
                </a:lnTo>
                <a:lnTo>
                  <a:pt x="0" y="404131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"/>
          <p:cNvSpPr/>
          <p:nvPr/>
        </p:nvSpPr>
        <p:spPr>
          <a:xfrm>
            <a:off x="4133835" y="2372215"/>
            <a:ext cx="1343124" cy="500817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1738411"/>
              <a:gd name="connsiteY0" fmla="*/ 277924 h 567492"/>
              <a:gd name="connsiteX1" fmla="*/ 840428 w 1738411"/>
              <a:gd name="connsiteY1" fmla="*/ 0 h 567492"/>
              <a:gd name="connsiteX2" fmla="*/ 1738411 w 1738411"/>
              <a:gd name="connsiteY2" fmla="*/ 347603 h 567492"/>
              <a:gd name="connsiteX3" fmla="*/ 865099 w 1738411"/>
              <a:gd name="connsiteY3" fmla="*/ 567492 h 567492"/>
              <a:gd name="connsiteX4" fmla="*/ 0 w 1738411"/>
              <a:gd name="connsiteY4" fmla="*/ 277924 h 567492"/>
              <a:gd name="connsiteX0" fmla="*/ 0 w 1738411"/>
              <a:gd name="connsiteY0" fmla="*/ 277924 h 565111"/>
              <a:gd name="connsiteX1" fmla="*/ 840428 w 1738411"/>
              <a:gd name="connsiteY1" fmla="*/ 0 h 565111"/>
              <a:gd name="connsiteX2" fmla="*/ 1738411 w 1738411"/>
              <a:gd name="connsiteY2" fmla="*/ 347603 h 565111"/>
              <a:gd name="connsiteX3" fmla="*/ 1308012 w 1738411"/>
              <a:gd name="connsiteY3" fmla="*/ 565111 h 565111"/>
              <a:gd name="connsiteX4" fmla="*/ 0 w 1738411"/>
              <a:gd name="connsiteY4" fmla="*/ 277924 h 565111"/>
              <a:gd name="connsiteX0" fmla="*/ 0 w 919261"/>
              <a:gd name="connsiteY0" fmla="*/ 258874 h 565111"/>
              <a:gd name="connsiteX1" fmla="*/ 21278 w 919261"/>
              <a:gd name="connsiteY1" fmla="*/ 0 h 565111"/>
              <a:gd name="connsiteX2" fmla="*/ 919261 w 919261"/>
              <a:gd name="connsiteY2" fmla="*/ 347603 h 565111"/>
              <a:gd name="connsiteX3" fmla="*/ 488862 w 919261"/>
              <a:gd name="connsiteY3" fmla="*/ 565111 h 565111"/>
              <a:gd name="connsiteX4" fmla="*/ 0 w 919261"/>
              <a:gd name="connsiteY4" fmla="*/ 258874 h 565111"/>
              <a:gd name="connsiteX0" fmla="*/ 0 w 1343124"/>
              <a:gd name="connsiteY0" fmla="*/ 237443 h 565111"/>
              <a:gd name="connsiteX1" fmla="*/ 445141 w 1343124"/>
              <a:gd name="connsiteY1" fmla="*/ 0 h 565111"/>
              <a:gd name="connsiteX2" fmla="*/ 1343124 w 1343124"/>
              <a:gd name="connsiteY2" fmla="*/ 347603 h 565111"/>
              <a:gd name="connsiteX3" fmla="*/ 912725 w 1343124"/>
              <a:gd name="connsiteY3" fmla="*/ 565111 h 565111"/>
              <a:gd name="connsiteX4" fmla="*/ 0 w 1343124"/>
              <a:gd name="connsiteY4" fmla="*/ 237443 h 565111"/>
              <a:gd name="connsiteX0" fmla="*/ 0 w 1343124"/>
              <a:gd name="connsiteY0" fmla="*/ 135049 h 462717"/>
              <a:gd name="connsiteX1" fmla="*/ 490385 w 1343124"/>
              <a:gd name="connsiteY1" fmla="*/ 0 h 462717"/>
              <a:gd name="connsiteX2" fmla="*/ 1343124 w 1343124"/>
              <a:gd name="connsiteY2" fmla="*/ 245209 h 462717"/>
              <a:gd name="connsiteX3" fmla="*/ 912725 w 1343124"/>
              <a:gd name="connsiteY3" fmla="*/ 462717 h 462717"/>
              <a:gd name="connsiteX4" fmla="*/ 0 w 1343124"/>
              <a:gd name="connsiteY4" fmla="*/ 135049 h 462717"/>
              <a:gd name="connsiteX0" fmla="*/ 0 w 1343124"/>
              <a:gd name="connsiteY0" fmla="*/ 173149 h 500817"/>
              <a:gd name="connsiteX1" fmla="*/ 473716 w 1343124"/>
              <a:gd name="connsiteY1" fmla="*/ 0 h 500817"/>
              <a:gd name="connsiteX2" fmla="*/ 1343124 w 1343124"/>
              <a:gd name="connsiteY2" fmla="*/ 283309 h 500817"/>
              <a:gd name="connsiteX3" fmla="*/ 912725 w 1343124"/>
              <a:gd name="connsiteY3" fmla="*/ 500817 h 500817"/>
              <a:gd name="connsiteX4" fmla="*/ 0 w 1343124"/>
              <a:gd name="connsiteY4" fmla="*/ 173149 h 500817"/>
              <a:gd name="connsiteX0" fmla="*/ 0 w 1343124"/>
              <a:gd name="connsiteY0" fmla="*/ 173149 h 500817"/>
              <a:gd name="connsiteX1" fmla="*/ 480859 w 1343124"/>
              <a:gd name="connsiteY1" fmla="*/ 0 h 500817"/>
              <a:gd name="connsiteX2" fmla="*/ 1343124 w 1343124"/>
              <a:gd name="connsiteY2" fmla="*/ 283309 h 500817"/>
              <a:gd name="connsiteX3" fmla="*/ 912725 w 1343124"/>
              <a:gd name="connsiteY3" fmla="*/ 500817 h 500817"/>
              <a:gd name="connsiteX4" fmla="*/ 0 w 1343124"/>
              <a:gd name="connsiteY4" fmla="*/ 173149 h 50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24" h="500817">
                <a:moveTo>
                  <a:pt x="0" y="173149"/>
                </a:moveTo>
                <a:lnTo>
                  <a:pt x="480859" y="0"/>
                </a:lnTo>
                <a:lnTo>
                  <a:pt x="1343124" y="283309"/>
                </a:lnTo>
                <a:lnTo>
                  <a:pt x="912725" y="500817"/>
                </a:lnTo>
                <a:lnTo>
                  <a:pt x="0" y="173149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2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33835" y="1774520"/>
            <a:ext cx="2691361" cy="1888718"/>
            <a:chOff x="4133835" y="1774520"/>
            <a:chExt cx="2691361" cy="1888718"/>
          </a:xfrm>
        </p:grpSpPr>
        <p:sp>
          <p:nvSpPr>
            <p:cNvPr id="5" name="Rectangle 3"/>
            <p:cNvSpPr/>
            <p:nvPr/>
          </p:nvSpPr>
          <p:spPr>
            <a:xfrm>
              <a:off x="4602639" y="2372640"/>
              <a:ext cx="874287" cy="1286775"/>
            </a:xfrm>
            <a:custGeom>
              <a:avLst/>
              <a:gdLst>
                <a:gd name="connsiteX0" fmla="*/ 0 w 1346479"/>
                <a:gd name="connsiteY0" fmla="*/ 0 h 1014884"/>
                <a:gd name="connsiteX1" fmla="*/ 1346479 w 1346479"/>
                <a:gd name="connsiteY1" fmla="*/ 0 h 1014884"/>
                <a:gd name="connsiteX2" fmla="*/ 1346479 w 1346479"/>
                <a:gd name="connsiteY2" fmla="*/ 1014884 h 1014884"/>
                <a:gd name="connsiteX3" fmla="*/ 0 w 1346479"/>
                <a:gd name="connsiteY3" fmla="*/ 1014884 h 1014884"/>
                <a:gd name="connsiteX4" fmla="*/ 0 w 1346479"/>
                <a:gd name="connsiteY4" fmla="*/ 0 h 1014884"/>
                <a:gd name="connsiteX0" fmla="*/ 0 w 1346479"/>
                <a:gd name="connsiteY0" fmla="*/ 0 h 1014884"/>
                <a:gd name="connsiteX1" fmla="*/ 1346479 w 1346479"/>
                <a:gd name="connsiteY1" fmla="*/ 0 h 1014884"/>
                <a:gd name="connsiteX2" fmla="*/ 1346479 w 1346479"/>
                <a:gd name="connsiteY2" fmla="*/ 1014884 h 1014884"/>
                <a:gd name="connsiteX3" fmla="*/ 0 w 1346479"/>
                <a:gd name="connsiteY3" fmla="*/ 572756 h 1014884"/>
                <a:gd name="connsiteX4" fmla="*/ 0 w 1346479"/>
                <a:gd name="connsiteY4" fmla="*/ 0 h 1014884"/>
                <a:gd name="connsiteX0" fmla="*/ 0 w 1356527"/>
                <a:gd name="connsiteY0" fmla="*/ 0 h 1014884"/>
                <a:gd name="connsiteX1" fmla="*/ 1356527 w 1356527"/>
                <a:gd name="connsiteY1" fmla="*/ 306475 h 1014884"/>
                <a:gd name="connsiteX2" fmla="*/ 1346479 w 1356527"/>
                <a:gd name="connsiteY2" fmla="*/ 1014884 h 1014884"/>
                <a:gd name="connsiteX3" fmla="*/ 0 w 1356527"/>
                <a:gd name="connsiteY3" fmla="*/ 572756 h 1014884"/>
                <a:gd name="connsiteX4" fmla="*/ 0 w 1356527"/>
                <a:gd name="connsiteY4" fmla="*/ 0 h 1014884"/>
                <a:gd name="connsiteX0" fmla="*/ 0 w 1356527"/>
                <a:gd name="connsiteY0" fmla="*/ 0 h 1014884"/>
                <a:gd name="connsiteX1" fmla="*/ 1356527 w 1356527"/>
                <a:gd name="connsiteY1" fmla="*/ 306475 h 1014884"/>
                <a:gd name="connsiteX2" fmla="*/ 1346479 w 1356527"/>
                <a:gd name="connsiteY2" fmla="*/ 1014884 h 1014884"/>
                <a:gd name="connsiteX3" fmla="*/ 251209 w 1356527"/>
                <a:gd name="connsiteY3" fmla="*/ 658167 h 1014884"/>
                <a:gd name="connsiteX4" fmla="*/ 0 w 1356527"/>
                <a:gd name="connsiteY4" fmla="*/ 0 h 1014884"/>
                <a:gd name="connsiteX0" fmla="*/ 0 w 1125415"/>
                <a:gd name="connsiteY0" fmla="*/ 0 h 969666"/>
                <a:gd name="connsiteX1" fmla="*/ 1125415 w 1125415"/>
                <a:gd name="connsiteY1" fmla="*/ 261257 h 969666"/>
                <a:gd name="connsiteX2" fmla="*/ 1115367 w 1125415"/>
                <a:gd name="connsiteY2" fmla="*/ 969666 h 969666"/>
                <a:gd name="connsiteX3" fmla="*/ 20097 w 1125415"/>
                <a:gd name="connsiteY3" fmla="*/ 612949 h 969666"/>
                <a:gd name="connsiteX4" fmla="*/ 0 w 1125415"/>
                <a:gd name="connsiteY4" fmla="*/ 0 h 969666"/>
                <a:gd name="connsiteX0" fmla="*/ 0 w 1110343"/>
                <a:gd name="connsiteY0" fmla="*/ 0 h 969666"/>
                <a:gd name="connsiteX1" fmla="*/ 1110343 w 1110343"/>
                <a:gd name="connsiteY1" fmla="*/ 261257 h 969666"/>
                <a:gd name="connsiteX2" fmla="*/ 1100295 w 1110343"/>
                <a:gd name="connsiteY2" fmla="*/ 969666 h 969666"/>
                <a:gd name="connsiteX3" fmla="*/ 5025 w 1110343"/>
                <a:gd name="connsiteY3" fmla="*/ 612949 h 969666"/>
                <a:gd name="connsiteX4" fmla="*/ 0 w 1110343"/>
                <a:gd name="connsiteY4" fmla="*/ 0 h 969666"/>
                <a:gd name="connsiteX0" fmla="*/ 0 w 1125695"/>
                <a:gd name="connsiteY0" fmla="*/ 0 h 1357016"/>
                <a:gd name="connsiteX1" fmla="*/ 1110343 w 1125695"/>
                <a:gd name="connsiteY1" fmla="*/ 261257 h 1357016"/>
                <a:gd name="connsiteX2" fmla="*/ 1125695 w 1125695"/>
                <a:gd name="connsiteY2" fmla="*/ 1357016 h 1357016"/>
                <a:gd name="connsiteX3" fmla="*/ 5025 w 1125695"/>
                <a:gd name="connsiteY3" fmla="*/ 612949 h 1357016"/>
                <a:gd name="connsiteX4" fmla="*/ 0 w 1125695"/>
                <a:gd name="connsiteY4" fmla="*/ 0 h 1357016"/>
                <a:gd name="connsiteX0" fmla="*/ 7675 w 1133370"/>
                <a:gd name="connsiteY0" fmla="*/ 0 h 1357016"/>
                <a:gd name="connsiteX1" fmla="*/ 1118018 w 1133370"/>
                <a:gd name="connsiteY1" fmla="*/ 261257 h 1357016"/>
                <a:gd name="connsiteX2" fmla="*/ 1133370 w 1133370"/>
                <a:gd name="connsiteY2" fmla="*/ 1357016 h 1357016"/>
                <a:gd name="connsiteX3" fmla="*/ 0 w 1133370"/>
                <a:gd name="connsiteY3" fmla="*/ 955849 h 1357016"/>
                <a:gd name="connsiteX4" fmla="*/ 7675 w 1133370"/>
                <a:gd name="connsiteY4" fmla="*/ 0 h 1357016"/>
                <a:gd name="connsiteX0" fmla="*/ 7675 w 1133370"/>
                <a:gd name="connsiteY0" fmla="*/ 0 h 1357016"/>
                <a:gd name="connsiteX1" fmla="*/ 1108947 w 1133370"/>
                <a:gd name="connsiteY1" fmla="*/ 255605 h 1357016"/>
                <a:gd name="connsiteX2" fmla="*/ 1118018 w 1133370"/>
                <a:gd name="connsiteY2" fmla="*/ 261257 h 1357016"/>
                <a:gd name="connsiteX3" fmla="*/ 1133370 w 1133370"/>
                <a:gd name="connsiteY3" fmla="*/ 1357016 h 1357016"/>
                <a:gd name="connsiteX4" fmla="*/ 0 w 1133370"/>
                <a:gd name="connsiteY4" fmla="*/ 955849 h 1357016"/>
                <a:gd name="connsiteX5" fmla="*/ 7675 w 1133370"/>
                <a:gd name="connsiteY5" fmla="*/ 0 h 1357016"/>
                <a:gd name="connsiteX0" fmla="*/ 7675 w 1143418"/>
                <a:gd name="connsiteY0" fmla="*/ 0 h 1357016"/>
                <a:gd name="connsiteX1" fmla="*/ 1108947 w 1143418"/>
                <a:gd name="connsiteY1" fmla="*/ 255605 h 1357016"/>
                <a:gd name="connsiteX2" fmla="*/ 1143418 w 1143418"/>
                <a:gd name="connsiteY2" fmla="*/ 261257 h 1357016"/>
                <a:gd name="connsiteX3" fmla="*/ 1133370 w 1143418"/>
                <a:gd name="connsiteY3" fmla="*/ 1357016 h 1357016"/>
                <a:gd name="connsiteX4" fmla="*/ 0 w 1143418"/>
                <a:gd name="connsiteY4" fmla="*/ 955849 h 1357016"/>
                <a:gd name="connsiteX5" fmla="*/ 7675 w 1143418"/>
                <a:gd name="connsiteY5" fmla="*/ 0 h 1357016"/>
                <a:gd name="connsiteX0" fmla="*/ 7675 w 1143418"/>
                <a:gd name="connsiteY0" fmla="*/ 0 h 1395116"/>
                <a:gd name="connsiteX1" fmla="*/ 1108947 w 1143418"/>
                <a:gd name="connsiteY1" fmla="*/ 255605 h 1395116"/>
                <a:gd name="connsiteX2" fmla="*/ 1143418 w 1143418"/>
                <a:gd name="connsiteY2" fmla="*/ 261257 h 1395116"/>
                <a:gd name="connsiteX3" fmla="*/ 1139720 w 1143418"/>
                <a:gd name="connsiteY3" fmla="*/ 1395116 h 1395116"/>
                <a:gd name="connsiteX4" fmla="*/ 0 w 1143418"/>
                <a:gd name="connsiteY4" fmla="*/ 955849 h 1395116"/>
                <a:gd name="connsiteX5" fmla="*/ 7675 w 1143418"/>
                <a:gd name="connsiteY5" fmla="*/ 0 h 1395116"/>
                <a:gd name="connsiteX0" fmla="*/ 418 w 1136161"/>
                <a:gd name="connsiteY0" fmla="*/ 0 h 1395116"/>
                <a:gd name="connsiteX1" fmla="*/ 1101690 w 1136161"/>
                <a:gd name="connsiteY1" fmla="*/ 255605 h 1395116"/>
                <a:gd name="connsiteX2" fmla="*/ 1136161 w 1136161"/>
                <a:gd name="connsiteY2" fmla="*/ 261257 h 1395116"/>
                <a:gd name="connsiteX3" fmla="*/ 1132463 w 1136161"/>
                <a:gd name="connsiteY3" fmla="*/ 1395116 h 1395116"/>
                <a:gd name="connsiteX4" fmla="*/ 5443 w 1136161"/>
                <a:gd name="connsiteY4" fmla="*/ 955849 h 1395116"/>
                <a:gd name="connsiteX5" fmla="*/ 418 w 1136161"/>
                <a:gd name="connsiteY5" fmla="*/ 0 h 1395116"/>
                <a:gd name="connsiteX0" fmla="*/ 7675 w 1143418"/>
                <a:gd name="connsiteY0" fmla="*/ 0 h 1395116"/>
                <a:gd name="connsiteX1" fmla="*/ 1108947 w 1143418"/>
                <a:gd name="connsiteY1" fmla="*/ 255605 h 1395116"/>
                <a:gd name="connsiteX2" fmla="*/ 1143418 w 1143418"/>
                <a:gd name="connsiteY2" fmla="*/ 261257 h 1395116"/>
                <a:gd name="connsiteX3" fmla="*/ 1139720 w 1143418"/>
                <a:gd name="connsiteY3" fmla="*/ 1395116 h 1395116"/>
                <a:gd name="connsiteX4" fmla="*/ 0 w 1143418"/>
                <a:gd name="connsiteY4" fmla="*/ 936799 h 1395116"/>
                <a:gd name="connsiteX5" fmla="*/ 7675 w 1143418"/>
                <a:gd name="connsiteY5" fmla="*/ 0 h 1395116"/>
                <a:gd name="connsiteX0" fmla="*/ 418 w 1136161"/>
                <a:gd name="connsiteY0" fmla="*/ 0 h 1395116"/>
                <a:gd name="connsiteX1" fmla="*/ 1101690 w 1136161"/>
                <a:gd name="connsiteY1" fmla="*/ 255605 h 1395116"/>
                <a:gd name="connsiteX2" fmla="*/ 1136161 w 1136161"/>
                <a:gd name="connsiteY2" fmla="*/ 261257 h 1395116"/>
                <a:gd name="connsiteX3" fmla="*/ 1132463 w 1136161"/>
                <a:gd name="connsiteY3" fmla="*/ 1395116 h 1395116"/>
                <a:gd name="connsiteX4" fmla="*/ 5443 w 1136161"/>
                <a:gd name="connsiteY4" fmla="*/ 924099 h 1395116"/>
                <a:gd name="connsiteX5" fmla="*/ 418 w 1136161"/>
                <a:gd name="connsiteY5" fmla="*/ 0 h 1395116"/>
                <a:gd name="connsiteX0" fmla="*/ 7675 w 1143418"/>
                <a:gd name="connsiteY0" fmla="*/ 0 h 1395116"/>
                <a:gd name="connsiteX1" fmla="*/ 1108947 w 1143418"/>
                <a:gd name="connsiteY1" fmla="*/ 255605 h 1395116"/>
                <a:gd name="connsiteX2" fmla="*/ 1143418 w 1143418"/>
                <a:gd name="connsiteY2" fmla="*/ 261257 h 1395116"/>
                <a:gd name="connsiteX3" fmla="*/ 1139720 w 1143418"/>
                <a:gd name="connsiteY3" fmla="*/ 1395116 h 1395116"/>
                <a:gd name="connsiteX4" fmla="*/ 0 w 1143418"/>
                <a:gd name="connsiteY4" fmla="*/ 987599 h 1395116"/>
                <a:gd name="connsiteX5" fmla="*/ 7675 w 1143418"/>
                <a:gd name="connsiteY5" fmla="*/ 0 h 1395116"/>
                <a:gd name="connsiteX0" fmla="*/ 4697 w 1143418"/>
                <a:gd name="connsiteY0" fmla="*/ 0 h 1398094"/>
                <a:gd name="connsiteX1" fmla="*/ 1108947 w 1143418"/>
                <a:gd name="connsiteY1" fmla="*/ 258583 h 1398094"/>
                <a:gd name="connsiteX2" fmla="*/ 1143418 w 1143418"/>
                <a:gd name="connsiteY2" fmla="*/ 264235 h 1398094"/>
                <a:gd name="connsiteX3" fmla="*/ 1139720 w 1143418"/>
                <a:gd name="connsiteY3" fmla="*/ 1398094 h 1398094"/>
                <a:gd name="connsiteX4" fmla="*/ 0 w 1143418"/>
                <a:gd name="connsiteY4" fmla="*/ 990577 h 1398094"/>
                <a:gd name="connsiteX5" fmla="*/ 4697 w 1143418"/>
                <a:gd name="connsiteY5" fmla="*/ 0 h 1398094"/>
                <a:gd name="connsiteX0" fmla="*/ 4697 w 1140655"/>
                <a:gd name="connsiteY0" fmla="*/ 0 h 1398094"/>
                <a:gd name="connsiteX1" fmla="*/ 1108947 w 1140655"/>
                <a:gd name="connsiteY1" fmla="*/ 258583 h 1398094"/>
                <a:gd name="connsiteX2" fmla="*/ 1139443 w 1140655"/>
                <a:gd name="connsiteY2" fmla="*/ 403382 h 1398094"/>
                <a:gd name="connsiteX3" fmla="*/ 1139720 w 1140655"/>
                <a:gd name="connsiteY3" fmla="*/ 1398094 h 1398094"/>
                <a:gd name="connsiteX4" fmla="*/ 0 w 1140655"/>
                <a:gd name="connsiteY4" fmla="*/ 990577 h 1398094"/>
                <a:gd name="connsiteX5" fmla="*/ 4697 w 1140655"/>
                <a:gd name="connsiteY5" fmla="*/ 0 h 1398094"/>
                <a:gd name="connsiteX0" fmla="*/ 4697 w 1140655"/>
                <a:gd name="connsiteY0" fmla="*/ 20703 h 1418797"/>
                <a:gd name="connsiteX1" fmla="*/ 1139443 w 1140655"/>
                <a:gd name="connsiteY1" fmla="*/ 424085 h 1418797"/>
                <a:gd name="connsiteX2" fmla="*/ 1139720 w 1140655"/>
                <a:gd name="connsiteY2" fmla="*/ 1418797 h 1418797"/>
                <a:gd name="connsiteX3" fmla="*/ 0 w 1140655"/>
                <a:gd name="connsiteY3" fmla="*/ 1011280 h 1418797"/>
                <a:gd name="connsiteX4" fmla="*/ 4697 w 1140655"/>
                <a:gd name="connsiteY4" fmla="*/ 20703 h 1418797"/>
                <a:gd name="connsiteX0" fmla="*/ 4697 w 1140655"/>
                <a:gd name="connsiteY0" fmla="*/ 0 h 1398094"/>
                <a:gd name="connsiteX1" fmla="*/ 1139443 w 1140655"/>
                <a:gd name="connsiteY1" fmla="*/ 403382 h 1398094"/>
                <a:gd name="connsiteX2" fmla="*/ 1139720 w 1140655"/>
                <a:gd name="connsiteY2" fmla="*/ 1398094 h 1398094"/>
                <a:gd name="connsiteX3" fmla="*/ 0 w 1140655"/>
                <a:gd name="connsiteY3" fmla="*/ 990577 h 1398094"/>
                <a:gd name="connsiteX4" fmla="*/ 4697 w 1140655"/>
                <a:gd name="connsiteY4" fmla="*/ 0 h 1398094"/>
                <a:gd name="connsiteX0" fmla="*/ 4697 w 1140655"/>
                <a:gd name="connsiteY0" fmla="*/ 0 h 1398094"/>
                <a:gd name="connsiteX1" fmla="*/ 1139443 w 1140655"/>
                <a:gd name="connsiteY1" fmla="*/ 403382 h 1398094"/>
                <a:gd name="connsiteX2" fmla="*/ 1139720 w 1140655"/>
                <a:gd name="connsiteY2" fmla="*/ 1398094 h 1398094"/>
                <a:gd name="connsiteX3" fmla="*/ 0 w 1140655"/>
                <a:gd name="connsiteY3" fmla="*/ 990577 h 1398094"/>
                <a:gd name="connsiteX4" fmla="*/ 4697 w 1140655"/>
                <a:gd name="connsiteY4" fmla="*/ 0 h 1398094"/>
                <a:gd name="connsiteX0" fmla="*/ 179625 w 1140655"/>
                <a:gd name="connsiteY0" fmla="*/ 0 h 1235092"/>
                <a:gd name="connsiteX1" fmla="*/ 1139443 w 1140655"/>
                <a:gd name="connsiteY1" fmla="*/ 240380 h 1235092"/>
                <a:gd name="connsiteX2" fmla="*/ 1139720 w 1140655"/>
                <a:gd name="connsiteY2" fmla="*/ 1235092 h 1235092"/>
                <a:gd name="connsiteX3" fmla="*/ 0 w 1140655"/>
                <a:gd name="connsiteY3" fmla="*/ 827575 h 1235092"/>
                <a:gd name="connsiteX4" fmla="*/ 179625 w 1140655"/>
                <a:gd name="connsiteY4" fmla="*/ 0 h 1235092"/>
                <a:gd name="connsiteX0" fmla="*/ 275040 w 1140655"/>
                <a:gd name="connsiteY0" fmla="*/ 0 h 1286775"/>
                <a:gd name="connsiteX1" fmla="*/ 1139443 w 1140655"/>
                <a:gd name="connsiteY1" fmla="*/ 292063 h 1286775"/>
                <a:gd name="connsiteX2" fmla="*/ 1139720 w 1140655"/>
                <a:gd name="connsiteY2" fmla="*/ 1286775 h 1286775"/>
                <a:gd name="connsiteX3" fmla="*/ 0 w 1140655"/>
                <a:gd name="connsiteY3" fmla="*/ 879258 h 1286775"/>
                <a:gd name="connsiteX4" fmla="*/ 275040 w 1140655"/>
                <a:gd name="connsiteY4" fmla="*/ 0 h 1286775"/>
                <a:gd name="connsiteX0" fmla="*/ 352 w 865967"/>
                <a:gd name="connsiteY0" fmla="*/ 0 h 1286775"/>
                <a:gd name="connsiteX1" fmla="*/ 864755 w 865967"/>
                <a:gd name="connsiteY1" fmla="*/ 292063 h 1286775"/>
                <a:gd name="connsiteX2" fmla="*/ 865032 w 865967"/>
                <a:gd name="connsiteY2" fmla="*/ 1286775 h 1286775"/>
                <a:gd name="connsiteX3" fmla="*/ 7583 w 865967"/>
                <a:gd name="connsiteY3" fmla="*/ 938893 h 1286775"/>
                <a:gd name="connsiteX4" fmla="*/ 352 w 865967"/>
                <a:gd name="connsiteY4" fmla="*/ 0 h 1286775"/>
                <a:gd name="connsiteX0" fmla="*/ 8672 w 874287"/>
                <a:gd name="connsiteY0" fmla="*/ 0 h 1286775"/>
                <a:gd name="connsiteX1" fmla="*/ 873075 w 874287"/>
                <a:gd name="connsiteY1" fmla="*/ 292063 h 1286775"/>
                <a:gd name="connsiteX2" fmla="*/ 873352 w 874287"/>
                <a:gd name="connsiteY2" fmla="*/ 1286775 h 1286775"/>
                <a:gd name="connsiteX3" fmla="*/ 0 w 874287"/>
                <a:gd name="connsiteY3" fmla="*/ 879259 h 1286775"/>
                <a:gd name="connsiteX4" fmla="*/ 8672 w 874287"/>
                <a:gd name="connsiteY4" fmla="*/ 0 h 1286775"/>
                <a:gd name="connsiteX0" fmla="*/ 8672 w 874287"/>
                <a:gd name="connsiteY0" fmla="*/ 0 h 1286775"/>
                <a:gd name="connsiteX1" fmla="*/ 873075 w 874287"/>
                <a:gd name="connsiteY1" fmla="*/ 292063 h 1286775"/>
                <a:gd name="connsiteX2" fmla="*/ 873352 w 874287"/>
                <a:gd name="connsiteY2" fmla="*/ 1286775 h 1286775"/>
                <a:gd name="connsiteX3" fmla="*/ 0 w 874287"/>
                <a:gd name="connsiteY3" fmla="*/ 895161 h 1286775"/>
                <a:gd name="connsiteX4" fmla="*/ 8672 w 874287"/>
                <a:gd name="connsiteY4" fmla="*/ 0 h 12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287" h="1286775">
                  <a:moveTo>
                    <a:pt x="8672" y="0"/>
                  </a:moveTo>
                  <a:cubicBezTo>
                    <a:pt x="337727" y="104892"/>
                    <a:pt x="505000" y="158439"/>
                    <a:pt x="873075" y="292063"/>
                  </a:cubicBezTo>
                  <a:cubicBezTo>
                    <a:pt x="869726" y="657316"/>
                    <a:pt x="876701" y="921522"/>
                    <a:pt x="873352" y="1286775"/>
                  </a:cubicBezTo>
                  <a:lnTo>
                    <a:pt x="0" y="895161"/>
                  </a:lnTo>
                  <a:cubicBezTo>
                    <a:pt x="2558" y="576545"/>
                    <a:pt x="6114" y="318616"/>
                    <a:pt x="86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DC700">
                    <a:shade val="30000"/>
                    <a:satMod val="115000"/>
                  </a:srgbClr>
                </a:gs>
                <a:gs pos="50000">
                  <a:srgbClr val="7DC700">
                    <a:shade val="67500"/>
                    <a:satMod val="115000"/>
                  </a:srgbClr>
                </a:gs>
                <a:gs pos="100000">
                  <a:srgbClr val="7DC7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6"/>
            <p:cNvSpPr/>
            <p:nvPr/>
          </p:nvSpPr>
          <p:spPr>
            <a:xfrm>
              <a:off x="5472547" y="2261322"/>
              <a:ext cx="793777" cy="1401916"/>
            </a:xfrm>
            <a:custGeom>
              <a:avLst/>
              <a:gdLst>
                <a:gd name="connsiteX0" fmla="*/ 0 w 1315473"/>
                <a:gd name="connsiteY0" fmla="*/ 0 h 1191401"/>
                <a:gd name="connsiteX1" fmla="*/ 1315473 w 1315473"/>
                <a:gd name="connsiteY1" fmla="*/ 0 h 1191401"/>
                <a:gd name="connsiteX2" fmla="*/ 1315473 w 1315473"/>
                <a:gd name="connsiteY2" fmla="*/ 1191401 h 1191401"/>
                <a:gd name="connsiteX3" fmla="*/ 0 w 1315473"/>
                <a:gd name="connsiteY3" fmla="*/ 1191401 h 1191401"/>
                <a:gd name="connsiteX4" fmla="*/ 0 w 1315473"/>
                <a:gd name="connsiteY4" fmla="*/ 0 h 1191401"/>
                <a:gd name="connsiteX0" fmla="*/ 5957 w 1321430"/>
                <a:gd name="connsiteY0" fmla="*/ 0 h 1435638"/>
                <a:gd name="connsiteX1" fmla="*/ 1321430 w 1321430"/>
                <a:gd name="connsiteY1" fmla="*/ 0 h 1435638"/>
                <a:gd name="connsiteX2" fmla="*/ 1321430 w 1321430"/>
                <a:gd name="connsiteY2" fmla="*/ 1191401 h 1435638"/>
                <a:gd name="connsiteX3" fmla="*/ 0 w 1321430"/>
                <a:gd name="connsiteY3" fmla="*/ 1435638 h 1435638"/>
                <a:gd name="connsiteX4" fmla="*/ 5957 w 1321430"/>
                <a:gd name="connsiteY4" fmla="*/ 0 h 1435638"/>
                <a:gd name="connsiteX0" fmla="*/ 2979 w 1321430"/>
                <a:gd name="connsiteY0" fmla="*/ 303808 h 1435638"/>
                <a:gd name="connsiteX1" fmla="*/ 1321430 w 1321430"/>
                <a:gd name="connsiteY1" fmla="*/ 0 h 1435638"/>
                <a:gd name="connsiteX2" fmla="*/ 1321430 w 1321430"/>
                <a:gd name="connsiteY2" fmla="*/ 1191401 h 1435638"/>
                <a:gd name="connsiteX3" fmla="*/ 0 w 1321430"/>
                <a:gd name="connsiteY3" fmla="*/ 1435638 h 1435638"/>
                <a:gd name="connsiteX4" fmla="*/ 2979 w 1321430"/>
                <a:gd name="connsiteY4" fmla="*/ 303808 h 1435638"/>
                <a:gd name="connsiteX0" fmla="*/ 2979 w 1321430"/>
                <a:gd name="connsiteY0" fmla="*/ 238281 h 1370111"/>
                <a:gd name="connsiteX1" fmla="*/ 558933 w 1321430"/>
                <a:gd name="connsiteY1" fmla="*/ 0 h 1370111"/>
                <a:gd name="connsiteX2" fmla="*/ 1321430 w 1321430"/>
                <a:gd name="connsiteY2" fmla="*/ 1125874 h 1370111"/>
                <a:gd name="connsiteX3" fmla="*/ 0 w 1321430"/>
                <a:gd name="connsiteY3" fmla="*/ 1370111 h 1370111"/>
                <a:gd name="connsiteX4" fmla="*/ 2979 w 1321430"/>
                <a:gd name="connsiteY4" fmla="*/ 238281 h 1370111"/>
                <a:gd name="connsiteX0" fmla="*/ 2979 w 567869"/>
                <a:gd name="connsiteY0" fmla="*/ 238281 h 1370111"/>
                <a:gd name="connsiteX1" fmla="*/ 558933 w 567869"/>
                <a:gd name="connsiteY1" fmla="*/ 0 h 1370111"/>
                <a:gd name="connsiteX2" fmla="*/ 567869 w 567869"/>
                <a:gd name="connsiteY2" fmla="*/ 1048433 h 1370111"/>
                <a:gd name="connsiteX3" fmla="*/ 0 w 567869"/>
                <a:gd name="connsiteY3" fmla="*/ 1370111 h 1370111"/>
                <a:gd name="connsiteX4" fmla="*/ 2979 w 567869"/>
                <a:gd name="connsiteY4" fmla="*/ 238281 h 1370111"/>
                <a:gd name="connsiteX0" fmla="*/ 5491 w 567869"/>
                <a:gd name="connsiteY0" fmla="*/ 235769 h 1370111"/>
                <a:gd name="connsiteX1" fmla="*/ 558933 w 567869"/>
                <a:gd name="connsiteY1" fmla="*/ 0 h 1370111"/>
                <a:gd name="connsiteX2" fmla="*/ 567869 w 567869"/>
                <a:gd name="connsiteY2" fmla="*/ 1048433 h 1370111"/>
                <a:gd name="connsiteX3" fmla="*/ 0 w 567869"/>
                <a:gd name="connsiteY3" fmla="*/ 1370111 h 1370111"/>
                <a:gd name="connsiteX4" fmla="*/ 5491 w 567869"/>
                <a:gd name="connsiteY4" fmla="*/ 235769 h 1370111"/>
                <a:gd name="connsiteX0" fmla="*/ 5491 w 567869"/>
                <a:gd name="connsiteY0" fmla="*/ 235769 h 1370111"/>
                <a:gd name="connsiteX1" fmla="*/ 566469 w 567869"/>
                <a:gd name="connsiteY1" fmla="*/ 0 h 1370111"/>
                <a:gd name="connsiteX2" fmla="*/ 567869 w 567869"/>
                <a:gd name="connsiteY2" fmla="*/ 1048433 h 1370111"/>
                <a:gd name="connsiteX3" fmla="*/ 0 w 567869"/>
                <a:gd name="connsiteY3" fmla="*/ 1370111 h 1370111"/>
                <a:gd name="connsiteX4" fmla="*/ 5491 w 567869"/>
                <a:gd name="connsiteY4" fmla="*/ 235769 h 1370111"/>
                <a:gd name="connsiteX0" fmla="*/ 5491 w 793109"/>
                <a:gd name="connsiteY0" fmla="*/ 267574 h 1401916"/>
                <a:gd name="connsiteX1" fmla="*/ 793081 w 793109"/>
                <a:gd name="connsiteY1" fmla="*/ 0 h 1401916"/>
                <a:gd name="connsiteX2" fmla="*/ 567869 w 793109"/>
                <a:gd name="connsiteY2" fmla="*/ 1080238 h 1401916"/>
                <a:gd name="connsiteX3" fmla="*/ 0 w 793109"/>
                <a:gd name="connsiteY3" fmla="*/ 1401916 h 1401916"/>
                <a:gd name="connsiteX4" fmla="*/ 5491 w 793109"/>
                <a:gd name="connsiteY4" fmla="*/ 267574 h 1401916"/>
                <a:gd name="connsiteX0" fmla="*/ 5491 w 798457"/>
                <a:gd name="connsiteY0" fmla="*/ 267574 h 1401916"/>
                <a:gd name="connsiteX1" fmla="*/ 793081 w 798457"/>
                <a:gd name="connsiteY1" fmla="*/ 0 h 1401916"/>
                <a:gd name="connsiteX2" fmla="*/ 798457 w 798457"/>
                <a:gd name="connsiteY2" fmla="*/ 853626 h 1401916"/>
                <a:gd name="connsiteX3" fmla="*/ 0 w 798457"/>
                <a:gd name="connsiteY3" fmla="*/ 1401916 h 1401916"/>
                <a:gd name="connsiteX4" fmla="*/ 5491 w 798457"/>
                <a:gd name="connsiteY4" fmla="*/ 267574 h 1401916"/>
                <a:gd name="connsiteX0" fmla="*/ 5491 w 798457"/>
                <a:gd name="connsiteY0" fmla="*/ 398770 h 1401916"/>
                <a:gd name="connsiteX1" fmla="*/ 793081 w 798457"/>
                <a:gd name="connsiteY1" fmla="*/ 0 h 1401916"/>
                <a:gd name="connsiteX2" fmla="*/ 798457 w 798457"/>
                <a:gd name="connsiteY2" fmla="*/ 853626 h 1401916"/>
                <a:gd name="connsiteX3" fmla="*/ 0 w 798457"/>
                <a:gd name="connsiteY3" fmla="*/ 1401916 h 1401916"/>
                <a:gd name="connsiteX4" fmla="*/ 5491 w 798457"/>
                <a:gd name="connsiteY4" fmla="*/ 398770 h 1401916"/>
                <a:gd name="connsiteX0" fmla="*/ 729 w 798457"/>
                <a:gd name="connsiteY0" fmla="*/ 403532 h 1401916"/>
                <a:gd name="connsiteX1" fmla="*/ 793081 w 798457"/>
                <a:gd name="connsiteY1" fmla="*/ 0 h 1401916"/>
                <a:gd name="connsiteX2" fmla="*/ 798457 w 798457"/>
                <a:gd name="connsiteY2" fmla="*/ 853626 h 1401916"/>
                <a:gd name="connsiteX3" fmla="*/ 0 w 798457"/>
                <a:gd name="connsiteY3" fmla="*/ 1401916 h 1401916"/>
                <a:gd name="connsiteX4" fmla="*/ 729 w 798457"/>
                <a:gd name="connsiteY4" fmla="*/ 403532 h 1401916"/>
                <a:gd name="connsiteX0" fmla="*/ 729 w 793777"/>
                <a:gd name="connsiteY0" fmla="*/ 403532 h 1401916"/>
                <a:gd name="connsiteX1" fmla="*/ 793081 w 793777"/>
                <a:gd name="connsiteY1" fmla="*/ 0 h 1401916"/>
                <a:gd name="connsiteX2" fmla="*/ 791314 w 793777"/>
                <a:gd name="connsiteY2" fmla="*/ 853626 h 1401916"/>
                <a:gd name="connsiteX3" fmla="*/ 0 w 793777"/>
                <a:gd name="connsiteY3" fmla="*/ 1401916 h 1401916"/>
                <a:gd name="connsiteX4" fmla="*/ 729 w 793777"/>
                <a:gd name="connsiteY4" fmla="*/ 403532 h 140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777" h="1401916">
                  <a:moveTo>
                    <a:pt x="729" y="403532"/>
                  </a:moveTo>
                  <a:lnTo>
                    <a:pt x="793081" y="0"/>
                  </a:lnTo>
                  <a:cubicBezTo>
                    <a:pt x="796060" y="349478"/>
                    <a:pt x="788335" y="504148"/>
                    <a:pt x="791314" y="853626"/>
                  </a:cubicBezTo>
                  <a:lnTo>
                    <a:pt x="0" y="1401916"/>
                  </a:lnTo>
                  <a:cubicBezTo>
                    <a:pt x="1986" y="923370"/>
                    <a:pt x="-1257" y="882078"/>
                    <a:pt x="729" y="4035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78200">
                    <a:shade val="30000"/>
                    <a:satMod val="115000"/>
                  </a:srgbClr>
                </a:gs>
                <a:gs pos="50000">
                  <a:srgbClr val="478200">
                    <a:shade val="67500"/>
                    <a:satMod val="115000"/>
                  </a:srgbClr>
                </a:gs>
                <a:gs pos="100000">
                  <a:srgbClr val="4782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7"/>
            <p:cNvSpPr/>
            <p:nvPr/>
          </p:nvSpPr>
          <p:spPr>
            <a:xfrm>
              <a:off x="5441495" y="1833927"/>
              <a:ext cx="1102618" cy="434143"/>
            </a:xfrm>
            <a:custGeom>
              <a:avLst/>
              <a:gdLst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5329 w 1705329"/>
                <a:gd name="connsiteY2" fmla="*/ 708409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2817 w 1705329"/>
                <a:gd name="connsiteY2" fmla="*/ 30647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0305 w 1705329"/>
                <a:gd name="connsiteY2" fmla="*/ 42705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665703"/>
                <a:gd name="connsiteX1" fmla="*/ 1705329 w 1705329"/>
                <a:gd name="connsiteY1" fmla="*/ 0 h 665703"/>
                <a:gd name="connsiteX2" fmla="*/ 1700305 w 1705329"/>
                <a:gd name="connsiteY2" fmla="*/ 427055 h 665703"/>
                <a:gd name="connsiteX3" fmla="*/ 1132952 w 1705329"/>
                <a:gd name="connsiteY3" fmla="*/ 665703 h 665703"/>
                <a:gd name="connsiteX4" fmla="*/ 0 w 1705329"/>
                <a:gd name="connsiteY4" fmla="*/ 0 h 665703"/>
                <a:gd name="connsiteX0" fmla="*/ 0 w 1697793"/>
                <a:gd name="connsiteY0" fmla="*/ 396910 h 665703"/>
                <a:gd name="connsiteX1" fmla="*/ 1697793 w 1697793"/>
                <a:gd name="connsiteY1" fmla="*/ 0 h 665703"/>
                <a:gd name="connsiteX2" fmla="*/ 1692769 w 1697793"/>
                <a:gd name="connsiteY2" fmla="*/ 427055 h 665703"/>
                <a:gd name="connsiteX3" fmla="*/ 1125416 w 1697793"/>
                <a:gd name="connsiteY3" fmla="*/ 665703 h 665703"/>
                <a:gd name="connsiteX4" fmla="*/ 0 w 1697793"/>
                <a:gd name="connsiteY4" fmla="*/ 396910 h 665703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378 w 1693147"/>
                <a:gd name="connsiteY0" fmla="*/ 216039 h 484832"/>
                <a:gd name="connsiteX1" fmla="*/ 0 w 1693147"/>
                <a:gd name="connsiteY1" fmla="*/ 0 h 484832"/>
                <a:gd name="connsiteX2" fmla="*/ 1693147 w 1693147"/>
                <a:gd name="connsiteY2" fmla="*/ 246184 h 484832"/>
                <a:gd name="connsiteX3" fmla="*/ 1125794 w 1693147"/>
                <a:gd name="connsiteY3" fmla="*/ 484832 h 484832"/>
                <a:gd name="connsiteX4" fmla="*/ 378 w 1693147"/>
                <a:gd name="connsiteY4" fmla="*/ 216039 h 484832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7793"/>
                <a:gd name="connsiteY0" fmla="*/ 110531 h 374300"/>
                <a:gd name="connsiteX1" fmla="*/ 584938 w 1697793"/>
                <a:gd name="connsiteY1" fmla="*/ 0 h 374300"/>
                <a:gd name="connsiteX2" fmla="*/ 1697793 w 1697793"/>
                <a:gd name="connsiteY2" fmla="*/ 135652 h 374300"/>
                <a:gd name="connsiteX3" fmla="*/ 1130440 w 1697793"/>
                <a:gd name="connsiteY3" fmla="*/ 374300 h 374300"/>
                <a:gd name="connsiteX4" fmla="*/ 0 w 1697793"/>
                <a:gd name="connsiteY4" fmla="*/ 110531 h 374300"/>
                <a:gd name="connsiteX0" fmla="*/ 0 w 1702817"/>
                <a:gd name="connsiteY0" fmla="*/ 102995 h 374300"/>
                <a:gd name="connsiteX1" fmla="*/ 589962 w 1702817"/>
                <a:gd name="connsiteY1" fmla="*/ 0 h 374300"/>
                <a:gd name="connsiteX2" fmla="*/ 1702817 w 1702817"/>
                <a:gd name="connsiteY2" fmla="*/ 135652 h 374300"/>
                <a:gd name="connsiteX3" fmla="*/ 1135464 w 1702817"/>
                <a:gd name="connsiteY3" fmla="*/ 374300 h 374300"/>
                <a:gd name="connsiteX4" fmla="*/ 0 w 1702817"/>
                <a:gd name="connsiteY4" fmla="*/ 102995 h 374300"/>
                <a:gd name="connsiteX0" fmla="*/ 0 w 1861843"/>
                <a:gd name="connsiteY0" fmla="*/ 102995 h 374300"/>
                <a:gd name="connsiteX1" fmla="*/ 589962 w 1861843"/>
                <a:gd name="connsiteY1" fmla="*/ 0 h 374300"/>
                <a:gd name="connsiteX2" fmla="*/ 1861843 w 1861843"/>
                <a:gd name="connsiteY2" fmla="*/ 20358 h 374300"/>
                <a:gd name="connsiteX3" fmla="*/ 1135464 w 1861843"/>
                <a:gd name="connsiteY3" fmla="*/ 374300 h 374300"/>
                <a:gd name="connsiteX4" fmla="*/ 0 w 1861843"/>
                <a:gd name="connsiteY4" fmla="*/ 102995 h 374300"/>
                <a:gd name="connsiteX0" fmla="*/ 0 w 1861843"/>
                <a:gd name="connsiteY0" fmla="*/ 230216 h 501521"/>
                <a:gd name="connsiteX1" fmla="*/ 1071016 w 1861843"/>
                <a:gd name="connsiteY1" fmla="*/ 0 h 501521"/>
                <a:gd name="connsiteX2" fmla="*/ 1861843 w 1861843"/>
                <a:gd name="connsiteY2" fmla="*/ 147579 h 501521"/>
                <a:gd name="connsiteX3" fmla="*/ 1135464 w 1861843"/>
                <a:gd name="connsiteY3" fmla="*/ 501521 h 501521"/>
                <a:gd name="connsiteX4" fmla="*/ 0 w 1861843"/>
                <a:gd name="connsiteY4" fmla="*/ 230216 h 501521"/>
                <a:gd name="connsiteX0" fmla="*/ 0 w 1623303"/>
                <a:gd name="connsiteY0" fmla="*/ 250095 h 501521"/>
                <a:gd name="connsiteX1" fmla="*/ 832476 w 1623303"/>
                <a:gd name="connsiteY1" fmla="*/ 0 h 501521"/>
                <a:gd name="connsiteX2" fmla="*/ 1623303 w 1623303"/>
                <a:gd name="connsiteY2" fmla="*/ 147579 h 501521"/>
                <a:gd name="connsiteX3" fmla="*/ 896924 w 1623303"/>
                <a:gd name="connsiteY3" fmla="*/ 501521 h 501521"/>
                <a:gd name="connsiteX4" fmla="*/ 0 w 1623303"/>
                <a:gd name="connsiteY4" fmla="*/ 250095 h 501521"/>
                <a:gd name="connsiteX0" fmla="*/ 0 w 1631255"/>
                <a:gd name="connsiteY0" fmla="*/ 277924 h 501521"/>
                <a:gd name="connsiteX1" fmla="*/ 840428 w 1631255"/>
                <a:gd name="connsiteY1" fmla="*/ 0 h 501521"/>
                <a:gd name="connsiteX2" fmla="*/ 1631255 w 1631255"/>
                <a:gd name="connsiteY2" fmla="*/ 147579 h 501521"/>
                <a:gd name="connsiteX3" fmla="*/ 904876 w 1631255"/>
                <a:gd name="connsiteY3" fmla="*/ 501521 h 501521"/>
                <a:gd name="connsiteX4" fmla="*/ 0 w 1631255"/>
                <a:gd name="connsiteY4" fmla="*/ 277924 h 501521"/>
                <a:gd name="connsiteX0" fmla="*/ 0 w 1631255"/>
                <a:gd name="connsiteY0" fmla="*/ 277924 h 553205"/>
                <a:gd name="connsiteX1" fmla="*/ 840428 w 1631255"/>
                <a:gd name="connsiteY1" fmla="*/ 0 h 553205"/>
                <a:gd name="connsiteX2" fmla="*/ 1631255 w 1631255"/>
                <a:gd name="connsiteY2" fmla="*/ 147579 h 553205"/>
                <a:gd name="connsiteX3" fmla="*/ 853193 w 1631255"/>
                <a:gd name="connsiteY3" fmla="*/ 553205 h 553205"/>
                <a:gd name="connsiteX4" fmla="*/ 0 w 1631255"/>
                <a:gd name="connsiteY4" fmla="*/ 277924 h 553205"/>
                <a:gd name="connsiteX0" fmla="*/ 0 w 1631255"/>
                <a:gd name="connsiteY0" fmla="*/ 277924 h 567492"/>
                <a:gd name="connsiteX1" fmla="*/ 840428 w 1631255"/>
                <a:gd name="connsiteY1" fmla="*/ 0 h 567492"/>
                <a:gd name="connsiteX2" fmla="*/ 1631255 w 1631255"/>
                <a:gd name="connsiteY2" fmla="*/ 147579 h 567492"/>
                <a:gd name="connsiteX3" fmla="*/ 865099 w 1631255"/>
                <a:gd name="connsiteY3" fmla="*/ 567492 h 567492"/>
                <a:gd name="connsiteX4" fmla="*/ 0 w 1631255"/>
                <a:gd name="connsiteY4" fmla="*/ 277924 h 567492"/>
                <a:gd name="connsiteX0" fmla="*/ 0 w 1650305"/>
                <a:gd name="connsiteY0" fmla="*/ 277924 h 567492"/>
                <a:gd name="connsiteX1" fmla="*/ 840428 w 1650305"/>
                <a:gd name="connsiteY1" fmla="*/ 0 h 567492"/>
                <a:gd name="connsiteX2" fmla="*/ 1650305 w 1650305"/>
                <a:gd name="connsiteY2" fmla="*/ 169010 h 567492"/>
                <a:gd name="connsiteX3" fmla="*/ 865099 w 1650305"/>
                <a:gd name="connsiteY3" fmla="*/ 567492 h 567492"/>
                <a:gd name="connsiteX4" fmla="*/ 0 w 1650305"/>
                <a:gd name="connsiteY4" fmla="*/ 277924 h 567492"/>
                <a:gd name="connsiteX0" fmla="*/ 0 w 1659830"/>
                <a:gd name="connsiteY0" fmla="*/ 277924 h 567492"/>
                <a:gd name="connsiteX1" fmla="*/ 840428 w 1659830"/>
                <a:gd name="connsiteY1" fmla="*/ 0 h 567492"/>
                <a:gd name="connsiteX2" fmla="*/ 1659830 w 1659830"/>
                <a:gd name="connsiteY2" fmla="*/ 166628 h 567492"/>
                <a:gd name="connsiteX3" fmla="*/ 865099 w 1659830"/>
                <a:gd name="connsiteY3" fmla="*/ 567492 h 567492"/>
                <a:gd name="connsiteX4" fmla="*/ 0 w 1659830"/>
                <a:gd name="connsiteY4" fmla="*/ 277924 h 567492"/>
                <a:gd name="connsiteX0" fmla="*/ 0 w 1631255"/>
                <a:gd name="connsiteY0" fmla="*/ 370793 h 567492"/>
                <a:gd name="connsiteX1" fmla="*/ 811853 w 1631255"/>
                <a:gd name="connsiteY1" fmla="*/ 0 h 567492"/>
                <a:gd name="connsiteX2" fmla="*/ 1631255 w 1631255"/>
                <a:gd name="connsiteY2" fmla="*/ 166628 h 567492"/>
                <a:gd name="connsiteX3" fmla="*/ 836524 w 1631255"/>
                <a:gd name="connsiteY3" fmla="*/ 567492 h 567492"/>
                <a:gd name="connsiteX4" fmla="*/ 0 w 1631255"/>
                <a:gd name="connsiteY4" fmla="*/ 370793 h 567492"/>
                <a:gd name="connsiteX0" fmla="*/ 0 w 1631255"/>
                <a:gd name="connsiteY0" fmla="*/ 370793 h 524629"/>
                <a:gd name="connsiteX1" fmla="*/ 811853 w 1631255"/>
                <a:gd name="connsiteY1" fmla="*/ 0 h 524629"/>
                <a:gd name="connsiteX2" fmla="*/ 1631255 w 1631255"/>
                <a:gd name="connsiteY2" fmla="*/ 166628 h 524629"/>
                <a:gd name="connsiteX3" fmla="*/ 815093 w 1631255"/>
                <a:gd name="connsiteY3" fmla="*/ 524629 h 524629"/>
                <a:gd name="connsiteX4" fmla="*/ 0 w 1631255"/>
                <a:gd name="connsiteY4" fmla="*/ 370793 h 524629"/>
                <a:gd name="connsiteX0" fmla="*/ 0 w 1631255"/>
                <a:gd name="connsiteY0" fmla="*/ 270781 h 424617"/>
                <a:gd name="connsiteX1" fmla="*/ 264166 w 1631255"/>
                <a:gd name="connsiteY1" fmla="*/ 0 h 424617"/>
                <a:gd name="connsiteX2" fmla="*/ 1631255 w 1631255"/>
                <a:gd name="connsiteY2" fmla="*/ 66616 h 424617"/>
                <a:gd name="connsiteX3" fmla="*/ 815093 w 1631255"/>
                <a:gd name="connsiteY3" fmla="*/ 424617 h 424617"/>
                <a:gd name="connsiteX4" fmla="*/ 0 w 1631255"/>
                <a:gd name="connsiteY4" fmla="*/ 270781 h 424617"/>
                <a:gd name="connsiteX0" fmla="*/ 0 w 828774"/>
                <a:gd name="connsiteY0" fmla="*/ 270781 h 424617"/>
                <a:gd name="connsiteX1" fmla="*/ 264166 w 828774"/>
                <a:gd name="connsiteY1" fmla="*/ 0 h 424617"/>
                <a:gd name="connsiteX2" fmla="*/ 828774 w 828774"/>
                <a:gd name="connsiteY2" fmla="*/ 173772 h 424617"/>
                <a:gd name="connsiteX3" fmla="*/ 815093 w 828774"/>
                <a:gd name="connsiteY3" fmla="*/ 424617 h 424617"/>
                <a:gd name="connsiteX4" fmla="*/ 0 w 828774"/>
                <a:gd name="connsiteY4" fmla="*/ 270781 h 424617"/>
                <a:gd name="connsiteX0" fmla="*/ 0 w 1102618"/>
                <a:gd name="connsiteY0" fmla="*/ 270781 h 424617"/>
                <a:gd name="connsiteX1" fmla="*/ 264166 w 1102618"/>
                <a:gd name="connsiteY1" fmla="*/ 0 h 424617"/>
                <a:gd name="connsiteX2" fmla="*/ 1102618 w 1102618"/>
                <a:gd name="connsiteY2" fmla="*/ 133291 h 424617"/>
                <a:gd name="connsiteX3" fmla="*/ 815093 w 1102618"/>
                <a:gd name="connsiteY3" fmla="*/ 424617 h 424617"/>
                <a:gd name="connsiteX4" fmla="*/ 0 w 1102618"/>
                <a:gd name="connsiteY4" fmla="*/ 270781 h 424617"/>
                <a:gd name="connsiteX0" fmla="*/ 0 w 1102618"/>
                <a:gd name="connsiteY0" fmla="*/ 270781 h 434142"/>
                <a:gd name="connsiteX1" fmla="*/ 264166 w 1102618"/>
                <a:gd name="connsiteY1" fmla="*/ 0 h 434142"/>
                <a:gd name="connsiteX2" fmla="*/ 1102618 w 1102618"/>
                <a:gd name="connsiteY2" fmla="*/ 133291 h 434142"/>
                <a:gd name="connsiteX3" fmla="*/ 807949 w 1102618"/>
                <a:gd name="connsiteY3" fmla="*/ 434142 h 434142"/>
                <a:gd name="connsiteX4" fmla="*/ 0 w 1102618"/>
                <a:gd name="connsiteY4" fmla="*/ 270781 h 434142"/>
                <a:gd name="connsiteX0" fmla="*/ 0 w 1102618"/>
                <a:gd name="connsiteY0" fmla="*/ 270781 h 429380"/>
                <a:gd name="connsiteX1" fmla="*/ 264166 w 1102618"/>
                <a:gd name="connsiteY1" fmla="*/ 0 h 429380"/>
                <a:gd name="connsiteX2" fmla="*/ 1102618 w 1102618"/>
                <a:gd name="connsiteY2" fmla="*/ 133291 h 429380"/>
                <a:gd name="connsiteX3" fmla="*/ 822237 w 1102618"/>
                <a:gd name="connsiteY3" fmla="*/ 429380 h 429380"/>
                <a:gd name="connsiteX4" fmla="*/ 0 w 1102618"/>
                <a:gd name="connsiteY4" fmla="*/ 270781 h 429380"/>
                <a:gd name="connsiteX0" fmla="*/ 0 w 1102618"/>
                <a:gd name="connsiteY0" fmla="*/ 270781 h 434143"/>
                <a:gd name="connsiteX1" fmla="*/ 264166 w 1102618"/>
                <a:gd name="connsiteY1" fmla="*/ 0 h 434143"/>
                <a:gd name="connsiteX2" fmla="*/ 1102618 w 1102618"/>
                <a:gd name="connsiteY2" fmla="*/ 133291 h 434143"/>
                <a:gd name="connsiteX3" fmla="*/ 819856 w 1102618"/>
                <a:gd name="connsiteY3" fmla="*/ 434143 h 434143"/>
                <a:gd name="connsiteX4" fmla="*/ 0 w 1102618"/>
                <a:gd name="connsiteY4" fmla="*/ 270781 h 43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618" h="434143">
                  <a:moveTo>
                    <a:pt x="0" y="270781"/>
                  </a:moveTo>
                  <a:lnTo>
                    <a:pt x="264166" y="0"/>
                  </a:lnTo>
                  <a:lnTo>
                    <a:pt x="1102618" y="133291"/>
                  </a:lnTo>
                  <a:lnTo>
                    <a:pt x="819856" y="434143"/>
                  </a:lnTo>
                  <a:lnTo>
                    <a:pt x="0" y="2707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7B00">
                    <a:shade val="30000"/>
                    <a:satMod val="115000"/>
                  </a:srgbClr>
                </a:gs>
                <a:gs pos="50000">
                  <a:srgbClr val="417B00">
                    <a:shade val="67500"/>
                    <a:satMod val="115000"/>
                  </a:srgbClr>
                </a:gs>
                <a:gs pos="100000">
                  <a:srgbClr val="417B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0166" y="2258939"/>
              <a:ext cx="1355030" cy="484149"/>
            </a:xfrm>
            <a:custGeom>
              <a:avLst/>
              <a:gdLst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5329 w 1705329"/>
                <a:gd name="connsiteY2" fmla="*/ 708409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2817 w 1705329"/>
                <a:gd name="connsiteY2" fmla="*/ 30647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0305 w 1705329"/>
                <a:gd name="connsiteY2" fmla="*/ 42705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665703"/>
                <a:gd name="connsiteX1" fmla="*/ 1705329 w 1705329"/>
                <a:gd name="connsiteY1" fmla="*/ 0 h 665703"/>
                <a:gd name="connsiteX2" fmla="*/ 1700305 w 1705329"/>
                <a:gd name="connsiteY2" fmla="*/ 427055 h 665703"/>
                <a:gd name="connsiteX3" fmla="*/ 1132952 w 1705329"/>
                <a:gd name="connsiteY3" fmla="*/ 665703 h 665703"/>
                <a:gd name="connsiteX4" fmla="*/ 0 w 1705329"/>
                <a:gd name="connsiteY4" fmla="*/ 0 h 665703"/>
                <a:gd name="connsiteX0" fmla="*/ 0 w 1697793"/>
                <a:gd name="connsiteY0" fmla="*/ 396910 h 665703"/>
                <a:gd name="connsiteX1" fmla="*/ 1697793 w 1697793"/>
                <a:gd name="connsiteY1" fmla="*/ 0 h 665703"/>
                <a:gd name="connsiteX2" fmla="*/ 1692769 w 1697793"/>
                <a:gd name="connsiteY2" fmla="*/ 427055 h 665703"/>
                <a:gd name="connsiteX3" fmla="*/ 1125416 w 1697793"/>
                <a:gd name="connsiteY3" fmla="*/ 665703 h 665703"/>
                <a:gd name="connsiteX4" fmla="*/ 0 w 1697793"/>
                <a:gd name="connsiteY4" fmla="*/ 396910 h 665703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378 w 1693147"/>
                <a:gd name="connsiteY0" fmla="*/ 216039 h 484832"/>
                <a:gd name="connsiteX1" fmla="*/ 0 w 1693147"/>
                <a:gd name="connsiteY1" fmla="*/ 0 h 484832"/>
                <a:gd name="connsiteX2" fmla="*/ 1693147 w 1693147"/>
                <a:gd name="connsiteY2" fmla="*/ 246184 h 484832"/>
                <a:gd name="connsiteX3" fmla="*/ 1125794 w 1693147"/>
                <a:gd name="connsiteY3" fmla="*/ 484832 h 484832"/>
                <a:gd name="connsiteX4" fmla="*/ 378 w 1693147"/>
                <a:gd name="connsiteY4" fmla="*/ 216039 h 484832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7793"/>
                <a:gd name="connsiteY0" fmla="*/ 110531 h 374300"/>
                <a:gd name="connsiteX1" fmla="*/ 584938 w 1697793"/>
                <a:gd name="connsiteY1" fmla="*/ 0 h 374300"/>
                <a:gd name="connsiteX2" fmla="*/ 1697793 w 1697793"/>
                <a:gd name="connsiteY2" fmla="*/ 135652 h 374300"/>
                <a:gd name="connsiteX3" fmla="*/ 1130440 w 1697793"/>
                <a:gd name="connsiteY3" fmla="*/ 374300 h 374300"/>
                <a:gd name="connsiteX4" fmla="*/ 0 w 1697793"/>
                <a:gd name="connsiteY4" fmla="*/ 110531 h 374300"/>
                <a:gd name="connsiteX0" fmla="*/ 0 w 1702817"/>
                <a:gd name="connsiteY0" fmla="*/ 102995 h 374300"/>
                <a:gd name="connsiteX1" fmla="*/ 589962 w 1702817"/>
                <a:gd name="connsiteY1" fmla="*/ 0 h 374300"/>
                <a:gd name="connsiteX2" fmla="*/ 1702817 w 1702817"/>
                <a:gd name="connsiteY2" fmla="*/ 135652 h 374300"/>
                <a:gd name="connsiteX3" fmla="*/ 1135464 w 1702817"/>
                <a:gd name="connsiteY3" fmla="*/ 374300 h 374300"/>
                <a:gd name="connsiteX4" fmla="*/ 0 w 1702817"/>
                <a:gd name="connsiteY4" fmla="*/ 102995 h 374300"/>
                <a:gd name="connsiteX0" fmla="*/ 0 w 1861843"/>
                <a:gd name="connsiteY0" fmla="*/ 102995 h 374300"/>
                <a:gd name="connsiteX1" fmla="*/ 589962 w 1861843"/>
                <a:gd name="connsiteY1" fmla="*/ 0 h 374300"/>
                <a:gd name="connsiteX2" fmla="*/ 1861843 w 1861843"/>
                <a:gd name="connsiteY2" fmla="*/ 20358 h 374300"/>
                <a:gd name="connsiteX3" fmla="*/ 1135464 w 1861843"/>
                <a:gd name="connsiteY3" fmla="*/ 374300 h 374300"/>
                <a:gd name="connsiteX4" fmla="*/ 0 w 1861843"/>
                <a:gd name="connsiteY4" fmla="*/ 102995 h 374300"/>
                <a:gd name="connsiteX0" fmla="*/ 0 w 1861843"/>
                <a:gd name="connsiteY0" fmla="*/ 230216 h 501521"/>
                <a:gd name="connsiteX1" fmla="*/ 1071016 w 1861843"/>
                <a:gd name="connsiteY1" fmla="*/ 0 h 501521"/>
                <a:gd name="connsiteX2" fmla="*/ 1861843 w 1861843"/>
                <a:gd name="connsiteY2" fmla="*/ 147579 h 501521"/>
                <a:gd name="connsiteX3" fmla="*/ 1135464 w 1861843"/>
                <a:gd name="connsiteY3" fmla="*/ 501521 h 501521"/>
                <a:gd name="connsiteX4" fmla="*/ 0 w 1861843"/>
                <a:gd name="connsiteY4" fmla="*/ 230216 h 501521"/>
                <a:gd name="connsiteX0" fmla="*/ 0 w 1623303"/>
                <a:gd name="connsiteY0" fmla="*/ 250095 h 501521"/>
                <a:gd name="connsiteX1" fmla="*/ 832476 w 1623303"/>
                <a:gd name="connsiteY1" fmla="*/ 0 h 501521"/>
                <a:gd name="connsiteX2" fmla="*/ 1623303 w 1623303"/>
                <a:gd name="connsiteY2" fmla="*/ 147579 h 501521"/>
                <a:gd name="connsiteX3" fmla="*/ 896924 w 1623303"/>
                <a:gd name="connsiteY3" fmla="*/ 501521 h 501521"/>
                <a:gd name="connsiteX4" fmla="*/ 0 w 1623303"/>
                <a:gd name="connsiteY4" fmla="*/ 250095 h 501521"/>
                <a:gd name="connsiteX0" fmla="*/ 0 w 1631255"/>
                <a:gd name="connsiteY0" fmla="*/ 277924 h 501521"/>
                <a:gd name="connsiteX1" fmla="*/ 840428 w 1631255"/>
                <a:gd name="connsiteY1" fmla="*/ 0 h 501521"/>
                <a:gd name="connsiteX2" fmla="*/ 1631255 w 1631255"/>
                <a:gd name="connsiteY2" fmla="*/ 147579 h 501521"/>
                <a:gd name="connsiteX3" fmla="*/ 904876 w 1631255"/>
                <a:gd name="connsiteY3" fmla="*/ 501521 h 501521"/>
                <a:gd name="connsiteX4" fmla="*/ 0 w 1631255"/>
                <a:gd name="connsiteY4" fmla="*/ 277924 h 501521"/>
                <a:gd name="connsiteX0" fmla="*/ 0 w 1631255"/>
                <a:gd name="connsiteY0" fmla="*/ 277924 h 553205"/>
                <a:gd name="connsiteX1" fmla="*/ 840428 w 1631255"/>
                <a:gd name="connsiteY1" fmla="*/ 0 h 553205"/>
                <a:gd name="connsiteX2" fmla="*/ 1631255 w 1631255"/>
                <a:gd name="connsiteY2" fmla="*/ 147579 h 553205"/>
                <a:gd name="connsiteX3" fmla="*/ 853193 w 1631255"/>
                <a:gd name="connsiteY3" fmla="*/ 553205 h 553205"/>
                <a:gd name="connsiteX4" fmla="*/ 0 w 1631255"/>
                <a:gd name="connsiteY4" fmla="*/ 277924 h 553205"/>
                <a:gd name="connsiteX0" fmla="*/ 0 w 1631255"/>
                <a:gd name="connsiteY0" fmla="*/ 277924 h 567492"/>
                <a:gd name="connsiteX1" fmla="*/ 840428 w 1631255"/>
                <a:gd name="connsiteY1" fmla="*/ 0 h 567492"/>
                <a:gd name="connsiteX2" fmla="*/ 1631255 w 1631255"/>
                <a:gd name="connsiteY2" fmla="*/ 147579 h 567492"/>
                <a:gd name="connsiteX3" fmla="*/ 865099 w 1631255"/>
                <a:gd name="connsiteY3" fmla="*/ 567492 h 567492"/>
                <a:gd name="connsiteX4" fmla="*/ 0 w 1631255"/>
                <a:gd name="connsiteY4" fmla="*/ 277924 h 567492"/>
                <a:gd name="connsiteX0" fmla="*/ 0 w 1650305"/>
                <a:gd name="connsiteY0" fmla="*/ 277924 h 567492"/>
                <a:gd name="connsiteX1" fmla="*/ 840428 w 1650305"/>
                <a:gd name="connsiteY1" fmla="*/ 0 h 567492"/>
                <a:gd name="connsiteX2" fmla="*/ 1650305 w 1650305"/>
                <a:gd name="connsiteY2" fmla="*/ 169010 h 567492"/>
                <a:gd name="connsiteX3" fmla="*/ 865099 w 1650305"/>
                <a:gd name="connsiteY3" fmla="*/ 567492 h 567492"/>
                <a:gd name="connsiteX4" fmla="*/ 0 w 1650305"/>
                <a:gd name="connsiteY4" fmla="*/ 277924 h 567492"/>
                <a:gd name="connsiteX0" fmla="*/ 0 w 1659830"/>
                <a:gd name="connsiteY0" fmla="*/ 277924 h 567492"/>
                <a:gd name="connsiteX1" fmla="*/ 840428 w 1659830"/>
                <a:gd name="connsiteY1" fmla="*/ 0 h 567492"/>
                <a:gd name="connsiteX2" fmla="*/ 1659830 w 1659830"/>
                <a:gd name="connsiteY2" fmla="*/ 166628 h 567492"/>
                <a:gd name="connsiteX3" fmla="*/ 865099 w 1659830"/>
                <a:gd name="connsiteY3" fmla="*/ 567492 h 567492"/>
                <a:gd name="connsiteX4" fmla="*/ 0 w 1659830"/>
                <a:gd name="connsiteY4" fmla="*/ 277924 h 567492"/>
                <a:gd name="connsiteX0" fmla="*/ 0 w 1659830"/>
                <a:gd name="connsiteY0" fmla="*/ 385081 h 674649"/>
                <a:gd name="connsiteX1" fmla="*/ 821378 w 1659830"/>
                <a:gd name="connsiteY1" fmla="*/ 0 h 674649"/>
                <a:gd name="connsiteX2" fmla="*/ 1659830 w 1659830"/>
                <a:gd name="connsiteY2" fmla="*/ 273785 h 674649"/>
                <a:gd name="connsiteX3" fmla="*/ 865099 w 1659830"/>
                <a:gd name="connsiteY3" fmla="*/ 674649 h 674649"/>
                <a:gd name="connsiteX4" fmla="*/ 0 w 1659830"/>
                <a:gd name="connsiteY4" fmla="*/ 385081 h 674649"/>
                <a:gd name="connsiteX0" fmla="*/ 0 w 1631255"/>
                <a:gd name="connsiteY0" fmla="*/ 394606 h 674649"/>
                <a:gd name="connsiteX1" fmla="*/ 792803 w 1631255"/>
                <a:gd name="connsiteY1" fmla="*/ 0 h 674649"/>
                <a:gd name="connsiteX2" fmla="*/ 1631255 w 1631255"/>
                <a:gd name="connsiteY2" fmla="*/ 273785 h 674649"/>
                <a:gd name="connsiteX3" fmla="*/ 836524 w 1631255"/>
                <a:gd name="connsiteY3" fmla="*/ 674649 h 674649"/>
                <a:gd name="connsiteX4" fmla="*/ 0 w 1631255"/>
                <a:gd name="connsiteY4" fmla="*/ 394606 h 674649"/>
                <a:gd name="connsiteX0" fmla="*/ 0 w 1631255"/>
                <a:gd name="connsiteY0" fmla="*/ 394606 h 398424"/>
                <a:gd name="connsiteX1" fmla="*/ 792803 w 1631255"/>
                <a:gd name="connsiteY1" fmla="*/ 0 h 398424"/>
                <a:gd name="connsiteX2" fmla="*/ 1631255 w 1631255"/>
                <a:gd name="connsiteY2" fmla="*/ 273785 h 398424"/>
                <a:gd name="connsiteX3" fmla="*/ 696030 w 1631255"/>
                <a:gd name="connsiteY3" fmla="*/ 398424 h 398424"/>
                <a:gd name="connsiteX4" fmla="*/ 0 w 1631255"/>
                <a:gd name="connsiteY4" fmla="*/ 394606 h 398424"/>
                <a:gd name="connsiteX0" fmla="*/ 0 w 1631255"/>
                <a:gd name="connsiteY0" fmla="*/ 394606 h 474624"/>
                <a:gd name="connsiteX1" fmla="*/ 792803 w 1631255"/>
                <a:gd name="connsiteY1" fmla="*/ 0 h 474624"/>
                <a:gd name="connsiteX2" fmla="*/ 1631255 w 1631255"/>
                <a:gd name="connsiteY2" fmla="*/ 273785 h 474624"/>
                <a:gd name="connsiteX3" fmla="*/ 569824 w 1631255"/>
                <a:gd name="connsiteY3" fmla="*/ 474624 h 474624"/>
                <a:gd name="connsiteX4" fmla="*/ 0 w 1631255"/>
                <a:gd name="connsiteY4" fmla="*/ 394606 h 474624"/>
                <a:gd name="connsiteX0" fmla="*/ 0 w 1355030"/>
                <a:gd name="connsiteY0" fmla="*/ 394606 h 474624"/>
                <a:gd name="connsiteX1" fmla="*/ 792803 w 1355030"/>
                <a:gd name="connsiteY1" fmla="*/ 0 h 474624"/>
                <a:gd name="connsiteX2" fmla="*/ 1355030 w 1355030"/>
                <a:gd name="connsiteY2" fmla="*/ 64235 h 474624"/>
                <a:gd name="connsiteX3" fmla="*/ 569824 w 1355030"/>
                <a:gd name="connsiteY3" fmla="*/ 474624 h 474624"/>
                <a:gd name="connsiteX4" fmla="*/ 0 w 1355030"/>
                <a:gd name="connsiteY4" fmla="*/ 394606 h 474624"/>
                <a:gd name="connsiteX0" fmla="*/ 0 w 1355030"/>
                <a:gd name="connsiteY0" fmla="*/ 404131 h 484149"/>
                <a:gd name="connsiteX1" fmla="*/ 792803 w 1355030"/>
                <a:gd name="connsiteY1" fmla="*/ 0 h 484149"/>
                <a:gd name="connsiteX2" fmla="*/ 1355030 w 1355030"/>
                <a:gd name="connsiteY2" fmla="*/ 73760 h 484149"/>
                <a:gd name="connsiteX3" fmla="*/ 569824 w 1355030"/>
                <a:gd name="connsiteY3" fmla="*/ 484149 h 484149"/>
                <a:gd name="connsiteX4" fmla="*/ 0 w 1355030"/>
                <a:gd name="connsiteY4" fmla="*/ 404131 h 48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030" h="484149">
                  <a:moveTo>
                    <a:pt x="0" y="404131"/>
                  </a:moveTo>
                  <a:lnTo>
                    <a:pt x="792803" y="0"/>
                  </a:lnTo>
                  <a:lnTo>
                    <a:pt x="1355030" y="73760"/>
                  </a:lnTo>
                  <a:lnTo>
                    <a:pt x="569824" y="484149"/>
                  </a:lnTo>
                  <a:lnTo>
                    <a:pt x="0" y="40413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7B00">
                    <a:shade val="30000"/>
                    <a:satMod val="115000"/>
                  </a:srgbClr>
                </a:gs>
                <a:gs pos="50000">
                  <a:srgbClr val="417B00">
                    <a:shade val="67500"/>
                    <a:satMod val="115000"/>
                  </a:srgbClr>
                </a:gs>
                <a:gs pos="100000">
                  <a:srgbClr val="417B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7"/>
            <p:cNvSpPr/>
            <p:nvPr/>
          </p:nvSpPr>
          <p:spPr>
            <a:xfrm>
              <a:off x="4243373" y="1774520"/>
              <a:ext cx="1214537" cy="603211"/>
            </a:xfrm>
            <a:custGeom>
              <a:avLst/>
              <a:gdLst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5329 w 1705329"/>
                <a:gd name="connsiteY2" fmla="*/ 708409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2817 w 1705329"/>
                <a:gd name="connsiteY2" fmla="*/ 30647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0305 w 1705329"/>
                <a:gd name="connsiteY2" fmla="*/ 42705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665703"/>
                <a:gd name="connsiteX1" fmla="*/ 1705329 w 1705329"/>
                <a:gd name="connsiteY1" fmla="*/ 0 h 665703"/>
                <a:gd name="connsiteX2" fmla="*/ 1700305 w 1705329"/>
                <a:gd name="connsiteY2" fmla="*/ 427055 h 665703"/>
                <a:gd name="connsiteX3" fmla="*/ 1132952 w 1705329"/>
                <a:gd name="connsiteY3" fmla="*/ 665703 h 665703"/>
                <a:gd name="connsiteX4" fmla="*/ 0 w 1705329"/>
                <a:gd name="connsiteY4" fmla="*/ 0 h 665703"/>
                <a:gd name="connsiteX0" fmla="*/ 0 w 1697793"/>
                <a:gd name="connsiteY0" fmla="*/ 396910 h 665703"/>
                <a:gd name="connsiteX1" fmla="*/ 1697793 w 1697793"/>
                <a:gd name="connsiteY1" fmla="*/ 0 h 665703"/>
                <a:gd name="connsiteX2" fmla="*/ 1692769 w 1697793"/>
                <a:gd name="connsiteY2" fmla="*/ 427055 h 665703"/>
                <a:gd name="connsiteX3" fmla="*/ 1125416 w 1697793"/>
                <a:gd name="connsiteY3" fmla="*/ 665703 h 665703"/>
                <a:gd name="connsiteX4" fmla="*/ 0 w 1697793"/>
                <a:gd name="connsiteY4" fmla="*/ 396910 h 665703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378 w 1693147"/>
                <a:gd name="connsiteY0" fmla="*/ 216039 h 484832"/>
                <a:gd name="connsiteX1" fmla="*/ 0 w 1693147"/>
                <a:gd name="connsiteY1" fmla="*/ 0 h 484832"/>
                <a:gd name="connsiteX2" fmla="*/ 1693147 w 1693147"/>
                <a:gd name="connsiteY2" fmla="*/ 246184 h 484832"/>
                <a:gd name="connsiteX3" fmla="*/ 1125794 w 1693147"/>
                <a:gd name="connsiteY3" fmla="*/ 484832 h 484832"/>
                <a:gd name="connsiteX4" fmla="*/ 378 w 1693147"/>
                <a:gd name="connsiteY4" fmla="*/ 216039 h 484832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7793"/>
                <a:gd name="connsiteY0" fmla="*/ 110531 h 374300"/>
                <a:gd name="connsiteX1" fmla="*/ 584938 w 1697793"/>
                <a:gd name="connsiteY1" fmla="*/ 0 h 374300"/>
                <a:gd name="connsiteX2" fmla="*/ 1697793 w 1697793"/>
                <a:gd name="connsiteY2" fmla="*/ 135652 h 374300"/>
                <a:gd name="connsiteX3" fmla="*/ 1130440 w 1697793"/>
                <a:gd name="connsiteY3" fmla="*/ 374300 h 374300"/>
                <a:gd name="connsiteX4" fmla="*/ 0 w 1697793"/>
                <a:gd name="connsiteY4" fmla="*/ 110531 h 374300"/>
                <a:gd name="connsiteX0" fmla="*/ 0 w 1702817"/>
                <a:gd name="connsiteY0" fmla="*/ 102995 h 374300"/>
                <a:gd name="connsiteX1" fmla="*/ 589962 w 1702817"/>
                <a:gd name="connsiteY1" fmla="*/ 0 h 374300"/>
                <a:gd name="connsiteX2" fmla="*/ 1702817 w 1702817"/>
                <a:gd name="connsiteY2" fmla="*/ 135652 h 374300"/>
                <a:gd name="connsiteX3" fmla="*/ 1135464 w 1702817"/>
                <a:gd name="connsiteY3" fmla="*/ 374300 h 374300"/>
                <a:gd name="connsiteX4" fmla="*/ 0 w 1702817"/>
                <a:gd name="connsiteY4" fmla="*/ 102995 h 374300"/>
                <a:gd name="connsiteX0" fmla="*/ 0 w 1861843"/>
                <a:gd name="connsiteY0" fmla="*/ 102995 h 374300"/>
                <a:gd name="connsiteX1" fmla="*/ 589962 w 1861843"/>
                <a:gd name="connsiteY1" fmla="*/ 0 h 374300"/>
                <a:gd name="connsiteX2" fmla="*/ 1861843 w 1861843"/>
                <a:gd name="connsiteY2" fmla="*/ 20358 h 374300"/>
                <a:gd name="connsiteX3" fmla="*/ 1135464 w 1861843"/>
                <a:gd name="connsiteY3" fmla="*/ 374300 h 374300"/>
                <a:gd name="connsiteX4" fmla="*/ 0 w 1861843"/>
                <a:gd name="connsiteY4" fmla="*/ 102995 h 374300"/>
                <a:gd name="connsiteX0" fmla="*/ 0 w 1861843"/>
                <a:gd name="connsiteY0" fmla="*/ 230216 h 501521"/>
                <a:gd name="connsiteX1" fmla="*/ 1071016 w 1861843"/>
                <a:gd name="connsiteY1" fmla="*/ 0 h 501521"/>
                <a:gd name="connsiteX2" fmla="*/ 1861843 w 1861843"/>
                <a:gd name="connsiteY2" fmla="*/ 147579 h 501521"/>
                <a:gd name="connsiteX3" fmla="*/ 1135464 w 1861843"/>
                <a:gd name="connsiteY3" fmla="*/ 501521 h 501521"/>
                <a:gd name="connsiteX4" fmla="*/ 0 w 1861843"/>
                <a:gd name="connsiteY4" fmla="*/ 230216 h 501521"/>
                <a:gd name="connsiteX0" fmla="*/ 0 w 1623303"/>
                <a:gd name="connsiteY0" fmla="*/ 250095 h 501521"/>
                <a:gd name="connsiteX1" fmla="*/ 832476 w 1623303"/>
                <a:gd name="connsiteY1" fmla="*/ 0 h 501521"/>
                <a:gd name="connsiteX2" fmla="*/ 1623303 w 1623303"/>
                <a:gd name="connsiteY2" fmla="*/ 147579 h 501521"/>
                <a:gd name="connsiteX3" fmla="*/ 896924 w 1623303"/>
                <a:gd name="connsiteY3" fmla="*/ 501521 h 501521"/>
                <a:gd name="connsiteX4" fmla="*/ 0 w 1623303"/>
                <a:gd name="connsiteY4" fmla="*/ 250095 h 501521"/>
                <a:gd name="connsiteX0" fmla="*/ 0 w 1631255"/>
                <a:gd name="connsiteY0" fmla="*/ 277924 h 501521"/>
                <a:gd name="connsiteX1" fmla="*/ 840428 w 1631255"/>
                <a:gd name="connsiteY1" fmla="*/ 0 h 501521"/>
                <a:gd name="connsiteX2" fmla="*/ 1631255 w 1631255"/>
                <a:gd name="connsiteY2" fmla="*/ 147579 h 501521"/>
                <a:gd name="connsiteX3" fmla="*/ 904876 w 1631255"/>
                <a:gd name="connsiteY3" fmla="*/ 501521 h 501521"/>
                <a:gd name="connsiteX4" fmla="*/ 0 w 1631255"/>
                <a:gd name="connsiteY4" fmla="*/ 277924 h 501521"/>
                <a:gd name="connsiteX0" fmla="*/ 0 w 1631255"/>
                <a:gd name="connsiteY0" fmla="*/ 277924 h 553205"/>
                <a:gd name="connsiteX1" fmla="*/ 840428 w 1631255"/>
                <a:gd name="connsiteY1" fmla="*/ 0 h 553205"/>
                <a:gd name="connsiteX2" fmla="*/ 1631255 w 1631255"/>
                <a:gd name="connsiteY2" fmla="*/ 147579 h 553205"/>
                <a:gd name="connsiteX3" fmla="*/ 853193 w 1631255"/>
                <a:gd name="connsiteY3" fmla="*/ 553205 h 553205"/>
                <a:gd name="connsiteX4" fmla="*/ 0 w 1631255"/>
                <a:gd name="connsiteY4" fmla="*/ 277924 h 553205"/>
                <a:gd name="connsiteX0" fmla="*/ 0 w 1631255"/>
                <a:gd name="connsiteY0" fmla="*/ 277924 h 567492"/>
                <a:gd name="connsiteX1" fmla="*/ 840428 w 1631255"/>
                <a:gd name="connsiteY1" fmla="*/ 0 h 567492"/>
                <a:gd name="connsiteX2" fmla="*/ 1631255 w 1631255"/>
                <a:gd name="connsiteY2" fmla="*/ 147579 h 567492"/>
                <a:gd name="connsiteX3" fmla="*/ 865099 w 1631255"/>
                <a:gd name="connsiteY3" fmla="*/ 567492 h 567492"/>
                <a:gd name="connsiteX4" fmla="*/ 0 w 1631255"/>
                <a:gd name="connsiteY4" fmla="*/ 277924 h 567492"/>
                <a:gd name="connsiteX0" fmla="*/ 0 w 1650305"/>
                <a:gd name="connsiteY0" fmla="*/ 277924 h 567492"/>
                <a:gd name="connsiteX1" fmla="*/ 840428 w 1650305"/>
                <a:gd name="connsiteY1" fmla="*/ 0 h 567492"/>
                <a:gd name="connsiteX2" fmla="*/ 1650305 w 1650305"/>
                <a:gd name="connsiteY2" fmla="*/ 169010 h 567492"/>
                <a:gd name="connsiteX3" fmla="*/ 865099 w 1650305"/>
                <a:gd name="connsiteY3" fmla="*/ 567492 h 567492"/>
                <a:gd name="connsiteX4" fmla="*/ 0 w 1650305"/>
                <a:gd name="connsiteY4" fmla="*/ 277924 h 567492"/>
                <a:gd name="connsiteX0" fmla="*/ 0 w 1659830"/>
                <a:gd name="connsiteY0" fmla="*/ 277924 h 567492"/>
                <a:gd name="connsiteX1" fmla="*/ 840428 w 1659830"/>
                <a:gd name="connsiteY1" fmla="*/ 0 h 567492"/>
                <a:gd name="connsiteX2" fmla="*/ 1659830 w 1659830"/>
                <a:gd name="connsiteY2" fmla="*/ 166628 h 567492"/>
                <a:gd name="connsiteX3" fmla="*/ 865099 w 1659830"/>
                <a:gd name="connsiteY3" fmla="*/ 567492 h 567492"/>
                <a:gd name="connsiteX4" fmla="*/ 0 w 1659830"/>
                <a:gd name="connsiteY4" fmla="*/ 277924 h 567492"/>
                <a:gd name="connsiteX0" fmla="*/ 0 w 1659830"/>
                <a:gd name="connsiteY0" fmla="*/ 818468 h 1108036"/>
                <a:gd name="connsiteX1" fmla="*/ 1409547 w 1659830"/>
                <a:gd name="connsiteY1" fmla="*/ 0 h 1108036"/>
                <a:gd name="connsiteX2" fmla="*/ 1659830 w 1659830"/>
                <a:gd name="connsiteY2" fmla="*/ 707172 h 1108036"/>
                <a:gd name="connsiteX3" fmla="*/ 865099 w 1659830"/>
                <a:gd name="connsiteY3" fmla="*/ 1108036 h 1108036"/>
                <a:gd name="connsiteX4" fmla="*/ 0 w 1659830"/>
                <a:gd name="connsiteY4" fmla="*/ 818468 h 1108036"/>
                <a:gd name="connsiteX0" fmla="*/ 0 w 1726505"/>
                <a:gd name="connsiteY0" fmla="*/ 818468 h 1108036"/>
                <a:gd name="connsiteX1" fmla="*/ 1409547 w 1726505"/>
                <a:gd name="connsiteY1" fmla="*/ 0 h 1108036"/>
                <a:gd name="connsiteX2" fmla="*/ 1726505 w 1726505"/>
                <a:gd name="connsiteY2" fmla="*/ 328553 h 1108036"/>
                <a:gd name="connsiteX3" fmla="*/ 865099 w 1726505"/>
                <a:gd name="connsiteY3" fmla="*/ 1108036 h 1108036"/>
                <a:gd name="connsiteX4" fmla="*/ 0 w 1726505"/>
                <a:gd name="connsiteY4" fmla="*/ 818468 h 1108036"/>
                <a:gd name="connsiteX0" fmla="*/ 0 w 1197868"/>
                <a:gd name="connsiteY0" fmla="*/ 225537 h 1108036"/>
                <a:gd name="connsiteX1" fmla="*/ 880910 w 1197868"/>
                <a:gd name="connsiteY1" fmla="*/ 0 h 1108036"/>
                <a:gd name="connsiteX2" fmla="*/ 1197868 w 1197868"/>
                <a:gd name="connsiteY2" fmla="*/ 328553 h 1108036"/>
                <a:gd name="connsiteX3" fmla="*/ 336462 w 1197868"/>
                <a:gd name="connsiteY3" fmla="*/ 1108036 h 1108036"/>
                <a:gd name="connsiteX4" fmla="*/ 0 w 1197868"/>
                <a:gd name="connsiteY4" fmla="*/ 225537 h 1108036"/>
                <a:gd name="connsiteX0" fmla="*/ 0 w 1197868"/>
                <a:gd name="connsiteY0" fmla="*/ 225537 h 550823"/>
                <a:gd name="connsiteX1" fmla="*/ 880910 w 1197868"/>
                <a:gd name="connsiteY1" fmla="*/ 0 h 550823"/>
                <a:gd name="connsiteX2" fmla="*/ 1197868 w 1197868"/>
                <a:gd name="connsiteY2" fmla="*/ 328553 h 550823"/>
                <a:gd name="connsiteX3" fmla="*/ 503150 w 1197868"/>
                <a:gd name="connsiteY3" fmla="*/ 550823 h 550823"/>
                <a:gd name="connsiteX4" fmla="*/ 0 w 1197868"/>
                <a:gd name="connsiteY4" fmla="*/ 225537 h 550823"/>
                <a:gd name="connsiteX0" fmla="*/ 0 w 1197868"/>
                <a:gd name="connsiteY0" fmla="*/ 225537 h 603211"/>
                <a:gd name="connsiteX1" fmla="*/ 880910 w 1197868"/>
                <a:gd name="connsiteY1" fmla="*/ 0 h 603211"/>
                <a:gd name="connsiteX2" fmla="*/ 1197868 w 1197868"/>
                <a:gd name="connsiteY2" fmla="*/ 328553 h 603211"/>
                <a:gd name="connsiteX3" fmla="*/ 341225 w 1197868"/>
                <a:gd name="connsiteY3" fmla="*/ 603211 h 603211"/>
                <a:gd name="connsiteX4" fmla="*/ 0 w 1197868"/>
                <a:gd name="connsiteY4" fmla="*/ 225537 h 603211"/>
                <a:gd name="connsiteX0" fmla="*/ 0 w 1214537"/>
                <a:gd name="connsiteY0" fmla="*/ 230299 h 603211"/>
                <a:gd name="connsiteX1" fmla="*/ 897579 w 1214537"/>
                <a:gd name="connsiteY1" fmla="*/ 0 h 603211"/>
                <a:gd name="connsiteX2" fmla="*/ 1214537 w 1214537"/>
                <a:gd name="connsiteY2" fmla="*/ 328553 h 603211"/>
                <a:gd name="connsiteX3" fmla="*/ 357894 w 1214537"/>
                <a:gd name="connsiteY3" fmla="*/ 603211 h 603211"/>
                <a:gd name="connsiteX4" fmla="*/ 0 w 1214537"/>
                <a:gd name="connsiteY4" fmla="*/ 230299 h 60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537" h="603211">
                  <a:moveTo>
                    <a:pt x="0" y="230299"/>
                  </a:moveTo>
                  <a:lnTo>
                    <a:pt x="897579" y="0"/>
                  </a:lnTo>
                  <a:lnTo>
                    <a:pt x="1214537" y="328553"/>
                  </a:lnTo>
                  <a:lnTo>
                    <a:pt x="357894" y="603211"/>
                  </a:lnTo>
                  <a:lnTo>
                    <a:pt x="0" y="23029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7B00">
                    <a:shade val="30000"/>
                    <a:satMod val="115000"/>
                  </a:srgbClr>
                </a:gs>
                <a:gs pos="50000">
                  <a:srgbClr val="417B00">
                    <a:shade val="67500"/>
                    <a:satMod val="115000"/>
                  </a:srgbClr>
                </a:gs>
                <a:gs pos="100000">
                  <a:srgbClr val="417B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4133835" y="2372215"/>
              <a:ext cx="1343124" cy="500817"/>
            </a:xfrm>
            <a:custGeom>
              <a:avLst/>
              <a:gdLst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5329 w 1705329"/>
                <a:gd name="connsiteY2" fmla="*/ 708409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2817 w 1705329"/>
                <a:gd name="connsiteY2" fmla="*/ 30647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0305 w 1705329"/>
                <a:gd name="connsiteY2" fmla="*/ 42705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665703"/>
                <a:gd name="connsiteX1" fmla="*/ 1705329 w 1705329"/>
                <a:gd name="connsiteY1" fmla="*/ 0 h 665703"/>
                <a:gd name="connsiteX2" fmla="*/ 1700305 w 1705329"/>
                <a:gd name="connsiteY2" fmla="*/ 427055 h 665703"/>
                <a:gd name="connsiteX3" fmla="*/ 1132952 w 1705329"/>
                <a:gd name="connsiteY3" fmla="*/ 665703 h 665703"/>
                <a:gd name="connsiteX4" fmla="*/ 0 w 1705329"/>
                <a:gd name="connsiteY4" fmla="*/ 0 h 665703"/>
                <a:gd name="connsiteX0" fmla="*/ 0 w 1697793"/>
                <a:gd name="connsiteY0" fmla="*/ 396910 h 665703"/>
                <a:gd name="connsiteX1" fmla="*/ 1697793 w 1697793"/>
                <a:gd name="connsiteY1" fmla="*/ 0 h 665703"/>
                <a:gd name="connsiteX2" fmla="*/ 1692769 w 1697793"/>
                <a:gd name="connsiteY2" fmla="*/ 427055 h 665703"/>
                <a:gd name="connsiteX3" fmla="*/ 1125416 w 1697793"/>
                <a:gd name="connsiteY3" fmla="*/ 665703 h 665703"/>
                <a:gd name="connsiteX4" fmla="*/ 0 w 1697793"/>
                <a:gd name="connsiteY4" fmla="*/ 396910 h 665703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378 w 1693147"/>
                <a:gd name="connsiteY0" fmla="*/ 216039 h 484832"/>
                <a:gd name="connsiteX1" fmla="*/ 0 w 1693147"/>
                <a:gd name="connsiteY1" fmla="*/ 0 h 484832"/>
                <a:gd name="connsiteX2" fmla="*/ 1693147 w 1693147"/>
                <a:gd name="connsiteY2" fmla="*/ 246184 h 484832"/>
                <a:gd name="connsiteX3" fmla="*/ 1125794 w 1693147"/>
                <a:gd name="connsiteY3" fmla="*/ 484832 h 484832"/>
                <a:gd name="connsiteX4" fmla="*/ 378 w 1693147"/>
                <a:gd name="connsiteY4" fmla="*/ 216039 h 484832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7793"/>
                <a:gd name="connsiteY0" fmla="*/ 110531 h 374300"/>
                <a:gd name="connsiteX1" fmla="*/ 584938 w 1697793"/>
                <a:gd name="connsiteY1" fmla="*/ 0 h 374300"/>
                <a:gd name="connsiteX2" fmla="*/ 1697793 w 1697793"/>
                <a:gd name="connsiteY2" fmla="*/ 135652 h 374300"/>
                <a:gd name="connsiteX3" fmla="*/ 1130440 w 1697793"/>
                <a:gd name="connsiteY3" fmla="*/ 374300 h 374300"/>
                <a:gd name="connsiteX4" fmla="*/ 0 w 1697793"/>
                <a:gd name="connsiteY4" fmla="*/ 110531 h 374300"/>
                <a:gd name="connsiteX0" fmla="*/ 0 w 1702817"/>
                <a:gd name="connsiteY0" fmla="*/ 102995 h 374300"/>
                <a:gd name="connsiteX1" fmla="*/ 589962 w 1702817"/>
                <a:gd name="connsiteY1" fmla="*/ 0 h 374300"/>
                <a:gd name="connsiteX2" fmla="*/ 1702817 w 1702817"/>
                <a:gd name="connsiteY2" fmla="*/ 135652 h 374300"/>
                <a:gd name="connsiteX3" fmla="*/ 1135464 w 1702817"/>
                <a:gd name="connsiteY3" fmla="*/ 374300 h 374300"/>
                <a:gd name="connsiteX4" fmla="*/ 0 w 1702817"/>
                <a:gd name="connsiteY4" fmla="*/ 102995 h 374300"/>
                <a:gd name="connsiteX0" fmla="*/ 0 w 1861843"/>
                <a:gd name="connsiteY0" fmla="*/ 102995 h 374300"/>
                <a:gd name="connsiteX1" fmla="*/ 589962 w 1861843"/>
                <a:gd name="connsiteY1" fmla="*/ 0 h 374300"/>
                <a:gd name="connsiteX2" fmla="*/ 1861843 w 1861843"/>
                <a:gd name="connsiteY2" fmla="*/ 20358 h 374300"/>
                <a:gd name="connsiteX3" fmla="*/ 1135464 w 1861843"/>
                <a:gd name="connsiteY3" fmla="*/ 374300 h 374300"/>
                <a:gd name="connsiteX4" fmla="*/ 0 w 1861843"/>
                <a:gd name="connsiteY4" fmla="*/ 102995 h 374300"/>
                <a:gd name="connsiteX0" fmla="*/ 0 w 1861843"/>
                <a:gd name="connsiteY0" fmla="*/ 230216 h 501521"/>
                <a:gd name="connsiteX1" fmla="*/ 1071016 w 1861843"/>
                <a:gd name="connsiteY1" fmla="*/ 0 h 501521"/>
                <a:gd name="connsiteX2" fmla="*/ 1861843 w 1861843"/>
                <a:gd name="connsiteY2" fmla="*/ 147579 h 501521"/>
                <a:gd name="connsiteX3" fmla="*/ 1135464 w 1861843"/>
                <a:gd name="connsiteY3" fmla="*/ 501521 h 501521"/>
                <a:gd name="connsiteX4" fmla="*/ 0 w 1861843"/>
                <a:gd name="connsiteY4" fmla="*/ 230216 h 501521"/>
                <a:gd name="connsiteX0" fmla="*/ 0 w 1623303"/>
                <a:gd name="connsiteY0" fmla="*/ 250095 h 501521"/>
                <a:gd name="connsiteX1" fmla="*/ 832476 w 1623303"/>
                <a:gd name="connsiteY1" fmla="*/ 0 h 501521"/>
                <a:gd name="connsiteX2" fmla="*/ 1623303 w 1623303"/>
                <a:gd name="connsiteY2" fmla="*/ 147579 h 501521"/>
                <a:gd name="connsiteX3" fmla="*/ 896924 w 1623303"/>
                <a:gd name="connsiteY3" fmla="*/ 501521 h 501521"/>
                <a:gd name="connsiteX4" fmla="*/ 0 w 1623303"/>
                <a:gd name="connsiteY4" fmla="*/ 250095 h 501521"/>
                <a:gd name="connsiteX0" fmla="*/ 0 w 1631255"/>
                <a:gd name="connsiteY0" fmla="*/ 277924 h 501521"/>
                <a:gd name="connsiteX1" fmla="*/ 840428 w 1631255"/>
                <a:gd name="connsiteY1" fmla="*/ 0 h 501521"/>
                <a:gd name="connsiteX2" fmla="*/ 1631255 w 1631255"/>
                <a:gd name="connsiteY2" fmla="*/ 147579 h 501521"/>
                <a:gd name="connsiteX3" fmla="*/ 904876 w 1631255"/>
                <a:gd name="connsiteY3" fmla="*/ 501521 h 501521"/>
                <a:gd name="connsiteX4" fmla="*/ 0 w 1631255"/>
                <a:gd name="connsiteY4" fmla="*/ 277924 h 501521"/>
                <a:gd name="connsiteX0" fmla="*/ 0 w 1631255"/>
                <a:gd name="connsiteY0" fmla="*/ 277924 h 553205"/>
                <a:gd name="connsiteX1" fmla="*/ 840428 w 1631255"/>
                <a:gd name="connsiteY1" fmla="*/ 0 h 553205"/>
                <a:gd name="connsiteX2" fmla="*/ 1631255 w 1631255"/>
                <a:gd name="connsiteY2" fmla="*/ 147579 h 553205"/>
                <a:gd name="connsiteX3" fmla="*/ 853193 w 1631255"/>
                <a:gd name="connsiteY3" fmla="*/ 553205 h 553205"/>
                <a:gd name="connsiteX4" fmla="*/ 0 w 1631255"/>
                <a:gd name="connsiteY4" fmla="*/ 277924 h 553205"/>
                <a:gd name="connsiteX0" fmla="*/ 0 w 1631255"/>
                <a:gd name="connsiteY0" fmla="*/ 277924 h 567492"/>
                <a:gd name="connsiteX1" fmla="*/ 840428 w 1631255"/>
                <a:gd name="connsiteY1" fmla="*/ 0 h 567492"/>
                <a:gd name="connsiteX2" fmla="*/ 1631255 w 1631255"/>
                <a:gd name="connsiteY2" fmla="*/ 147579 h 567492"/>
                <a:gd name="connsiteX3" fmla="*/ 865099 w 1631255"/>
                <a:gd name="connsiteY3" fmla="*/ 567492 h 567492"/>
                <a:gd name="connsiteX4" fmla="*/ 0 w 1631255"/>
                <a:gd name="connsiteY4" fmla="*/ 277924 h 567492"/>
                <a:gd name="connsiteX0" fmla="*/ 0 w 1650305"/>
                <a:gd name="connsiteY0" fmla="*/ 277924 h 567492"/>
                <a:gd name="connsiteX1" fmla="*/ 840428 w 1650305"/>
                <a:gd name="connsiteY1" fmla="*/ 0 h 567492"/>
                <a:gd name="connsiteX2" fmla="*/ 1650305 w 1650305"/>
                <a:gd name="connsiteY2" fmla="*/ 169010 h 567492"/>
                <a:gd name="connsiteX3" fmla="*/ 865099 w 1650305"/>
                <a:gd name="connsiteY3" fmla="*/ 567492 h 567492"/>
                <a:gd name="connsiteX4" fmla="*/ 0 w 1650305"/>
                <a:gd name="connsiteY4" fmla="*/ 277924 h 567492"/>
                <a:gd name="connsiteX0" fmla="*/ 0 w 1659830"/>
                <a:gd name="connsiteY0" fmla="*/ 277924 h 567492"/>
                <a:gd name="connsiteX1" fmla="*/ 840428 w 1659830"/>
                <a:gd name="connsiteY1" fmla="*/ 0 h 567492"/>
                <a:gd name="connsiteX2" fmla="*/ 1659830 w 1659830"/>
                <a:gd name="connsiteY2" fmla="*/ 166628 h 567492"/>
                <a:gd name="connsiteX3" fmla="*/ 865099 w 1659830"/>
                <a:gd name="connsiteY3" fmla="*/ 567492 h 567492"/>
                <a:gd name="connsiteX4" fmla="*/ 0 w 1659830"/>
                <a:gd name="connsiteY4" fmla="*/ 277924 h 567492"/>
                <a:gd name="connsiteX0" fmla="*/ 0 w 1738411"/>
                <a:gd name="connsiteY0" fmla="*/ 277924 h 567492"/>
                <a:gd name="connsiteX1" fmla="*/ 840428 w 1738411"/>
                <a:gd name="connsiteY1" fmla="*/ 0 h 567492"/>
                <a:gd name="connsiteX2" fmla="*/ 1738411 w 1738411"/>
                <a:gd name="connsiteY2" fmla="*/ 347603 h 567492"/>
                <a:gd name="connsiteX3" fmla="*/ 865099 w 1738411"/>
                <a:gd name="connsiteY3" fmla="*/ 567492 h 567492"/>
                <a:gd name="connsiteX4" fmla="*/ 0 w 1738411"/>
                <a:gd name="connsiteY4" fmla="*/ 277924 h 567492"/>
                <a:gd name="connsiteX0" fmla="*/ 0 w 1738411"/>
                <a:gd name="connsiteY0" fmla="*/ 277924 h 565111"/>
                <a:gd name="connsiteX1" fmla="*/ 840428 w 1738411"/>
                <a:gd name="connsiteY1" fmla="*/ 0 h 565111"/>
                <a:gd name="connsiteX2" fmla="*/ 1738411 w 1738411"/>
                <a:gd name="connsiteY2" fmla="*/ 347603 h 565111"/>
                <a:gd name="connsiteX3" fmla="*/ 1308012 w 1738411"/>
                <a:gd name="connsiteY3" fmla="*/ 565111 h 565111"/>
                <a:gd name="connsiteX4" fmla="*/ 0 w 1738411"/>
                <a:gd name="connsiteY4" fmla="*/ 277924 h 565111"/>
                <a:gd name="connsiteX0" fmla="*/ 0 w 919261"/>
                <a:gd name="connsiteY0" fmla="*/ 258874 h 565111"/>
                <a:gd name="connsiteX1" fmla="*/ 21278 w 919261"/>
                <a:gd name="connsiteY1" fmla="*/ 0 h 565111"/>
                <a:gd name="connsiteX2" fmla="*/ 919261 w 919261"/>
                <a:gd name="connsiteY2" fmla="*/ 347603 h 565111"/>
                <a:gd name="connsiteX3" fmla="*/ 488862 w 919261"/>
                <a:gd name="connsiteY3" fmla="*/ 565111 h 565111"/>
                <a:gd name="connsiteX4" fmla="*/ 0 w 919261"/>
                <a:gd name="connsiteY4" fmla="*/ 258874 h 565111"/>
                <a:gd name="connsiteX0" fmla="*/ 0 w 1343124"/>
                <a:gd name="connsiteY0" fmla="*/ 237443 h 565111"/>
                <a:gd name="connsiteX1" fmla="*/ 445141 w 1343124"/>
                <a:gd name="connsiteY1" fmla="*/ 0 h 565111"/>
                <a:gd name="connsiteX2" fmla="*/ 1343124 w 1343124"/>
                <a:gd name="connsiteY2" fmla="*/ 347603 h 565111"/>
                <a:gd name="connsiteX3" fmla="*/ 912725 w 1343124"/>
                <a:gd name="connsiteY3" fmla="*/ 565111 h 565111"/>
                <a:gd name="connsiteX4" fmla="*/ 0 w 1343124"/>
                <a:gd name="connsiteY4" fmla="*/ 237443 h 565111"/>
                <a:gd name="connsiteX0" fmla="*/ 0 w 1343124"/>
                <a:gd name="connsiteY0" fmla="*/ 135049 h 462717"/>
                <a:gd name="connsiteX1" fmla="*/ 490385 w 1343124"/>
                <a:gd name="connsiteY1" fmla="*/ 0 h 462717"/>
                <a:gd name="connsiteX2" fmla="*/ 1343124 w 1343124"/>
                <a:gd name="connsiteY2" fmla="*/ 245209 h 462717"/>
                <a:gd name="connsiteX3" fmla="*/ 912725 w 1343124"/>
                <a:gd name="connsiteY3" fmla="*/ 462717 h 462717"/>
                <a:gd name="connsiteX4" fmla="*/ 0 w 1343124"/>
                <a:gd name="connsiteY4" fmla="*/ 135049 h 462717"/>
                <a:gd name="connsiteX0" fmla="*/ 0 w 1343124"/>
                <a:gd name="connsiteY0" fmla="*/ 173149 h 500817"/>
                <a:gd name="connsiteX1" fmla="*/ 473716 w 1343124"/>
                <a:gd name="connsiteY1" fmla="*/ 0 h 500817"/>
                <a:gd name="connsiteX2" fmla="*/ 1343124 w 1343124"/>
                <a:gd name="connsiteY2" fmla="*/ 283309 h 500817"/>
                <a:gd name="connsiteX3" fmla="*/ 912725 w 1343124"/>
                <a:gd name="connsiteY3" fmla="*/ 500817 h 500817"/>
                <a:gd name="connsiteX4" fmla="*/ 0 w 1343124"/>
                <a:gd name="connsiteY4" fmla="*/ 173149 h 500817"/>
                <a:gd name="connsiteX0" fmla="*/ 0 w 1343124"/>
                <a:gd name="connsiteY0" fmla="*/ 173149 h 500817"/>
                <a:gd name="connsiteX1" fmla="*/ 480859 w 1343124"/>
                <a:gd name="connsiteY1" fmla="*/ 0 h 500817"/>
                <a:gd name="connsiteX2" fmla="*/ 1343124 w 1343124"/>
                <a:gd name="connsiteY2" fmla="*/ 283309 h 500817"/>
                <a:gd name="connsiteX3" fmla="*/ 912725 w 1343124"/>
                <a:gd name="connsiteY3" fmla="*/ 500817 h 500817"/>
                <a:gd name="connsiteX4" fmla="*/ 0 w 1343124"/>
                <a:gd name="connsiteY4" fmla="*/ 173149 h 50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124" h="500817">
                  <a:moveTo>
                    <a:pt x="0" y="173149"/>
                  </a:moveTo>
                  <a:lnTo>
                    <a:pt x="480859" y="0"/>
                  </a:lnTo>
                  <a:lnTo>
                    <a:pt x="1343124" y="283309"/>
                  </a:lnTo>
                  <a:lnTo>
                    <a:pt x="912725" y="500817"/>
                  </a:lnTo>
                  <a:lnTo>
                    <a:pt x="0" y="17314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7B00">
                    <a:shade val="30000"/>
                    <a:satMod val="115000"/>
                  </a:srgbClr>
                </a:gs>
                <a:gs pos="50000">
                  <a:srgbClr val="417B00">
                    <a:shade val="67500"/>
                    <a:satMod val="115000"/>
                  </a:srgbClr>
                </a:gs>
                <a:gs pos="100000">
                  <a:srgbClr val="417B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4609023" y="2094615"/>
              <a:ext cx="865099" cy="567492"/>
            </a:xfrm>
            <a:custGeom>
              <a:avLst/>
              <a:gdLst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5329 w 1705329"/>
                <a:gd name="connsiteY2" fmla="*/ 708409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2817 w 1705329"/>
                <a:gd name="connsiteY2" fmla="*/ 30647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0305 w 1705329"/>
                <a:gd name="connsiteY2" fmla="*/ 42705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665703"/>
                <a:gd name="connsiteX1" fmla="*/ 1705329 w 1705329"/>
                <a:gd name="connsiteY1" fmla="*/ 0 h 665703"/>
                <a:gd name="connsiteX2" fmla="*/ 1700305 w 1705329"/>
                <a:gd name="connsiteY2" fmla="*/ 427055 h 665703"/>
                <a:gd name="connsiteX3" fmla="*/ 1132952 w 1705329"/>
                <a:gd name="connsiteY3" fmla="*/ 665703 h 665703"/>
                <a:gd name="connsiteX4" fmla="*/ 0 w 1705329"/>
                <a:gd name="connsiteY4" fmla="*/ 0 h 665703"/>
                <a:gd name="connsiteX0" fmla="*/ 0 w 1697793"/>
                <a:gd name="connsiteY0" fmla="*/ 396910 h 665703"/>
                <a:gd name="connsiteX1" fmla="*/ 1697793 w 1697793"/>
                <a:gd name="connsiteY1" fmla="*/ 0 h 665703"/>
                <a:gd name="connsiteX2" fmla="*/ 1692769 w 1697793"/>
                <a:gd name="connsiteY2" fmla="*/ 427055 h 665703"/>
                <a:gd name="connsiteX3" fmla="*/ 1125416 w 1697793"/>
                <a:gd name="connsiteY3" fmla="*/ 665703 h 665703"/>
                <a:gd name="connsiteX4" fmla="*/ 0 w 1697793"/>
                <a:gd name="connsiteY4" fmla="*/ 396910 h 665703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378 w 1693147"/>
                <a:gd name="connsiteY0" fmla="*/ 216039 h 484832"/>
                <a:gd name="connsiteX1" fmla="*/ 0 w 1693147"/>
                <a:gd name="connsiteY1" fmla="*/ 0 h 484832"/>
                <a:gd name="connsiteX2" fmla="*/ 1693147 w 1693147"/>
                <a:gd name="connsiteY2" fmla="*/ 246184 h 484832"/>
                <a:gd name="connsiteX3" fmla="*/ 1125794 w 1693147"/>
                <a:gd name="connsiteY3" fmla="*/ 484832 h 484832"/>
                <a:gd name="connsiteX4" fmla="*/ 378 w 1693147"/>
                <a:gd name="connsiteY4" fmla="*/ 216039 h 484832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7793"/>
                <a:gd name="connsiteY0" fmla="*/ 110531 h 374300"/>
                <a:gd name="connsiteX1" fmla="*/ 584938 w 1697793"/>
                <a:gd name="connsiteY1" fmla="*/ 0 h 374300"/>
                <a:gd name="connsiteX2" fmla="*/ 1697793 w 1697793"/>
                <a:gd name="connsiteY2" fmla="*/ 135652 h 374300"/>
                <a:gd name="connsiteX3" fmla="*/ 1130440 w 1697793"/>
                <a:gd name="connsiteY3" fmla="*/ 374300 h 374300"/>
                <a:gd name="connsiteX4" fmla="*/ 0 w 1697793"/>
                <a:gd name="connsiteY4" fmla="*/ 110531 h 374300"/>
                <a:gd name="connsiteX0" fmla="*/ 0 w 1702817"/>
                <a:gd name="connsiteY0" fmla="*/ 102995 h 374300"/>
                <a:gd name="connsiteX1" fmla="*/ 589962 w 1702817"/>
                <a:gd name="connsiteY1" fmla="*/ 0 h 374300"/>
                <a:gd name="connsiteX2" fmla="*/ 1702817 w 1702817"/>
                <a:gd name="connsiteY2" fmla="*/ 135652 h 374300"/>
                <a:gd name="connsiteX3" fmla="*/ 1135464 w 1702817"/>
                <a:gd name="connsiteY3" fmla="*/ 374300 h 374300"/>
                <a:gd name="connsiteX4" fmla="*/ 0 w 1702817"/>
                <a:gd name="connsiteY4" fmla="*/ 102995 h 374300"/>
                <a:gd name="connsiteX0" fmla="*/ 0 w 1861843"/>
                <a:gd name="connsiteY0" fmla="*/ 102995 h 374300"/>
                <a:gd name="connsiteX1" fmla="*/ 589962 w 1861843"/>
                <a:gd name="connsiteY1" fmla="*/ 0 h 374300"/>
                <a:gd name="connsiteX2" fmla="*/ 1861843 w 1861843"/>
                <a:gd name="connsiteY2" fmla="*/ 20358 h 374300"/>
                <a:gd name="connsiteX3" fmla="*/ 1135464 w 1861843"/>
                <a:gd name="connsiteY3" fmla="*/ 374300 h 374300"/>
                <a:gd name="connsiteX4" fmla="*/ 0 w 1861843"/>
                <a:gd name="connsiteY4" fmla="*/ 102995 h 374300"/>
                <a:gd name="connsiteX0" fmla="*/ 0 w 1861843"/>
                <a:gd name="connsiteY0" fmla="*/ 230216 h 501521"/>
                <a:gd name="connsiteX1" fmla="*/ 1071016 w 1861843"/>
                <a:gd name="connsiteY1" fmla="*/ 0 h 501521"/>
                <a:gd name="connsiteX2" fmla="*/ 1861843 w 1861843"/>
                <a:gd name="connsiteY2" fmla="*/ 147579 h 501521"/>
                <a:gd name="connsiteX3" fmla="*/ 1135464 w 1861843"/>
                <a:gd name="connsiteY3" fmla="*/ 501521 h 501521"/>
                <a:gd name="connsiteX4" fmla="*/ 0 w 1861843"/>
                <a:gd name="connsiteY4" fmla="*/ 230216 h 501521"/>
                <a:gd name="connsiteX0" fmla="*/ 0 w 1623303"/>
                <a:gd name="connsiteY0" fmla="*/ 250095 h 501521"/>
                <a:gd name="connsiteX1" fmla="*/ 832476 w 1623303"/>
                <a:gd name="connsiteY1" fmla="*/ 0 h 501521"/>
                <a:gd name="connsiteX2" fmla="*/ 1623303 w 1623303"/>
                <a:gd name="connsiteY2" fmla="*/ 147579 h 501521"/>
                <a:gd name="connsiteX3" fmla="*/ 896924 w 1623303"/>
                <a:gd name="connsiteY3" fmla="*/ 501521 h 501521"/>
                <a:gd name="connsiteX4" fmla="*/ 0 w 1623303"/>
                <a:gd name="connsiteY4" fmla="*/ 250095 h 501521"/>
                <a:gd name="connsiteX0" fmla="*/ 0 w 1631255"/>
                <a:gd name="connsiteY0" fmla="*/ 277924 h 501521"/>
                <a:gd name="connsiteX1" fmla="*/ 840428 w 1631255"/>
                <a:gd name="connsiteY1" fmla="*/ 0 h 501521"/>
                <a:gd name="connsiteX2" fmla="*/ 1631255 w 1631255"/>
                <a:gd name="connsiteY2" fmla="*/ 147579 h 501521"/>
                <a:gd name="connsiteX3" fmla="*/ 904876 w 1631255"/>
                <a:gd name="connsiteY3" fmla="*/ 501521 h 501521"/>
                <a:gd name="connsiteX4" fmla="*/ 0 w 1631255"/>
                <a:gd name="connsiteY4" fmla="*/ 277924 h 501521"/>
                <a:gd name="connsiteX0" fmla="*/ 0 w 1631255"/>
                <a:gd name="connsiteY0" fmla="*/ 277924 h 553205"/>
                <a:gd name="connsiteX1" fmla="*/ 840428 w 1631255"/>
                <a:gd name="connsiteY1" fmla="*/ 0 h 553205"/>
                <a:gd name="connsiteX2" fmla="*/ 1631255 w 1631255"/>
                <a:gd name="connsiteY2" fmla="*/ 147579 h 553205"/>
                <a:gd name="connsiteX3" fmla="*/ 853193 w 1631255"/>
                <a:gd name="connsiteY3" fmla="*/ 553205 h 553205"/>
                <a:gd name="connsiteX4" fmla="*/ 0 w 1631255"/>
                <a:gd name="connsiteY4" fmla="*/ 277924 h 553205"/>
                <a:gd name="connsiteX0" fmla="*/ 0 w 1631255"/>
                <a:gd name="connsiteY0" fmla="*/ 277924 h 567492"/>
                <a:gd name="connsiteX1" fmla="*/ 840428 w 1631255"/>
                <a:gd name="connsiteY1" fmla="*/ 0 h 567492"/>
                <a:gd name="connsiteX2" fmla="*/ 1631255 w 1631255"/>
                <a:gd name="connsiteY2" fmla="*/ 147579 h 567492"/>
                <a:gd name="connsiteX3" fmla="*/ 865099 w 1631255"/>
                <a:gd name="connsiteY3" fmla="*/ 567492 h 567492"/>
                <a:gd name="connsiteX4" fmla="*/ 0 w 1631255"/>
                <a:gd name="connsiteY4" fmla="*/ 277924 h 567492"/>
                <a:gd name="connsiteX0" fmla="*/ 0 w 1650305"/>
                <a:gd name="connsiteY0" fmla="*/ 277924 h 567492"/>
                <a:gd name="connsiteX1" fmla="*/ 840428 w 1650305"/>
                <a:gd name="connsiteY1" fmla="*/ 0 h 567492"/>
                <a:gd name="connsiteX2" fmla="*/ 1650305 w 1650305"/>
                <a:gd name="connsiteY2" fmla="*/ 169010 h 567492"/>
                <a:gd name="connsiteX3" fmla="*/ 865099 w 1650305"/>
                <a:gd name="connsiteY3" fmla="*/ 567492 h 567492"/>
                <a:gd name="connsiteX4" fmla="*/ 0 w 1650305"/>
                <a:gd name="connsiteY4" fmla="*/ 277924 h 567492"/>
                <a:gd name="connsiteX0" fmla="*/ 0 w 1659830"/>
                <a:gd name="connsiteY0" fmla="*/ 277924 h 567492"/>
                <a:gd name="connsiteX1" fmla="*/ 840428 w 1659830"/>
                <a:gd name="connsiteY1" fmla="*/ 0 h 567492"/>
                <a:gd name="connsiteX2" fmla="*/ 1659830 w 1659830"/>
                <a:gd name="connsiteY2" fmla="*/ 166628 h 567492"/>
                <a:gd name="connsiteX3" fmla="*/ 865099 w 1659830"/>
                <a:gd name="connsiteY3" fmla="*/ 567492 h 567492"/>
                <a:gd name="connsiteX4" fmla="*/ 0 w 1659830"/>
                <a:gd name="connsiteY4" fmla="*/ 277924 h 567492"/>
                <a:gd name="connsiteX0" fmla="*/ 0 w 865099"/>
                <a:gd name="connsiteY0" fmla="*/ 277924 h 567492"/>
                <a:gd name="connsiteX1" fmla="*/ 840428 w 865099"/>
                <a:gd name="connsiteY1" fmla="*/ 0 h 567492"/>
                <a:gd name="connsiteX2" fmla="*/ 865099 w 865099"/>
                <a:gd name="connsiteY2" fmla="*/ 567492 h 567492"/>
                <a:gd name="connsiteX3" fmla="*/ 0 w 865099"/>
                <a:gd name="connsiteY3" fmla="*/ 277924 h 56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5099" h="567492">
                  <a:moveTo>
                    <a:pt x="0" y="277924"/>
                  </a:moveTo>
                  <a:lnTo>
                    <a:pt x="840428" y="0"/>
                  </a:lnTo>
                  <a:lnTo>
                    <a:pt x="865099" y="567492"/>
                  </a:lnTo>
                  <a:lnTo>
                    <a:pt x="0" y="27792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7B00">
                    <a:shade val="30000"/>
                    <a:satMod val="115000"/>
                  </a:srgbClr>
                </a:gs>
                <a:gs pos="50000">
                  <a:srgbClr val="417B00">
                    <a:shade val="67500"/>
                    <a:satMod val="115000"/>
                  </a:srgbClr>
                </a:gs>
                <a:gs pos="100000">
                  <a:srgbClr val="417B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7"/>
            <p:cNvSpPr/>
            <p:nvPr/>
          </p:nvSpPr>
          <p:spPr>
            <a:xfrm>
              <a:off x="5440081" y="2094615"/>
              <a:ext cx="828773" cy="567492"/>
            </a:xfrm>
            <a:custGeom>
              <a:avLst/>
              <a:gdLst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5329 w 1705329"/>
                <a:gd name="connsiteY2" fmla="*/ 708409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2817 w 1705329"/>
                <a:gd name="connsiteY2" fmla="*/ 30647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0305 w 1705329"/>
                <a:gd name="connsiteY2" fmla="*/ 42705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665703"/>
                <a:gd name="connsiteX1" fmla="*/ 1705329 w 1705329"/>
                <a:gd name="connsiteY1" fmla="*/ 0 h 665703"/>
                <a:gd name="connsiteX2" fmla="*/ 1700305 w 1705329"/>
                <a:gd name="connsiteY2" fmla="*/ 427055 h 665703"/>
                <a:gd name="connsiteX3" fmla="*/ 1132952 w 1705329"/>
                <a:gd name="connsiteY3" fmla="*/ 665703 h 665703"/>
                <a:gd name="connsiteX4" fmla="*/ 0 w 1705329"/>
                <a:gd name="connsiteY4" fmla="*/ 0 h 665703"/>
                <a:gd name="connsiteX0" fmla="*/ 0 w 1697793"/>
                <a:gd name="connsiteY0" fmla="*/ 396910 h 665703"/>
                <a:gd name="connsiteX1" fmla="*/ 1697793 w 1697793"/>
                <a:gd name="connsiteY1" fmla="*/ 0 h 665703"/>
                <a:gd name="connsiteX2" fmla="*/ 1692769 w 1697793"/>
                <a:gd name="connsiteY2" fmla="*/ 427055 h 665703"/>
                <a:gd name="connsiteX3" fmla="*/ 1125416 w 1697793"/>
                <a:gd name="connsiteY3" fmla="*/ 665703 h 665703"/>
                <a:gd name="connsiteX4" fmla="*/ 0 w 1697793"/>
                <a:gd name="connsiteY4" fmla="*/ 396910 h 665703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378 w 1693147"/>
                <a:gd name="connsiteY0" fmla="*/ 216039 h 484832"/>
                <a:gd name="connsiteX1" fmla="*/ 0 w 1693147"/>
                <a:gd name="connsiteY1" fmla="*/ 0 h 484832"/>
                <a:gd name="connsiteX2" fmla="*/ 1693147 w 1693147"/>
                <a:gd name="connsiteY2" fmla="*/ 246184 h 484832"/>
                <a:gd name="connsiteX3" fmla="*/ 1125794 w 1693147"/>
                <a:gd name="connsiteY3" fmla="*/ 484832 h 484832"/>
                <a:gd name="connsiteX4" fmla="*/ 378 w 1693147"/>
                <a:gd name="connsiteY4" fmla="*/ 216039 h 484832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7793"/>
                <a:gd name="connsiteY0" fmla="*/ 110531 h 374300"/>
                <a:gd name="connsiteX1" fmla="*/ 584938 w 1697793"/>
                <a:gd name="connsiteY1" fmla="*/ 0 h 374300"/>
                <a:gd name="connsiteX2" fmla="*/ 1697793 w 1697793"/>
                <a:gd name="connsiteY2" fmla="*/ 135652 h 374300"/>
                <a:gd name="connsiteX3" fmla="*/ 1130440 w 1697793"/>
                <a:gd name="connsiteY3" fmla="*/ 374300 h 374300"/>
                <a:gd name="connsiteX4" fmla="*/ 0 w 1697793"/>
                <a:gd name="connsiteY4" fmla="*/ 110531 h 374300"/>
                <a:gd name="connsiteX0" fmla="*/ 0 w 1702817"/>
                <a:gd name="connsiteY0" fmla="*/ 102995 h 374300"/>
                <a:gd name="connsiteX1" fmla="*/ 589962 w 1702817"/>
                <a:gd name="connsiteY1" fmla="*/ 0 h 374300"/>
                <a:gd name="connsiteX2" fmla="*/ 1702817 w 1702817"/>
                <a:gd name="connsiteY2" fmla="*/ 135652 h 374300"/>
                <a:gd name="connsiteX3" fmla="*/ 1135464 w 1702817"/>
                <a:gd name="connsiteY3" fmla="*/ 374300 h 374300"/>
                <a:gd name="connsiteX4" fmla="*/ 0 w 1702817"/>
                <a:gd name="connsiteY4" fmla="*/ 102995 h 374300"/>
                <a:gd name="connsiteX0" fmla="*/ 0 w 1861843"/>
                <a:gd name="connsiteY0" fmla="*/ 102995 h 374300"/>
                <a:gd name="connsiteX1" fmla="*/ 589962 w 1861843"/>
                <a:gd name="connsiteY1" fmla="*/ 0 h 374300"/>
                <a:gd name="connsiteX2" fmla="*/ 1861843 w 1861843"/>
                <a:gd name="connsiteY2" fmla="*/ 20358 h 374300"/>
                <a:gd name="connsiteX3" fmla="*/ 1135464 w 1861843"/>
                <a:gd name="connsiteY3" fmla="*/ 374300 h 374300"/>
                <a:gd name="connsiteX4" fmla="*/ 0 w 1861843"/>
                <a:gd name="connsiteY4" fmla="*/ 102995 h 374300"/>
                <a:gd name="connsiteX0" fmla="*/ 0 w 1861843"/>
                <a:gd name="connsiteY0" fmla="*/ 230216 h 501521"/>
                <a:gd name="connsiteX1" fmla="*/ 1071016 w 1861843"/>
                <a:gd name="connsiteY1" fmla="*/ 0 h 501521"/>
                <a:gd name="connsiteX2" fmla="*/ 1861843 w 1861843"/>
                <a:gd name="connsiteY2" fmla="*/ 147579 h 501521"/>
                <a:gd name="connsiteX3" fmla="*/ 1135464 w 1861843"/>
                <a:gd name="connsiteY3" fmla="*/ 501521 h 501521"/>
                <a:gd name="connsiteX4" fmla="*/ 0 w 1861843"/>
                <a:gd name="connsiteY4" fmla="*/ 230216 h 501521"/>
                <a:gd name="connsiteX0" fmla="*/ 0 w 1623303"/>
                <a:gd name="connsiteY0" fmla="*/ 250095 h 501521"/>
                <a:gd name="connsiteX1" fmla="*/ 832476 w 1623303"/>
                <a:gd name="connsiteY1" fmla="*/ 0 h 501521"/>
                <a:gd name="connsiteX2" fmla="*/ 1623303 w 1623303"/>
                <a:gd name="connsiteY2" fmla="*/ 147579 h 501521"/>
                <a:gd name="connsiteX3" fmla="*/ 896924 w 1623303"/>
                <a:gd name="connsiteY3" fmla="*/ 501521 h 501521"/>
                <a:gd name="connsiteX4" fmla="*/ 0 w 1623303"/>
                <a:gd name="connsiteY4" fmla="*/ 250095 h 501521"/>
                <a:gd name="connsiteX0" fmla="*/ 0 w 1631255"/>
                <a:gd name="connsiteY0" fmla="*/ 277924 h 501521"/>
                <a:gd name="connsiteX1" fmla="*/ 840428 w 1631255"/>
                <a:gd name="connsiteY1" fmla="*/ 0 h 501521"/>
                <a:gd name="connsiteX2" fmla="*/ 1631255 w 1631255"/>
                <a:gd name="connsiteY2" fmla="*/ 147579 h 501521"/>
                <a:gd name="connsiteX3" fmla="*/ 904876 w 1631255"/>
                <a:gd name="connsiteY3" fmla="*/ 501521 h 501521"/>
                <a:gd name="connsiteX4" fmla="*/ 0 w 1631255"/>
                <a:gd name="connsiteY4" fmla="*/ 277924 h 501521"/>
                <a:gd name="connsiteX0" fmla="*/ 0 w 1631255"/>
                <a:gd name="connsiteY0" fmla="*/ 277924 h 553205"/>
                <a:gd name="connsiteX1" fmla="*/ 840428 w 1631255"/>
                <a:gd name="connsiteY1" fmla="*/ 0 h 553205"/>
                <a:gd name="connsiteX2" fmla="*/ 1631255 w 1631255"/>
                <a:gd name="connsiteY2" fmla="*/ 147579 h 553205"/>
                <a:gd name="connsiteX3" fmla="*/ 853193 w 1631255"/>
                <a:gd name="connsiteY3" fmla="*/ 553205 h 553205"/>
                <a:gd name="connsiteX4" fmla="*/ 0 w 1631255"/>
                <a:gd name="connsiteY4" fmla="*/ 277924 h 553205"/>
                <a:gd name="connsiteX0" fmla="*/ 0 w 1631255"/>
                <a:gd name="connsiteY0" fmla="*/ 277924 h 567492"/>
                <a:gd name="connsiteX1" fmla="*/ 840428 w 1631255"/>
                <a:gd name="connsiteY1" fmla="*/ 0 h 567492"/>
                <a:gd name="connsiteX2" fmla="*/ 1631255 w 1631255"/>
                <a:gd name="connsiteY2" fmla="*/ 147579 h 567492"/>
                <a:gd name="connsiteX3" fmla="*/ 865099 w 1631255"/>
                <a:gd name="connsiteY3" fmla="*/ 567492 h 567492"/>
                <a:gd name="connsiteX4" fmla="*/ 0 w 1631255"/>
                <a:gd name="connsiteY4" fmla="*/ 277924 h 567492"/>
                <a:gd name="connsiteX0" fmla="*/ 0 w 1650305"/>
                <a:gd name="connsiteY0" fmla="*/ 277924 h 567492"/>
                <a:gd name="connsiteX1" fmla="*/ 840428 w 1650305"/>
                <a:gd name="connsiteY1" fmla="*/ 0 h 567492"/>
                <a:gd name="connsiteX2" fmla="*/ 1650305 w 1650305"/>
                <a:gd name="connsiteY2" fmla="*/ 169010 h 567492"/>
                <a:gd name="connsiteX3" fmla="*/ 865099 w 1650305"/>
                <a:gd name="connsiteY3" fmla="*/ 567492 h 567492"/>
                <a:gd name="connsiteX4" fmla="*/ 0 w 1650305"/>
                <a:gd name="connsiteY4" fmla="*/ 277924 h 567492"/>
                <a:gd name="connsiteX0" fmla="*/ 0 w 1659830"/>
                <a:gd name="connsiteY0" fmla="*/ 277924 h 567492"/>
                <a:gd name="connsiteX1" fmla="*/ 840428 w 1659830"/>
                <a:gd name="connsiteY1" fmla="*/ 0 h 567492"/>
                <a:gd name="connsiteX2" fmla="*/ 1659830 w 1659830"/>
                <a:gd name="connsiteY2" fmla="*/ 166628 h 567492"/>
                <a:gd name="connsiteX3" fmla="*/ 865099 w 1659830"/>
                <a:gd name="connsiteY3" fmla="*/ 567492 h 567492"/>
                <a:gd name="connsiteX4" fmla="*/ 0 w 1659830"/>
                <a:gd name="connsiteY4" fmla="*/ 277924 h 567492"/>
                <a:gd name="connsiteX0" fmla="*/ 0 w 828773"/>
                <a:gd name="connsiteY0" fmla="*/ 551768 h 567492"/>
                <a:gd name="connsiteX1" fmla="*/ 9371 w 828773"/>
                <a:gd name="connsiteY1" fmla="*/ 0 h 567492"/>
                <a:gd name="connsiteX2" fmla="*/ 828773 w 828773"/>
                <a:gd name="connsiteY2" fmla="*/ 166628 h 567492"/>
                <a:gd name="connsiteX3" fmla="*/ 34042 w 828773"/>
                <a:gd name="connsiteY3" fmla="*/ 567492 h 567492"/>
                <a:gd name="connsiteX4" fmla="*/ 0 w 828773"/>
                <a:gd name="connsiteY4" fmla="*/ 551768 h 56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773" h="567492">
                  <a:moveTo>
                    <a:pt x="0" y="551768"/>
                  </a:moveTo>
                  <a:lnTo>
                    <a:pt x="9371" y="0"/>
                  </a:lnTo>
                  <a:lnTo>
                    <a:pt x="828773" y="166628"/>
                  </a:lnTo>
                  <a:lnTo>
                    <a:pt x="34042" y="567492"/>
                  </a:lnTo>
                  <a:lnTo>
                    <a:pt x="0" y="551768"/>
                  </a:lnTo>
                  <a:close/>
                </a:path>
              </a:pathLst>
            </a:custGeom>
            <a:gradFill flip="none" rotWithShape="1">
              <a:gsLst>
                <a:gs pos="46000">
                  <a:srgbClr val="1D4500"/>
                </a:gs>
                <a:gs pos="0">
                  <a:schemeClr val="accent6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59539" y="2552204"/>
            <a:ext cx="1668194" cy="1565854"/>
            <a:chOff x="4836002" y="1794966"/>
            <a:chExt cx="1668194" cy="1565854"/>
          </a:xfrm>
        </p:grpSpPr>
        <p:sp>
          <p:nvSpPr>
            <p:cNvPr id="14" name="Rectangle 3"/>
            <p:cNvSpPr/>
            <p:nvPr/>
          </p:nvSpPr>
          <p:spPr>
            <a:xfrm>
              <a:off x="4836002" y="2070222"/>
              <a:ext cx="874287" cy="1286775"/>
            </a:xfrm>
            <a:custGeom>
              <a:avLst/>
              <a:gdLst>
                <a:gd name="connsiteX0" fmla="*/ 0 w 1346479"/>
                <a:gd name="connsiteY0" fmla="*/ 0 h 1014884"/>
                <a:gd name="connsiteX1" fmla="*/ 1346479 w 1346479"/>
                <a:gd name="connsiteY1" fmla="*/ 0 h 1014884"/>
                <a:gd name="connsiteX2" fmla="*/ 1346479 w 1346479"/>
                <a:gd name="connsiteY2" fmla="*/ 1014884 h 1014884"/>
                <a:gd name="connsiteX3" fmla="*/ 0 w 1346479"/>
                <a:gd name="connsiteY3" fmla="*/ 1014884 h 1014884"/>
                <a:gd name="connsiteX4" fmla="*/ 0 w 1346479"/>
                <a:gd name="connsiteY4" fmla="*/ 0 h 1014884"/>
                <a:gd name="connsiteX0" fmla="*/ 0 w 1346479"/>
                <a:gd name="connsiteY0" fmla="*/ 0 h 1014884"/>
                <a:gd name="connsiteX1" fmla="*/ 1346479 w 1346479"/>
                <a:gd name="connsiteY1" fmla="*/ 0 h 1014884"/>
                <a:gd name="connsiteX2" fmla="*/ 1346479 w 1346479"/>
                <a:gd name="connsiteY2" fmla="*/ 1014884 h 1014884"/>
                <a:gd name="connsiteX3" fmla="*/ 0 w 1346479"/>
                <a:gd name="connsiteY3" fmla="*/ 572756 h 1014884"/>
                <a:gd name="connsiteX4" fmla="*/ 0 w 1346479"/>
                <a:gd name="connsiteY4" fmla="*/ 0 h 1014884"/>
                <a:gd name="connsiteX0" fmla="*/ 0 w 1356527"/>
                <a:gd name="connsiteY0" fmla="*/ 0 h 1014884"/>
                <a:gd name="connsiteX1" fmla="*/ 1356527 w 1356527"/>
                <a:gd name="connsiteY1" fmla="*/ 306475 h 1014884"/>
                <a:gd name="connsiteX2" fmla="*/ 1346479 w 1356527"/>
                <a:gd name="connsiteY2" fmla="*/ 1014884 h 1014884"/>
                <a:gd name="connsiteX3" fmla="*/ 0 w 1356527"/>
                <a:gd name="connsiteY3" fmla="*/ 572756 h 1014884"/>
                <a:gd name="connsiteX4" fmla="*/ 0 w 1356527"/>
                <a:gd name="connsiteY4" fmla="*/ 0 h 1014884"/>
                <a:gd name="connsiteX0" fmla="*/ 0 w 1356527"/>
                <a:gd name="connsiteY0" fmla="*/ 0 h 1014884"/>
                <a:gd name="connsiteX1" fmla="*/ 1356527 w 1356527"/>
                <a:gd name="connsiteY1" fmla="*/ 306475 h 1014884"/>
                <a:gd name="connsiteX2" fmla="*/ 1346479 w 1356527"/>
                <a:gd name="connsiteY2" fmla="*/ 1014884 h 1014884"/>
                <a:gd name="connsiteX3" fmla="*/ 251209 w 1356527"/>
                <a:gd name="connsiteY3" fmla="*/ 658167 h 1014884"/>
                <a:gd name="connsiteX4" fmla="*/ 0 w 1356527"/>
                <a:gd name="connsiteY4" fmla="*/ 0 h 1014884"/>
                <a:gd name="connsiteX0" fmla="*/ 0 w 1125415"/>
                <a:gd name="connsiteY0" fmla="*/ 0 h 969666"/>
                <a:gd name="connsiteX1" fmla="*/ 1125415 w 1125415"/>
                <a:gd name="connsiteY1" fmla="*/ 261257 h 969666"/>
                <a:gd name="connsiteX2" fmla="*/ 1115367 w 1125415"/>
                <a:gd name="connsiteY2" fmla="*/ 969666 h 969666"/>
                <a:gd name="connsiteX3" fmla="*/ 20097 w 1125415"/>
                <a:gd name="connsiteY3" fmla="*/ 612949 h 969666"/>
                <a:gd name="connsiteX4" fmla="*/ 0 w 1125415"/>
                <a:gd name="connsiteY4" fmla="*/ 0 h 969666"/>
                <a:gd name="connsiteX0" fmla="*/ 0 w 1110343"/>
                <a:gd name="connsiteY0" fmla="*/ 0 h 969666"/>
                <a:gd name="connsiteX1" fmla="*/ 1110343 w 1110343"/>
                <a:gd name="connsiteY1" fmla="*/ 261257 h 969666"/>
                <a:gd name="connsiteX2" fmla="*/ 1100295 w 1110343"/>
                <a:gd name="connsiteY2" fmla="*/ 969666 h 969666"/>
                <a:gd name="connsiteX3" fmla="*/ 5025 w 1110343"/>
                <a:gd name="connsiteY3" fmla="*/ 612949 h 969666"/>
                <a:gd name="connsiteX4" fmla="*/ 0 w 1110343"/>
                <a:gd name="connsiteY4" fmla="*/ 0 h 969666"/>
                <a:gd name="connsiteX0" fmla="*/ 0 w 1125695"/>
                <a:gd name="connsiteY0" fmla="*/ 0 h 1357016"/>
                <a:gd name="connsiteX1" fmla="*/ 1110343 w 1125695"/>
                <a:gd name="connsiteY1" fmla="*/ 261257 h 1357016"/>
                <a:gd name="connsiteX2" fmla="*/ 1125695 w 1125695"/>
                <a:gd name="connsiteY2" fmla="*/ 1357016 h 1357016"/>
                <a:gd name="connsiteX3" fmla="*/ 5025 w 1125695"/>
                <a:gd name="connsiteY3" fmla="*/ 612949 h 1357016"/>
                <a:gd name="connsiteX4" fmla="*/ 0 w 1125695"/>
                <a:gd name="connsiteY4" fmla="*/ 0 h 1357016"/>
                <a:gd name="connsiteX0" fmla="*/ 7675 w 1133370"/>
                <a:gd name="connsiteY0" fmla="*/ 0 h 1357016"/>
                <a:gd name="connsiteX1" fmla="*/ 1118018 w 1133370"/>
                <a:gd name="connsiteY1" fmla="*/ 261257 h 1357016"/>
                <a:gd name="connsiteX2" fmla="*/ 1133370 w 1133370"/>
                <a:gd name="connsiteY2" fmla="*/ 1357016 h 1357016"/>
                <a:gd name="connsiteX3" fmla="*/ 0 w 1133370"/>
                <a:gd name="connsiteY3" fmla="*/ 955849 h 1357016"/>
                <a:gd name="connsiteX4" fmla="*/ 7675 w 1133370"/>
                <a:gd name="connsiteY4" fmla="*/ 0 h 1357016"/>
                <a:gd name="connsiteX0" fmla="*/ 7675 w 1133370"/>
                <a:gd name="connsiteY0" fmla="*/ 0 h 1357016"/>
                <a:gd name="connsiteX1" fmla="*/ 1108947 w 1133370"/>
                <a:gd name="connsiteY1" fmla="*/ 255605 h 1357016"/>
                <a:gd name="connsiteX2" fmla="*/ 1118018 w 1133370"/>
                <a:gd name="connsiteY2" fmla="*/ 261257 h 1357016"/>
                <a:gd name="connsiteX3" fmla="*/ 1133370 w 1133370"/>
                <a:gd name="connsiteY3" fmla="*/ 1357016 h 1357016"/>
                <a:gd name="connsiteX4" fmla="*/ 0 w 1133370"/>
                <a:gd name="connsiteY4" fmla="*/ 955849 h 1357016"/>
                <a:gd name="connsiteX5" fmla="*/ 7675 w 1133370"/>
                <a:gd name="connsiteY5" fmla="*/ 0 h 1357016"/>
                <a:gd name="connsiteX0" fmla="*/ 7675 w 1143418"/>
                <a:gd name="connsiteY0" fmla="*/ 0 h 1357016"/>
                <a:gd name="connsiteX1" fmla="*/ 1108947 w 1143418"/>
                <a:gd name="connsiteY1" fmla="*/ 255605 h 1357016"/>
                <a:gd name="connsiteX2" fmla="*/ 1143418 w 1143418"/>
                <a:gd name="connsiteY2" fmla="*/ 261257 h 1357016"/>
                <a:gd name="connsiteX3" fmla="*/ 1133370 w 1143418"/>
                <a:gd name="connsiteY3" fmla="*/ 1357016 h 1357016"/>
                <a:gd name="connsiteX4" fmla="*/ 0 w 1143418"/>
                <a:gd name="connsiteY4" fmla="*/ 955849 h 1357016"/>
                <a:gd name="connsiteX5" fmla="*/ 7675 w 1143418"/>
                <a:gd name="connsiteY5" fmla="*/ 0 h 1357016"/>
                <a:gd name="connsiteX0" fmla="*/ 7675 w 1143418"/>
                <a:gd name="connsiteY0" fmla="*/ 0 h 1395116"/>
                <a:gd name="connsiteX1" fmla="*/ 1108947 w 1143418"/>
                <a:gd name="connsiteY1" fmla="*/ 255605 h 1395116"/>
                <a:gd name="connsiteX2" fmla="*/ 1143418 w 1143418"/>
                <a:gd name="connsiteY2" fmla="*/ 261257 h 1395116"/>
                <a:gd name="connsiteX3" fmla="*/ 1139720 w 1143418"/>
                <a:gd name="connsiteY3" fmla="*/ 1395116 h 1395116"/>
                <a:gd name="connsiteX4" fmla="*/ 0 w 1143418"/>
                <a:gd name="connsiteY4" fmla="*/ 955849 h 1395116"/>
                <a:gd name="connsiteX5" fmla="*/ 7675 w 1143418"/>
                <a:gd name="connsiteY5" fmla="*/ 0 h 1395116"/>
                <a:gd name="connsiteX0" fmla="*/ 418 w 1136161"/>
                <a:gd name="connsiteY0" fmla="*/ 0 h 1395116"/>
                <a:gd name="connsiteX1" fmla="*/ 1101690 w 1136161"/>
                <a:gd name="connsiteY1" fmla="*/ 255605 h 1395116"/>
                <a:gd name="connsiteX2" fmla="*/ 1136161 w 1136161"/>
                <a:gd name="connsiteY2" fmla="*/ 261257 h 1395116"/>
                <a:gd name="connsiteX3" fmla="*/ 1132463 w 1136161"/>
                <a:gd name="connsiteY3" fmla="*/ 1395116 h 1395116"/>
                <a:gd name="connsiteX4" fmla="*/ 5443 w 1136161"/>
                <a:gd name="connsiteY4" fmla="*/ 955849 h 1395116"/>
                <a:gd name="connsiteX5" fmla="*/ 418 w 1136161"/>
                <a:gd name="connsiteY5" fmla="*/ 0 h 1395116"/>
                <a:gd name="connsiteX0" fmla="*/ 7675 w 1143418"/>
                <a:gd name="connsiteY0" fmla="*/ 0 h 1395116"/>
                <a:gd name="connsiteX1" fmla="*/ 1108947 w 1143418"/>
                <a:gd name="connsiteY1" fmla="*/ 255605 h 1395116"/>
                <a:gd name="connsiteX2" fmla="*/ 1143418 w 1143418"/>
                <a:gd name="connsiteY2" fmla="*/ 261257 h 1395116"/>
                <a:gd name="connsiteX3" fmla="*/ 1139720 w 1143418"/>
                <a:gd name="connsiteY3" fmla="*/ 1395116 h 1395116"/>
                <a:gd name="connsiteX4" fmla="*/ 0 w 1143418"/>
                <a:gd name="connsiteY4" fmla="*/ 936799 h 1395116"/>
                <a:gd name="connsiteX5" fmla="*/ 7675 w 1143418"/>
                <a:gd name="connsiteY5" fmla="*/ 0 h 1395116"/>
                <a:gd name="connsiteX0" fmla="*/ 418 w 1136161"/>
                <a:gd name="connsiteY0" fmla="*/ 0 h 1395116"/>
                <a:gd name="connsiteX1" fmla="*/ 1101690 w 1136161"/>
                <a:gd name="connsiteY1" fmla="*/ 255605 h 1395116"/>
                <a:gd name="connsiteX2" fmla="*/ 1136161 w 1136161"/>
                <a:gd name="connsiteY2" fmla="*/ 261257 h 1395116"/>
                <a:gd name="connsiteX3" fmla="*/ 1132463 w 1136161"/>
                <a:gd name="connsiteY3" fmla="*/ 1395116 h 1395116"/>
                <a:gd name="connsiteX4" fmla="*/ 5443 w 1136161"/>
                <a:gd name="connsiteY4" fmla="*/ 924099 h 1395116"/>
                <a:gd name="connsiteX5" fmla="*/ 418 w 1136161"/>
                <a:gd name="connsiteY5" fmla="*/ 0 h 1395116"/>
                <a:gd name="connsiteX0" fmla="*/ 7675 w 1143418"/>
                <a:gd name="connsiteY0" fmla="*/ 0 h 1395116"/>
                <a:gd name="connsiteX1" fmla="*/ 1108947 w 1143418"/>
                <a:gd name="connsiteY1" fmla="*/ 255605 h 1395116"/>
                <a:gd name="connsiteX2" fmla="*/ 1143418 w 1143418"/>
                <a:gd name="connsiteY2" fmla="*/ 261257 h 1395116"/>
                <a:gd name="connsiteX3" fmla="*/ 1139720 w 1143418"/>
                <a:gd name="connsiteY3" fmla="*/ 1395116 h 1395116"/>
                <a:gd name="connsiteX4" fmla="*/ 0 w 1143418"/>
                <a:gd name="connsiteY4" fmla="*/ 987599 h 1395116"/>
                <a:gd name="connsiteX5" fmla="*/ 7675 w 1143418"/>
                <a:gd name="connsiteY5" fmla="*/ 0 h 1395116"/>
                <a:gd name="connsiteX0" fmla="*/ 4697 w 1143418"/>
                <a:gd name="connsiteY0" fmla="*/ 0 h 1398094"/>
                <a:gd name="connsiteX1" fmla="*/ 1108947 w 1143418"/>
                <a:gd name="connsiteY1" fmla="*/ 258583 h 1398094"/>
                <a:gd name="connsiteX2" fmla="*/ 1143418 w 1143418"/>
                <a:gd name="connsiteY2" fmla="*/ 264235 h 1398094"/>
                <a:gd name="connsiteX3" fmla="*/ 1139720 w 1143418"/>
                <a:gd name="connsiteY3" fmla="*/ 1398094 h 1398094"/>
                <a:gd name="connsiteX4" fmla="*/ 0 w 1143418"/>
                <a:gd name="connsiteY4" fmla="*/ 990577 h 1398094"/>
                <a:gd name="connsiteX5" fmla="*/ 4697 w 1143418"/>
                <a:gd name="connsiteY5" fmla="*/ 0 h 1398094"/>
                <a:gd name="connsiteX0" fmla="*/ 4697 w 1140655"/>
                <a:gd name="connsiteY0" fmla="*/ 0 h 1398094"/>
                <a:gd name="connsiteX1" fmla="*/ 1108947 w 1140655"/>
                <a:gd name="connsiteY1" fmla="*/ 258583 h 1398094"/>
                <a:gd name="connsiteX2" fmla="*/ 1139443 w 1140655"/>
                <a:gd name="connsiteY2" fmla="*/ 403382 h 1398094"/>
                <a:gd name="connsiteX3" fmla="*/ 1139720 w 1140655"/>
                <a:gd name="connsiteY3" fmla="*/ 1398094 h 1398094"/>
                <a:gd name="connsiteX4" fmla="*/ 0 w 1140655"/>
                <a:gd name="connsiteY4" fmla="*/ 990577 h 1398094"/>
                <a:gd name="connsiteX5" fmla="*/ 4697 w 1140655"/>
                <a:gd name="connsiteY5" fmla="*/ 0 h 1398094"/>
                <a:gd name="connsiteX0" fmla="*/ 4697 w 1140655"/>
                <a:gd name="connsiteY0" fmla="*/ 20703 h 1418797"/>
                <a:gd name="connsiteX1" fmla="*/ 1139443 w 1140655"/>
                <a:gd name="connsiteY1" fmla="*/ 424085 h 1418797"/>
                <a:gd name="connsiteX2" fmla="*/ 1139720 w 1140655"/>
                <a:gd name="connsiteY2" fmla="*/ 1418797 h 1418797"/>
                <a:gd name="connsiteX3" fmla="*/ 0 w 1140655"/>
                <a:gd name="connsiteY3" fmla="*/ 1011280 h 1418797"/>
                <a:gd name="connsiteX4" fmla="*/ 4697 w 1140655"/>
                <a:gd name="connsiteY4" fmla="*/ 20703 h 1418797"/>
                <a:gd name="connsiteX0" fmla="*/ 4697 w 1140655"/>
                <a:gd name="connsiteY0" fmla="*/ 0 h 1398094"/>
                <a:gd name="connsiteX1" fmla="*/ 1139443 w 1140655"/>
                <a:gd name="connsiteY1" fmla="*/ 403382 h 1398094"/>
                <a:gd name="connsiteX2" fmla="*/ 1139720 w 1140655"/>
                <a:gd name="connsiteY2" fmla="*/ 1398094 h 1398094"/>
                <a:gd name="connsiteX3" fmla="*/ 0 w 1140655"/>
                <a:gd name="connsiteY3" fmla="*/ 990577 h 1398094"/>
                <a:gd name="connsiteX4" fmla="*/ 4697 w 1140655"/>
                <a:gd name="connsiteY4" fmla="*/ 0 h 1398094"/>
                <a:gd name="connsiteX0" fmla="*/ 4697 w 1140655"/>
                <a:gd name="connsiteY0" fmla="*/ 0 h 1398094"/>
                <a:gd name="connsiteX1" fmla="*/ 1139443 w 1140655"/>
                <a:gd name="connsiteY1" fmla="*/ 403382 h 1398094"/>
                <a:gd name="connsiteX2" fmla="*/ 1139720 w 1140655"/>
                <a:gd name="connsiteY2" fmla="*/ 1398094 h 1398094"/>
                <a:gd name="connsiteX3" fmla="*/ 0 w 1140655"/>
                <a:gd name="connsiteY3" fmla="*/ 990577 h 1398094"/>
                <a:gd name="connsiteX4" fmla="*/ 4697 w 1140655"/>
                <a:gd name="connsiteY4" fmla="*/ 0 h 1398094"/>
                <a:gd name="connsiteX0" fmla="*/ 179625 w 1140655"/>
                <a:gd name="connsiteY0" fmla="*/ 0 h 1235092"/>
                <a:gd name="connsiteX1" fmla="*/ 1139443 w 1140655"/>
                <a:gd name="connsiteY1" fmla="*/ 240380 h 1235092"/>
                <a:gd name="connsiteX2" fmla="*/ 1139720 w 1140655"/>
                <a:gd name="connsiteY2" fmla="*/ 1235092 h 1235092"/>
                <a:gd name="connsiteX3" fmla="*/ 0 w 1140655"/>
                <a:gd name="connsiteY3" fmla="*/ 827575 h 1235092"/>
                <a:gd name="connsiteX4" fmla="*/ 179625 w 1140655"/>
                <a:gd name="connsiteY4" fmla="*/ 0 h 1235092"/>
                <a:gd name="connsiteX0" fmla="*/ 275040 w 1140655"/>
                <a:gd name="connsiteY0" fmla="*/ 0 h 1286775"/>
                <a:gd name="connsiteX1" fmla="*/ 1139443 w 1140655"/>
                <a:gd name="connsiteY1" fmla="*/ 292063 h 1286775"/>
                <a:gd name="connsiteX2" fmla="*/ 1139720 w 1140655"/>
                <a:gd name="connsiteY2" fmla="*/ 1286775 h 1286775"/>
                <a:gd name="connsiteX3" fmla="*/ 0 w 1140655"/>
                <a:gd name="connsiteY3" fmla="*/ 879258 h 1286775"/>
                <a:gd name="connsiteX4" fmla="*/ 275040 w 1140655"/>
                <a:gd name="connsiteY4" fmla="*/ 0 h 1286775"/>
                <a:gd name="connsiteX0" fmla="*/ 352 w 865967"/>
                <a:gd name="connsiteY0" fmla="*/ 0 h 1286775"/>
                <a:gd name="connsiteX1" fmla="*/ 864755 w 865967"/>
                <a:gd name="connsiteY1" fmla="*/ 292063 h 1286775"/>
                <a:gd name="connsiteX2" fmla="*/ 865032 w 865967"/>
                <a:gd name="connsiteY2" fmla="*/ 1286775 h 1286775"/>
                <a:gd name="connsiteX3" fmla="*/ 7583 w 865967"/>
                <a:gd name="connsiteY3" fmla="*/ 938893 h 1286775"/>
                <a:gd name="connsiteX4" fmla="*/ 352 w 865967"/>
                <a:gd name="connsiteY4" fmla="*/ 0 h 1286775"/>
                <a:gd name="connsiteX0" fmla="*/ 8672 w 874287"/>
                <a:gd name="connsiteY0" fmla="*/ 0 h 1286775"/>
                <a:gd name="connsiteX1" fmla="*/ 873075 w 874287"/>
                <a:gd name="connsiteY1" fmla="*/ 292063 h 1286775"/>
                <a:gd name="connsiteX2" fmla="*/ 873352 w 874287"/>
                <a:gd name="connsiteY2" fmla="*/ 1286775 h 1286775"/>
                <a:gd name="connsiteX3" fmla="*/ 0 w 874287"/>
                <a:gd name="connsiteY3" fmla="*/ 879259 h 1286775"/>
                <a:gd name="connsiteX4" fmla="*/ 8672 w 874287"/>
                <a:gd name="connsiteY4" fmla="*/ 0 h 1286775"/>
                <a:gd name="connsiteX0" fmla="*/ 8672 w 874287"/>
                <a:gd name="connsiteY0" fmla="*/ 0 h 1286775"/>
                <a:gd name="connsiteX1" fmla="*/ 873075 w 874287"/>
                <a:gd name="connsiteY1" fmla="*/ 292063 h 1286775"/>
                <a:gd name="connsiteX2" fmla="*/ 873352 w 874287"/>
                <a:gd name="connsiteY2" fmla="*/ 1286775 h 1286775"/>
                <a:gd name="connsiteX3" fmla="*/ 0 w 874287"/>
                <a:gd name="connsiteY3" fmla="*/ 895161 h 1286775"/>
                <a:gd name="connsiteX4" fmla="*/ 8672 w 874287"/>
                <a:gd name="connsiteY4" fmla="*/ 0 h 12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287" h="1286775">
                  <a:moveTo>
                    <a:pt x="8672" y="0"/>
                  </a:moveTo>
                  <a:cubicBezTo>
                    <a:pt x="337727" y="104892"/>
                    <a:pt x="505000" y="158439"/>
                    <a:pt x="873075" y="292063"/>
                  </a:cubicBezTo>
                  <a:cubicBezTo>
                    <a:pt x="869726" y="657316"/>
                    <a:pt x="876701" y="921522"/>
                    <a:pt x="873352" y="1286775"/>
                  </a:cubicBezTo>
                  <a:lnTo>
                    <a:pt x="0" y="895161"/>
                  </a:lnTo>
                  <a:cubicBezTo>
                    <a:pt x="2558" y="576545"/>
                    <a:pt x="6114" y="318616"/>
                    <a:pt x="867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DC700">
                    <a:shade val="30000"/>
                    <a:satMod val="115000"/>
                  </a:srgbClr>
                </a:gs>
                <a:gs pos="50000">
                  <a:srgbClr val="7DC700">
                    <a:shade val="67500"/>
                    <a:satMod val="115000"/>
                  </a:srgbClr>
                </a:gs>
                <a:gs pos="100000">
                  <a:srgbClr val="7DC7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6"/>
            <p:cNvSpPr/>
            <p:nvPr/>
          </p:nvSpPr>
          <p:spPr>
            <a:xfrm>
              <a:off x="5705910" y="1958904"/>
              <a:ext cx="793777" cy="1401916"/>
            </a:xfrm>
            <a:custGeom>
              <a:avLst/>
              <a:gdLst>
                <a:gd name="connsiteX0" fmla="*/ 0 w 1315473"/>
                <a:gd name="connsiteY0" fmla="*/ 0 h 1191401"/>
                <a:gd name="connsiteX1" fmla="*/ 1315473 w 1315473"/>
                <a:gd name="connsiteY1" fmla="*/ 0 h 1191401"/>
                <a:gd name="connsiteX2" fmla="*/ 1315473 w 1315473"/>
                <a:gd name="connsiteY2" fmla="*/ 1191401 h 1191401"/>
                <a:gd name="connsiteX3" fmla="*/ 0 w 1315473"/>
                <a:gd name="connsiteY3" fmla="*/ 1191401 h 1191401"/>
                <a:gd name="connsiteX4" fmla="*/ 0 w 1315473"/>
                <a:gd name="connsiteY4" fmla="*/ 0 h 1191401"/>
                <a:gd name="connsiteX0" fmla="*/ 5957 w 1321430"/>
                <a:gd name="connsiteY0" fmla="*/ 0 h 1435638"/>
                <a:gd name="connsiteX1" fmla="*/ 1321430 w 1321430"/>
                <a:gd name="connsiteY1" fmla="*/ 0 h 1435638"/>
                <a:gd name="connsiteX2" fmla="*/ 1321430 w 1321430"/>
                <a:gd name="connsiteY2" fmla="*/ 1191401 h 1435638"/>
                <a:gd name="connsiteX3" fmla="*/ 0 w 1321430"/>
                <a:gd name="connsiteY3" fmla="*/ 1435638 h 1435638"/>
                <a:gd name="connsiteX4" fmla="*/ 5957 w 1321430"/>
                <a:gd name="connsiteY4" fmla="*/ 0 h 1435638"/>
                <a:gd name="connsiteX0" fmla="*/ 2979 w 1321430"/>
                <a:gd name="connsiteY0" fmla="*/ 303808 h 1435638"/>
                <a:gd name="connsiteX1" fmla="*/ 1321430 w 1321430"/>
                <a:gd name="connsiteY1" fmla="*/ 0 h 1435638"/>
                <a:gd name="connsiteX2" fmla="*/ 1321430 w 1321430"/>
                <a:gd name="connsiteY2" fmla="*/ 1191401 h 1435638"/>
                <a:gd name="connsiteX3" fmla="*/ 0 w 1321430"/>
                <a:gd name="connsiteY3" fmla="*/ 1435638 h 1435638"/>
                <a:gd name="connsiteX4" fmla="*/ 2979 w 1321430"/>
                <a:gd name="connsiteY4" fmla="*/ 303808 h 1435638"/>
                <a:gd name="connsiteX0" fmla="*/ 2979 w 1321430"/>
                <a:gd name="connsiteY0" fmla="*/ 238281 h 1370111"/>
                <a:gd name="connsiteX1" fmla="*/ 558933 w 1321430"/>
                <a:gd name="connsiteY1" fmla="*/ 0 h 1370111"/>
                <a:gd name="connsiteX2" fmla="*/ 1321430 w 1321430"/>
                <a:gd name="connsiteY2" fmla="*/ 1125874 h 1370111"/>
                <a:gd name="connsiteX3" fmla="*/ 0 w 1321430"/>
                <a:gd name="connsiteY3" fmla="*/ 1370111 h 1370111"/>
                <a:gd name="connsiteX4" fmla="*/ 2979 w 1321430"/>
                <a:gd name="connsiteY4" fmla="*/ 238281 h 1370111"/>
                <a:gd name="connsiteX0" fmla="*/ 2979 w 567869"/>
                <a:gd name="connsiteY0" fmla="*/ 238281 h 1370111"/>
                <a:gd name="connsiteX1" fmla="*/ 558933 w 567869"/>
                <a:gd name="connsiteY1" fmla="*/ 0 h 1370111"/>
                <a:gd name="connsiteX2" fmla="*/ 567869 w 567869"/>
                <a:gd name="connsiteY2" fmla="*/ 1048433 h 1370111"/>
                <a:gd name="connsiteX3" fmla="*/ 0 w 567869"/>
                <a:gd name="connsiteY3" fmla="*/ 1370111 h 1370111"/>
                <a:gd name="connsiteX4" fmla="*/ 2979 w 567869"/>
                <a:gd name="connsiteY4" fmla="*/ 238281 h 1370111"/>
                <a:gd name="connsiteX0" fmla="*/ 5491 w 567869"/>
                <a:gd name="connsiteY0" fmla="*/ 235769 h 1370111"/>
                <a:gd name="connsiteX1" fmla="*/ 558933 w 567869"/>
                <a:gd name="connsiteY1" fmla="*/ 0 h 1370111"/>
                <a:gd name="connsiteX2" fmla="*/ 567869 w 567869"/>
                <a:gd name="connsiteY2" fmla="*/ 1048433 h 1370111"/>
                <a:gd name="connsiteX3" fmla="*/ 0 w 567869"/>
                <a:gd name="connsiteY3" fmla="*/ 1370111 h 1370111"/>
                <a:gd name="connsiteX4" fmla="*/ 5491 w 567869"/>
                <a:gd name="connsiteY4" fmla="*/ 235769 h 1370111"/>
                <a:gd name="connsiteX0" fmla="*/ 5491 w 567869"/>
                <a:gd name="connsiteY0" fmla="*/ 235769 h 1370111"/>
                <a:gd name="connsiteX1" fmla="*/ 566469 w 567869"/>
                <a:gd name="connsiteY1" fmla="*/ 0 h 1370111"/>
                <a:gd name="connsiteX2" fmla="*/ 567869 w 567869"/>
                <a:gd name="connsiteY2" fmla="*/ 1048433 h 1370111"/>
                <a:gd name="connsiteX3" fmla="*/ 0 w 567869"/>
                <a:gd name="connsiteY3" fmla="*/ 1370111 h 1370111"/>
                <a:gd name="connsiteX4" fmla="*/ 5491 w 567869"/>
                <a:gd name="connsiteY4" fmla="*/ 235769 h 1370111"/>
                <a:gd name="connsiteX0" fmla="*/ 5491 w 793109"/>
                <a:gd name="connsiteY0" fmla="*/ 267574 h 1401916"/>
                <a:gd name="connsiteX1" fmla="*/ 793081 w 793109"/>
                <a:gd name="connsiteY1" fmla="*/ 0 h 1401916"/>
                <a:gd name="connsiteX2" fmla="*/ 567869 w 793109"/>
                <a:gd name="connsiteY2" fmla="*/ 1080238 h 1401916"/>
                <a:gd name="connsiteX3" fmla="*/ 0 w 793109"/>
                <a:gd name="connsiteY3" fmla="*/ 1401916 h 1401916"/>
                <a:gd name="connsiteX4" fmla="*/ 5491 w 793109"/>
                <a:gd name="connsiteY4" fmla="*/ 267574 h 1401916"/>
                <a:gd name="connsiteX0" fmla="*/ 5491 w 798457"/>
                <a:gd name="connsiteY0" fmla="*/ 267574 h 1401916"/>
                <a:gd name="connsiteX1" fmla="*/ 793081 w 798457"/>
                <a:gd name="connsiteY1" fmla="*/ 0 h 1401916"/>
                <a:gd name="connsiteX2" fmla="*/ 798457 w 798457"/>
                <a:gd name="connsiteY2" fmla="*/ 853626 h 1401916"/>
                <a:gd name="connsiteX3" fmla="*/ 0 w 798457"/>
                <a:gd name="connsiteY3" fmla="*/ 1401916 h 1401916"/>
                <a:gd name="connsiteX4" fmla="*/ 5491 w 798457"/>
                <a:gd name="connsiteY4" fmla="*/ 267574 h 1401916"/>
                <a:gd name="connsiteX0" fmla="*/ 5491 w 798457"/>
                <a:gd name="connsiteY0" fmla="*/ 398770 h 1401916"/>
                <a:gd name="connsiteX1" fmla="*/ 793081 w 798457"/>
                <a:gd name="connsiteY1" fmla="*/ 0 h 1401916"/>
                <a:gd name="connsiteX2" fmla="*/ 798457 w 798457"/>
                <a:gd name="connsiteY2" fmla="*/ 853626 h 1401916"/>
                <a:gd name="connsiteX3" fmla="*/ 0 w 798457"/>
                <a:gd name="connsiteY3" fmla="*/ 1401916 h 1401916"/>
                <a:gd name="connsiteX4" fmla="*/ 5491 w 798457"/>
                <a:gd name="connsiteY4" fmla="*/ 398770 h 1401916"/>
                <a:gd name="connsiteX0" fmla="*/ 729 w 798457"/>
                <a:gd name="connsiteY0" fmla="*/ 403532 h 1401916"/>
                <a:gd name="connsiteX1" fmla="*/ 793081 w 798457"/>
                <a:gd name="connsiteY1" fmla="*/ 0 h 1401916"/>
                <a:gd name="connsiteX2" fmla="*/ 798457 w 798457"/>
                <a:gd name="connsiteY2" fmla="*/ 853626 h 1401916"/>
                <a:gd name="connsiteX3" fmla="*/ 0 w 798457"/>
                <a:gd name="connsiteY3" fmla="*/ 1401916 h 1401916"/>
                <a:gd name="connsiteX4" fmla="*/ 729 w 798457"/>
                <a:gd name="connsiteY4" fmla="*/ 403532 h 1401916"/>
                <a:gd name="connsiteX0" fmla="*/ 729 w 793777"/>
                <a:gd name="connsiteY0" fmla="*/ 403532 h 1401916"/>
                <a:gd name="connsiteX1" fmla="*/ 793081 w 793777"/>
                <a:gd name="connsiteY1" fmla="*/ 0 h 1401916"/>
                <a:gd name="connsiteX2" fmla="*/ 791314 w 793777"/>
                <a:gd name="connsiteY2" fmla="*/ 853626 h 1401916"/>
                <a:gd name="connsiteX3" fmla="*/ 0 w 793777"/>
                <a:gd name="connsiteY3" fmla="*/ 1401916 h 1401916"/>
                <a:gd name="connsiteX4" fmla="*/ 729 w 793777"/>
                <a:gd name="connsiteY4" fmla="*/ 403532 h 140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777" h="1401916">
                  <a:moveTo>
                    <a:pt x="729" y="403532"/>
                  </a:moveTo>
                  <a:lnTo>
                    <a:pt x="793081" y="0"/>
                  </a:lnTo>
                  <a:cubicBezTo>
                    <a:pt x="796060" y="349478"/>
                    <a:pt x="788335" y="504148"/>
                    <a:pt x="791314" y="853626"/>
                  </a:cubicBezTo>
                  <a:lnTo>
                    <a:pt x="0" y="1401916"/>
                  </a:lnTo>
                  <a:cubicBezTo>
                    <a:pt x="1986" y="923370"/>
                    <a:pt x="-1257" y="882078"/>
                    <a:pt x="729" y="4035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78200">
                    <a:shade val="30000"/>
                    <a:satMod val="115000"/>
                  </a:srgbClr>
                </a:gs>
                <a:gs pos="50000">
                  <a:srgbClr val="478200">
                    <a:shade val="67500"/>
                    <a:satMod val="115000"/>
                  </a:srgbClr>
                </a:gs>
                <a:gs pos="100000">
                  <a:srgbClr val="4782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7"/>
            <p:cNvSpPr/>
            <p:nvPr/>
          </p:nvSpPr>
          <p:spPr>
            <a:xfrm>
              <a:off x="4844366" y="1794966"/>
              <a:ext cx="1659830" cy="567492"/>
            </a:xfrm>
            <a:custGeom>
              <a:avLst/>
              <a:gdLst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5329 w 1705329"/>
                <a:gd name="connsiteY2" fmla="*/ 708409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2817 w 1705329"/>
                <a:gd name="connsiteY2" fmla="*/ 30647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708409"/>
                <a:gd name="connsiteX1" fmla="*/ 1705329 w 1705329"/>
                <a:gd name="connsiteY1" fmla="*/ 0 h 708409"/>
                <a:gd name="connsiteX2" fmla="*/ 1700305 w 1705329"/>
                <a:gd name="connsiteY2" fmla="*/ 427055 h 708409"/>
                <a:gd name="connsiteX3" fmla="*/ 0 w 1705329"/>
                <a:gd name="connsiteY3" fmla="*/ 708409 h 708409"/>
                <a:gd name="connsiteX4" fmla="*/ 0 w 1705329"/>
                <a:gd name="connsiteY4" fmla="*/ 0 h 708409"/>
                <a:gd name="connsiteX0" fmla="*/ 0 w 1705329"/>
                <a:gd name="connsiteY0" fmla="*/ 0 h 665703"/>
                <a:gd name="connsiteX1" fmla="*/ 1705329 w 1705329"/>
                <a:gd name="connsiteY1" fmla="*/ 0 h 665703"/>
                <a:gd name="connsiteX2" fmla="*/ 1700305 w 1705329"/>
                <a:gd name="connsiteY2" fmla="*/ 427055 h 665703"/>
                <a:gd name="connsiteX3" fmla="*/ 1132952 w 1705329"/>
                <a:gd name="connsiteY3" fmla="*/ 665703 h 665703"/>
                <a:gd name="connsiteX4" fmla="*/ 0 w 1705329"/>
                <a:gd name="connsiteY4" fmla="*/ 0 h 665703"/>
                <a:gd name="connsiteX0" fmla="*/ 0 w 1697793"/>
                <a:gd name="connsiteY0" fmla="*/ 396910 h 665703"/>
                <a:gd name="connsiteX1" fmla="*/ 1697793 w 1697793"/>
                <a:gd name="connsiteY1" fmla="*/ 0 h 665703"/>
                <a:gd name="connsiteX2" fmla="*/ 1692769 w 1697793"/>
                <a:gd name="connsiteY2" fmla="*/ 427055 h 665703"/>
                <a:gd name="connsiteX3" fmla="*/ 1125416 w 1697793"/>
                <a:gd name="connsiteY3" fmla="*/ 665703 h 665703"/>
                <a:gd name="connsiteX4" fmla="*/ 0 w 1697793"/>
                <a:gd name="connsiteY4" fmla="*/ 396910 h 665703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7158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0 w 1692769"/>
                <a:gd name="connsiteY0" fmla="*/ 216039 h 484832"/>
                <a:gd name="connsiteX1" fmla="*/ 4646 w 1692769"/>
                <a:gd name="connsiteY1" fmla="*/ 0 h 484832"/>
                <a:gd name="connsiteX2" fmla="*/ 1692769 w 1692769"/>
                <a:gd name="connsiteY2" fmla="*/ 246184 h 484832"/>
                <a:gd name="connsiteX3" fmla="*/ 1125416 w 1692769"/>
                <a:gd name="connsiteY3" fmla="*/ 484832 h 484832"/>
                <a:gd name="connsiteX4" fmla="*/ 0 w 1692769"/>
                <a:gd name="connsiteY4" fmla="*/ 216039 h 484832"/>
                <a:gd name="connsiteX0" fmla="*/ 378 w 1693147"/>
                <a:gd name="connsiteY0" fmla="*/ 216039 h 484832"/>
                <a:gd name="connsiteX1" fmla="*/ 0 w 1693147"/>
                <a:gd name="connsiteY1" fmla="*/ 0 h 484832"/>
                <a:gd name="connsiteX2" fmla="*/ 1693147 w 1693147"/>
                <a:gd name="connsiteY2" fmla="*/ 246184 h 484832"/>
                <a:gd name="connsiteX3" fmla="*/ 1125794 w 1693147"/>
                <a:gd name="connsiteY3" fmla="*/ 484832 h 484832"/>
                <a:gd name="connsiteX4" fmla="*/ 378 w 1693147"/>
                <a:gd name="connsiteY4" fmla="*/ 216039 h 484832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15556 h 384349"/>
                <a:gd name="connsiteX1" fmla="*/ 733152 w 1692769"/>
                <a:gd name="connsiteY1" fmla="*/ 0 h 384349"/>
                <a:gd name="connsiteX2" fmla="*/ 1692769 w 1692769"/>
                <a:gd name="connsiteY2" fmla="*/ 145701 h 384349"/>
                <a:gd name="connsiteX3" fmla="*/ 1125416 w 1692769"/>
                <a:gd name="connsiteY3" fmla="*/ 384349 h 384349"/>
                <a:gd name="connsiteX4" fmla="*/ 0 w 1692769"/>
                <a:gd name="connsiteY4" fmla="*/ 115556 h 384349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2769"/>
                <a:gd name="connsiteY0" fmla="*/ 105507 h 374300"/>
                <a:gd name="connsiteX1" fmla="*/ 579914 w 1692769"/>
                <a:gd name="connsiteY1" fmla="*/ 0 h 374300"/>
                <a:gd name="connsiteX2" fmla="*/ 1692769 w 1692769"/>
                <a:gd name="connsiteY2" fmla="*/ 135652 h 374300"/>
                <a:gd name="connsiteX3" fmla="*/ 1125416 w 1692769"/>
                <a:gd name="connsiteY3" fmla="*/ 374300 h 374300"/>
                <a:gd name="connsiteX4" fmla="*/ 0 w 1692769"/>
                <a:gd name="connsiteY4" fmla="*/ 105507 h 374300"/>
                <a:gd name="connsiteX0" fmla="*/ 0 w 1697793"/>
                <a:gd name="connsiteY0" fmla="*/ 110531 h 374300"/>
                <a:gd name="connsiteX1" fmla="*/ 584938 w 1697793"/>
                <a:gd name="connsiteY1" fmla="*/ 0 h 374300"/>
                <a:gd name="connsiteX2" fmla="*/ 1697793 w 1697793"/>
                <a:gd name="connsiteY2" fmla="*/ 135652 h 374300"/>
                <a:gd name="connsiteX3" fmla="*/ 1130440 w 1697793"/>
                <a:gd name="connsiteY3" fmla="*/ 374300 h 374300"/>
                <a:gd name="connsiteX4" fmla="*/ 0 w 1697793"/>
                <a:gd name="connsiteY4" fmla="*/ 110531 h 374300"/>
                <a:gd name="connsiteX0" fmla="*/ 0 w 1702817"/>
                <a:gd name="connsiteY0" fmla="*/ 102995 h 374300"/>
                <a:gd name="connsiteX1" fmla="*/ 589962 w 1702817"/>
                <a:gd name="connsiteY1" fmla="*/ 0 h 374300"/>
                <a:gd name="connsiteX2" fmla="*/ 1702817 w 1702817"/>
                <a:gd name="connsiteY2" fmla="*/ 135652 h 374300"/>
                <a:gd name="connsiteX3" fmla="*/ 1135464 w 1702817"/>
                <a:gd name="connsiteY3" fmla="*/ 374300 h 374300"/>
                <a:gd name="connsiteX4" fmla="*/ 0 w 1702817"/>
                <a:gd name="connsiteY4" fmla="*/ 102995 h 374300"/>
                <a:gd name="connsiteX0" fmla="*/ 0 w 1861843"/>
                <a:gd name="connsiteY0" fmla="*/ 102995 h 374300"/>
                <a:gd name="connsiteX1" fmla="*/ 589962 w 1861843"/>
                <a:gd name="connsiteY1" fmla="*/ 0 h 374300"/>
                <a:gd name="connsiteX2" fmla="*/ 1861843 w 1861843"/>
                <a:gd name="connsiteY2" fmla="*/ 20358 h 374300"/>
                <a:gd name="connsiteX3" fmla="*/ 1135464 w 1861843"/>
                <a:gd name="connsiteY3" fmla="*/ 374300 h 374300"/>
                <a:gd name="connsiteX4" fmla="*/ 0 w 1861843"/>
                <a:gd name="connsiteY4" fmla="*/ 102995 h 374300"/>
                <a:gd name="connsiteX0" fmla="*/ 0 w 1861843"/>
                <a:gd name="connsiteY0" fmla="*/ 230216 h 501521"/>
                <a:gd name="connsiteX1" fmla="*/ 1071016 w 1861843"/>
                <a:gd name="connsiteY1" fmla="*/ 0 h 501521"/>
                <a:gd name="connsiteX2" fmla="*/ 1861843 w 1861843"/>
                <a:gd name="connsiteY2" fmla="*/ 147579 h 501521"/>
                <a:gd name="connsiteX3" fmla="*/ 1135464 w 1861843"/>
                <a:gd name="connsiteY3" fmla="*/ 501521 h 501521"/>
                <a:gd name="connsiteX4" fmla="*/ 0 w 1861843"/>
                <a:gd name="connsiteY4" fmla="*/ 230216 h 501521"/>
                <a:gd name="connsiteX0" fmla="*/ 0 w 1623303"/>
                <a:gd name="connsiteY0" fmla="*/ 250095 h 501521"/>
                <a:gd name="connsiteX1" fmla="*/ 832476 w 1623303"/>
                <a:gd name="connsiteY1" fmla="*/ 0 h 501521"/>
                <a:gd name="connsiteX2" fmla="*/ 1623303 w 1623303"/>
                <a:gd name="connsiteY2" fmla="*/ 147579 h 501521"/>
                <a:gd name="connsiteX3" fmla="*/ 896924 w 1623303"/>
                <a:gd name="connsiteY3" fmla="*/ 501521 h 501521"/>
                <a:gd name="connsiteX4" fmla="*/ 0 w 1623303"/>
                <a:gd name="connsiteY4" fmla="*/ 250095 h 501521"/>
                <a:gd name="connsiteX0" fmla="*/ 0 w 1631255"/>
                <a:gd name="connsiteY0" fmla="*/ 277924 h 501521"/>
                <a:gd name="connsiteX1" fmla="*/ 840428 w 1631255"/>
                <a:gd name="connsiteY1" fmla="*/ 0 h 501521"/>
                <a:gd name="connsiteX2" fmla="*/ 1631255 w 1631255"/>
                <a:gd name="connsiteY2" fmla="*/ 147579 h 501521"/>
                <a:gd name="connsiteX3" fmla="*/ 904876 w 1631255"/>
                <a:gd name="connsiteY3" fmla="*/ 501521 h 501521"/>
                <a:gd name="connsiteX4" fmla="*/ 0 w 1631255"/>
                <a:gd name="connsiteY4" fmla="*/ 277924 h 501521"/>
                <a:gd name="connsiteX0" fmla="*/ 0 w 1631255"/>
                <a:gd name="connsiteY0" fmla="*/ 277924 h 553205"/>
                <a:gd name="connsiteX1" fmla="*/ 840428 w 1631255"/>
                <a:gd name="connsiteY1" fmla="*/ 0 h 553205"/>
                <a:gd name="connsiteX2" fmla="*/ 1631255 w 1631255"/>
                <a:gd name="connsiteY2" fmla="*/ 147579 h 553205"/>
                <a:gd name="connsiteX3" fmla="*/ 853193 w 1631255"/>
                <a:gd name="connsiteY3" fmla="*/ 553205 h 553205"/>
                <a:gd name="connsiteX4" fmla="*/ 0 w 1631255"/>
                <a:gd name="connsiteY4" fmla="*/ 277924 h 553205"/>
                <a:gd name="connsiteX0" fmla="*/ 0 w 1631255"/>
                <a:gd name="connsiteY0" fmla="*/ 277924 h 567492"/>
                <a:gd name="connsiteX1" fmla="*/ 840428 w 1631255"/>
                <a:gd name="connsiteY1" fmla="*/ 0 h 567492"/>
                <a:gd name="connsiteX2" fmla="*/ 1631255 w 1631255"/>
                <a:gd name="connsiteY2" fmla="*/ 147579 h 567492"/>
                <a:gd name="connsiteX3" fmla="*/ 865099 w 1631255"/>
                <a:gd name="connsiteY3" fmla="*/ 567492 h 567492"/>
                <a:gd name="connsiteX4" fmla="*/ 0 w 1631255"/>
                <a:gd name="connsiteY4" fmla="*/ 277924 h 567492"/>
                <a:gd name="connsiteX0" fmla="*/ 0 w 1650305"/>
                <a:gd name="connsiteY0" fmla="*/ 277924 h 567492"/>
                <a:gd name="connsiteX1" fmla="*/ 840428 w 1650305"/>
                <a:gd name="connsiteY1" fmla="*/ 0 h 567492"/>
                <a:gd name="connsiteX2" fmla="*/ 1650305 w 1650305"/>
                <a:gd name="connsiteY2" fmla="*/ 169010 h 567492"/>
                <a:gd name="connsiteX3" fmla="*/ 865099 w 1650305"/>
                <a:gd name="connsiteY3" fmla="*/ 567492 h 567492"/>
                <a:gd name="connsiteX4" fmla="*/ 0 w 1650305"/>
                <a:gd name="connsiteY4" fmla="*/ 277924 h 567492"/>
                <a:gd name="connsiteX0" fmla="*/ 0 w 1659830"/>
                <a:gd name="connsiteY0" fmla="*/ 277924 h 567492"/>
                <a:gd name="connsiteX1" fmla="*/ 840428 w 1659830"/>
                <a:gd name="connsiteY1" fmla="*/ 0 h 567492"/>
                <a:gd name="connsiteX2" fmla="*/ 1659830 w 1659830"/>
                <a:gd name="connsiteY2" fmla="*/ 166628 h 567492"/>
                <a:gd name="connsiteX3" fmla="*/ 865099 w 1659830"/>
                <a:gd name="connsiteY3" fmla="*/ 567492 h 567492"/>
                <a:gd name="connsiteX4" fmla="*/ 0 w 1659830"/>
                <a:gd name="connsiteY4" fmla="*/ 277924 h 56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830" h="567492">
                  <a:moveTo>
                    <a:pt x="0" y="277924"/>
                  </a:moveTo>
                  <a:lnTo>
                    <a:pt x="840428" y="0"/>
                  </a:lnTo>
                  <a:lnTo>
                    <a:pt x="1659830" y="166628"/>
                  </a:lnTo>
                  <a:lnTo>
                    <a:pt x="865099" y="567492"/>
                  </a:lnTo>
                  <a:lnTo>
                    <a:pt x="0" y="27792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7B00">
                    <a:shade val="30000"/>
                    <a:satMod val="115000"/>
                  </a:srgbClr>
                </a:gs>
                <a:gs pos="50000">
                  <a:srgbClr val="417B00">
                    <a:shade val="67500"/>
                    <a:satMod val="115000"/>
                  </a:srgbClr>
                </a:gs>
                <a:gs pos="100000">
                  <a:srgbClr val="417B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7"/>
          <p:cNvSpPr/>
          <p:nvPr/>
        </p:nvSpPr>
        <p:spPr>
          <a:xfrm>
            <a:off x="7851773" y="2740705"/>
            <a:ext cx="1102618" cy="434143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1631255"/>
              <a:gd name="connsiteY0" fmla="*/ 370793 h 567492"/>
              <a:gd name="connsiteX1" fmla="*/ 811853 w 1631255"/>
              <a:gd name="connsiteY1" fmla="*/ 0 h 567492"/>
              <a:gd name="connsiteX2" fmla="*/ 1631255 w 1631255"/>
              <a:gd name="connsiteY2" fmla="*/ 166628 h 567492"/>
              <a:gd name="connsiteX3" fmla="*/ 836524 w 1631255"/>
              <a:gd name="connsiteY3" fmla="*/ 567492 h 567492"/>
              <a:gd name="connsiteX4" fmla="*/ 0 w 1631255"/>
              <a:gd name="connsiteY4" fmla="*/ 370793 h 567492"/>
              <a:gd name="connsiteX0" fmla="*/ 0 w 1631255"/>
              <a:gd name="connsiteY0" fmla="*/ 370793 h 524629"/>
              <a:gd name="connsiteX1" fmla="*/ 811853 w 1631255"/>
              <a:gd name="connsiteY1" fmla="*/ 0 h 524629"/>
              <a:gd name="connsiteX2" fmla="*/ 1631255 w 1631255"/>
              <a:gd name="connsiteY2" fmla="*/ 166628 h 524629"/>
              <a:gd name="connsiteX3" fmla="*/ 815093 w 1631255"/>
              <a:gd name="connsiteY3" fmla="*/ 524629 h 524629"/>
              <a:gd name="connsiteX4" fmla="*/ 0 w 1631255"/>
              <a:gd name="connsiteY4" fmla="*/ 370793 h 524629"/>
              <a:gd name="connsiteX0" fmla="*/ 0 w 1631255"/>
              <a:gd name="connsiteY0" fmla="*/ 270781 h 424617"/>
              <a:gd name="connsiteX1" fmla="*/ 264166 w 1631255"/>
              <a:gd name="connsiteY1" fmla="*/ 0 h 424617"/>
              <a:gd name="connsiteX2" fmla="*/ 1631255 w 1631255"/>
              <a:gd name="connsiteY2" fmla="*/ 66616 h 424617"/>
              <a:gd name="connsiteX3" fmla="*/ 815093 w 1631255"/>
              <a:gd name="connsiteY3" fmla="*/ 424617 h 424617"/>
              <a:gd name="connsiteX4" fmla="*/ 0 w 1631255"/>
              <a:gd name="connsiteY4" fmla="*/ 270781 h 424617"/>
              <a:gd name="connsiteX0" fmla="*/ 0 w 828774"/>
              <a:gd name="connsiteY0" fmla="*/ 270781 h 424617"/>
              <a:gd name="connsiteX1" fmla="*/ 264166 w 828774"/>
              <a:gd name="connsiteY1" fmla="*/ 0 h 424617"/>
              <a:gd name="connsiteX2" fmla="*/ 828774 w 828774"/>
              <a:gd name="connsiteY2" fmla="*/ 173772 h 424617"/>
              <a:gd name="connsiteX3" fmla="*/ 815093 w 828774"/>
              <a:gd name="connsiteY3" fmla="*/ 424617 h 424617"/>
              <a:gd name="connsiteX4" fmla="*/ 0 w 828774"/>
              <a:gd name="connsiteY4" fmla="*/ 270781 h 424617"/>
              <a:gd name="connsiteX0" fmla="*/ 0 w 1102618"/>
              <a:gd name="connsiteY0" fmla="*/ 270781 h 424617"/>
              <a:gd name="connsiteX1" fmla="*/ 264166 w 1102618"/>
              <a:gd name="connsiteY1" fmla="*/ 0 h 424617"/>
              <a:gd name="connsiteX2" fmla="*/ 1102618 w 1102618"/>
              <a:gd name="connsiteY2" fmla="*/ 133291 h 424617"/>
              <a:gd name="connsiteX3" fmla="*/ 815093 w 1102618"/>
              <a:gd name="connsiteY3" fmla="*/ 424617 h 424617"/>
              <a:gd name="connsiteX4" fmla="*/ 0 w 1102618"/>
              <a:gd name="connsiteY4" fmla="*/ 270781 h 424617"/>
              <a:gd name="connsiteX0" fmla="*/ 0 w 1102618"/>
              <a:gd name="connsiteY0" fmla="*/ 270781 h 434142"/>
              <a:gd name="connsiteX1" fmla="*/ 264166 w 1102618"/>
              <a:gd name="connsiteY1" fmla="*/ 0 h 434142"/>
              <a:gd name="connsiteX2" fmla="*/ 1102618 w 1102618"/>
              <a:gd name="connsiteY2" fmla="*/ 133291 h 434142"/>
              <a:gd name="connsiteX3" fmla="*/ 807949 w 1102618"/>
              <a:gd name="connsiteY3" fmla="*/ 434142 h 434142"/>
              <a:gd name="connsiteX4" fmla="*/ 0 w 1102618"/>
              <a:gd name="connsiteY4" fmla="*/ 270781 h 434142"/>
              <a:gd name="connsiteX0" fmla="*/ 0 w 1102618"/>
              <a:gd name="connsiteY0" fmla="*/ 270781 h 429380"/>
              <a:gd name="connsiteX1" fmla="*/ 264166 w 1102618"/>
              <a:gd name="connsiteY1" fmla="*/ 0 h 429380"/>
              <a:gd name="connsiteX2" fmla="*/ 1102618 w 1102618"/>
              <a:gd name="connsiteY2" fmla="*/ 133291 h 429380"/>
              <a:gd name="connsiteX3" fmla="*/ 822237 w 1102618"/>
              <a:gd name="connsiteY3" fmla="*/ 429380 h 429380"/>
              <a:gd name="connsiteX4" fmla="*/ 0 w 1102618"/>
              <a:gd name="connsiteY4" fmla="*/ 270781 h 429380"/>
              <a:gd name="connsiteX0" fmla="*/ 0 w 1102618"/>
              <a:gd name="connsiteY0" fmla="*/ 270781 h 434143"/>
              <a:gd name="connsiteX1" fmla="*/ 264166 w 1102618"/>
              <a:gd name="connsiteY1" fmla="*/ 0 h 434143"/>
              <a:gd name="connsiteX2" fmla="*/ 1102618 w 1102618"/>
              <a:gd name="connsiteY2" fmla="*/ 133291 h 434143"/>
              <a:gd name="connsiteX3" fmla="*/ 819856 w 1102618"/>
              <a:gd name="connsiteY3" fmla="*/ 434143 h 434143"/>
              <a:gd name="connsiteX4" fmla="*/ 0 w 1102618"/>
              <a:gd name="connsiteY4" fmla="*/ 270781 h 43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618" h="434143">
                <a:moveTo>
                  <a:pt x="0" y="270781"/>
                </a:moveTo>
                <a:lnTo>
                  <a:pt x="264166" y="0"/>
                </a:lnTo>
                <a:lnTo>
                  <a:pt x="1102618" y="133291"/>
                </a:lnTo>
                <a:lnTo>
                  <a:pt x="819856" y="434143"/>
                </a:lnTo>
                <a:lnTo>
                  <a:pt x="0" y="270781"/>
                </a:lnTo>
                <a:close/>
              </a:path>
            </a:pathLst>
          </a:custGeom>
          <a:gradFill flip="none" rotWithShape="1">
            <a:gsLst>
              <a:gs pos="0">
                <a:srgbClr val="417B00">
                  <a:shade val="30000"/>
                  <a:satMod val="115000"/>
                </a:srgbClr>
              </a:gs>
              <a:gs pos="50000">
                <a:srgbClr val="417B00">
                  <a:shade val="67500"/>
                  <a:satMod val="115000"/>
                </a:srgbClr>
              </a:gs>
              <a:gs pos="100000">
                <a:srgbClr val="417B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7"/>
          <p:cNvSpPr/>
          <p:nvPr/>
        </p:nvSpPr>
        <p:spPr>
          <a:xfrm>
            <a:off x="6653651" y="2681298"/>
            <a:ext cx="1214537" cy="603211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1659830"/>
              <a:gd name="connsiteY0" fmla="*/ 818468 h 1108036"/>
              <a:gd name="connsiteX1" fmla="*/ 1409547 w 1659830"/>
              <a:gd name="connsiteY1" fmla="*/ 0 h 1108036"/>
              <a:gd name="connsiteX2" fmla="*/ 1659830 w 1659830"/>
              <a:gd name="connsiteY2" fmla="*/ 707172 h 1108036"/>
              <a:gd name="connsiteX3" fmla="*/ 865099 w 1659830"/>
              <a:gd name="connsiteY3" fmla="*/ 1108036 h 1108036"/>
              <a:gd name="connsiteX4" fmla="*/ 0 w 1659830"/>
              <a:gd name="connsiteY4" fmla="*/ 818468 h 1108036"/>
              <a:gd name="connsiteX0" fmla="*/ 0 w 1726505"/>
              <a:gd name="connsiteY0" fmla="*/ 818468 h 1108036"/>
              <a:gd name="connsiteX1" fmla="*/ 1409547 w 1726505"/>
              <a:gd name="connsiteY1" fmla="*/ 0 h 1108036"/>
              <a:gd name="connsiteX2" fmla="*/ 1726505 w 1726505"/>
              <a:gd name="connsiteY2" fmla="*/ 328553 h 1108036"/>
              <a:gd name="connsiteX3" fmla="*/ 865099 w 1726505"/>
              <a:gd name="connsiteY3" fmla="*/ 1108036 h 1108036"/>
              <a:gd name="connsiteX4" fmla="*/ 0 w 1726505"/>
              <a:gd name="connsiteY4" fmla="*/ 818468 h 1108036"/>
              <a:gd name="connsiteX0" fmla="*/ 0 w 1197868"/>
              <a:gd name="connsiteY0" fmla="*/ 225537 h 1108036"/>
              <a:gd name="connsiteX1" fmla="*/ 880910 w 1197868"/>
              <a:gd name="connsiteY1" fmla="*/ 0 h 1108036"/>
              <a:gd name="connsiteX2" fmla="*/ 1197868 w 1197868"/>
              <a:gd name="connsiteY2" fmla="*/ 328553 h 1108036"/>
              <a:gd name="connsiteX3" fmla="*/ 336462 w 1197868"/>
              <a:gd name="connsiteY3" fmla="*/ 1108036 h 1108036"/>
              <a:gd name="connsiteX4" fmla="*/ 0 w 1197868"/>
              <a:gd name="connsiteY4" fmla="*/ 225537 h 1108036"/>
              <a:gd name="connsiteX0" fmla="*/ 0 w 1197868"/>
              <a:gd name="connsiteY0" fmla="*/ 225537 h 550823"/>
              <a:gd name="connsiteX1" fmla="*/ 880910 w 1197868"/>
              <a:gd name="connsiteY1" fmla="*/ 0 h 550823"/>
              <a:gd name="connsiteX2" fmla="*/ 1197868 w 1197868"/>
              <a:gd name="connsiteY2" fmla="*/ 328553 h 550823"/>
              <a:gd name="connsiteX3" fmla="*/ 503150 w 1197868"/>
              <a:gd name="connsiteY3" fmla="*/ 550823 h 550823"/>
              <a:gd name="connsiteX4" fmla="*/ 0 w 1197868"/>
              <a:gd name="connsiteY4" fmla="*/ 225537 h 550823"/>
              <a:gd name="connsiteX0" fmla="*/ 0 w 1197868"/>
              <a:gd name="connsiteY0" fmla="*/ 225537 h 603211"/>
              <a:gd name="connsiteX1" fmla="*/ 880910 w 1197868"/>
              <a:gd name="connsiteY1" fmla="*/ 0 h 603211"/>
              <a:gd name="connsiteX2" fmla="*/ 1197868 w 1197868"/>
              <a:gd name="connsiteY2" fmla="*/ 328553 h 603211"/>
              <a:gd name="connsiteX3" fmla="*/ 341225 w 1197868"/>
              <a:gd name="connsiteY3" fmla="*/ 603211 h 603211"/>
              <a:gd name="connsiteX4" fmla="*/ 0 w 1197868"/>
              <a:gd name="connsiteY4" fmla="*/ 225537 h 603211"/>
              <a:gd name="connsiteX0" fmla="*/ 0 w 1214537"/>
              <a:gd name="connsiteY0" fmla="*/ 230299 h 603211"/>
              <a:gd name="connsiteX1" fmla="*/ 897579 w 1214537"/>
              <a:gd name="connsiteY1" fmla="*/ 0 h 603211"/>
              <a:gd name="connsiteX2" fmla="*/ 1214537 w 1214537"/>
              <a:gd name="connsiteY2" fmla="*/ 328553 h 603211"/>
              <a:gd name="connsiteX3" fmla="*/ 357894 w 1214537"/>
              <a:gd name="connsiteY3" fmla="*/ 603211 h 603211"/>
              <a:gd name="connsiteX4" fmla="*/ 0 w 1214537"/>
              <a:gd name="connsiteY4" fmla="*/ 230299 h 6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537" h="603211">
                <a:moveTo>
                  <a:pt x="0" y="230299"/>
                </a:moveTo>
                <a:lnTo>
                  <a:pt x="897579" y="0"/>
                </a:lnTo>
                <a:lnTo>
                  <a:pt x="1214537" y="328553"/>
                </a:lnTo>
                <a:lnTo>
                  <a:pt x="357894" y="603211"/>
                </a:lnTo>
                <a:lnTo>
                  <a:pt x="0" y="230299"/>
                </a:lnTo>
                <a:close/>
              </a:path>
            </a:pathLst>
          </a:custGeom>
          <a:gradFill flip="none" rotWithShape="1">
            <a:gsLst>
              <a:gs pos="0">
                <a:srgbClr val="417B00">
                  <a:shade val="30000"/>
                  <a:satMod val="115000"/>
                </a:srgbClr>
              </a:gs>
              <a:gs pos="50000">
                <a:srgbClr val="417B00">
                  <a:shade val="67500"/>
                  <a:satMod val="115000"/>
                </a:srgbClr>
              </a:gs>
              <a:gs pos="100000">
                <a:srgbClr val="417B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7"/>
          <p:cNvSpPr/>
          <p:nvPr/>
        </p:nvSpPr>
        <p:spPr>
          <a:xfrm>
            <a:off x="7019301" y="3001393"/>
            <a:ext cx="865099" cy="567492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865099"/>
              <a:gd name="connsiteY0" fmla="*/ 277924 h 567492"/>
              <a:gd name="connsiteX1" fmla="*/ 840428 w 865099"/>
              <a:gd name="connsiteY1" fmla="*/ 0 h 567492"/>
              <a:gd name="connsiteX2" fmla="*/ 865099 w 865099"/>
              <a:gd name="connsiteY2" fmla="*/ 567492 h 567492"/>
              <a:gd name="connsiteX3" fmla="*/ 0 w 865099"/>
              <a:gd name="connsiteY3" fmla="*/ 277924 h 56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099" h="567492">
                <a:moveTo>
                  <a:pt x="0" y="277924"/>
                </a:moveTo>
                <a:lnTo>
                  <a:pt x="840428" y="0"/>
                </a:lnTo>
                <a:lnTo>
                  <a:pt x="865099" y="567492"/>
                </a:lnTo>
                <a:lnTo>
                  <a:pt x="0" y="277924"/>
                </a:lnTo>
                <a:close/>
              </a:path>
            </a:pathLst>
          </a:custGeom>
          <a:gradFill flip="none" rotWithShape="1">
            <a:gsLst>
              <a:gs pos="0">
                <a:srgbClr val="77C801">
                  <a:shade val="30000"/>
                  <a:satMod val="115000"/>
                </a:srgbClr>
              </a:gs>
              <a:gs pos="50000">
                <a:srgbClr val="77C801">
                  <a:shade val="67500"/>
                  <a:satMod val="115000"/>
                </a:srgbClr>
              </a:gs>
              <a:gs pos="100000">
                <a:srgbClr val="77C80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"/>
          <p:cNvSpPr/>
          <p:nvPr/>
        </p:nvSpPr>
        <p:spPr>
          <a:xfrm>
            <a:off x="7850359" y="3001393"/>
            <a:ext cx="828773" cy="567492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828773"/>
              <a:gd name="connsiteY0" fmla="*/ 551768 h 567492"/>
              <a:gd name="connsiteX1" fmla="*/ 9371 w 828773"/>
              <a:gd name="connsiteY1" fmla="*/ 0 h 567492"/>
              <a:gd name="connsiteX2" fmla="*/ 828773 w 828773"/>
              <a:gd name="connsiteY2" fmla="*/ 166628 h 567492"/>
              <a:gd name="connsiteX3" fmla="*/ 34042 w 828773"/>
              <a:gd name="connsiteY3" fmla="*/ 567492 h 567492"/>
              <a:gd name="connsiteX4" fmla="*/ 0 w 828773"/>
              <a:gd name="connsiteY4" fmla="*/ 551768 h 56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773" h="567492">
                <a:moveTo>
                  <a:pt x="0" y="551768"/>
                </a:moveTo>
                <a:lnTo>
                  <a:pt x="9371" y="0"/>
                </a:lnTo>
                <a:lnTo>
                  <a:pt x="828773" y="166628"/>
                </a:lnTo>
                <a:lnTo>
                  <a:pt x="34042" y="567492"/>
                </a:lnTo>
                <a:lnTo>
                  <a:pt x="0" y="551768"/>
                </a:lnTo>
                <a:close/>
              </a:path>
            </a:pathLst>
          </a:custGeom>
          <a:gradFill flip="none" rotWithShape="1">
            <a:gsLst>
              <a:gs pos="0">
                <a:srgbClr val="6CB500">
                  <a:shade val="30000"/>
                  <a:satMod val="115000"/>
                </a:srgbClr>
              </a:gs>
              <a:gs pos="50000">
                <a:srgbClr val="6CB500">
                  <a:shade val="67500"/>
                  <a:satMod val="115000"/>
                </a:srgbClr>
              </a:gs>
              <a:gs pos="100000">
                <a:srgbClr val="6CB5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27" y="2368104"/>
            <a:ext cx="1828571" cy="1466667"/>
          </a:xfrm>
          <a:prstGeom prst="rect">
            <a:avLst/>
          </a:prstGeom>
        </p:spPr>
      </p:pic>
      <p:sp>
        <p:nvSpPr>
          <p:cNvPr id="22" name="Rectangle 3"/>
          <p:cNvSpPr/>
          <p:nvPr/>
        </p:nvSpPr>
        <p:spPr>
          <a:xfrm>
            <a:off x="7012917" y="3279418"/>
            <a:ext cx="874287" cy="1286775"/>
          </a:xfrm>
          <a:custGeom>
            <a:avLst/>
            <a:gdLst>
              <a:gd name="connsiteX0" fmla="*/ 0 w 1346479"/>
              <a:gd name="connsiteY0" fmla="*/ 0 h 1014884"/>
              <a:gd name="connsiteX1" fmla="*/ 1346479 w 1346479"/>
              <a:gd name="connsiteY1" fmla="*/ 0 h 1014884"/>
              <a:gd name="connsiteX2" fmla="*/ 1346479 w 1346479"/>
              <a:gd name="connsiteY2" fmla="*/ 1014884 h 1014884"/>
              <a:gd name="connsiteX3" fmla="*/ 0 w 1346479"/>
              <a:gd name="connsiteY3" fmla="*/ 1014884 h 1014884"/>
              <a:gd name="connsiteX4" fmla="*/ 0 w 1346479"/>
              <a:gd name="connsiteY4" fmla="*/ 0 h 1014884"/>
              <a:gd name="connsiteX0" fmla="*/ 0 w 1346479"/>
              <a:gd name="connsiteY0" fmla="*/ 0 h 1014884"/>
              <a:gd name="connsiteX1" fmla="*/ 1346479 w 1346479"/>
              <a:gd name="connsiteY1" fmla="*/ 0 h 1014884"/>
              <a:gd name="connsiteX2" fmla="*/ 1346479 w 1346479"/>
              <a:gd name="connsiteY2" fmla="*/ 1014884 h 1014884"/>
              <a:gd name="connsiteX3" fmla="*/ 0 w 1346479"/>
              <a:gd name="connsiteY3" fmla="*/ 572756 h 1014884"/>
              <a:gd name="connsiteX4" fmla="*/ 0 w 1346479"/>
              <a:gd name="connsiteY4" fmla="*/ 0 h 1014884"/>
              <a:gd name="connsiteX0" fmla="*/ 0 w 1356527"/>
              <a:gd name="connsiteY0" fmla="*/ 0 h 1014884"/>
              <a:gd name="connsiteX1" fmla="*/ 1356527 w 1356527"/>
              <a:gd name="connsiteY1" fmla="*/ 306475 h 1014884"/>
              <a:gd name="connsiteX2" fmla="*/ 1346479 w 1356527"/>
              <a:gd name="connsiteY2" fmla="*/ 1014884 h 1014884"/>
              <a:gd name="connsiteX3" fmla="*/ 0 w 1356527"/>
              <a:gd name="connsiteY3" fmla="*/ 572756 h 1014884"/>
              <a:gd name="connsiteX4" fmla="*/ 0 w 1356527"/>
              <a:gd name="connsiteY4" fmla="*/ 0 h 1014884"/>
              <a:gd name="connsiteX0" fmla="*/ 0 w 1356527"/>
              <a:gd name="connsiteY0" fmla="*/ 0 h 1014884"/>
              <a:gd name="connsiteX1" fmla="*/ 1356527 w 1356527"/>
              <a:gd name="connsiteY1" fmla="*/ 306475 h 1014884"/>
              <a:gd name="connsiteX2" fmla="*/ 1346479 w 1356527"/>
              <a:gd name="connsiteY2" fmla="*/ 1014884 h 1014884"/>
              <a:gd name="connsiteX3" fmla="*/ 251209 w 1356527"/>
              <a:gd name="connsiteY3" fmla="*/ 658167 h 1014884"/>
              <a:gd name="connsiteX4" fmla="*/ 0 w 1356527"/>
              <a:gd name="connsiteY4" fmla="*/ 0 h 1014884"/>
              <a:gd name="connsiteX0" fmla="*/ 0 w 1125415"/>
              <a:gd name="connsiteY0" fmla="*/ 0 h 969666"/>
              <a:gd name="connsiteX1" fmla="*/ 1125415 w 1125415"/>
              <a:gd name="connsiteY1" fmla="*/ 261257 h 969666"/>
              <a:gd name="connsiteX2" fmla="*/ 1115367 w 1125415"/>
              <a:gd name="connsiteY2" fmla="*/ 969666 h 969666"/>
              <a:gd name="connsiteX3" fmla="*/ 20097 w 1125415"/>
              <a:gd name="connsiteY3" fmla="*/ 612949 h 969666"/>
              <a:gd name="connsiteX4" fmla="*/ 0 w 1125415"/>
              <a:gd name="connsiteY4" fmla="*/ 0 h 969666"/>
              <a:gd name="connsiteX0" fmla="*/ 0 w 1110343"/>
              <a:gd name="connsiteY0" fmla="*/ 0 h 969666"/>
              <a:gd name="connsiteX1" fmla="*/ 1110343 w 1110343"/>
              <a:gd name="connsiteY1" fmla="*/ 261257 h 969666"/>
              <a:gd name="connsiteX2" fmla="*/ 1100295 w 1110343"/>
              <a:gd name="connsiteY2" fmla="*/ 969666 h 969666"/>
              <a:gd name="connsiteX3" fmla="*/ 5025 w 1110343"/>
              <a:gd name="connsiteY3" fmla="*/ 612949 h 969666"/>
              <a:gd name="connsiteX4" fmla="*/ 0 w 1110343"/>
              <a:gd name="connsiteY4" fmla="*/ 0 h 969666"/>
              <a:gd name="connsiteX0" fmla="*/ 0 w 1125695"/>
              <a:gd name="connsiteY0" fmla="*/ 0 h 1357016"/>
              <a:gd name="connsiteX1" fmla="*/ 1110343 w 1125695"/>
              <a:gd name="connsiteY1" fmla="*/ 261257 h 1357016"/>
              <a:gd name="connsiteX2" fmla="*/ 1125695 w 1125695"/>
              <a:gd name="connsiteY2" fmla="*/ 1357016 h 1357016"/>
              <a:gd name="connsiteX3" fmla="*/ 5025 w 1125695"/>
              <a:gd name="connsiteY3" fmla="*/ 612949 h 1357016"/>
              <a:gd name="connsiteX4" fmla="*/ 0 w 1125695"/>
              <a:gd name="connsiteY4" fmla="*/ 0 h 1357016"/>
              <a:gd name="connsiteX0" fmla="*/ 7675 w 1133370"/>
              <a:gd name="connsiteY0" fmla="*/ 0 h 1357016"/>
              <a:gd name="connsiteX1" fmla="*/ 1118018 w 1133370"/>
              <a:gd name="connsiteY1" fmla="*/ 261257 h 1357016"/>
              <a:gd name="connsiteX2" fmla="*/ 1133370 w 1133370"/>
              <a:gd name="connsiteY2" fmla="*/ 1357016 h 1357016"/>
              <a:gd name="connsiteX3" fmla="*/ 0 w 1133370"/>
              <a:gd name="connsiteY3" fmla="*/ 955849 h 1357016"/>
              <a:gd name="connsiteX4" fmla="*/ 7675 w 1133370"/>
              <a:gd name="connsiteY4" fmla="*/ 0 h 1357016"/>
              <a:gd name="connsiteX0" fmla="*/ 7675 w 1133370"/>
              <a:gd name="connsiteY0" fmla="*/ 0 h 1357016"/>
              <a:gd name="connsiteX1" fmla="*/ 1108947 w 1133370"/>
              <a:gd name="connsiteY1" fmla="*/ 255605 h 1357016"/>
              <a:gd name="connsiteX2" fmla="*/ 1118018 w 1133370"/>
              <a:gd name="connsiteY2" fmla="*/ 261257 h 1357016"/>
              <a:gd name="connsiteX3" fmla="*/ 1133370 w 1133370"/>
              <a:gd name="connsiteY3" fmla="*/ 1357016 h 1357016"/>
              <a:gd name="connsiteX4" fmla="*/ 0 w 1133370"/>
              <a:gd name="connsiteY4" fmla="*/ 955849 h 1357016"/>
              <a:gd name="connsiteX5" fmla="*/ 7675 w 1133370"/>
              <a:gd name="connsiteY5" fmla="*/ 0 h 1357016"/>
              <a:gd name="connsiteX0" fmla="*/ 7675 w 1143418"/>
              <a:gd name="connsiteY0" fmla="*/ 0 h 1357016"/>
              <a:gd name="connsiteX1" fmla="*/ 1108947 w 1143418"/>
              <a:gd name="connsiteY1" fmla="*/ 255605 h 1357016"/>
              <a:gd name="connsiteX2" fmla="*/ 1143418 w 1143418"/>
              <a:gd name="connsiteY2" fmla="*/ 261257 h 1357016"/>
              <a:gd name="connsiteX3" fmla="*/ 1133370 w 1143418"/>
              <a:gd name="connsiteY3" fmla="*/ 1357016 h 1357016"/>
              <a:gd name="connsiteX4" fmla="*/ 0 w 1143418"/>
              <a:gd name="connsiteY4" fmla="*/ 955849 h 1357016"/>
              <a:gd name="connsiteX5" fmla="*/ 7675 w 1143418"/>
              <a:gd name="connsiteY5" fmla="*/ 0 h 1357016"/>
              <a:gd name="connsiteX0" fmla="*/ 7675 w 1143418"/>
              <a:gd name="connsiteY0" fmla="*/ 0 h 1395116"/>
              <a:gd name="connsiteX1" fmla="*/ 1108947 w 1143418"/>
              <a:gd name="connsiteY1" fmla="*/ 255605 h 1395116"/>
              <a:gd name="connsiteX2" fmla="*/ 1143418 w 1143418"/>
              <a:gd name="connsiteY2" fmla="*/ 261257 h 1395116"/>
              <a:gd name="connsiteX3" fmla="*/ 1139720 w 1143418"/>
              <a:gd name="connsiteY3" fmla="*/ 1395116 h 1395116"/>
              <a:gd name="connsiteX4" fmla="*/ 0 w 1143418"/>
              <a:gd name="connsiteY4" fmla="*/ 955849 h 1395116"/>
              <a:gd name="connsiteX5" fmla="*/ 7675 w 1143418"/>
              <a:gd name="connsiteY5" fmla="*/ 0 h 1395116"/>
              <a:gd name="connsiteX0" fmla="*/ 418 w 1136161"/>
              <a:gd name="connsiteY0" fmla="*/ 0 h 1395116"/>
              <a:gd name="connsiteX1" fmla="*/ 1101690 w 1136161"/>
              <a:gd name="connsiteY1" fmla="*/ 255605 h 1395116"/>
              <a:gd name="connsiteX2" fmla="*/ 1136161 w 1136161"/>
              <a:gd name="connsiteY2" fmla="*/ 261257 h 1395116"/>
              <a:gd name="connsiteX3" fmla="*/ 1132463 w 1136161"/>
              <a:gd name="connsiteY3" fmla="*/ 1395116 h 1395116"/>
              <a:gd name="connsiteX4" fmla="*/ 5443 w 1136161"/>
              <a:gd name="connsiteY4" fmla="*/ 955849 h 1395116"/>
              <a:gd name="connsiteX5" fmla="*/ 418 w 1136161"/>
              <a:gd name="connsiteY5" fmla="*/ 0 h 1395116"/>
              <a:gd name="connsiteX0" fmla="*/ 7675 w 1143418"/>
              <a:gd name="connsiteY0" fmla="*/ 0 h 1395116"/>
              <a:gd name="connsiteX1" fmla="*/ 1108947 w 1143418"/>
              <a:gd name="connsiteY1" fmla="*/ 255605 h 1395116"/>
              <a:gd name="connsiteX2" fmla="*/ 1143418 w 1143418"/>
              <a:gd name="connsiteY2" fmla="*/ 261257 h 1395116"/>
              <a:gd name="connsiteX3" fmla="*/ 1139720 w 1143418"/>
              <a:gd name="connsiteY3" fmla="*/ 1395116 h 1395116"/>
              <a:gd name="connsiteX4" fmla="*/ 0 w 1143418"/>
              <a:gd name="connsiteY4" fmla="*/ 936799 h 1395116"/>
              <a:gd name="connsiteX5" fmla="*/ 7675 w 1143418"/>
              <a:gd name="connsiteY5" fmla="*/ 0 h 1395116"/>
              <a:gd name="connsiteX0" fmla="*/ 418 w 1136161"/>
              <a:gd name="connsiteY0" fmla="*/ 0 h 1395116"/>
              <a:gd name="connsiteX1" fmla="*/ 1101690 w 1136161"/>
              <a:gd name="connsiteY1" fmla="*/ 255605 h 1395116"/>
              <a:gd name="connsiteX2" fmla="*/ 1136161 w 1136161"/>
              <a:gd name="connsiteY2" fmla="*/ 261257 h 1395116"/>
              <a:gd name="connsiteX3" fmla="*/ 1132463 w 1136161"/>
              <a:gd name="connsiteY3" fmla="*/ 1395116 h 1395116"/>
              <a:gd name="connsiteX4" fmla="*/ 5443 w 1136161"/>
              <a:gd name="connsiteY4" fmla="*/ 924099 h 1395116"/>
              <a:gd name="connsiteX5" fmla="*/ 418 w 1136161"/>
              <a:gd name="connsiteY5" fmla="*/ 0 h 1395116"/>
              <a:gd name="connsiteX0" fmla="*/ 7675 w 1143418"/>
              <a:gd name="connsiteY0" fmla="*/ 0 h 1395116"/>
              <a:gd name="connsiteX1" fmla="*/ 1108947 w 1143418"/>
              <a:gd name="connsiteY1" fmla="*/ 255605 h 1395116"/>
              <a:gd name="connsiteX2" fmla="*/ 1143418 w 1143418"/>
              <a:gd name="connsiteY2" fmla="*/ 261257 h 1395116"/>
              <a:gd name="connsiteX3" fmla="*/ 1139720 w 1143418"/>
              <a:gd name="connsiteY3" fmla="*/ 1395116 h 1395116"/>
              <a:gd name="connsiteX4" fmla="*/ 0 w 1143418"/>
              <a:gd name="connsiteY4" fmla="*/ 987599 h 1395116"/>
              <a:gd name="connsiteX5" fmla="*/ 7675 w 1143418"/>
              <a:gd name="connsiteY5" fmla="*/ 0 h 1395116"/>
              <a:gd name="connsiteX0" fmla="*/ 4697 w 1143418"/>
              <a:gd name="connsiteY0" fmla="*/ 0 h 1398094"/>
              <a:gd name="connsiteX1" fmla="*/ 1108947 w 1143418"/>
              <a:gd name="connsiteY1" fmla="*/ 258583 h 1398094"/>
              <a:gd name="connsiteX2" fmla="*/ 1143418 w 1143418"/>
              <a:gd name="connsiteY2" fmla="*/ 264235 h 1398094"/>
              <a:gd name="connsiteX3" fmla="*/ 1139720 w 1143418"/>
              <a:gd name="connsiteY3" fmla="*/ 1398094 h 1398094"/>
              <a:gd name="connsiteX4" fmla="*/ 0 w 1143418"/>
              <a:gd name="connsiteY4" fmla="*/ 990577 h 1398094"/>
              <a:gd name="connsiteX5" fmla="*/ 4697 w 1143418"/>
              <a:gd name="connsiteY5" fmla="*/ 0 h 1398094"/>
              <a:gd name="connsiteX0" fmla="*/ 4697 w 1140655"/>
              <a:gd name="connsiteY0" fmla="*/ 0 h 1398094"/>
              <a:gd name="connsiteX1" fmla="*/ 1108947 w 1140655"/>
              <a:gd name="connsiteY1" fmla="*/ 258583 h 1398094"/>
              <a:gd name="connsiteX2" fmla="*/ 1139443 w 1140655"/>
              <a:gd name="connsiteY2" fmla="*/ 403382 h 1398094"/>
              <a:gd name="connsiteX3" fmla="*/ 1139720 w 1140655"/>
              <a:gd name="connsiteY3" fmla="*/ 1398094 h 1398094"/>
              <a:gd name="connsiteX4" fmla="*/ 0 w 1140655"/>
              <a:gd name="connsiteY4" fmla="*/ 990577 h 1398094"/>
              <a:gd name="connsiteX5" fmla="*/ 4697 w 1140655"/>
              <a:gd name="connsiteY5" fmla="*/ 0 h 1398094"/>
              <a:gd name="connsiteX0" fmla="*/ 4697 w 1140655"/>
              <a:gd name="connsiteY0" fmla="*/ 20703 h 1418797"/>
              <a:gd name="connsiteX1" fmla="*/ 1139443 w 1140655"/>
              <a:gd name="connsiteY1" fmla="*/ 424085 h 1418797"/>
              <a:gd name="connsiteX2" fmla="*/ 1139720 w 1140655"/>
              <a:gd name="connsiteY2" fmla="*/ 1418797 h 1418797"/>
              <a:gd name="connsiteX3" fmla="*/ 0 w 1140655"/>
              <a:gd name="connsiteY3" fmla="*/ 1011280 h 1418797"/>
              <a:gd name="connsiteX4" fmla="*/ 4697 w 1140655"/>
              <a:gd name="connsiteY4" fmla="*/ 20703 h 1418797"/>
              <a:gd name="connsiteX0" fmla="*/ 4697 w 1140655"/>
              <a:gd name="connsiteY0" fmla="*/ 0 h 1398094"/>
              <a:gd name="connsiteX1" fmla="*/ 1139443 w 1140655"/>
              <a:gd name="connsiteY1" fmla="*/ 403382 h 1398094"/>
              <a:gd name="connsiteX2" fmla="*/ 1139720 w 1140655"/>
              <a:gd name="connsiteY2" fmla="*/ 1398094 h 1398094"/>
              <a:gd name="connsiteX3" fmla="*/ 0 w 1140655"/>
              <a:gd name="connsiteY3" fmla="*/ 990577 h 1398094"/>
              <a:gd name="connsiteX4" fmla="*/ 4697 w 1140655"/>
              <a:gd name="connsiteY4" fmla="*/ 0 h 1398094"/>
              <a:gd name="connsiteX0" fmla="*/ 4697 w 1140655"/>
              <a:gd name="connsiteY0" fmla="*/ 0 h 1398094"/>
              <a:gd name="connsiteX1" fmla="*/ 1139443 w 1140655"/>
              <a:gd name="connsiteY1" fmla="*/ 403382 h 1398094"/>
              <a:gd name="connsiteX2" fmla="*/ 1139720 w 1140655"/>
              <a:gd name="connsiteY2" fmla="*/ 1398094 h 1398094"/>
              <a:gd name="connsiteX3" fmla="*/ 0 w 1140655"/>
              <a:gd name="connsiteY3" fmla="*/ 990577 h 1398094"/>
              <a:gd name="connsiteX4" fmla="*/ 4697 w 1140655"/>
              <a:gd name="connsiteY4" fmla="*/ 0 h 1398094"/>
              <a:gd name="connsiteX0" fmla="*/ 179625 w 1140655"/>
              <a:gd name="connsiteY0" fmla="*/ 0 h 1235092"/>
              <a:gd name="connsiteX1" fmla="*/ 1139443 w 1140655"/>
              <a:gd name="connsiteY1" fmla="*/ 240380 h 1235092"/>
              <a:gd name="connsiteX2" fmla="*/ 1139720 w 1140655"/>
              <a:gd name="connsiteY2" fmla="*/ 1235092 h 1235092"/>
              <a:gd name="connsiteX3" fmla="*/ 0 w 1140655"/>
              <a:gd name="connsiteY3" fmla="*/ 827575 h 1235092"/>
              <a:gd name="connsiteX4" fmla="*/ 179625 w 1140655"/>
              <a:gd name="connsiteY4" fmla="*/ 0 h 1235092"/>
              <a:gd name="connsiteX0" fmla="*/ 275040 w 1140655"/>
              <a:gd name="connsiteY0" fmla="*/ 0 h 1286775"/>
              <a:gd name="connsiteX1" fmla="*/ 1139443 w 1140655"/>
              <a:gd name="connsiteY1" fmla="*/ 292063 h 1286775"/>
              <a:gd name="connsiteX2" fmla="*/ 1139720 w 1140655"/>
              <a:gd name="connsiteY2" fmla="*/ 1286775 h 1286775"/>
              <a:gd name="connsiteX3" fmla="*/ 0 w 1140655"/>
              <a:gd name="connsiteY3" fmla="*/ 879258 h 1286775"/>
              <a:gd name="connsiteX4" fmla="*/ 275040 w 1140655"/>
              <a:gd name="connsiteY4" fmla="*/ 0 h 1286775"/>
              <a:gd name="connsiteX0" fmla="*/ 352 w 865967"/>
              <a:gd name="connsiteY0" fmla="*/ 0 h 1286775"/>
              <a:gd name="connsiteX1" fmla="*/ 864755 w 865967"/>
              <a:gd name="connsiteY1" fmla="*/ 292063 h 1286775"/>
              <a:gd name="connsiteX2" fmla="*/ 865032 w 865967"/>
              <a:gd name="connsiteY2" fmla="*/ 1286775 h 1286775"/>
              <a:gd name="connsiteX3" fmla="*/ 7583 w 865967"/>
              <a:gd name="connsiteY3" fmla="*/ 938893 h 1286775"/>
              <a:gd name="connsiteX4" fmla="*/ 352 w 865967"/>
              <a:gd name="connsiteY4" fmla="*/ 0 h 1286775"/>
              <a:gd name="connsiteX0" fmla="*/ 8672 w 874287"/>
              <a:gd name="connsiteY0" fmla="*/ 0 h 1286775"/>
              <a:gd name="connsiteX1" fmla="*/ 873075 w 874287"/>
              <a:gd name="connsiteY1" fmla="*/ 292063 h 1286775"/>
              <a:gd name="connsiteX2" fmla="*/ 873352 w 874287"/>
              <a:gd name="connsiteY2" fmla="*/ 1286775 h 1286775"/>
              <a:gd name="connsiteX3" fmla="*/ 0 w 874287"/>
              <a:gd name="connsiteY3" fmla="*/ 879259 h 1286775"/>
              <a:gd name="connsiteX4" fmla="*/ 8672 w 874287"/>
              <a:gd name="connsiteY4" fmla="*/ 0 h 1286775"/>
              <a:gd name="connsiteX0" fmla="*/ 8672 w 874287"/>
              <a:gd name="connsiteY0" fmla="*/ 0 h 1286775"/>
              <a:gd name="connsiteX1" fmla="*/ 873075 w 874287"/>
              <a:gd name="connsiteY1" fmla="*/ 292063 h 1286775"/>
              <a:gd name="connsiteX2" fmla="*/ 873352 w 874287"/>
              <a:gd name="connsiteY2" fmla="*/ 1286775 h 1286775"/>
              <a:gd name="connsiteX3" fmla="*/ 0 w 874287"/>
              <a:gd name="connsiteY3" fmla="*/ 895161 h 1286775"/>
              <a:gd name="connsiteX4" fmla="*/ 8672 w 874287"/>
              <a:gd name="connsiteY4" fmla="*/ 0 h 128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87" h="1286775">
                <a:moveTo>
                  <a:pt x="8672" y="0"/>
                </a:moveTo>
                <a:cubicBezTo>
                  <a:pt x="337727" y="104892"/>
                  <a:pt x="505000" y="158439"/>
                  <a:pt x="873075" y="292063"/>
                </a:cubicBezTo>
                <a:cubicBezTo>
                  <a:pt x="869726" y="657316"/>
                  <a:pt x="876701" y="921522"/>
                  <a:pt x="873352" y="1286775"/>
                </a:cubicBezTo>
                <a:lnTo>
                  <a:pt x="0" y="895161"/>
                </a:lnTo>
                <a:cubicBezTo>
                  <a:pt x="2558" y="576545"/>
                  <a:pt x="6114" y="318616"/>
                  <a:pt x="8672" y="0"/>
                </a:cubicBezTo>
                <a:close/>
              </a:path>
            </a:pathLst>
          </a:custGeom>
          <a:gradFill flip="none" rotWithShape="1">
            <a:gsLst>
              <a:gs pos="0">
                <a:srgbClr val="7DC700">
                  <a:shade val="30000"/>
                  <a:satMod val="115000"/>
                </a:srgbClr>
              </a:gs>
              <a:gs pos="50000">
                <a:srgbClr val="7DC700">
                  <a:shade val="67500"/>
                  <a:satMod val="115000"/>
                </a:srgbClr>
              </a:gs>
              <a:gs pos="100000">
                <a:srgbClr val="7DC7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6"/>
          <p:cNvSpPr/>
          <p:nvPr/>
        </p:nvSpPr>
        <p:spPr>
          <a:xfrm>
            <a:off x="7882825" y="3168100"/>
            <a:ext cx="793777" cy="1401916"/>
          </a:xfrm>
          <a:custGeom>
            <a:avLst/>
            <a:gdLst>
              <a:gd name="connsiteX0" fmla="*/ 0 w 1315473"/>
              <a:gd name="connsiteY0" fmla="*/ 0 h 1191401"/>
              <a:gd name="connsiteX1" fmla="*/ 1315473 w 1315473"/>
              <a:gd name="connsiteY1" fmla="*/ 0 h 1191401"/>
              <a:gd name="connsiteX2" fmla="*/ 1315473 w 1315473"/>
              <a:gd name="connsiteY2" fmla="*/ 1191401 h 1191401"/>
              <a:gd name="connsiteX3" fmla="*/ 0 w 1315473"/>
              <a:gd name="connsiteY3" fmla="*/ 1191401 h 1191401"/>
              <a:gd name="connsiteX4" fmla="*/ 0 w 1315473"/>
              <a:gd name="connsiteY4" fmla="*/ 0 h 1191401"/>
              <a:gd name="connsiteX0" fmla="*/ 5957 w 1321430"/>
              <a:gd name="connsiteY0" fmla="*/ 0 h 1435638"/>
              <a:gd name="connsiteX1" fmla="*/ 1321430 w 1321430"/>
              <a:gd name="connsiteY1" fmla="*/ 0 h 1435638"/>
              <a:gd name="connsiteX2" fmla="*/ 1321430 w 1321430"/>
              <a:gd name="connsiteY2" fmla="*/ 1191401 h 1435638"/>
              <a:gd name="connsiteX3" fmla="*/ 0 w 1321430"/>
              <a:gd name="connsiteY3" fmla="*/ 1435638 h 1435638"/>
              <a:gd name="connsiteX4" fmla="*/ 5957 w 1321430"/>
              <a:gd name="connsiteY4" fmla="*/ 0 h 1435638"/>
              <a:gd name="connsiteX0" fmla="*/ 2979 w 1321430"/>
              <a:gd name="connsiteY0" fmla="*/ 303808 h 1435638"/>
              <a:gd name="connsiteX1" fmla="*/ 1321430 w 1321430"/>
              <a:gd name="connsiteY1" fmla="*/ 0 h 1435638"/>
              <a:gd name="connsiteX2" fmla="*/ 1321430 w 1321430"/>
              <a:gd name="connsiteY2" fmla="*/ 1191401 h 1435638"/>
              <a:gd name="connsiteX3" fmla="*/ 0 w 1321430"/>
              <a:gd name="connsiteY3" fmla="*/ 1435638 h 1435638"/>
              <a:gd name="connsiteX4" fmla="*/ 2979 w 1321430"/>
              <a:gd name="connsiteY4" fmla="*/ 303808 h 1435638"/>
              <a:gd name="connsiteX0" fmla="*/ 2979 w 1321430"/>
              <a:gd name="connsiteY0" fmla="*/ 238281 h 1370111"/>
              <a:gd name="connsiteX1" fmla="*/ 558933 w 1321430"/>
              <a:gd name="connsiteY1" fmla="*/ 0 h 1370111"/>
              <a:gd name="connsiteX2" fmla="*/ 1321430 w 1321430"/>
              <a:gd name="connsiteY2" fmla="*/ 1125874 h 1370111"/>
              <a:gd name="connsiteX3" fmla="*/ 0 w 1321430"/>
              <a:gd name="connsiteY3" fmla="*/ 1370111 h 1370111"/>
              <a:gd name="connsiteX4" fmla="*/ 2979 w 1321430"/>
              <a:gd name="connsiteY4" fmla="*/ 238281 h 1370111"/>
              <a:gd name="connsiteX0" fmla="*/ 2979 w 567869"/>
              <a:gd name="connsiteY0" fmla="*/ 238281 h 1370111"/>
              <a:gd name="connsiteX1" fmla="*/ 558933 w 567869"/>
              <a:gd name="connsiteY1" fmla="*/ 0 h 1370111"/>
              <a:gd name="connsiteX2" fmla="*/ 567869 w 567869"/>
              <a:gd name="connsiteY2" fmla="*/ 1048433 h 1370111"/>
              <a:gd name="connsiteX3" fmla="*/ 0 w 567869"/>
              <a:gd name="connsiteY3" fmla="*/ 1370111 h 1370111"/>
              <a:gd name="connsiteX4" fmla="*/ 2979 w 567869"/>
              <a:gd name="connsiteY4" fmla="*/ 238281 h 1370111"/>
              <a:gd name="connsiteX0" fmla="*/ 5491 w 567869"/>
              <a:gd name="connsiteY0" fmla="*/ 235769 h 1370111"/>
              <a:gd name="connsiteX1" fmla="*/ 558933 w 567869"/>
              <a:gd name="connsiteY1" fmla="*/ 0 h 1370111"/>
              <a:gd name="connsiteX2" fmla="*/ 567869 w 567869"/>
              <a:gd name="connsiteY2" fmla="*/ 1048433 h 1370111"/>
              <a:gd name="connsiteX3" fmla="*/ 0 w 567869"/>
              <a:gd name="connsiteY3" fmla="*/ 1370111 h 1370111"/>
              <a:gd name="connsiteX4" fmla="*/ 5491 w 567869"/>
              <a:gd name="connsiteY4" fmla="*/ 235769 h 1370111"/>
              <a:gd name="connsiteX0" fmla="*/ 5491 w 567869"/>
              <a:gd name="connsiteY0" fmla="*/ 235769 h 1370111"/>
              <a:gd name="connsiteX1" fmla="*/ 566469 w 567869"/>
              <a:gd name="connsiteY1" fmla="*/ 0 h 1370111"/>
              <a:gd name="connsiteX2" fmla="*/ 567869 w 567869"/>
              <a:gd name="connsiteY2" fmla="*/ 1048433 h 1370111"/>
              <a:gd name="connsiteX3" fmla="*/ 0 w 567869"/>
              <a:gd name="connsiteY3" fmla="*/ 1370111 h 1370111"/>
              <a:gd name="connsiteX4" fmla="*/ 5491 w 567869"/>
              <a:gd name="connsiteY4" fmla="*/ 235769 h 1370111"/>
              <a:gd name="connsiteX0" fmla="*/ 5491 w 793109"/>
              <a:gd name="connsiteY0" fmla="*/ 267574 h 1401916"/>
              <a:gd name="connsiteX1" fmla="*/ 793081 w 793109"/>
              <a:gd name="connsiteY1" fmla="*/ 0 h 1401916"/>
              <a:gd name="connsiteX2" fmla="*/ 567869 w 793109"/>
              <a:gd name="connsiteY2" fmla="*/ 1080238 h 1401916"/>
              <a:gd name="connsiteX3" fmla="*/ 0 w 793109"/>
              <a:gd name="connsiteY3" fmla="*/ 1401916 h 1401916"/>
              <a:gd name="connsiteX4" fmla="*/ 5491 w 793109"/>
              <a:gd name="connsiteY4" fmla="*/ 267574 h 1401916"/>
              <a:gd name="connsiteX0" fmla="*/ 5491 w 798457"/>
              <a:gd name="connsiteY0" fmla="*/ 267574 h 1401916"/>
              <a:gd name="connsiteX1" fmla="*/ 793081 w 798457"/>
              <a:gd name="connsiteY1" fmla="*/ 0 h 1401916"/>
              <a:gd name="connsiteX2" fmla="*/ 798457 w 798457"/>
              <a:gd name="connsiteY2" fmla="*/ 853626 h 1401916"/>
              <a:gd name="connsiteX3" fmla="*/ 0 w 798457"/>
              <a:gd name="connsiteY3" fmla="*/ 1401916 h 1401916"/>
              <a:gd name="connsiteX4" fmla="*/ 5491 w 798457"/>
              <a:gd name="connsiteY4" fmla="*/ 267574 h 1401916"/>
              <a:gd name="connsiteX0" fmla="*/ 5491 w 798457"/>
              <a:gd name="connsiteY0" fmla="*/ 398770 h 1401916"/>
              <a:gd name="connsiteX1" fmla="*/ 793081 w 798457"/>
              <a:gd name="connsiteY1" fmla="*/ 0 h 1401916"/>
              <a:gd name="connsiteX2" fmla="*/ 798457 w 798457"/>
              <a:gd name="connsiteY2" fmla="*/ 853626 h 1401916"/>
              <a:gd name="connsiteX3" fmla="*/ 0 w 798457"/>
              <a:gd name="connsiteY3" fmla="*/ 1401916 h 1401916"/>
              <a:gd name="connsiteX4" fmla="*/ 5491 w 798457"/>
              <a:gd name="connsiteY4" fmla="*/ 398770 h 1401916"/>
              <a:gd name="connsiteX0" fmla="*/ 729 w 798457"/>
              <a:gd name="connsiteY0" fmla="*/ 403532 h 1401916"/>
              <a:gd name="connsiteX1" fmla="*/ 793081 w 798457"/>
              <a:gd name="connsiteY1" fmla="*/ 0 h 1401916"/>
              <a:gd name="connsiteX2" fmla="*/ 798457 w 798457"/>
              <a:gd name="connsiteY2" fmla="*/ 853626 h 1401916"/>
              <a:gd name="connsiteX3" fmla="*/ 0 w 798457"/>
              <a:gd name="connsiteY3" fmla="*/ 1401916 h 1401916"/>
              <a:gd name="connsiteX4" fmla="*/ 729 w 798457"/>
              <a:gd name="connsiteY4" fmla="*/ 403532 h 1401916"/>
              <a:gd name="connsiteX0" fmla="*/ 729 w 793777"/>
              <a:gd name="connsiteY0" fmla="*/ 403532 h 1401916"/>
              <a:gd name="connsiteX1" fmla="*/ 793081 w 793777"/>
              <a:gd name="connsiteY1" fmla="*/ 0 h 1401916"/>
              <a:gd name="connsiteX2" fmla="*/ 791314 w 793777"/>
              <a:gd name="connsiteY2" fmla="*/ 853626 h 1401916"/>
              <a:gd name="connsiteX3" fmla="*/ 0 w 793777"/>
              <a:gd name="connsiteY3" fmla="*/ 1401916 h 1401916"/>
              <a:gd name="connsiteX4" fmla="*/ 729 w 793777"/>
              <a:gd name="connsiteY4" fmla="*/ 403532 h 14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777" h="1401916">
                <a:moveTo>
                  <a:pt x="729" y="403532"/>
                </a:moveTo>
                <a:lnTo>
                  <a:pt x="793081" y="0"/>
                </a:lnTo>
                <a:cubicBezTo>
                  <a:pt x="796060" y="349478"/>
                  <a:pt x="788335" y="504148"/>
                  <a:pt x="791314" y="853626"/>
                </a:cubicBezTo>
                <a:lnTo>
                  <a:pt x="0" y="1401916"/>
                </a:lnTo>
                <a:cubicBezTo>
                  <a:pt x="1986" y="923370"/>
                  <a:pt x="-1257" y="882078"/>
                  <a:pt x="729" y="403532"/>
                </a:cubicBezTo>
                <a:close/>
              </a:path>
            </a:pathLst>
          </a:custGeom>
          <a:gradFill flip="none" rotWithShape="1">
            <a:gsLst>
              <a:gs pos="0">
                <a:srgbClr val="478200">
                  <a:shade val="30000"/>
                  <a:satMod val="115000"/>
                </a:srgbClr>
              </a:gs>
              <a:gs pos="50000">
                <a:srgbClr val="478200">
                  <a:shade val="67500"/>
                  <a:satMod val="115000"/>
                </a:srgbClr>
              </a:gs>
              <a:gs pos="100000">
                <a:srgbClr val="4782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7"/>
          <p:cNvSpPr/>
          <p:nvPr/>
        </p:nvSpPr>
        <p:spPr>
          <a:xfrm>
            <a:off x="7880444" y="3165717"/>
            <a:ext cx="1355030" cy="484149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1659830"/>
              <a:gd name="connsiteY0" fmla="*/ 385081 h 674649"/>
              <a:gd name="connsiteX1" fmla="*/ 821378 w 1659830"/>
              <a:gd name="connsiteY1" fmla="*/ 0 h 674649"/>
              <a:gd name="connsiteX2" fmla="*/ 1659830 w 1659830"/>
              <a:gd name="connsiteY2" fmla="*/ 273785 h 674649"/>
              <a:gd name="connsiteX3" fmla="*/ 865099 w 1659830"/>
              <a:gd name="connsiteY3" fmla="*/ 674649 h 674649"/>
              <a:gd name="connsiteX4" fmla="*/ 0 w 1659830"/>
              <a:gd name="connsiteY4" fmla="*/ 385081 h 674649"/>
              <a:gd name="connsiteX0" fmla="*/ 0 w 1631255"/>
              <a:gd name="connsiteY0" fmla="*/ 394606 h 674649"/>
              <a:gd name="connsiteX1" fmla="*/ 792803 w 1631255"/>
              <a:gd name="connsiteY1" fmla="*/ 0 h 674649"/>
              <a:gd name="connsiteX2" fmla="*/ 1631255 w 1631255"/>
              <a:gd name="connsiteY2" fmla="*/ 273785 h 674649"/>
              <a:gd name="connsiteX3" fmla="*/ 836524 w 1631255"/>
              <a:gd name="connsiteY3" fmla="*/ 674649 h 674649"/>
              <a:gd name="connsiteX4" fmla="*/ 0 w 1631255"/>
              <a:gd name="connsiteY4" fmla="*/ 394606 h 674649"/>
              <a:gd name="connsiteX0" fmla="*/ 0 w 1631255"/>
              <a:gd name="connsiteY0" fmla="*/ 394606 h 398424"/>
              <a:gd name="connsiteX1" fmla="*/ 792803 w 1631255"/>
              <a:gd name="connsiteY1" fmla="*/ 0 h 398424"/>
              <a:gd name="connsiteX2" fmla="*/ 1631255 w 1631255"/>
              <a:gd name="connsiteY2" fmla="*/ 273785 h 398424"/>
              <a:gd name="connsiteX3" fmla="*/ 696030 w 1631255"/>
              <a:gd name="connsiteY3" fmla="*/ 398424 h 398424"/>
              <a:gd name="connsiteX4" fmla="*/ 0 w 1631255"/>
              <a:gd name="connsiteY4" fmla="*/ 394606 h 398424"/>
              <a:gd name="connsiteX0" fmla="*/ 0 w 1631255"/>
              <a:gd name="connsiteY0" fmla="*/ 394606 h 474624"/>
              <a:gd name="connsiteX1" fmla="*/ 792803 w 1631255"/>
              <a:gd name="connsiteY1" fmla="*/ 0 h 474624"/>
              <a:gd name="connsiteX2" fmla="*/ 1631255 w 1631255"/>
              <a:gd name="connsiteY2" fmla="*/ 273785 h 474624"/>
              <a:gd name="connsiteX3" fmla="*/ 569824 w 1631255"/>
              <a:gd name="connsiteY3" fmla="*/ 474624 h 474624"/>
              <a:gd name="connsiteX4" fmla="*/ 0 w 1631255"/>
              <a:gd name="connsiteY4" fmla="*/ 394606 h 474624"/>
              <a:gd name="connsiteX0" fmla="*/ 0 w 1355030"/>
              <a:gd name="connsiteY0" fmla="*/ 394606 h 474624"/>
              <a:gd name="connsiteX1" fmla="*/ 792803 w 1355030"/>
              <a:gd name="connsiteY1" fmla="*/ 0 h 474624"/>
              <a:gd name="connsiteX2" fmla="*/ 1355030 w 1355030"/>
              <a:gd name="connsiteY2" fmla="*/ 64235 h 474624"/>
              <a:gd name="connsiteX3" fmla="*/ 569824 w 1355030"/>
              <a:gd name="connsiteY3" fmla="*/ 474624 h 474624"/>
              <a:gd name="connsiteX4" fmla="*/ 0 w 1355030"/>
              <a:gd name="connsiteY4" fmla="*/ 394606 h 474624"/>
              <a:gd name="connsiteX0" fmla="*/ 0 w 1355030"/>
              <a:gd name="connsiteY0" fmla="*/ 404131 h 484149"/>
              <a:gd name="connsiteX1" fmla="*/ 792803 w 1355030"/>
              <a:gd name="connsiteY1" fmla="*/ 0 h 484149"/>
              <a:gd name="connsiteX2" fmla="*/ 1355030 w 1355030"/>
              <a:gd name="connsiteY2" fmla="*/ 73760 h 484149"/>
              <a:gd name="connsiteX3" fmla="*/ 569824 w 1355030"/>
              <a:gd name="connsiteY3" fmla="*/ 484149 h 484149"/>
              <a:gd name="connsiteX4" fmla="*/ 0 w 1355030"/>
              <a:gd name="connsiteY4" fmla="*/ 404131 h 48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5030" h="484149">
                <a:moveTo>
                  <a:pt x="0" y="404131"/>
                </a:moveTo>
                <a:lnTo>
                  <a:pt x="792803" y="0"/>
                </a:lnTo>
                <a:lnTo>
                  <a:pt x="1355030" y="73760"/>
                </a:lnTo>
                <a:lnTo>
                  <a:pt x="569824" y="484149"/>
                </a:lnTo>
                <a:lnTo>
                  <a:pt x="0" y="404131"/>
                </a:lnTo>
                <a:close/>
              </a:path>
            </a:pathLst>
          </a:custGeom>
          <a:gradFill flip="none" rotWithShape="1">
            <a:gsLst>
              <a:gs pos="0">
                <a:srgbClr val="417B00">
                  <a:shade val="30000"/>
                  <a:satMod val="115000"/>
                </a:srgbClr>
              </a:gs>
              <a:gs pos="50000">
                <a:srgbClr val="417B00">
                  <a:shade val="67500"/>
                  <a:satMod val="115000"/>
                </a:srgbClr>
              </a:gs>
              <a:gs pos="100000">
                <a:srgbClr val="417B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/>
          <p:cNvSpPr/>
          <p:nvPr/>
        </p:nvSpPr>
        <p:spPr>
          <a:xfrm>
            <a:off x="6544113" y="3278993"/>
            <a:ext cx="1343124" cy="500817"/>
          </a:xfrm>
          <a:custGeom>
            <a:avLst/>
            <a:gdLst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5329 w 1705329"/>
              <a:gd name="connsiteY2" fmla="*/ 708409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2817 w 1705329"/>
              <a:gd name="connsiteY2" fmla="*/ 30647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708409"/>
              <a:gd name="connsiteX1" fmla="*/ 1705329 w 1705329"/>
              <a:gd name="connsiteY1" fmla="*/ 0 h 708409"/>
              <a:gd name="connsiteX2" fmla="*/ 1700305 w 1705329"/>
              <a:gd name="connsiteY2" fmla="*/ 427055 h 708409"/>
              <a:gd name="connsiteX3" fmla="*/ 0 w 1705329"/>
              <a:gd name="connsiteY3" fmla="*/ 708409 h 708409"/>
              <a:gd name="connsiteX4" fmla="*/ 0 w 1705329"/>
              <a:gd name="connsiteY4" fmla="*/ 0 h 708409"/>
              <a:gd name="connsiteX0" fmla="*/ 0 w 1705329"/>
              <a:gd name="connsiteY0" fmla="*/ 0 h 665703"/>
              <a:gd name="connsiteX1" fmla="*/ 1705329 w 1705329"/>
              <a:gd name="connsiteY1" fmla="*/ 0 h 665703"/>
              <a:gd name="connsiteX2" fmla="*/ 1700305 w 1705329"/>
              <a:gd name="connsiteY2" fmla="*/ 427055 h 665703"/>
              <a:gd name="connsiteX3" fmla="*/ 1132952 w 1705329"/>
              <a:gd name="connsiteY3" fmla="*/ 665703 h 665703"/>
              <a:gd name="connsiteX4" fmla="*/ 0 w 1705329"/>
              <a:gd name="connsiteY4" fmla="*/ 0 h 665703"/>
              <a:gd name="connsiteX0" fmla="*/ 0 w 1697793"/>
              <a:gd name="connsiteY0" fmla="*/ 396910 h 665703"/>
              <a:gd name="connsiteX1" fmla="*/ 1697793 w 1697793"/>
              <a:gd name="connsiteY1" fmla="*/ 0 h 665703"/>
              <a:gd name="connsiteX2" fmla="*/ 1692769 w 1697793"/>
              <a:gd name="connsiteY2" fmla="*/ 427055 h 665703"/>
              <a:gd name="connsiteX3" fmla="*/ 1125416 w 1697793"/>
              <a:gd name="connsiteY3" fmla="*/ 665703 h 665703"/>
              <a:gd name="connsiteX4" fmla="*/ 0 w 1697793"/>
              <a:gd name="connsiteY4" fmla="*/ 396910 h 665703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7158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0 w 1692769"/>
              <a:gd name="connsiteY0" fmla="*/ 216039 h 484832"/>
              <a:gd name="connsiteX1" fmla="*/ 4646 w 1692769"/>
              <a:gd name="connsiteY1" fmla="*/ 0 h 484832"/>
              <a:gd name="connsiteX2" fmla="*/ 1692769 w 1692769"/>
              <a:gd name="connsiteY2" fmla="*/ 246184 h 484832"/>
              <a:gd name="connsiteX3" fmla="*/ 1125416 w 1692769"/>
              <a:gd name="connsiteY3" fmla="*/ 484832 h 484832"/>
              <a:gd name="connsiteX4" fmla="*/ 0 w 1692769"/>
              <a:gd name="connsiteY4" fmla="*/ 216039 h 484832"/>
              <a:gd name="connsiteX0" fmla="*/ 378 w 1693147"/>
              <a:gd name="connsiteY0" fmla="*/ 216039 h 484832"/>
              <a:gd name="connsiteX1" fmla="*/ 0 w 1693147"/>
              <a:gd name="connsiteY1" fmla="*/ 0 h 484832"/>
              <a:gd name="connsiteX2" fmla="*/ 1693147 w 1693147"/>
              <a:gd name="connsiteY2" fmla="*/ 246184 h 484832"/>
              <a:gd name="connsiteX3" fmla="*/ 1125794 w 1693147"/>
              <a:gd name="connsiteY3" fmla="*/ 484832 h 484832"/>
              <a:gd name="connsiteX4" fmla="*/ 378 w 1693147"/>
              <a:gd name="connsiteY4" fmla="*/ 216039 h 484832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15556 h 384349"/>
              <a:gd name="connsiteX1" fmla="*/ 733152 w 1692769"/>
              <a:gd name="connsiteY1" fmla="*/ 0 h 384349"/>
              <a:gd name="connsiteX2" fmla="*/ 1692769 w 1692769"/>
              <a:gd name="connsiteY2" fmla="*/ 145701 h 384349"/>
              <a:gd name="connsiteX3" fmla="*/ 1125416 w 1692769"/>
              <a:gd name="connsiteY3" fmla="*/ 384349 h 384349"/>
              <a:gd name="connsiteX4" fmla="*/ 0 w 1692769"/>
              <a:gd name="connsiteY4" fmla="*/ 115556 h 384349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2769"/>
              <a:gd name="connsiteY0" fmla="*/ 105507 h 374300"/>
              <a:gd name="connsiteX1" fmla="*/ 579914 w 1692769"/>
              <a:gd name="connsiteY1" fmla="*/ 0 h 374300"/>
              <a:gd name="connsiteX2" fmla="*/ 1692769 w 1692769"/>
              <a:gd name="connsiteY2" fmla="*/ 135652 h 374300"/>
              <a:gd name="connsiteX3" fmla="*/ 1125416 w 1692769"/>
              <a:gd name="connsiteY3" fmla="*/ 374300 h 374300"/>
              <a:gd name="connsiteX4" fmla="*/ 0 w 1692769"/>
              <a:gd name="connsiteY4" fmla="*/ 105507 h 374300"/>
              <a:gd name="connsiteX0" fmla="*/ 0 w 1697793"/>
              <a:gd name="connsiteY0" fmla="*/ 110531 h 374300"/>
              <a:gd name="connsiteX1" fmla="*/ 584938 w 1697793"/>
              <a:gd name="connsiteY1" fmla="*/ 0 h 374300"/>
              <a:gd name="connsiteX2" fmla="*/ 1697793 w 1697793"/>
              <a:gd name="connsiteY2" fmla="*/ 135652 h 374300"/>
              <a:gd name="connsiteX3" fmla="*/ 1130440 w 1697793"/>
              <a:gd name="connsiteY3" fmla="*/ 374300 h 374300"/>
              <a:gd name="connsiteX4" fmla="*/ 0 w 1697793"/>
              <a:gd name="connsiteY4" fmla="*/ 110531 h 374300"/>
              <a:gd name="connsiteX0" fmla="*/ 0 w 1702817"/>
              <a:gd name="connsiteY0" fmla="*/ 102995 h 374300"/>
              <a:gd name="connsiteX1" fmla="*/ 589962 w 1702817"/>
              <a:gd name="connsiteY1" fmla="*/ 0 h 374300"/>
              <a:gd name="connsiteX2" fmla="*/ 1702817 w 1702817"/>
              <a:gd name="connsiteY2" fmla="*/ 135652 h 374300"/>
              <a:gd name="connsiteX3" fmla="*/ 1135464 w 1702817"/>
              <a:gd name="connsiteY3" fmla="*/ 374300 h 374300"/>
              <a:gd name="connsiteX4" fmla="*/ 0 w 1702817"/>
              <a:gd name="connsiteY4" fmla="*/ 102995 h 374300"/>
              <a:gd name="connsiteX0" fmla="*/ 0 w 1861843"/>
              <a:gd name="connsiteY0" fmla="*/ 102995 h 374300"/>
              <a:gd name="connsiteX1" fmla="*/ 589962 w 1861843"/>
              <a:gd name="connsiteY1" fmla="*/ 0 h 374300"/>
              <a:gd name="connsiteX2" fmla="*/ 1861843 w 1861843"/>
              <a:gd name="connsiteY2" fmla="*/ 20358 h 374300"/>
              <a:gd name="connsiteX3" fmla="*/ 1135464 w 1861843"/>
              <a:gd name="connsiteY3" fmla="*/ 374300 h 374300"/>
              <a:gd name="connsiteX4" fmla="*/ 0 w 1861843"/>
              <a:gd name="connsiteY4" fmla="*/ 102995 h 374300"/>
              <a:gd name="connsiteX0" fmla="*/ 0 w 1861843"/>
              <a:gd name="connsiteY0" fmla="*/ 230216 h 501521"/>
              <a:gd name="connsiteX1" fmla="*/ 1071016 w 1861843"/>
              <a:gd name="connsiteY1" fmla="*/ 0 h 501521"/>
              <a:gd name="connsiteX2" fmla="*/ 1861843 w 1861843"/>
              <a:gd name="connsiteY2" fmla="*/ 147579 h 501521"/>
              <a:gd name="connsiteX3" fmla="*/ 1135464 w 1861843"/>
              <a:gd name="connsiteY3" fmla="*/ 501521 h 501521"/>
              <a:gd name="connsiteX4" fmla="*/ 0 w 1861843"/>
              <a:gd name="connsiteY4" fmla="*/ 230216 h 501521"/>
              <a:gd name="connsiteX0" fmla="*/ 0 w 1623303"/>
              <a:gd name="connsiteY0" fmla="*/ 250095 h 501521"/>
              <a:gd name="connsiteX1" fmla="*/ 832476 w 1623303"/>
              <a:gd name="connsiteY1" fmla="*/ 0 h 501521"/>
              <a:gd name="connsiteX2" fmla="*/ 1623303 w 1623303"/>
              <a:gd name="connsiteY2" fmla="*/ 147579 h 501521"/>
              <a:gd name="connsiteX3" fmla="*/ 896924 w 1623303"/>
              <a:gd name="connsiteY3" fmla="*/ 501521 h 501521"/>
              <a:gd name="connsiteX4" fmla="*/ 0 w 1623303"/>
              <a:gd name="connsiteY4" fmla="*/ 250095 h 501521"/>
              <a:gd name="connsiteX0" fmla="*/ 0 w 1631255"/>
              <a:gd name="connsiteY0" fmla="*/ 277924 h 501521"/>
              <a:gd name="connsiteX1" fmla="*/ 840428 w 1631255"/>
              <a:gd name="connsiteY1" fmla="*/ 0 h 501521"/>
              <a:gd name="connsiteX2" fmla="*/ 1631255 w 1631255"/>
              <a:gd name="connsiteY2" fmla="*/ 147579 h 501521"/>
              <a:gd name="connsiteX3" fmla="*/ 904876 w 1631255"/>
              <a:gd name="connsiteY3" fmla="*/ 501521 h 501521"/>
              <a:gd name="connsiteX4" fmla="*/ 0 w 1631255"/>
              <a:gd name="connsiteY4" fmla="*/ 277924 h 501521"/>
              <a:gd name="connsiteX0" fmla="*/ 0 w 1631255"/>
              <a:gd name="connsiteY0" fmla="*/ 277924 h 553205"/>
              <a:gd name="connsiteX1" fmla="*/ 840428 w 1631255"/>
              <a:gd name="connsiteY1" fmla="*/ 0 h 553205"/>
              <a:gd name="connsiteX2" fmla="*/ 1631255 w 1631255"/>
              <a:gd name="connsiteY2" fmla="*/ 147579 h 553205"/>
              <a:gd name="connsiteX3" fmla="*/ 853193 w 1631255"/>
              <a:gd name="connsiteY3" fmla="*/ 553205 h 553205"/>
              <a:gd name="connsiteX4" fmla="*/ 0 w 1631255"/>
              <a:gd name="connsiteY4" fmla="*/ 277924 h 553205"/>
              <a:gd name="connsiteX0" fmla="*/ 0 w 1631255"/>
              <a:gd name="connsiteY0" fmla="*/ 277924 h 567492"/>
              <a:gd name="connsiteX1" fmla="*/ 840428 w 1631255"/>
              <a:gd name="connsiteY1" fmla="*/ 0 h 567492"/>
              <a:gd name="connsiteX2" fmla="*/ 1631255 w 1631255"/>
              <a:gd name="connsiteY2" fmla="*/ 147579 h 567492"/>
              <a:gd name="connsiteX3" fmla="*/ 865099 w 1631255"/>
              <a:gd name="connsiteY3" fmla="*/ 567492 h 567492"/>
              <a:gd name="connsiteX4" fmla="*/ 0 w 1631255"/>
              <a:gd name="connsiteY4" fmla="*/ 277924 h 567492"/>
              <a:gd name="connsiteX0" fmla="*/ 0 w 1650305"/>
              <a:gd name="connsiteY0" fmla="*/ 277924 h 567492"/>
              <a:gd name="connsiteX1" fmla="*/ 840428 w 1650305"/>
              <a:gd name="connsiteY1" fmla="*/ 0 h 567492"/>
              <a:gd name="connsiteX2" fmla="*/ 1650305 w 1650305"/>
              <a:gd name="connsiteY2" fmla="*/ 169010 h 567492"/>
              <a:gd name="connsiteX3" fmla="*/ 865099 w 1650305"/>
              <a:gd name="connsiteY3" fmla="*/ 567492 h 567492"/>
              <a:gd name="connsiteX4" fmla="*/ 0 w 1650305"/>
              <a:gd name="connsiteY4" fmla="*/ 277924 h 567492"/>
              <a:gd name="connsiteX0" fmla="*/ 0 w 1659830"/>
              <a:gd name="connsiteY0" fmla="*/ 277924 h 567492"/>
              <a:gd name="connsiteX1" fmla="*/ 840428 w 1659830"/>
              <a:gd name="connsiteY1" fmla="*/ 0 h 567492"/>
              <a:gd name="connsiteX2" fmla="*/ 1659830 w 1659830"/>
              <a:gd name="connsiteY2" fmla="*/ 166628 h 567492"/>
              <a:gd name="connsiteX3" fmla="*/ 865099 w 1659830"/>
              <a:gd name="connsiteY3" fmla="*/ 567492 h 567492"/>
              <a:gd name="connsiteX4" fmla="*/ 0 w 1659830"/>
              <a:gd name="connsiteY4" fmla="*/ 277924 h 567492"/>
              <a:gd name="connsiteX0" fmla="*/ 0 w 1738411"/>
              <a:gd name="connsiteY0" fmla="*/ 277924 h 567492"/>
              <a:gd name="connsiteX1" fmla="*/ 840428 w 1738411"/>
              <a:gd name="connsiteY1" fmla="*/ 0 h 567492"/>
              <a:gd name="connsiteX2" fmla="*/ 1738411 w 1738411"/>
              <a:gd name="connsiteY2" fmla="*/ 347603 h 567492"/>
              <a:gd name="connsiteX3" fmla="*/ 865099 w 1738411"/>
              <a:gd name="connsiteY3" fmla="*/ 567492 h 567492"/>
              <a:gd name="connsiteX4" fmla="*/ 0 w 1738411"/>
              <a:gd name="connsiteY4" fmla="*/ 277924 h 567492"/>
              <a:gd name="connsiteX0" fmla="*/ 0 w 1738411"/>
              <a:gd name="connsiteY0" fmla="*/ 277924 h 565111"/>
              <a:gd name="connsiteX1" fmla="*/ 840428 w 1738411"/>
              <a:gd name="connsiteY1" fmla="*/ 0 h 565111"/>
              <a:gd name="connsiteX2" fmla="*/ 1738411 w 1738411"/>
              <a:gd name="connsiteY2" fmla="*/ 347603 h 565111"/>
              <a:gd name="connsiteX3" fmla="*/ 1308012 w 1738411"/>
              <a:gd name="connsiteY3" fmla="*/ 565111 h 565111"/>
              <a:gd name="connsiteX4" fmla="*/ 0 w 1738411"/>
              <a:gd name="connsiteY4" fmla="*/ 277924 h 565111"/>
              <a:gd name="connsiteX0" fmla="*/ 0 w 919261"/>
              <a:gd name="connsiteY0" fmla="*/ 258874 h 565111"/>
              <a:gd name="connsiteX1" fmla="*/ 21278 w 919261"/>
              <a:gd name="connsiteY1" fmla="*/ 0 h 565111"/>
              <a:gd name="connsiteX2" fmla="*/ 919261 w 919261"/>
              <a:gd name="connsiteY2" fmla="*/ 347603 h 565111"/>
              <a:gd name="connsiteX3" fmla="*/ 488862 w 919261"/>
              <a:gd name="connsiteY3" fmla="*/ 565111 h 565111"/>
              <a:gd name="connsiteX4" fmla="*/ 0 w 919261"/>
              <a:gd name="connsiteY4" fmla="*/ 258874 h 565111"/>
              <a:gd name="connsiteX0" fmla="*/ 0 w 1343124"/>
              <a:gd name="connsiteY0" fmla="*/ 237443 h 565111"/>
              <a:gd name="connsiteX1" fmla="*/ 445141 w 1343124"/>
              <a:gd name="connsiteY1" fmla="*/ 0 h 565111"/>
              <a:gd name="connsiteX2" fmla="*/ 1343124 w 1343124"/>
              <a:gd name="connsiteY2" fmla="*/ 347603 h 565111"/>
              <a:gd name="connsiteX3" fmla="*/ 912725 w 1343124"/>
              <a:gd name="connsiteY3" fmla="*/ 565111 h 565111"/>
              <a:gd name="connsiteX4" fmla="*/ 0 w 1343124"/>
              <a:gd name="connsiteY4" fmla="*/ 237443 h 565111"/>
              <a:gd name="connsiteX0" fmla="*/ 0 w 1343124"/>
              <a:gd name="connsiteY0" fmla="*/ 135049 h 462717"/>
              <a:gd name="connsiteX1" fmla="*/ 490385 w 1343124"/>
              <a:gd name="connsiteY1" fmla="*/ 0 h 462717"/>
              <a:gd name="connsiteX2" fmla="*/ 1343124 w 1343124"/>
              <a:gd name="connsiteY2" fmla="*/ 245209 h 462717"/>
              <a:gd name="connsiteX3" fmla="*/ 912725 w 1343124"/>
              <a:gd name="connsiteY3" fmla="*/ 462717 h 462717"/>
              <a:gd name="connsiteX4" fmla="*/ 0 w 1343124"/>
              <a:gd name="connsiteY4" fmla="*/ 135049 h 462717"/>
              <a:gd name="connsiteX0" fmla="*/ 0 w 1343124"/>
              <a:gd name="connsiteY0" fmla="*/ 173149 h 500817"/>
              <a:gd name="connsiteX1" fmla="*/ 473716 w 1343124"/>
              <a:gd name="connsiteY1" fmla="*/ 0 h 500817"/>
              <a:gd name="connsiteX2" fmla="*/ 1343124 w 1343124"/>
              <a:gd name="connsiteY2" fmla="*/ 283309 h 500817"/>
              <a:gd name="connsiteX3" fmla="*/ 912725 w 1343124"/>
              <a:gd name="connsiteY3" fmla="*/ 500817 h 500817"/>
              <a:gd name="connsiteX4" fmla="*/ 0 w 1343124"/>
              <a:gd name="connsiteY4" fmla="*/ 173149 h 500817"/>
              <a:gd name="connsiteX0" fmla="*/ 0 w 1343124"/>
              <a:gd name="connsiteY0" fmla="*/ 173149 h 500817"/>
              <a:gd name="connsiteX1" fmla="*/ 480859 w 1343124"/>
              <a:gd name="connsiteY1" fmla="*/ 0 h 500817"/>
              <a:gd name="connsiteX2" fmla="*/ 1343124 w 1343124"/>
              <a:gd name="connsiteY2" fmla="*/ 283309 h 500817"/>
              <a:gd name="connsiteX3" fmla="*/ 912725 w 1343124"/>
              <a:gd name="connsiteY3" fmla="*/ 500817 h 500817"/>
              <a:gd name="connsiteX4" fmla="*/ 0 w 1343124"/>
              <a:gd name="connsiteY4" fmla="*/ 173149 h 50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124" h="500817">
                <a:moveTo>
                  <a:pt x="0" y="173149"/>
                </a:moveTo>
                <a:lnTo>
                  <a:pt x="480859" y="0"/>
                </a:lnTo>
                <a:lnTo>
                  <a:pt x="1343124" y="283309"/>
                </a:lnTo>
                <a:lnTo>
                  <a:pt x="912725" y="500817"/>
                </a:lnTo>
                <a:lnTo>
                  <a:pt x="0" y="173149"/>
                </a:lnTo>
                <a:close/>
              </a:path>
            </a:pathLst>
          </a:custGeom>
          <a:gradFill flip="none" rotWithShape="1">
            <a:gsLst>
              <a:gs pos="0">
                <a:srgbClr val="417B00">
                  <a:shade val="30000"/>
                  <a:satMod val="115000"/>
                </a:srgbClr>
              </a:gs>
              <a:gs pos="50000">
                <a:srgbClr val="417B00">
                  <a:shade val="67500"/>
                  <a:satMod val="115000"/>
                </a:srgbClr>
              </a:gs>
              <a:gs pos="100000">
                <a:srgbClr val="417B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Daphna &amp; Adriana -&gt; Butterfly task</a:t>
            </a:r>
          </a:p>
          <a:p>
            <a:r>
              <a:rPr lang="en-US" dirty="0" smtClean="0"/>
              <a:t>Social task?</a:t>
            </a:r>
          </a:p>
          <a:p>
            <a:r>
              <a:rPr lang="en-US" dirty="0" smtClean="0"/>
              <a:t>Incidental memory?</a:t>
            </a:r>
          </a:p>
          <a:p>
            <a:r>
              <a:rPr lang="en-US" dirty="0" err="1" smtClean="0"/>
              <a:t>Neurocuriosity</a:t>
            </a:r>
            <a:r>
              <a:rPr lang="en-US" dirty="0" smtClean="0"/>
              <a:t> conference London? New York? -&gt; Curiosity uses DA just like rewards (M. Gruber)</a:t>
            </a:r>
          </a:p>
          <a:p>
            <a:r>
              <a:rPr lang="en-US" dirty="0" smtClean="0"/>
              <a:t>Reinforcement Learning &lt;-&gt; Causal Learning</a:t>
            </a:r>
          </a:p>
          <a:p>
            <a:pPr lvl="1"/>
            <a:r>
              <a:rPr lang="en-US" dirty="0" smtClean="0"/>
              <a:t>RL also has valence (MF!)</a:t>
            </a:r>
          </a:p>
          <a:p>
            <a:pPr lvl="1"/>
            <a:r>
              <a:rPr lang="en-US" dirty="0" smtClean="0"/>
              <a:t>MB = Causal? =&gt; but why are very young kids so good at causal reasoning?</a:t>
            </a:r>
          </a:p>
          <a:p>
            <a:pPr lvl="1"/>
            <a:r>
              <a:rPr lang="en-US" dirty="0" smtClean="0"/>
              <a:t>RLWM task gets right at that! WM = cognitive control = limited; RL = DA</a:t>
            </a:r>
          </a:p>
          <a:p>
            <a:pPr lvl="1"/>
            <a:r>
              <a:rPr lang="en-US" dirty="0" smtClean="0"/>
              <a:t>MF and MB are linked in complicated ways! One can use the other; MB can use MF to attach rewards to particular actions</a:t>
            </a:r>
          </a:p>
          <a:p>
            <a:pPr lvl="1"/>
            <a:r>
              <a:rPr lang="en-US" dirty="0" smtClean="0"/>
              <a:t>Young children generate general, abstract hypotheses; otherwise they would not be so selective in putting </a:t>
            </a:r>
            <a:r>
              <a:rPr lang="en-US" dirty="0" err="1" smtClean="0"/>
              <a:t>blickets</a:t>
            </a:r>
            <a:r>
              <a:rPr lang="en-US" dirty="0" smtClean="0"/>
              <a:t> on the machine</a:t>
            </a:r>
          </a:p>
          <a:p>
            <a:pPr lvl="1"/>
            <a:r>
              <a:rPr lang="en-US" dirty="0" smtClean="0"/>
              <a:t>Are children learning about the structure of the world? Or about the actions inside the structure?</a:t>
            </a:r>
          </a:p>
          <a:p>
            <a:pPr lvl="1"/>
            <a:r>
              <a:rPr lang="en-US" dirty="0" smtClean="0"/>
              <a:t>Alison: How do children extract the hypothesis? (Rather than action values)</a:t>
            </a:r>
          </a:p>
          <a:p>
            <a:pPr lvl="1"/>
            <a:r>
              <a:rPr lang="en-US" dirty="0" smtClean="0"/>
              <a:t>Are children faster at learning </a:t>
            </a:r>
          </a:p>
          <a:p>
            <a:r>
              <a:rPr lang="en-US" dirty="0" smtClean="0"/>
              <a:t>Run those 4 tasks first; then think together about some new tasks</a:t>
            </a:r>
          </a:p>
          <a:p>
            <a:r>
              <a:rPr lang="en-US" dirty="0" smtClean="0"/>
              <a:t>Probabilistic switching task</a:t>
            </a:r>
          </a:p>
          <a:p>
            <a:pPr lvl="1"/>
            <a:r>
              <a:rPr lang="en-US" dirty="0" smtClean="0"/>
              <a:t>Start with deterministic, switch to probabilistic?</a:t>
            </a:r>
          </a:p>
          <a:p>
            <a:pPr lvl="1"/>
            <a:r>
              <a:rPr lang="en-US" dirty="0" smtClean="0"/>
              <a:t>Instructions: “1 good box, 1 bad box”, “there’s not a coin in every trial”, “boxes switch”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34</cp:revision>
  <dcterms:created xsi:type="dcterms:W3CDTF">2016-10-19T20:58:22Z</dcterms:created>
  <dcterms:modified xsi:type="dcterms:W3CDTF">2016-10-20T00:14:27Z</dcterms:modified>
</cp:coreProperties>
</file>