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Bellota Text"/>
      <p:regular r:id="rId30"/>
      <p:bold r:id="rId31"/>
      <p:italic r:id="rId32"/>
      <p:boldItalic r:id="rId33"/>
    </p:embeddedFont>
    <p:embeddedFont>
      <p:font typeface="Lexend Dec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llotaText-bold.fntdata"/><Relationship Id="rId30" Type="http://schemas.openxmlformats.org/officeDocument/2006/relationships/font" Target="fonts/BellotaText-regular.fntdata"/><Relationship Id="rId11" Type="http://schemas.openxmlformats.org/officeDocument/2006/relationships/slide" Target="slides/slide6.xml"/><Relationship Id="rId33" Type="http://schemas.openxmlformats.org/officeDocument/2006/relationships/font" Target="fonts/BellotaText-boldItalic.fntdata"/><Relationship Id="rId10" Type="http://schemas.openxmlformats.org/officeDocument/2006/relationships/slide" Target="slides/slide5.xml"/><Relationship Id="rId32" Type="http://schemas.openxmlformats.org/officeDocument/2006/relationships/font" Target="fonts/BellotaText-italic.fntdata"/><Relationship Id="rId13" Type="http://schemas.openxmlformats.org/officeDocument/2006/relationships/slide" Target="slides/slide8.xml"/><Relationship Id="rId35" Type="http://schemas.openxmlformats.org/officeDocument/2006/relationships/font" Target="fonts/LexendDeca-bold.fntdata"/><Relationship Id="rId12" Type="http://schemas.openxmlformats.org/officeDocument/2006/relationships/slide" Target="slides/slide7.xml"/><Relationship Id="rId34" Type="http://schemas.openxmlformats.org/officeDocument/2006/relationships/font" Target="fonts/LexendDec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618a34ee6_4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618a34ee6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618a34ee6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618a34ee6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618a34ee6_4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618a34ee6_4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618a34ee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618a34ee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6027e84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6027e84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6027e8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6027e8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6027e7c0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6027e7c0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618a34ee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618a34e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618a34ee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618a34e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6d2ec2744_3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6d2ec2744_3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Introduzir rapidamente o problema da dificuldade em gerenciar as planilhas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das interações com cliente, identificamos que há um espaço para melhoria em…….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Otimizar processos -&gt; aumentar a eficiência da passagem de informação entre pessoas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Adaptar estratégias -&gt; Transformação Digital para o meio público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c863c09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c863c09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048f4b00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048f4b00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618a34e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618a34e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618a34ee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618a34ee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6d2ec2744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16d2ec2744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048f4b00d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048f4b00d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c863c09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c863c09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18a34ee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18a34ee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618a34ee6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618a34ee6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6027e7c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6027e7c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18a34ee6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618a34ee6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Introduzir rapidamente o problema da dificuldade em gerenciar as planilhas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das interações com cliente, identificamos que há um espaço para melhoria em…….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Otimizar processos -&gt; aumentar a eficiência da passagem de informação entre pessoas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Adaptar estratégias -&gt; Transformação Digital para o meio público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618a34ee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618a34ee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618a34ee6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618a34ee6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72100" y="1482525"/>
            <a:ext cx="7551900" cy="139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924950" y="3241537"/>
            <a:ext cx="4347000" cy="3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6915750" y="2704450"/>
            <a:ext cx="12353101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4421575" y="-5053900"/>
            <a:ext cx="12353101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flipH="1" rot="440971">
            <a:off x="-1229822" y="409185"/>
            <a:ext cx="5555744" cy="3777407"/>
          </a:xfrm>
          <a:prstGeom prst="arc">
            <a:avLst>
              <a:gd fmla="val 13024621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9832205">
            <a:off x="5568995" y="1086575"/>
            <a:ext cx="3825910" cy="3826198"/>
          </a:xfrm>
          <a:prstGeom prst="arc">
            <a:avLst>
              <a:gd fmla="val 12577092" name="adj1"/>
              <a:gd fmla="val 204234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973950" y="1967500"/>
            <a:ext cx="7196100" cy="148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1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808150" y="3504725"/>
            <a:ext cx="5527800" cy="3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605700"/>
            <a:ext cx="16423352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36511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 rot="3347278">
            <a:off x="4976441" y="500037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-7452722">
            <a:off x="-1036009" y="-331738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2" type="title"/>
          </p:nvPr>
        </p:nvSpPr>
        <p:spPr>
          <a:xfrm>
            <a:off x="1750975" y="139785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913575" y="205605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3" type="subTitle"/>
          </p:nvPr>
        </p:nvSpPr>
        <p:spPr>
          <a:xfrm>
            <a:off x="1537525" y="242925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5506025" y="139785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5" type="subTitle"/>
          </p:nvPr>
        </p:nvSpPr>
        <p:spPr>
          <a:xfrm>
            <a:off x="4668525" y="205605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6" type="subTitle"/>
          </p:nvPr>
        </p:nvSpPr>
        <p:spPr>
          <a:xfrm>
            <a:off x="5292575" y="242925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1750975" y="304650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8" type="subTitle"/>
          </p:nvPr>
        </p:nvSpPr>
        <p:spPr>
          <a:xfrm>
            <a:off x="913575" y="370470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9" type="subTitle"/>
          </p:nvPr>
        </p:nvSpPr>
        <p:spPr>
          <a:xfrm>
            <a:off x="1537525" y="407790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5506025" y="304650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4" type="subTitle"/>
          </p:nvPr>
        </p:nvSpPr>
        <p:spPr>
          <a:xfrm>
            <a:off x="4668525" y="370470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5" type="subTitle"/>
          </p:nvPr>
        </p:nvSpPr>
        <p:spPr>
          <a:xfrm>
            <a:off x="5292575" y="407790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 rot="3347343">
            <a:off x="5501526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flipH="1" rot="7452657">
            <a:off x="-1619299" y="-23650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1393175" y="209225"/>
            <a:ext cx="11930348" cy="67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857750" y="1669700"/>
            <a:ext cx="5428500" cy="187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subTitle"/>
          </p:nvPr>
        </p:nvSpPr>
        <p:spPr>
          <a:xfrm>
            <a:off x="2942650" y="3855250"/>
            <a:ext cx="32586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14"/>
          <p:cNvSpPr/>
          <p:nvPr/>
        </p:nvSpPr>
        <p:spPr>
          <a:xfrm rot="-8821844">
            <a:off x="-1471238" y="-1719886"/>
            <a:ext cx="5555790" cy="3777387"/>
          </a:xfrm>
          <a:prstGeom prst="arc">
            <a:avLst>
              <a:gd fmla="val 13024621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3347343">
            <a:off x="5501526" y="400941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 flipH="1">
            <a:off x="4107188" y="-1739750"/>
            <a:ext cx="12194099" cy="86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 flipH="1">
            <a:off x="934400" y="1726025"/>
            <a:ext cx="29454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 flipH="1">
            <a:off x="1305575" y="2793175"/>
            <a:ext cx="2297400" cy="62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2" type="title"/>
          </p:nvPr>
        </p:nvSpPr>
        <p:spPr>
          <a:xfrm flipH="1">
            <a:off x="5287725" y="16926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/>
          <p:nvPr/>
        </p:nvSpPr>
        <p:spPr>
          <a:xfrm flipH="1" rot="7452657">
            <a:off x="5983365" y="-90602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73042">
            <a:off x="-168385" y="2975447"/>
            <a:ext cx="4348473" cy="3885706"/>
          </a:xfrm>
          <a:prstGeom prst="arc">
            <a:avLst>
              <a:gd fmla="val 17094555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6551450" y="-3771500"/>
            <a:ext cx="12194099" cy="86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4897075" y="2822700"/>
            <a:ext cx="3481200" cy="102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5441838" y="3979200"/>
            <a:ext cx="2297400" cy="62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hasCustomPrompt="1" idx="2" type="title"/>
          </p:nvPr>
        </p:nvSpPr>
        <p:spPr>
          <a:xfrm>
            <a:off x="1177188" y="10734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/>
          <p:nvPr/>
        </p:nvSpPr>
        <p:spPr>
          <a:xfrm flipH="1" rot="-3347343">
            <a:off x="-722578" y="218234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flipH="1" rot="9435894">
            <a:off x="4740084" y="-1746417"/>
            <a:ext cx="4348578" cy="3885631"/>
          </a:xfrm>
          <a:prstGeom prst="arc">
            <a:avLst>
              <a:gd fmla="val 14610609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 flipH="1">
            <a:off x="3489288" y="-3771500"/>
            <a:ext cx="12194099" cy="86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 flipH="1">
            <a:off x="769175" y="2912050"/>
            <a:ext cx="3450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 flipH="1">
            <a:off x="1392700" y="3979200"/>
            <a:ext cx="2297400" cy="62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hasCustomPrompt="1" idx="2" type="title"/>
          </p:nvPr>
        </p:nvSpPr>
        <p:spPr>
          <a:xfrm flipH="1">
            <a:off x="5126175" y="1084475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/>
          <p:nvPr/>
        </p:nvSpPr>
        <p:spPr>
          <a:xfrm rot="3347343">
            <a:off x="6106844" y="218234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-9435894">
            <a:off x="121362" y="-1746417"/>
            <a:ext cx="4348578" cy="3885631"/>
          </a:xfrm>
          <a:prstGeom prst="arc">
            <a:avLst>
              <a:gd fmla="val 14610609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 flipH="1" rot="-3347343">
            <a:off x="-915699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-7452657">
            <a:off x="6963626" y="-30148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 rot="3347343">
            <a:off x="6138276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flipH="1" rot="7452657">
            <a:off x="-1543099" y="-29746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0" name="Google Shape;130;p20"/>
          <p:cNvSpPr/>
          <p:nvPr/>
        </p:nvSpPr>
        <p:spPr>
          <a:xfrm rot="3347343">
            <a:off x="6595476" y="7348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flipH="1" rot="7452657">
            <a:off x="-1619299" y="-32794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7161400" y="-1739750"/>
            <a:ext cx="12194099" cy="86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982838" y="1726025"/>
            <a:ext cx="29454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259663" y="2793175"/>
            <a:ext cx="2297400" cy="62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215763" y="16926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-7452657">
            <a:off x="-722578" y="-90602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73042">
            <a:off x="4906457" y="2975447"/>
            <a:ext cx="4348473" cy="3885706"/>
          </a:xfrm>
          <a:prstGeom prst="arc">
            <a:avLst>
              <a:gd fmla="val 17094555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4758100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2001450" y="2943050"/>
            <a:ext cx="5141100" cy="10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1536600" y="4054675"/>
            <a:ext cx="60708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 rot="3347343">
            <a:off x="5199140" y="338639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-7199940">
            <a:off x="382781" y="-423715"/>
            <a:ext cx="3825715" cy="3418332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103800" y="2432650"/>
            <a:ext cx="2632800" cy="10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2"/>
          <p:cNvSpPr/>
          <p:nvPr/>
        </p:nvSpPr>
        <p:spPr>
          <a:xfrm rot="3347343">
            <a:off x="6063051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flipH="1" rot="7452657">
            <a:off x="-1329474" y="-31291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8157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2" type="subTitle"/>
          </p:nvPr>
        </p:nvSpPr>
        <p:spPr>
          <a:xfrm>
            <a:off x="815750" y="36838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3"/>
          <p:cNvSpPr txBox="1"/>
          <p:nvPr>
            <p:ph idx="3" type="subTitle"/>
          </p:nvPr>
        </p:nvSpPr>
        <p:spPr>
          <a:xfrm>
            <a:off x="34744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4" type="subTitle"/>
          </p:nvPr>
        </p:nvSpPr>
        <p:spPr>
          <a:xfrm>
            <a:off x="3474450" y="36838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23"/>
          <p:cNvSpPr txBox="1"/>
          <p:nvPr>
            <p:ph idx="5" type="subTitle"/>
          </p:nvPr>
        </p:nvSpPr>
        <p:spPr>
          <a:xfrm>
            <a:off x="61331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6" type="subTitle"/>
          </p:nvPr>
        </p:nvSpPr>
        <p:spPr>
          <a:xfrm>
            <a:off x="6133150" y="36838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3"/>
          <p:cNvSpPr/>
          <p:nvPr/>
        </p:nvSpPr>
        <p:spPr>
          <a:xfrm rot="3347343">
            <a:off x="5592576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 flipH="1" rot="7452657">
            <a:off x="-1311999" y="-2755564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815774" y="1903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subTitle"/>
          </p:nvPr>
        </p:nvSpPr>
        <p:spPr>
          <a:xfrm>
            <a:off x="815727" y="22768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24"/>
          <p:cNvSpPr txBox="1"/>
          <p:nvPr>
            <p:ph idx="3" type="subTitle"/>
          </p:nvPr>
        </p:nvSpPr>
        <p:spPr>
          <a:xfrm>
            <a:off x="815774" y="33490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4" type="subTitle"/>
          </p:nvPr>
        </p:nvSpPr>
        <p:spPr>
          <a:xfrm>
            <a:off x="815727" y="37222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4"/>
          <p:cNvSpPr txBox="1"/>
          <p:nvPr>
            <p:ph idx="5" type="subTitle"/>
          </p:nvPr>
        </p:nvSpPr>
        <p:spPr>
          <a:xfrm>
            <a:off x="6133173" y="1903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6" type="subTitle"/>
          </p:nvPr>
        </p:nvSpPr>
        <p:spPr>
          <a:xfrm>
            <a:off x="6133126" y="22768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24"/>
          <p:cNvSpPr txBox="1"/>
          <p:nvPr>
            <p:ph idx="7" type="subTitle"/>
          </p:nvPr>
        </p:nvSpPr>
        <p:spPr>
          <a:xfrm>
            <a:off x="6133173" y="33490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8" type="subTitle"/>
          </p:nvPr>
        </p:nvSpPr>
        <p:spPr>
          <a:xfrm>
            <a:off x="6133126" y="37222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 rot="3347343">
            <a:off x="6214476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flipH="1" rot="7452657">
            <a:off x="-1695499" y="-305083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2359349" y="1903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2" type="subTitle"/>
          </p:nvPr>
        </p:nvSpPr>
        <p:spPr>
          <a:xfrm>
            <a:off x="2359302" y="22768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2359349" y="33490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subTitle"/>
          </p:nvPr>
        </p:nvSpPr>
        <p:spPr>
          <a:xfrm>
            <a:off x="2359302" y="37222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25"/>
          <p:cNvSpPr txBox="1"/>
          <p:nvPr>
            <p:ph idx="5" type="subTitle"/>
          </p:nvPr>
        </p:nvSpPr>
        <p:spPr>
          <a:xfrm>
            <a:off x="6133173" y="1903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6" type="subTitle"/>
          </p:nvPr>
        </p:nvSpPr>
        <p:spPr>
          <a:xfrm>
            <a:off x="6133126" y="22768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5"/>
          <p:cNvSpPr txBox="1"/>
          <p:nvPr>
            <p:ph idx="7" type="subTitle"/>
          </p:nvPr>
        </p:nvSpPr>
        <p:spPr>
          <a:xfrm>
            <a:off x="6133173" y="33490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8" type="subTitle"/>
          </p:nvPr>
        </p:nvSpPr>
        <p:spPr>
          <a:xfrm>
            <a:off x="6133126" y="37222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25"/>
          <p:cNvSpPr/>
          <p:nvPr/>
        </p:nvSpPr>
        <p:spPr>
          <a:xfrm flipH="1" rot="-3347343">
            <a:off x="-300474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rot="-7452657">
            <a:off x="6953726" y="-266288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815750" y="37515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815750" y="40851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6"/>
          <p:cNvSpPr txBox="1"/>
          <p:nvPr>
            <p:ph idx="3" type="subTitle"/>
          </p:nvPr>
        </p:nvSpPr>
        <p:spPr>
          <a:xfrm>
            <a:off x="3474450" y="37515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3474450" y="40851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6133150" y="37515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6" type="subTitle"/>
          </p:nvPr>
        </p:nvSpPr>
        <p:spPr>
          <a:xfrm>
            <a:off x="6133150" y="40851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6"/>
          <p:cNvSpPr txBox="1"/>
          <p:nvPr>
            <p:ph idx="7" type="subTitle"/>
          </p:nvPr>
        </p:nvSpPr>
        <p:spPr>
          <a:xfrm>
            <a:off x="815750" y="2116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8" type="subTitle"/>
          </p:nvPr>
        </p:nvSpPr>
        <p:spPr>
          <a:xfrm>
            <a:off x="815750" y="24502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6"/>
          <p:cNvSpPr txBox="1"/>
          <p:nvPr>
            <p:ph idx="9" type="subTitle"/>
          </p:nvPr>
        </p:nvSpPr>
        <p:spPr>
          <a:xfrm>
            <a:off x="3474450" y="2116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3" type="subTitle"/>
          </p:nvPr>
        </p:nvSpPr>
        <p:spPr>
          <a:xfrm>
            <a:off x="3474450" y="24502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6"/>
          <p:cNvSpPr txBox="1"/>
          <p:nvPr>
            <p:ph idx="14" type="subTitle"/>
          </p:nvPr>
        </p:nvSpPr>
        <p:spPr>
          <a:xfrm>
            <a:off x="6133150" y="2116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5" type="subTitle"/>
          </p:nvPr>
        </p:nvSpPr>
        <p:spPr>
          <a:xfrm>
            <a:off x="6133150" y="24502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6"/>
          <p:cNvSpPr/>
          <p:nvPr/>
        </p:nvSpPr>
        <p:spPr>
          <a:xfrm flipH="1" rot="-3347343">
            <a:off x="-285299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 rot="-7452657">
            <a:off x="6801326" y="-266288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815750" y="2576838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2" type="subTitle"/>
          </p:nvPr>
        </p:nvSpPr>
        <p:spPr>
          <a:xfrm>
            <a:off x="815750" y="2950038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subTitle"/>
          </p:nvPr>
        </p:nvSpPr>
        <p:spPr>
          <a:xfrm>
            <a:off x="3474450" y="2576838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3474450" y="2950038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5" type="subTitle"/>
          </p:nvPr>
        </p:nvSpPr>
        <p:spPr>
          <a:xfrm>
            <a:off x="6133150" y="2576838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6" type="subTitle"/>
          </p:nvPr>
        </p:nvSpPr>
        <p:spPr>
          <a:xfrm>
            <a:off x="6133150" y="2950038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7"/>
          <p:cNvSpPr txBox="1"/>
          <p:nvPr>
            <p:ph hasCustomPrompt="1" type="title"/>
          </p:nvPr>
        </p:nvSpPr>
        <p:spPr>
          <a:xfrm>
            <a:off x="969800" y="167506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7"/>
          <p:cNvSpPr txBox="1"/>
          <p:nvPr>
            <p:ph hasCustomPrompt="1" idx="7" type="title"/>
          </p:nvPr>
        </p:nvSpPr>
        <p:spPr>
          <a:xfrm>
            <a:off x="3628500" y="167506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27"/>
          <p:cNvSpPr txBox="1"/>
          <p:nvPr>
            <p:ph hasCustomPrompt="1" idx="8" type="title"/>
          </p:nvPr>
        </p:nvSpPr>
        <p:spPr>
          <a:xfrm>
            <a:off x="6287200" y="167506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605700"/>
            <a:ext cx="16423352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36511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 rot="3347278">
            <a:off x="4976441" y="500037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 rot="-7452722">
            <a:off x="-1036009" y="-331738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2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815750" y="1942663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2" type="subTitle"/>
          </p:nvPr>
        </p:nvSpPr>
        <p:spPr>
          <a:xfrm>
            <a:off x="815750" y="2315863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3474450" y="1942663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4" type="subTitle"/>
          </p:nvPr>
        </p:nvSpPr>
        <p:spPr>
          <a:xfrm>
            <a:off x="3474450" y="2315863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8"/>
          <p:cNvSpPr txBox="1"/>
          <p:nvPr>
            <p:ph idx="5" type="subTitle"/>
          </p:nvPr>
        </p:nvSpPr>
        <p:spPr>
          <a:xfrm>
            <a:off x="6133150" y="1942663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6" type="subTitle"/>
          </p:nvPr>
        </p:nvSpPr>
        <p:spPr>
          <a:xfrm>
            <a:off x="6133150" y="2315863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8"/>
          <p:cNvSpPr txBox="1"/>
          <p:nvPr>
            <p:ph hasCustomPrompt="1" type="title"/>
          </p:nvPr>
        </p:nvSpPr>
        <p:spPr>
          <a:xfrm>
            <a:off x="969800" y="356551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28"/>
          <p:cNvSpPr txBox="1"/>
          <p:nvPr>
            <p:ph hasCustomPrompt="1" idx="7" type="title"/>
          </p:nvPr>
        </p:nvSpPr>
        <p:spPr>
          <a:xfrm>
            <a:off x="3628500" y="356551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28"/>
          <p:cNvSpPr txBox="1"/>
          <p:nvPr>
            <p:ph hasCustomPrompt="1" idx="8" type="title"/>
          </p:nvPr>
        </p:nvSpPr>
        <p:spPr>
          <a:xfrm>
            <a:off x="6287200" y="3565513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4" name="Google Shape;224;p28"/>
          <p:cNvSpPr/>
          <p:nvPr/>
        </p:nvSpPr>
        <p:spPr>
          <a:xfrm rot="3347343">
            <a:off x="5530701" y="7444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 flipH="1" rot="7452657">
            <a:off x="-1051005" y="-2462930"/>
            <a:ext cx="3825759" cy="3526210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ctrTitle"/>
          </p:nvPr>
        </p:nvSpPr>
        <p:spPr>
          <a:xfrm flipH="1">
            <a:off x="715150" y="1482525"/>
            <a:ext cx="3672300" cy="8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29"/>
          <p:cNvSpPr txBox="1"/>
          <p:nvPr>
            <p:ph idx="1" type="subTitle"/>
          </p:nvPr>
        </p:nvSpPr>
        <p:spPr>
          <a:xfrm flipH="1">
            <a:off x="715150" y="2885750"/>
            <a:ext cx="4242900" cy="7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 flipH="1">
            <a:off x="3701850" y="2704450"/>
            <a:ext cx="12353101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 flipH="1">
            <a:off x="-7635475" y="-5053900"/>
            <a:ext cx="12353101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idx="2" type="subTitle"/>
          </p:nvPr>
        </p:nvSpPr>
        <p:spPr>
          <a:xfrm flipH="1">
            <a:off x="715150" y="2437900"/>
            <a:ext cx="4242900" cy="3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xend Deca"/>
              <a:buNone/>
              <a:defRPr b="1" sz="2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exend Deca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32" name="Google Shape;232;p29"/>
          <p:cNvSpPr txBox="1"/>
          <p:nvPr/>
        </p:nvSpPr>
        <p:spPr>
          <a:xfrm>
            <a:off x="720000" y="4065300"/>
            <a:ext cx="3772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33" name="Google Shape;233;p29"/>
          <p:cNvSpPr/>
          <p:nvPr/>
        </p:nvSpPr>
        <p:spPr>
          <a:xfrm flipH="1" rot="-1364106">
            <a:off x="-259638" y="691983"/>
            <a:ext cx="4348578" cy="3885631"/>
          </a:xfrm>
          <a:prstGeom prst="arc">
            <a:avLst>
              <a:gd fmla="val 12057819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flipH="1" rot="-10150335">
            <a:off x="5179281" y="929678"/>
            <a:ext cx="4348519" cy="3885473"/>
          </a:xfrm>
          <a:prstGeom prst="arc">
            <a:avLst>
              <a:gd fmla="val 12057819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6915750" y="2704450"/>
            <a:ext cx="12353101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4421575" y="-5053900"/>
            <a:ext cx="12353101" cy="69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438900"/>
            <a:ext cx="77040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flipH="1" rot="-3347343">
            <a:off x="-247699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-7452657">
            <a:off x="6873126" y="-2922514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955287" y="190365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2955240" y="227685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533837" y="33829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533790" y="37561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3347343">
            <a:off x="5445776" y="7883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 rot="7452657">
            <a:off x="-1066180" y="-2487205"/>
            <a:ext cx="3825759" cy="3526210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 flipH="1" rot="-3347343">
            <a:off x="-1352099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rot="-7452657">
            <a:off x="6953726" y="-334868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0000" y="1958825"/>
            <a:ext cx="4711500" cy="23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3166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 flipH="1" rot="-3347343">
            <a:off x="-209099" y="658661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 rot="-7452657">
            <a:off x="6725126" y="-2662889"/>
            <a:ext cx="3825759" cy="3826176"/>
          </a:xfrm>
          <a:prstGeom prst="arc">
            <a:avLst>
              <a:gd fmla="val 12577092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388100" y="1238400"/>
            <a:ext cx="6367800" cy="251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605700"/>
            <a:ext cx="16423352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36511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 flipH="1" rot="-3347278">
            <a:off x="-1036009" y="423837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flipH="1" rot="7452722">
            <a:off x="4976441" y="-407938"/>
            <a:ext cx="5123812" cy="5124477"/>
          </a:xfrm>
          <a:prstGeom prst="arc">
            <a:avLst>
              <a:gd fmla="val 10005618" name="adj1"/>
              <a:gd fmla="val 1803270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-5605700"/>
            <a:ext cx="16423352" cy="6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1090" l="0" r="0" t="-1090"/>
          <a:stretch/>
        </p:blipFill>
        <p:spPr>
          <a:xfrm>
            <a:off x="-3639675" y="3651125"/>
            <a:ext cx="16423352" cy="6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type="title"/>
          </p:nvPr>
        </p:nvSpPr>
        <p:spPr>
          <a:xfrm>
            <a:off x="1807950" y="1275525"/>
            <a:ext cx="5528100" cy="127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122650" y="2803075"/>
            <a:ext cx="48987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 rot="7452657">
            <a:off x="5668740" y="-127972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 flipH="1" rot="-573033">
            <a:off x="-197615" y="2245365"/>
            <a:ext cx="4708360" cy="4207271"/>
          </a:xfrm>
          <a:prstGeom prst="arc">
            <a:avLst>
              <a:gd fmla="val 16226176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720000" y="540000"/>
            <a:ext cx="7704000" cy="614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/>
        </p:txBody>
      </p:sp>
      <p:sp>
        <p:nvSpPr>
          <p:cNvPr id="63" name="Google Shape;63;p10"/>
          <p:cNvSpPr/>
          <p:nvPr/>
        </p:nvSpPr>
        <p:spPr>
          <a:xfrm flipH="1" rot="7452657">
            <a:off x="5983365" y="-1349628"/>
            <a:ext cx="3825759" cy="3418455"/>
          </a:xfrm>
          <a:prstGeom prst="arc">
            <a:avLst>
              <a:gd fmla="val 12577092" name="adj1"/>
              <a:gd fmla="val 21496855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 flipH="1" rot="-573042">
            <a:off x="-168385" y="3759697"/>
            <a:ext cx="4348473" cy="3885706"/>
          </a:xfrm>
          <a:prstGeom prst="arc">
            <a:avLst>
              <a:gd fmla="val 17094555" name="adj1"/>
              <a:gd fmla="val 2149685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b="1"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●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○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■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●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○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■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●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○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Char char="■"/>
              <a:defRPr sz="16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B1vfDghXPEsxtzNo2Wi4abtEl37elX_PaMUO8urnrYI/copy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4861325" y="2968125"/>
            <a:ext cx="2667600" cy="1314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type="ctrTitle"/>
          </p:nvPr>
        </p:nvSpPr>
        <p:spPr>
          <a:xfrm>
            <a:off x="872100" y="1482525"/>
            <a:ext cx="7551900" cy="139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Gestão de casos </a:t>
            </a:r>
            <a:r>
              <a:rPr lang="en"/>
              <a:t>de COVID-19 e Gripe</a:t>
            </a:r>
            <a:endParaRPr/>
          </a:p>
        </p:txBody>
      </p:sp>
      <p:grpSp>
        <p:nvGrpSpPr>
          <p:cNvPr id="246" name="Google Shape;246;p32"/>
          <p:cNvGrpSpPr/>
          <p:nvPr/>
        </p:nvGrpSpPr>
        <p:grpSpPr>
          <a:xfrm>
            <a:off x="666344" y="2314500"/>
            <a:ext cx="2338567" cy="4738459"/>
            <a:chOff x="5762200" y="3715100"/>
            <a:chExt cx="860875" cy="1744325"/>
          </a:xfrm>
        </p:grpSpPr>
        <p:sp>
          <p:nvSpPr>
            <p:cNvPr id="247" name="Google Shape;247;p32"/>
            <p:cNvSpPr/>
            <p:nvPr/>
          </p:nvSpPr>
          <p:spPr>
            <a:xfrm>
              <a:off x="6294475" y="3942800"/>
              <a:ext cx="320450" cy="202150"/>
            </a:xfrm>
            <a:custGeom>
              <a:rect b="b" l="l" r="r" t="t"/>
              <a:pathLst>
                <a:path extrusionOk="0" h="8086" w="12818">
                  <a:moveTo>
                    <a:pt x="2701" y="1"/>
                  </a:moveTo>
                  <a:cubicBezTo>
                    <a:pt x="2388" y="1"/>
                    <a:pt x="2047" y="270"/>
                    <a:pt x="1962" y="598"/>
                  </a:cubicBezTo>
                  <a:lnTo>
                    <a:pt x="86" y="7503"/>
                  </a:lnTo>
                  <a:cubicBezTo>
                    <a:pt x="1" y="7830"/>
                    <a:pt x="185" y="8085"/>
                    <a:pt x="512" y="8085"/>
                  </a:cubicBezTo>
                  <a:lnTo>
                    <a:pt x="10103" y="8085"/>
                  </a:lnTo>
                  <a:cubicBezTo>
                    <a:pt x="10430" y="8085"/>
                    <a:pt x="10771" y="7830"/>
                    <a:pt x="10857" y="7503"/>
                  </a:cubicBezTo>
                  <a:lnTo>
                    <a:pt x="12717" y="598"/>
                  </a:lnTo>
                  <a:cubicBezTo>
                    <a:pt x="12817" y="270"/>
                    <a:pt x="12618" y="1"/>
                    <a:pt x="12291" y="1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308700" y="3953800"/>
              <a:ext cx="292025" cy="180500"/>
            </a:xfrm>
            <a:custGeom>
              <a:rect b="b" l="l" r="r" t="t"/>
              <a:pathLst>
                <a:path extrusionOk="0" fill="none" h="7220" w="11681">
                  <a:moveTo>
                    <a:pt x="9435" y="7219"/>
                  </a:moveTo>
                  <a:lnTo>
                    <a:pt x="284" y="7219"/>
                  </a:lnTo>
                  <a:cubicBezTo>
                    <a:pt x="99" y="7219"/>
                    <a:pt x="0" y="7063"/>
                    <a:pt x="42" y="6893"/>
                  </a:cubicBezTo>
                  <a:lnTo>
                    <a:pt x="1819" y="328"/>
                  </a:lnTo>
                  <a:cubicBezTo>
                    <a:pt x="1876" y="143"/>
                    <a:pt x="2060" y="1"/>
                    <a:pt x="2230" y="1"/>
                  </a:cubicBezTo>
                  <a:lnTo>
                    <a:pt x="11396" y="1"/>
                  </a:lnTo>
                  <a:cubicBezTo>
                    <a:pt x="11580" y="1"/>
                    <a:pt x="11680" y="143"/>
                    <a:pt x="11637" y="328"/>
                  </a:cubicBezTo>
                  <a:lnTo>
                    <a:pt x="9847" y="6893"/>
                  </a:lnTo>
                  <a:cubicBezTo>
                    <a:pt x="9804" y="7063"/>
                    <a:pt x="9619" y="7219"/>
                    <a:pt x="9435" y="7219"/>
                  </a:cubicBezTo>
                  <a:close/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308700" y="3953800"/>
              <a:ext cx="292025" cy="180500"/>
            </a:xfrm>
            <a:custGeom>
              <a:rect b="b" l="l" r="r" t="t"/>
              <a:pathLst>
                <a:path extrusionOk="0" h="7220" w="11681">
                  <a:moveTo>
                    <a:pt x="2230" y="1"/>
                  </a:moveTo>
                  <a:cubicBezTo>
                    <a:pt x="2060" y="1"/>
                    <a:pt x="1876" y="143"/>
                    <a:pt x="1819" y="328"/>
                  </a:cubicBezTo>
                  <a:lnTo>
                    <a:pt x="42" y="6893"/>
                  </a:lnTo>
                  <a:cubicBezTo>
                    <a:pt x="0" y="7063"/>
                    <a:pt x="99" y="7219"/>
                    <a:pt x="284" y="7219"/>
                  </a:cubicBezTo>
                  <a:lnTo>
                    <a:pt x="9435" y="7219"/>
                  </a:lnTo>
                  <a:cubicBezTo>
                    <a:pt x="9619" y="7219"/>
                    <a:pt x="9804" y="7063"/>
                    <a:pt x="9847" y="6893"/>
                  </a:cubicBezTo>
                  <a:lnTo>
                    <a:pt x="11637" y="328"/>
                  </a:lnTo>
                  <a:cubicBezTo>
                    <a:pt x="11680" y="143"/>
                    <a:pt x="11580" y="1"/>
                    <a:pt x="11396" y="1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308700" y="3982225"/>
              <a:ext cx="285250" cy="152075"/>
            </a:xfrm>
            <a:custGeom>
              <a:rect b="b" l="l" r="r" t="t"/>
              <a:pathLst>
                <a:path extrusionOk="0" h="6083" w="11410">
                  <a:moveTo>
                    <a:pt x="11410" y="1"/>
                  </a:moveTo>
                  <a:lnTo>
                    <a:pt x="8980" y="2445"/>
                  </a:lnTo>
                  <a:lnTo>
                    <a:pt x="8867" y="1734"/>
                  </a:lnTo>
                  <a:lnTo>
                    <a:pt x="6379" y="4604"/>
                  </a:lnTo>
                  <a:lnTo>
                    <a:pt x="6309" y="3951"/>
                  </a:lnTo>
                  <a:lnTo>
                    <a:pt x="5896" y="4363"/>
                  </a:lnTo>
                  <a:lnTo>
                    <a:pt x="5797" y="1664"/>
                  </a:lnTo>
                  <a:lnTo>
                    <a:pt x="3623" y="3468"/>
                  </a:lnTo>
                  <a:lnTo>
                    <a:pt x="3396" y="2601"/>
                  </a:lnTo>
                  <a:lnTo>
                    <a:pt x="1406" y="4036"/>
                  </a:lnTo>
                  <a:lnTo>
                    <a:pt x="1222" y="3312"/>
                  </a:lnTo>
                  <a:lnTo>
                    <a:pt x="582" y="3780"/>
                  </a:lnTo>
                  <a:lnTo>
                    <a:pt x="42" y="5756"/>
                  </a:lnTo>
                  <a:cubicBezTo>
                    <a:pt x="0" y="5926"/>
                    <a:pt x="99" y="6082"/>
                    <a:pt x="284" y="6082"/>
                  </a:cubicBezTo>
                  <a:lnTo>
                    <a:pt x="9435" y="6082"/>
                  </a:lnTo>
                  <a:cubicBezTo>
                    <a:pt x="9619" y="6082"/>
                    <a:pt x="9804" y="5926"/>
                    <a:pt x="9847" y="5756"/>
                  </a:cubicBezTo>
                  <a:lnTo>
                    <a:pt x="1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515775" y="3965175"/>
              <a:ext cx="61500" cy="14225"/>
            </a:xfrm>
            <a:custGeom>
              <a:rect b="b" l="l" r="r" t="t"/>
              <a:pathLst>
                <a:path extrusionOk="0" h="569" w="2460">
                  <a:moveTo>
                    <a:pt x="342" y="1"/>
                  </a:moveTo>
                  <a:cubicBezTo>
                    <a:pt x="228" y="1"/>
                    <a:pt x="101" y="101"/>
                    <a:pt x="72" y="214"/>
                  </a:cubicBezTo>
                  <a:lnTo>
                    <a:pt x="29" y="356"/>
                  </a:lnTo>
                  <a:cubicBezTo>
                    <a:pt x="0" y="484"/>
                    <a:pt x="72" y="569"/>
                    <a:pt x="186" y="569"/>
                  </a:cubicBezTo>
                  <a:lnTo>
                    <a:pt x="2118" y="569"/>
                  </a:lnTo>
                  <a:cubicBezTo>
                    <a:pt x="2232" y="569"/>
                    <a:pt x="2359" y="484"/>
                    <a:pt x="2388" y="356"/>
                  </a:cubicBezTo>
                  <a:lnTo>
                    <a:pt x="2431" y="214"/>
                  </a:lnTo>
                  <a:cubicBezTo>
                    <a:pt x="2459" y="101"/>
                    <a:pt x="2388" y="1"/>
                    <a:pt x="2274" y="1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447225" y="3965175"/>
              <a:ext cx="61475" cy="14225"/>
            </a:xfrm>
            <a:custGeom>
              <a:rect b="b" l="l" r="r" t="t"/>
              <a:pathLst>
                <a:path extrusionOk="0" h="569" w="2459">
                  <a:moveTo>
                    <a:pt x="342" y="1"/>
                  </a:moveTo>
                  <a:cubicBezTo>
                    <a:pt x="228" y="1"/>
                    <a:pt x="100" y="101"/>
                    <a:pt x="71" y="214"/>
                  </a:cubicBezTo>
                  <a:lnTo>
                    <a:pt x="29" y="356"/>
                  </a:lnTo>
                  <a:cubicBezTo>
                    <a:pt x="1" y="484"/>
                    <a:pt x="71" y="569"/>
                    <a:pt x="185" y="569"/>
                  </a:cubicBezTo>
                  <a:lnTo>
                    <a:pt x="2117" y="569"/>
                  </a:lnTo>
                  <a:cubicBezTo>
                    <a:pt x="2231" y="569"/>
                    <a:pt x="2359" y="484"/>
                    <a:pt x="2388" y="356"/>
                  </a:cubicBezTo>
                  <a:lnTo>
                    <a:pt x="2430" y="214"/>
                  </a:lnTo>
                  <a:cubicBezTo>
                    <a:pt x="2458" y="101"/>
                    <a:pt x="2388" y="1"/>
                    <a:pt x="2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555225" y="4019875"/>
              <a:ext cx="67850" cy="90250"/>
            </a:xfrm>
            <a:custGeom>
              <a:rect b="b" l="l" r="r" t="t"/>
              <a:pathLst>
                <a:path extrusionOk="0" h="3610" w="2714">
                  <a:moveTo>
                    <a:pt x="1649" y="1"/>
                  </a:moveTo>
                  <a:lnTo>
                    <a:pt x="1478" y="654"/>
                  </a:lnTo>
                  <a:cubicBezTo>
                    <a:pt x="1433" y="822"/>
                    <a:pt x="1283" y="937"/>
                    <a:pt x="1118" y="937"/>
                  </a:cubicBezTo>
                  <a:cubicBezTo>
                    <a:pt x="1072" y="937"/>
                    <a:pt x="1026" y="928"/>
                    <a:pt x="980" y="910"/>
                  </a:cubicBezTo>
                  <a:lnTo>
                    <a:pt x="99" y="612"/>
                  </a:lnTo>
                  <a:lnTo>
                    <a:pt x="42" y="754"/>
                  </a:lnTo>
                  <a:cubicBezTo>
                    <a:pt x="0" y="897"/>
                    <a:pt x="71" y="1039"/>
                    <a:pt x="213" y="1081"/>
                  </a:cubicBezTo>
                  <a:cubicBezTo>
                    <a:pt x="398" y="1138"/>
                    <a:pt x="654" y="1251"/>
                    <a:pt x="682" y="1393"/>
                  </a:cubicBezTo>
                  <a:cubicBezTo>
                    <a:pt x="753" y="1649"/>
                    <a:pt x="753" y="2033"/>
                    <a:pt x="1251" y="2289"/>
                  </a:cubicBezTo>
                  <a:lnTo>
                    <a:pt x="753" y="2829"/>
                  </a:lnTo>
                  <a:lnTo>
                    <a:pt x="2259" y="3610"/>
                  </a:lnTo>
                  <a:lnTo>
                    <a:pt x="2473" y="2516"/>
                  </a:lnTo>
                  <a:cubicBezTo>
                    <a:pt x="2473" y="2516"/>
                    <a:pt x="2714" y="641"/>
                    <a:pt x="1649" y="1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564450" y="4080650"/>
              <a:ext cx="52950" cy="66800"/>
            </a:xfrm>
            <a:custGeom>
              <a:rect b="b" l="l" r="r" t="t"/>
              <a:pathLst>
                <a:path extrusionOk="0" h="2672" w="2118">
                  <a:moveTo>
                    <a:pt x="640" y="0"/>
                  </a:moveTo>
                  <a:lnTo>
                    <a:pt x="1" y="525"/>
                  </a:lnTo>
                  <a:lnTo>
                    <a:pt x="1521" y="2671"/>
                  </a:lnTo>
                  <a:lnTo>
                    <a:pt x="2117" y="1478"/>
                  </a:lnTo>
                  <a:cubicBezTo>
                    <a:pt x="1947" y="17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5785425" y="5317550"/>
              <a:ext cx="138575" cy="123775"/>
            </a:xfrm>
            <a:custGeom>
              <a:rect b="b" l="l" r="r" t="t"/>
              <a:pathLst>
                <a:path extrusionOk="0" h="4951" w="5543">
                  <a:moveTo>
                    <a:pt x="853" y="0"/>
                  </a:moveTo>
                  <a:lnTo>
                    <a:pt x="1" y="1450"/>
                  </a:lnTo>
                  <a:cubicBezTo>
                    <a:pt x="1" y="1450"/>
                    <a:pt x="328" y="2771"/>
                    <a:pt x="1251" y="3367"/>
                  </a:cubicBezTo>
                  <a:cubicBezTo>
                    <a:pt x="1720" y="3666"/>
                    <a:pt x="2175" y="4021"/>
                    <a:pt x="2501" y="4320"/>
                  </a:cubicBezTo>
                  <a:cubicBezTo>
                    <a:pt x="2899" y="4646"/>
                    <a:pt x="3382" y="4860"/>
                    <a:pt x="3894" y="4902"/>
                  </a:cubicBezTo>
                  <a:cubicBezTo>
                    <a:pt x="4181" y="4929"/>
                    <a:pt x="4495" y="4950"/>
                    <a:pt x="4757" y="4950"/>
                  </a:cubicBezTo>
                  <a:cubicBezTo>
                    <a:pt x="5040" y="4950"/>
                    <a:pt x="5263" y="4926"/>
                    <a:pt x="5330" y="4860"/>
                  </a:cubicBezTo>
                  <a:cubicBezTo>
                    <a:pt x="5542" y="4646"/>
                    <a:pt x="3937" y="3282"/>
                    <a:pt x="3937" y="3282"/>
                  </a:cubicBezTo>
                  <a:lnTo>
                    <a:pt x="3183" y="1620"/>
                  </a:lnTo>
                  <a:lnTo>
                    <a:pt x="3255" y="19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194300" y="5369050"/>
              <a:ext cx="180500" cy="90375"/>
            </a:xfrm>
            <a:custGeom>
              <a:rect b="b" l="l" r="r" t="t"/>
              <a:pathLst>
                <a:path extrusionOk="0" h="3615" w="7220">
                  <a:moveTo>
                    <a:pt x="3226" y="0"/>
                  </a:moveTo>
                  <a:lnTo>
                    <a:pt x="484" y="413"/>
                  </a:lnTo>
                  <a:lnTo>
                    <a:pt x="100" y="2444"/>
                  </a:lnTo>
                  <a:cubicBezTo>
                    <a:pt x="1" y="2971"/>
                    <a:pt x="342" y="3482"/>
                    <a:pt x="867" y="3567"/>
                  </a:cubicBezTo>
                  <a:cubicBezTo>
                    <a:pt x="1048" y="3599"/>
                    <a:pt x="1260" y="3615"/>
                    <a:pt x="1510" y="3615"/>
                  </a:cubicBezTo>
                  <a:cubicBezTo>
                    <a:pt x="1594" y="3615"/>
                    <a:pt x="1683" y="3613"/>
                    <a:pt x="1776" y="3609"/>
                  </a:cubicBezTo>
                  <a:cubicBezTo>
                    <a:pt x="3098" y="3510"/>
                    <a:pt x="3553" y="3098"/>
                    <a:pt x="4675" y="2885"/>
                  </a:cubicBezTo>
                  <a:cubicBezTo>
                    <a:pt x="5798" y="2686"/>
                    <a:pt x="7219" y="1791"/>
                    <a:pt x="7091" y="1322"/>
                  </a:cubicBezTo>
                  <a:cubicBezTo>
                    <a:pt x="6949" y="868"/>
                    <a:pt x="3752" y="739"/>
                    <a:pt x="3752" y="739"/>
                  </a:cubicBezTo>
                  <a:lnTo>
                    <a:pt x="3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103375" y="4506200"/>
              <a:ext cx="212075" cy="881225"/>
            </a:xfrm>
            <a:custGeom>
              <a:rect b="b" l="l" r="r" t="t"/>
              <a:pathLst>
                <a:path extrusionOk="0" h="35249" w="8483">
                  <a:moveTo>
                    <a:pt x="7986" y="1"/>
                  </a:moveTo>
                  <a:lnTo>
                    <a:pt x="0" y="796"/>
                  </a:lnTo>
                  <a:lnTo>
                    <a:pt x="3225" y="15972"/>
                  </a:lnTo>
                  <a:cubicBezTo>
                    <a:pt x="2770" y="21385"/>
                    <a:pt x="3695" y="34984"/>
                    <a:pt x="3695" y="34984"/>
                  </a:cubicBezTo>
                  <a:cubicBezTo>
                    <a:pt x="4154" y="35183"/>
                    <a:pt x="4687" y="35249"/>
                    <a:pt x="5195" y="35249"/>
                  </a:cubicBezTo>
                  <a:cubicBezTo>
                    <a:pt x="6209" y="35249"/>
                    <a:pt x="7118" y="34984"/>
                    <a:pt x="7118" y="34984"/>
                  </a:cubicBezTo>
                  <a:lnTo>
                    <a:pt x="8483" y="15644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795375" y="4455050"/>
              <a:ext cx="336075" cy="889875"/>
            </a:xfrm>
            <a:custGeom>
              <a:rect b="b" l="l" r="r" t="t"/>
              <a:pathLst>
                <a:path extrusionOk="0" h="35595" w="13443">
                  <a:moveTo>
                    <a:pt x="5315" y="1"/>
                  </a:moveTo>
                  <a:lnTo>
                    <a:pt x="4405" y="16227"/>
                  </a:lnTo>
                  <a:cubicBezTo>
                    <a:pt x="2573" y="21343"/>
                    <a:pt x="0" y="34713"/>
                    <a:pt x="0" y="34713"/>
                  </a:cubicBezTo>
                  <a:cubicBezTo>
                    <a:pt x="2018" y="34912"/>
                    <a:pt x="3312" y="35594"/>
                    <a:pt x="3312" y="35594"/>
                  </a:cubicBezTo>
                  <a:lnTo>
                    <a:pt x="9564" y="17251"/>
                  </a:lnTo>
                  <a:lnTo>
                    <a:pt x="13442" y="384"/>
                  </a:lnTo>
                  <a:lnTo>
                    <a:pt x="5315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914400" y="4455050"/>
              <a:ext cx="390775" cy="245475"/>
            </a:xfrm>
            <a:custGeom>
              <a:rect b="b" l="l" r="r" t="t"/>
              <a:pathLst>
                <a:path extrusionOk="0" h="9819" w="15631">
                  <a:moveTo>
                    <a:pt x="554" y="1"/>
                  </a:moveTo>
                  <a:lnTo>
                    <a:pt x="0" y="9819"/>
                  </a:lnTo>
                  <a:cubicBezTo>
                    <a:pt x="1762" y="9137"/>
                    <a:pt x="4390" y="8256"/>
                    <a:pt x="7061" y="7403"/>
                  </a:cubicBezTo>
                  <a:lnTo>
                    <a:pt x="7829" y="4106"/>
                  </a:lnTo>
                  <a:lnTo>
                    <a:pt x="8440" y="6963"/>
                  </a:lnTo>
                  <a:cubicBezTo>
                    <a:pt x="11296" y="6054"/>
                    <a:pt x="14039" y="5215"/>
                    <a:pt x="15630" y="4746"/>
                  </a:cubicBezTo>
                  <a:lnTo>
                    <a:pt x="15545" y="2047"/>
                  </a:lnTo>
                  <a:lnTo>
                    <a:pt x="8128" y="2786"/>
                  </a:lnTo>
                  <a:lnTo>
                    <a:pt x="8681" y="38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5762200" y="3885000"/>
              <a:ext cx="196600" cy="448950"/>
            </a:xfrm>
            <a:custGeom>
              <a:rect b="b" l="l" r="r" t="t"/>
              <a:pathLst>
                <a:path extrusionOk="0" h="17958" w="7864">
                  <a:moveTo>
                    <a:pt x="7524" y="0"/>
                  </a:moveTo>
                  <a:cubicBezTo>
                    <a:pt x="5703" y="0"/>
                    <a:pt x="4646" y="1003"/>
                    <a:pt x="3828" y="3080"/>
                  </a:cubicBezTo>
                  <a:cubicBezTo>
                    <a:pt x="2877" y="5467"/>
                    <a:pt x="1725" y="10085"/>
                    <a:pt x="787" y="12657"/>
                  </a:cubicBezTo>
                  <a:cubicBezTo>
                    <a:pt x="1" y="14879"/>
                    <a:pt x="1080" y="17958"/>
                    <a:pt x="4769" y="17958"/>
                  </a:cubicBezTo>
                  <a:cubicBezTo>
                    <a:pt x="5610" y="17958"/>
                    <a:pt x="6587" y="17798"/>
                    <a:pt x="7708" y="17432"/>
                  </a:cubicBezTo>
                  <a:lnTo>
                    <a:pt x="7864" y="11"/>
                  </a:lnTo>
                  <a:cubicBezTo>
                    <a:pt x="7748" y="4"/>
                    <a:pt x="7635" y="0"/>
                    <a:pt x="7524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785425" y="4163775"/>
              <a:ext cx="170525" cy="170200"/>
            </a:xfrm>
            <a:custGeom>
              <a:rect b="b" l="l" r="r" t="t"/>
              <a:pathLst>
                <a:path extrusionOk="0" h="6808" w="6821">
                  <a:moveTo>
                    <a:pt x="5684" y="0"/>
                  </a:moveTo>
                  <a:cubicBezTo>
                    <a:pt x="5684" y="0"/>
                    <a:pt x="3756" y="4861"/>
                    <a:pt x="950" y="4861"/>
                  </a:cubicBezTo>
                  <a:cubicBezTo>
                    <a:pt x="644" y="4861"/>
                    <a:pt x="327" y="4803"/>
                    <a:pt x="1" y="4674"/>
                  </a:cubicBezTo>
                  <a:lnTo>
                    <a:pt x="1" y="4674"/>
                  </a:lnTo>
                  <a:cubicBezTo>
                    <a:pt x="583" y="5879"/>
                    <a:pt x="1818" y="6808"/>
                    <a:pt x="3841" y="6808"/>
                  </a:cubicBezTo>
                  <a:cubicBezTo>
                    <a:pt x="4681" y="6808"/>
                    <a:pt x="5657" y="6647"/>
                    <a:pt x="6779" y="6281"/>
                  </a:cubicBezTo>
                  <a:lnTo>
                    <a:pt x="6821" y="2103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007450" y="3747075"/>
              <a:ext cx="114050" cy="151000"/>
            </a:xfrm>
            <a:custGeom>
              <a:rect b="b" l="l" r="r" t="t"/>
              <a:pathLst>
                <a:path extrusionOk="0" h="6040" w="4562">
                  <a:moveTo>
                    <a:pt x="3525" y="0"/>
                  </a:moveTo>
                  <a:lnTo>
                    <a:pt x="2345" y="242"/>
                  </a:lnTo>
                  <a:lnTo>
                    <a:pt x="839" y="3155"/>
                  </a:lnTo>
                  <a:lnTo>
                    <a:pt x="1" y="6040"/>
                  </a:lnTo>
                  <a:lnTo>
                    <a:pt x="3112" y="6040"/>
                  </a:lnTo>
                  <a:lnTo>
                    <a:pt x="3453" y="4107"/>
                  </a:lnTo>
                  <a:lnTo>
                    <a:pt x="3724" y="4136"/>
                  </a:lnTo>
                  <a:cubicBezTo>
                    <a:pt x="3753" y="4140"/>
                    <a:pt x="3783" y="4142"/>
                    <a:pt x="3812" y="4142"/>
                  </a:cubicBezTo>
                  <a:cubicBezTo>
                    <a:pt x="4089" y="4142"/>
                    <a:pt x="4330" y="3966"/>
                    <a:pt x="4419" y="3709"/>
                  </a:cubicBezTo>
                  <a:cubicBezTo>
                    <a:pt x="4491" y="3482"/>
                    <a:pt x="4561" y="3183"/>
                    <a:pt x="4561" y="2814"/>
                  </a:cubicBezTo>
                  <a:cubicBezTo>
                    <a:pt x="4561" y="1961"/>
                    <a:pt x="3908" y="1222"/>
                    <a:pt x="3908" y="1222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978325" y="3715100"/>
              <a:ext cx="139625" cy="140400"/>
            </a:xfrm>
            <a:custGeom>
              <a:rect b="b" l="l" r="r" t="t"/>
              <a:pathLst>
                <a:path extrusionOk="0" h="5616" w="5585">
                  <a:moveTo>
                    <a:pt x="4889" y="0"/>
                  </a:moveTo>
                  <a:cubicBezTo>
                    <a:pt x="4546" y="0"/>
                    <a:pt x="4218" y="322"/>
                    <a:pt x="3300" y="322"/>
                  </a:cubicBezTo>
                  <a:cubicBezTo>
                    <a:pt x="3214" y="322"/>
                    <a:pt x="3123" y="319"/>
                    <a:pt x="3027" y="313"/>
                  </a:cubicBezTo>
                  <a:cubicBezTo>
                    <a:pt x="2944" y="308"/>
                    <a:pt x="2863" y="305"/>
                    <a:pt x="2784" y="305"/>
                  </a:cubicBezTo>
                  <a:cubicBezTo>
                    <a:pt x="1424" y="305"/>
                    <a:pt x="631" y="1090"/>
                    <a:pt x="967" y="1990"/>
                  </a:cubicBezTo>
                  <a:cubicBezTo>
                    <a:pt x="1" y="3170"/>
                    <a:pt x="952" y="4278"/>
                    <a:pt x="1407" y="4689"/>
                  </a:cubicBezTo>
                  <a:cubicBezTo>
                    <a:pt x="1535" y="4818"/>
                    <a:pt x="1620" y="4988"/>
                    <a:pt x="1634" y="5187"/>
                  </a:cubicBezTo>
                  <a:lnTo>
                    <a:pt x="1663" y="5614"/>
                  </a:lnTo>
                  <a:cubicBezTo>
                    <a:pt x="1663" y="5614"/>
                    <a:pt x="1691" y="5615"/>
                    <a:pt x="1743" y="5615"/>
                  </a:cubicBezTo>
                  <a:cubicBezTo>
                    <a:pt x="2051" y="5615"/>
                    <a:pt x="3169" y="5553"/>
                    <a:pt x="3922" y="4689"/>
                  </a:cubicBezTo>
                  <a:cubicBezTo>
                    <a:pt x="4093" y="4505"/>
                    <a:pt x="4192" y="4278"/>
                    <a:pt x="4249" y="4051"/>
                  </a:cubicBezTo>
                  <a:lnTo>
                    <a:pt x="4249" y="4051"/>
                  </a:lnTo>
                  <a:cubicBezTo>
                    <a:pt x="4150" y="4149"/>
                    <a:pt x="4021" y="4206"/>
                    <a:pt x="3866" y="4206"/>
                  </a:cubicBezTo>
                  <a:cubicBezTo>
                    <a:pt x="3567" y="4206"/>
                    <a:pt x="3311" y="3937"/>
                    <a:pt x="3311" y="3609"/>
                  </a:cubicBezTo>
                  <a:cubicBezTo>
                    <a:pt x="3311" y="3268"/>
                    <a:pt x="3567" y="3013"/>
                    <a:pt x="3866" y="3013"/>
                  </a:cubicBezTo>
                  <a:cubicBezTo>
                    <a:pt x="4050" y="3013"/>
                    <a:pt x="4207" y="3098"/>
                    <a:pt x="4305" y="3240"/>
                  </a:cubicBezTo>
                  <a:cubicBezTo>
                    <a:pt x="4249" y="2431"/>
                    <a:pt x="3922" y="1705"/>
                    <a:pt x="3922" y="1705"/>
                  </a:cubicBezTo>
                  <a:cubicBezTo>
                    <a:pt x="5499" y="1677"/>
                    <a:pt x="5584" y="256"/>
                    <a:pt x="5101" y="44"/>
                  </a:cubicBezTo>
                  <a:cubicBezTo>
                    <a:pt x="5027" y="13"/>
                    <a:pt x="4958" y="0"/>
                    <a:pt x="4889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5882750" y="3885275"/>
              <a:ext cx="730375" cy="685200"/>
            </a:xfrm>
            <a:custGeom>
              <a:rect b="b" l="l" r="r" t="t"/>
              <a:pathLst>
                <a:path extrusionOk="0" h="27408" w="29215">
                  <a:moveTo>
                    <a:pt x="3042" y="0"/>
                  </a:moveTo>
                  <a:cubicBezTo>
                    <a:pt x="1778" y="0"/>
                    <a:pt x="783" y="1094"/>
                    <a:pt x="910" y="2344"/>
                  </a:cubicBezTo>
                  <a:lnTo>
                    <a:pt x="2502" y="18245"/>
                  </a:lnTo>
                  <a:lnTo>
                    <a:pt x="1" y="24923"/>
                  </a:lnTo>
                  <a:cubicBezTo>
                    <a:pt x="1806" y="25874"/>
                    <a:pt x="3553" y="26486"/>
                    <a:pt x="5188" y="26869"/>
                  </a:cubicBezTo>
                  <a:lnTo>
                    <a:pt x="6069" y="23559"/>
                  </a:lnTo>
                  <a:lnTo>
                    <a:pt x="6423" y="27125"/>
                  </a:lnTo>
                  <a:cubicBezTo>
                    <a:pt x="7600" y="27325"/>
                    <a:pt x="8715" y="27408"/>
                    <a:pt x="9752" y="27408"/>
                  </a:cubicBezTo>
                  <a:cubicBezTo>
                    <a:pt x="14600" y="27408"/>
                    <a:pt x="17762" y="25605"/>
                    <a:pt x="17762" y="25605"/>
                  </a:cubicBezTo>
                  <a:lnTo>
                    <a:pt x="16612" y="19524"/>
                  </a:lnTo>
                  <a:lnTo>
                    <a:pt x="16142" y="14977"/>
                  </a:lnTo>
                  <a:lnTo>
                    <a:pt x="16142" y="14977"/>
                  </a:lnTo>
                  <a:cubicBezTo>
                    <a:pt x="16143" y="14977"/>
                    <a:pt x="17123" y="16540"/>
                    <a:pt x="17762" y="17449"/>
                  </a:cubicBezTo>
                  <a:cubicBezTo>
                    <a:pt x="18602" y="18636"/>
                    <a:pt x="19945" y="19116"/>
                    <a:pt x="21254" y="19116"/>
                  </a:cubicBezTo>
                  <a:cubicBezTo>
                    <a:pt x="22671" y="19116"/>
                    <a:pt x="24046" y="18553"/>
                    <a:pt x="24696" y="17718"/>
                  </a:cubicBezTo>
                  <a:cubicBezTo>
                    <a:pt x="25947" y="16099"/>
                    <a:pt x="29215" y="10884"/>
                    <a:pt x="29215" y="10884"/>
                  </a:cubicBezTo>
                  <a:cubicBezTo>
                    <a:pt x="29144" y="8838"/>
                    <a:pt x="27269" y="8340"/>
                    <a:pt x="27269" y="8340"/>
                  </a:cubicBezTo>
                  <a:lnTo>
                    <a:pt x="22252" y="11978"/>
                  </a:lnTo>
                  <a:lnTo>
                    <a:pt x="16995" y="3623"/>
                  </a:lnTo>
                  <a:cubicBezTo>
                    <a:pt x="15560" y="1364"/>
                    <a:pt x="13073" y="0"/>
                    <a:pt x="10402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6203875" y="4089875"/>
              <a:ext cx="111575" cy="374775"/>
            </a:xfrm>
            <a:custGeom>
              <a:rect b="b" l="l" r="r" t="t"/>
              <a:pathLst>
                <a:path extrusionOk="0" h="14991" w="4463">
                  <a:moveTo>
                    <a:pt x="1" y="1"/>
                  </a:moveTo>
                  <a:lnTo>
                    <a:pt x="4463" y="14991"/>
                  </a:lnTo>
                  <a:lnTo>
                    <a:pt x="4463" y="14991"/>
                  </a:lnTo>
                  <a:lnTo>
                    <a:pt x="3767" y="11340"/>
                  </a:lnTo>
                  <a:lnTo>
                    <a:pt x="3297" y="67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014200" y="4041200"/>
              <a:ext cx="38050" cy="403925"/>
            </a:xfrm>
            <a:custGeom>
              <a:rect b="b" l="l" r="r" t="t"/>
              <a:pathLst>
                <a:path extrusionOk="0" fill="none" h="16157" w="1522">
                  <a:moveTo>
                    <a:pt x="0" y="0"/>
                  </a:moveTo>
                  <a:lnTo>
                    <a:pt x="1521" y="10885"/>
                  </a:lnTo>
                  <a:lnTo>
                    <a:pt x="1052" y="16157"/>
                  </a:lnTo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911550" y="4005675"/>
              <a:ext cx="16000" cy="158125"/>
            </a:xfrm>
            <a:custGeom>
              <a:rect b="b" l="l" r="r" t="t"/>
              <a:pathLst>
                <a:path extrusionOk="0" fill="none" h="6325" w="640">
                  <a:moveTo>
                    <a:pt x="639" y="6324"/>
                  </a:moveTo>
                  <a:lnTo>
                    <a:pt x="0" y="0"/>
                  </a:lnTo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2"/>
          <p:cNvSpPr txBox="1"/>
          <p:nvPr/>
        </p:nvSpPr>
        <p:spPr>
          <a:xfrm>
            <a:off x="5244275" y="2984175"/>
            <a:ext cx="190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Allan Rodrigues</a:t>
            </a:r>
            <a:endParaRPr>
              <a:solidFill>
                <a:schemeClr val="lt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Belchior Silva</a:t>
            </a:r>
            <a:endParaRPr>
              <a:solidFill>
                <a:schemeClr val="lt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Maria Eduarda Feledi</a:t>
            </a:r>
            <a:endParaRPr>
              <a:solidFill>
                <a:schemeClr val="lt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Sofia Diniz</a:t>
            </a:r>
            <a:endParaRPr>
              <a:solidFill>
                <a:schemeClr val="lt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Vitor Malta</a:t>
            </a:r>
            <a:endParaRPr>
              <a:solidFill>
                <a:schemeClr val="lt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719900" y="5197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Dificuldades na </a:t>
            </a:r>
            <a:r>
              <a:rPr lang="en" sz="2300">
                <a:solidFill>
                  <a:schemeClr val="accent1"/>
                </a:solidFill>
              </a:rPr>
              <a:t>gestão de afastamentos médicos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2418950" y="1632275"/>
            <a:ext cx="4305600" cy="68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Dificuldades na organização das informações médicas</a:t>
            </a:r>
            <a:endParaRPr b="1" sz="15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1446191" y="3335586"/>
            <a:ext cx="317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Necessidade de agrupar/organizar informações espalhadas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5745525" y="3375174"/>
            <a:ext cx="3315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Processo de organização manual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520313" y="314090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4875676" y="314089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41"/>
          <p:cNvGrpSpPr/>
          <p:nvPr/>
        </p:nvGrpSpPr>
        <p:grpSpPr>
          <a:xfrm>
            <a:off x="714481" y="3335571"/>
            <a:ext cx="481641" cy="482191"/>
            <a:chOff x="1995525" y="1416100"/>
            <a:chExt cx="328250" cy="328625"/>
          </a:xfrm>
        </p:grpSpPr>
        <p:sp>
          <p:nvSpPr>
            <p:cNvPr id="426" name="Google Shape;426;p41"/>
            <p:cNvSpPr/>
            <p:nvPr/>
          </p:nvSpPr>
          <p:spPr>
            <a:xfrm>
              <a:off x="1995525" y="1416100"/>
              <a:ext cx="328250" cy="328625"/>
            </a:xfrm>
            <a:custGeom>
              <a:rect b="b" l="l" r="r" t="t"/>
              <a:pathLst>
                <a:path extrusionOk="0" h="13145" w="13130">
                  <a:moveTo>
                    <a:pt x="12362" y="782"/>
                  </a:moveTo>
                  <a:lnTo>
                    <a:pt x="12362" y="4647"/>
                  </a:lnTo>
                  <a:lnTo>
                    <a:pt x="9520" y="4647"/>
                  </a:lnTo>
                  <a:lnTo>
                    <a:pt x="8483" y="5414"/>
                  </a:lnTo>
                  <a:lnTo>
                    <a:pt x="8483" y="4647"/>
                  </a:lnTo>
                  <a:lnTo>
                    <a:pt x="6949" y="4647"/>
                  </a:lnTo>
                  <a:lnTo>
                    <a:pt x="6949" y="782"/>
                  </a:lnTo>
                  <a:close/>
                  <a:moveTo>
                    <a:pt x="3482" y="6195"/>
                  </a:moveTo>
                  <a:cubicBezTo>
                    <a:pt x="4121" y="6195"/>
                    <a:pt x="4647" y="6707"/>
                    <a:pt x="4647" y="7347"/>
                  </a:cubicBezTo>
                  <a:lnTo>
                    <a:pt x="4647" y="7730"/>
                  </a:lnTo>
                  <a:lnTo>
                    <a:pt x="2330" y="7730"/>
                  </a:lnTo>
                  <a:lnTo>
                    <a:pt x="2330" y="7347"/>
                  </a:lnTo>
                  <a:cubicBezTo>
                    <a:pt x="2330" y="6707"/>
                    <a:pt x="2842" y="6195"/>
                    <a:pt x="3482" y="6195"/>
                  </a:cubicBezTo>
                  <a:close/>
                  <a:moveTo>
                    <a:pt x="6182" y="1578"/>
                  </a:moveTo>
                  <a:lnTo>
                    <a:pt x="6182" y="5414"/>
                  </a:lnTo>
                  <a:lnTo>
                    <a:pt x="7716" y="5414"/>
                  </a:lnTo>
                  <a:lnTo>
                    <a:pt x="7716" y="6962"/>
                  </a:lnTo>
                  <a:lnTo>
                    <a:pt x="9776" y="5414"/>
                  </a:lnTo>
                  <a:lnTo>
                    <a:pt x="11566" y="5414"/>
                  </a:lnTo>
                  <a:lnTo>
                    <a:pt x="11566" y="7730"/>
                  </a:lnTo>
                  <a:lnTo>
                    <a:pt x="5414" y="7730"/>
                  </a:lnTo>
                  <a:lnTo>
                    <a:pt x="5414" y="7347"/>
                  </a:lnTo>
                  <a:cubicBezTo>
                    <a:pt x="5414" y="6280"/>
                    <a:pt x="4547" y="5414"/>
                    <a:pt x="3482" y="5414"/>
                  </a:cubicBezTo>
                  <a:cubicBezTo>
                    <a:pt x="2430" y="5414"/>
                    <a:pt x="1563" y="6280"/>
                    <a:pt x="1563" y="7347"/>
                  </a:cubicBezTo>
                  <a:lnTo>
                    <a:pt x="1563" y="7730"/>
                  </a:lnTo>
                  <a:lnTo>
                    <a:pt x="767" y="7730"/>
                  </a:lnTo>
                  <a:lnTo>
                    <a:pt x="767" y="1578"/>
                  </a:lnTo>
                  <a:close/>
                  <a:moveTo>
                    <a:pt x="11566" y="8497"/>
                  </a:moveTo>
                  <a:lnTo>
                    <a:pt x="11566" y="10060"/>
                  </a:lnTo>
                  <a:lnTo>
                    <a:pt x="767" y="10060"/>
                  </a:lnTo>
                  <a:lnTo>
                    <a:pt x="767" y="8497"/>
                  </a:lnTo>
                  <a:close/>
                  <a:moveTo>
                    <a:pt x="6949" y="10842"/>
                  </a:moveTo>
                  <a:lnTo>
                    <a:pt x="6949" y="12377"/>
                  </a:lnTo>
                  <a:lnTo>
                    <a:pt x="5414" y="12377"/>
                  </a:lnTo>
                  <a:lnTo>
                    <a:pt x="5414" y="10842"/>
                  </a:lnTo>
                  <a:close/>
                  <a:moveTo>
                    <a:pt x="6182" y="0"/>
                  </a:moveTo>
                  <a:lnTo>
                    <a:pt x="6182" y="796"/>
                  </a:lnTo>
                  <a:lnTo>
                    <a:pt x="0" y="796"/>
                  </a:lnTo>
                  <a:lnTo>
                    <a:pt x="0" y="10842"/>
                  </a:lnTo>
                  <a:lnTo>
                    <a:pt x="4647" y="10842"/>
                  </a:lnTo>
                  <a:lnTo>
                    <a:pt x="4647" y="12377"/>
                  </a:lnTo>
                  <a:lnTo>
                    <a:pt x="3098" y="12377"/>
                  </a:lnTo>
                  <a:lnTo>
                    <a:pt x="3098" y="13144"/>
                  </a:lnTo>
                  <a:lnTo>
                    <a:pt x="9264" y="13144"/>
                  </a:lnTo>
                  <a:lnTo>
                    <a:pt x="9264" y="12377"/>
                  </a:lnTo>
                  <a:lnTo>
                    <a:pt x="7716" y="12377"/>
                  </a:lnTo>
                  <a:lnTo>
                    <a:pt x="7716" y="10842"/>
                  </a:lnTo>
                  <a:lnTo>
                    <a:pt x="12334" y="10842"/>
                  </a:lnTo>
                  <a:lnTo>
                    <a:pt x="12334" y="5414"/>
                  </a:lnTo>
                  <a:lnTo>
                    <a:pt x="13129" y="5414"/>
                  </a:lnTo>
                  <a:lnTo>
                    <a:pt x="13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188425" y="1493900"/>
              <a:ext cx="77075" cy="19200"/>
            </a:xfrm>
            <a:custGeom>
              <a:rect b="b" l="l" r="r" t="t"/>
              <a:pathLst>
                <a:path extrusionOk="0" h="768" w="3083">
                  <a:moveTo>
                    <a:pt x="0" y="0"/>
                  </a:moveTo>
                  <a:lnTo>
                    <a:pt x="0" y="768"/>
                  </a:lnTo>
                  <a:lnTo>
                    <a:pt x="3083" y="768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88425" y="1455525"/>
              <a:ext cx="96275" cy="19225"/>
            </a:xfrm>
            <a:custGeom>
              <a:rect b="b" l="l" r="r" t="t"/>
              <a:pathLst>
                <a:path extrusionOk="0" h="769" w="3851">
                  <a:moveTo>
                    <a:pt x="0" y="1"/>
                  </a:moveTo>
                  <a:lnTo>
                    <a:pt x="0" y="768"/>
                  </a:lnTo>
                  <a:lnTo>
                    <a:pt x="3850" y="768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140450" y="16381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044200" y="1474725"/>
              <a:ext cx="77100" cy="76750"/>
            </a:xfrm>
            <a:custGeom>
              <a:rect b="b" l="l" r="r" t="t"/>
              <a:pathLst>
                <a:path extrusionOk="0" h="3070" w="3084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9" y="2302"/>
                    <a:pt x="768" y="1961"/>
                    <a:pt x="768" y="1535"/>
                  </a:cubicBezTo>
                  <a:cubicBezTo>
                    <a:pt x="768" y="1108"/>
                    <a:pt x="1109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96" y="0"/>
                    <a:pt x="0" y="682"/>
                    <a:pt x="0" y="1535"/>
                  </a:cubicBezTo>
                  <a:cubicBezTo>
                    <a:pt x="0" y="2387"/>
                    <a:pt x="696" y="3069"/>
                    <a:pt x="1535" y="3069"/>
                  </a:cubicBezTo>
                  <a:cubicBezTo>
                    <a:pt x="2387" y="3069"/>
                    <a:pt x="3083" y="2387"/>
                    <a:pt x="3083" y="1535"/>
                  </a:cubicBezTo>
                  <a:cubicBezTo>
                    <a:pt x="3083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1"/>
          <p:cNvGrpSpPr/>
          <p:nvPr/>
        </p:nvGrpSpPr>
        <p:grpSpPr>
          <a:xfrm>
            <a:off x="5069856" y="3335616"/>
            <a:ext cx="481641" cy="482155"/>
            <a:chOff x="1995525" y="2006850"/>
            <a:chExt cx="328250" cy="328600"/>
          </a:xfrm>
        </p:grpSpPr>
        <p:sp>
          <p:nvSpPr>
            <p:cNvPr id="432" name="Google Shape;432;p41"/>
            <p:cNvSpPr/>
            <p:nvPr/>
          </p:nvSpPr>
          <p:spPr>
            <a:xfrm>
              <a:off x="1995525" y="2006850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4334" y="8255"/>
                  </a:moveTo>
                  <a:cubicBezTo>
                    <a:pt x="4505" y="8454"/>
                    <a:pt x="4689" y="8625"/>
                    <a:pt x="4888" y="8795"/>
                  </a:cubicBezTo>
                  <a:lnTo>
                    <a:pt x="4448" y="9236"/>
                  </a:lnTo>
                  <a:lnTo>
                    <a:pt x="3908" y="8682"/>
                  </a:lnTo>
                  <a:lnTo>
                    <a:pt x="4334" y="8255"/>
                  </a:lnTo>
                  <a:close/>
                  <a:moveTo>
                    <a:pt x="8128" y="768"/>
                  </a:moveTo>
                  <a:cubicBezTo>
                    <a:pt x="10473" y="768"/>
                    <a:pt x="12362" y="2672"/>
                    <a:pt x="12362" y="5002"/>
                  </a:cubicBezTo>
                  <a:cubicBezTo>
                    <a:pt x="12362" y="7332"/>
                    <a:pt x="10473" y="9236"/>
                    <a:pt x="8128" y="9236"/>
                  </a:cubicBezTo>
                  <a:cubicBezTo>
                    <a:pt x="5797" y="9236"/>
                    <a:pt x="3908" y="7332"/>
                    <a:pt x="3908" y="5002"/>
                  </a:cubicBezTo>
                  <a:cubicBezTo>
                    <a:pt x="3908" y="2672"/>
                    <a:pt x="5797" y="768"/>
                    <a:pt x="8128" y="768"/>
                  </a:cubicBezTo>
                  <a:close/>
                  <a:moveTo>
                    <a:pt x="3353" y="9236"/>
                  </a:moveTo>
                  <a:lnTo>
                    <a:pt x="3908" y="9776"/>
                  </a:lnTo>
                  <a:lnTo>
                    <a:pt x="1635" y="12050"/>
                  </a:lnTo>
                  <a:lnTo>
                    <a:pt x="1080" y="11510"/>
                  </a:lnTo>
                  <a:lnTo>
                    <a:pt x="3353" y="9236"/>
                  </a:lnTo>
                  <a:close/>
                  <a:moveTo>
                    <a:pt x="8128" y="0"/>
                  </a:moveTo>
                  <a:cubicBezTo>
                    <a:pt x="5371" y="0"/>
                    <a:pt x="3141" y="2245"/>
                    <a:pt x="3141" y="5002"/>
                  </a:cubicBezTo>
                  <a:cubicBezTo>
                    <a:pt x="3141" y="5968"/>
                    <a:pt x="3410" y="6863"/>
                    <a:pt x="3880" y="7630"/>
                  </a:cubicBezTo>
                  <a:lnTo>
                    <a:pt x="0" y="11510"/>
                  </a:lnTo>
                  <a:lnTo>
                    <a:pt x="1635" y="13143"/>
                  </a:lnTo>
                  <a:lnTo>
                    <a:pt x="5513" y="9250"/>
                  </a:lnTo>
                  <a:cubicBezTo>
                    <a:pt x="6280" y="9733"/>
                    <a:pt x="7176" y="10004"/>
                    <a:pt x="8128" y="10004"/>
                  </a:cubicBezTo>
                  <a:cubicBezTo>
                    <a:pt x="10899" y="10004"/>
                    <a:pt x="13129" y="7759"/>
                    <a:pt x="13129" y="5002"/>
                  </a:cubicBezTo>
                  <a:cubicBezTo>
                    <a:pt x="13129" y="2245"/>
                    <a:pt x="10899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2131575" y="21414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2247025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7" y="30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208650" y="2064725"/>
              <a:ext cx="19200" cy="115125"/>
            </a:xfrm>
            <a:custGeom>
              <a:rect b="b" l="l" r="r" t="t"/>
              <a:pathLst>
                <a:path extrusionOk="0" h="4605" w="768">
                  <a:moveTo>
                    <a:pt x="0" y="1"/>
                  </a:moveTo>
                  <a:lnTo>
                    <a:pt x="0" y="4605"/>
                  </a:lnTo>
                  <a:lnTo>
                    <a:pt x="768" y="460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169950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8" y="307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719900" y="5197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Dificuldades na </a:t>
            </a:r>
            <a:r>
              <a:rPr lang="en" sz="2300">
                <a:solidFill>
                  <a:schemeClr val="accent1"/>
                </a:solidFill>
              </a:rPr>
              <a:t>gestão de afastamentos médicos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2418950" y="1632275"/>
            <a:ext cx="4305600" cy="68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Processo de análise de métricas </a:t>
            </a:r>
            <a:endParaRPr b="1" sz="15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1446191" y="3335586"/>
            <a:ext cx="317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Análise manual e mais lenta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5745525" y="3375174"/>
            <a:ext cx="3315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Uso de ferramentas impróprias para o contexto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520313" y="314090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4875676" y="314089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2"/>
          <p:cNvGrpSpPr/>
          <p:nvPr/>
        </p:nvGrpSpPr>
        <p:grpSpPr>
          <a:xfrm>
            <a:off x="714481" y="3335571"/>
            <a:ext cx="481641" cy="482191"/>
            <a:chOff x="1995525" y="1416100"/>
            <a:chExt cx="328250" cy="328625"/>
          </a:xfrm>
        </p:grpSpPr>
        <p:sp>
          <p:nvSpPr>
            <p:cNvPr id="448" name="Google Shape;448;p42"/>
            <p:cNvSpPr/>
            <p:nvPr/>
          </p:nvSpPr>
          <p:spPr>
            <a:xfrm>
              <a:off x="1995525" y="1416100"/>
              <a:ext cx="328250" cy="328625"/>
            </a:xfrm>
            <a:custGeom>
              <a:rect b="b" l="l" r="r" t="t"/>
              <a:pathLst>
                <a:path extrusionOk="0" h="13145" w="13130">
                  <a:moveTo>
                    <a:pt x="12362" y="782"/>
                  </a:moveTo>
                  <a:lnTo>
                    <a:pt x="12362" y="4647"/>
                  </a:lnTo>
                  <a:lnTo>
                    <a:pt x="9520" y="4647"/>
                  </a:lnTo>
                  <a:lnTo>
                    <a:pt x="8483" y="5414"/>
                  </a:lnTo>
                  <a:lnTo>
                    <a:pt x="8483" y="4647"/>
                  </a:lnTo>
                  <a:lnTo>
                    <a:pt x="6949" y="4647"/>
                  </a:lnTo>
                  <a:lnTo>
                    <a:pt x="6949" y="782"/>
                  </a:lnTo>
                  <a:close/>
                  <a:moveTo>
                    <a:pt x="3482" y="6195"/>
                  </a:moveTo>
                  <a:cubicBezTo>
                    <a:pt x="4121" y="6195"/>
                    <a:pt x="4647" y="6707"/>
                    <a:pt x="4647" y="7347"/>
                  </a:cubicBezTo>
                  <a:lnTo>
                    <a:pt x="4647" y="7730"/>
                  </a:lnTo>
                  <a:lnTo>
                    <a:pt x="2330" y="7730"/>
                  </a:lnTo>
                  <a:lnTo>
                    <a:pt x="2330" y="7347"/>
                  </a:lnTo>
                  <a:cubicBezTo>
                    <a:pt x="2330" y="6707"/>
                    <a:pt x="2842" y="6195"/>
                    <a:pt x="3482" y="6195"/>
                  </a:cubicBezTo>
                  <a:close/>
                  <a:moveTo>
                    <a:pt x="6182" y="1578"/>
                  </a:moveTo>
                  <a:lnTo>
                    <a:pt x="6182" y="5414"/>
                  </a:lnTo>
                  <a:lnTo>
                    <a:pt x="7716" y="5414"/>
                  </a:lnTo>
                  <a:lnTo>
                    <a:pt x="7716" y="6962"/>
                  </a:lnTo>
                  <a:lnTo>
                    <a:pt x="9776" y="5414"/>
                  </a:lnTo>
                  <a:lnTo>
                    <a:pt x="11566" y="5414"/>
                  </a:lnTo>
                  <a:lnTo>
                    <a:pt x="11566" y="7730"/>
                  </a:lnTo>
                  <a:lnTo>
                    <a:pt x="5414" y="7730"/>
                  </a:lnTo>
                  <a:lnTo>
                    <a:pt x="5414" y="7347"/>
                  </a:lnTo>
                  <a:cubicBezTo>
                    <a:pt x="5414" y="6280"/>
                    <a:pt x="4547" y="5414"/>
                    <a:pt x="3482" y="5414"/>
                  </a:cubicBezTo>
                  <a:cubicBezTo>
                    <a:pt x="2430" y="5414"/>
                    <a:pt x="1563" y="6280"/>
                    <a:pt x="1563" y="7347"/>
                  </a:cubicBezTo>
                  <a:lnTo>
                    <a:pt x="1563" y="7730"/>
                  </a:lnTo>
                  <a:lnTo>
                    <a:pt x="767" y="7730"/>
                  </a:lnTo>
                  <a:lnTo>
                    <a:pt x="767" y="1578"/>
                  </a:lnTo>
                  <a:close/>
                  <a:moveTo>
                    <a:pt x="11566" y="8497"/>
                  </a:moveTo>
                  <a:lnTo>
                    <a:pt x="11566" y="10060"/>
                  </a:lnTo>
                  <a:lnTo>
                    <a:pt x="767" y="10060"/>
                  </a:lnTo>
                  <a:lnTo>
                    <a:pt x="767" y="8497"/>
                  </a:lnTo>
                  <a:close/>
                  <a:moveTo>
                    <a:pt x="6949" y="10842"/>
                  </a:moveTo>
                  <a:lnTo>
                    <a:pt x="6949" y="12377"/>
                  </a:lnTo>
                  <a:lnTo>
                    <a:pt x="5414" y="12377"/>
                  </a:lnTo>
                  <a:lnTo>
                    <a:pt x="5414" y="10842"/>
                  </a:lnTo>
                  <a:close/>
                  <a:moveTo>
                    <a:pt x="6182" y="0"/>
                  </a:moveTo>
                  <a:lnTo>
                    <a:pt x="6182" y="796"/>
                  </a:lnTo>
                  <a:lnTo>
                    <a:pt x="0" y="796"/>
                  </a:lnTo>
                  <a:lnTo>
                    <a:pt x="0" y="10842"/>
                  </a:lnTo>
                  <a:lnTo>
                    <a:pt x="4647" y="10842"/>
                  </a:lnTo>
                  <a:lnTo>
                    <a:pt x="4647" y="12377"/>
                  </a:lnTo>
                  <a:lnTo>
                    <a:pt x="3098" y="12377"/>
                  </a:lnTo>
                  <a:lnTo>
                    <a:pt x="3098" y="13144"/>
                  </a:lnTo>
                  <a:lnTo>
                    <a:pt x="9264" y="13144"/>
                  </a:lnTo>
                  <a:lnTo>
                    <a:pt x="9264" y="12377"/>
                  </a:lnTo>
                  <a:lnTo>
                    <a:pt x="7716" y="12377"/>
                  </a:lnTo>
                  <a:lnTo>
                    <a:pt x="7716" y="10842"/>
                  </a:lnTo>
                  <a:lnTo>
                    <a:pt x="12334" y="10842"/>
                  </a:lnTo>
                  <a:lnTo>
                    <a:pt x="12334" y="5414"/>
                  </a:lnTo>
                  <a:lnTo>
                    <a:pt x="13129" y="5414"/>
                  </a:lnTo>
                  <a:lnTo>
                    <a:pt x="13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188425" y="1493900"/>
              <a:ext cx="77075" cy="19200"/>
            </a:xfrm>
            <a:custGeom>
              <a:rect b="b" l="l" r="r" t="t"/>
              <a:pathLst>
                <a:path extrusionOk="0" h="768" w="3083">
                  <a:moveTo>
                    <a:pt x="0" y="0"/>
                  </a:moveTo>
                  <a:lnTo>
                    <a:pt x="0" y="768"/>
                  </a:lnTo>
                  <a:lnTo>
                    <a:pt x="3083" y="768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188425" y="1455525"/>
              <a:ext cx="96275" cy="19225"/>
            </a:xfrm>
            <a:custGeom>
              <a:rect b="b" l="l" r="r" t="t"/>
              <a:pathLst>
                <a:path extrusionOk="0" h="769" w="3851">
                  <a:moveTo>
                    <a:pt x="0" y="1"/>
                  </a:moveTo>
                  <a:lnTo>
                    <a:pt x="0" y="768"/>
                  </a:lnTo>
                  <a:lnTo>
                    <a:pt x="3850" y="768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140450" y="16381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2044200" y="1474725"/>
              <a:ext cx="77100" cy="76750"/>
            </a:xfrm>
            <a:custGeom>
              <a:rect b="b" l="l" r="r" t="t"/>
              <a:pathLst>
                <a:path extrusionOk="0" h="3070" w="3084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9" y="2302"/>
                    <a:pt x="768" y="1961"/>
                    <a:pt x="768" y="1535"/>
                  </a:cubicBezTo>
                  <a:cubicBezTo>
                    <a:pt x="768" y="1108"/>
                    <a:pt x="1109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96" y="0"/>
                    <a:pt x="0" y="682"/>
                    <a:pt x="0" y="1535"/>
                  </a:cubicBezTo>
                  <a:cubicBezTo>
                    <a:pt x="0" y="2387"/>
                    <a:pt x="696" y="3069"/>
                    <a:pt x="1535" y="3069"/>
                  </a:cubicBezTo>
                  <a:cubicBezTo>
                    <a:pt x="2387" y="3069"/>
                    <a:pt x="3083" y="2387"/>
                    <a:pt x="3083" y="1535"/>
                  </a:cubicBezTo>
                  <a:cubicBezTo>
                    <a:pt x="3083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2"/>
          <p:cNvGrpSpPr/>
          <p:nvPr/>
        </p:nvGrpSpPr>
        <p:grpSpPr>
          <a:xfrm>
            <a:off x="5069856" y="3335616"/>
            <a:ext cx="481641" cy="482155"/>
            <a:chOff x="1995525" y="2006850"/>
            <a:chExt cx="328250" cy="328600"/>
          </a:xfrm>
        </p:grpSpPr>
        <p:sp>
          <p:nvSpPr>
            <p:cNvPr id="454" name="Google Shape;454;p42"/>
            <p:cNvSpPr/>
            <p:nvPr/>
          </p:nvSpPr>
          <p:spPr>
            <a:xfrm>
              <a:off x="1995525" y="2006850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4334" y="8255"/>
                  </a:moveTo>
                  <a:cubicBezTo>
                    <a:pt x="4505" y="8454"/>
                    <a:pt x="4689" y="8625"/>
                    <a:pt x="4888" y="8795"/>
                  </a:cubicBezTo>
                  <a:lnTo>
                    <a:pt x="4448" y="9236"/>
                  </a:lnTo>
                  <a:lnTo>
                    <a:pt x="3908" y="8682"/>
                  </a:lnTo>
                  <a:lnTo>
                    <a:pt x="4334" y="8255"/>
                  </a:lnTo>
                  <a:close/>
                  <a:moveTo>
                    <a:pt x="8128" y="768"/>
                  </a:moveTo>
                  <a:cubicBezTo>
                    <a:pt x="10473" y="768"/>
                    <a:pt x="12362" y="2672"/>
                    <a:pt x="12362" y="5002"/>
                  </a:cubicBezTo>
                  <a:cubicBezTo>
                    <a:pt x="12362" y="7332"/>
                    <a:pt x="10473" y="9236"/>
                    <a:pt x="8128" y="9236"/>
                  </a:cubicBezTo>
                  <a:cubicBezTo>
                    <a:pt x="5797" y="9236"/>
                    <a:pt x="3908" y="7332"/>
                    <a:pt x="3908" y="5002"/>
                  </a:cubicBezTo>
                  <a:cubicBezTo>
                    <a:pt x="3908" y="2672"/>
                    <a:pt x="5797" y="768"/>
                    <a:pt x="8128" y="768"/>
                  </a:cubicBezTo>
                  <a:close/>
                  <a:moveTo>
                    <a:pt x="3353" y="9236"/>
                  </a:moveTo>
                  <a:lnTo>
                    <a:pt x="3908" y="9776"/>
                  </a:lnTo>
                  <a:lnTo>
                    <a:pt x="1635" y="12050"/>
                  </a:lnTo>
                  <a:lnTo>
                    <a:pt x="1080" y="11510"/>
                  </a:lnTo>
                  <a:lnTo>
                    <a:pt x="3353" y="9236"/>
                  </a:lnTo>
                  <a:close/>
                  <a:moveTo>
                    <a:pt x="8128" y="0"/>
                  </a:moveTo>
                  <a:cubicBezTo>
                    <a:pt x="5371" y="0"/>
                    <a:pt x="3141" y="2245"/>
                    <a:pt x="3141" y="5002"/>
                  </a:cubicBezTo>
                  <a:cubicBezTo>
                    <a:pt x="3141" y="5968"/>
                    <a:pt x="3410" y="6863"/>
                    <a:pt x="3880" y="7630"/>
                  </a:cubicBezTo>
                  <a:lnTo>
                    <a:pt x="0" y="11510"/>
                  </a:lnTo>
                  <a:lnTo>
                    <a:pt x="1635" y="13143"/>
                  </a:lnTo>
                  <a:lnTo>
                    <a:pt x="5513" y="9250"/>
                  </a:lnTo>
                  <a:cubicBezTo>
                    <a:pt x="6280" y="9733"/>
                    <a:pt x="7176" y="10004"/>
                    <a:pt x="8128" y="10004"/>
                  </a:cubicBezTo>
                  <a:cubicBezTo>
                    <a:pt x="10899" y="10004"/>
                    <a:pt x="13129" y="7759"/>
                    <a:pt x="13129" y="5002"/>
                  </a:cubicBezTo>
                  <a:cubicBezTo>
                    <a:pt x="13129" y="2245"/>
                    <a:pt x="10899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131575" y="21414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2247025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7" y="30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2208650" y="2064725"/>
              <a:ext cx="19200" cy="115125"/>
            </a:xfrm>
            <a:custGeom>
              <a:rect b="b" l="l" r="r" t="t"/>
              <a:pathLst>
                <a:path extrusionOk="0" h="4605" w="768">
                  <a:moveTo>
                    <a:pt x="0" y="1"/>
                  </a:moveTo>
                  <a:lnTo>
                    <a:pt x="0" y="4605"/>
                  </a:lnTo>
                  <a:lnTo>
                    <a:pt x="768" y="460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169950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8" y="307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719900" y="5197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Dificuldades na </a:t>
            </a:r>
            <a:r>
              <a:rPr lang="en" sz="2300">
                <a:solidFill>
                  <a:schemeClr val="accent1"/>
                </a:solidFill>
              </a:rPr>
              <a:t>gestão de afastamentos médicos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3"/>
          <p:cNvSpPr txBox="1"/>
          <p:nvPr/>
        </p:nvSpPr>
        <p:spPr>
          <a:xfrm>
            <a:off x="2418950" y="1632275"/>
            <a:ext cx="4305600" cy="68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Tomada de decisões mais lentas</a:t>
            </a:r>
            <a:endParaRPr b="1" sz="15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1446191" y="3335586"/>
            <a:ext cx="317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Processos envolvidos pouco práticos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5745525" y="3375174"/>
            <a:ext cx="3315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Dependência de etapas manuais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520313" y="314090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4875676" y="314089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43"/>
          <p:cNvGrpSpPr/>
          <p:nvPr/>
        </p:nvGrpSpPr>
        <p:grpSpPr>
          <a:xfrm>
            <a:off x="714481" y="3335571"/>
            <a:ext cx="481641" cy="482191"/>
            <a:chOff x="1995525" y="1416100"/>
            <a:chExt cx="328250" cy="328625"/>
          </a:xfrm>
        </p:grpSpPr>
        <p:sp>
          <p:nvSpPr>
            <p:cNvPr id="470" name="Google Shape;470;p43"/>
            <p:cNvSpPr/>
            <p:nvPr/>
          </p:nvSpPr>
          <p:spPr>
            <a:xfrm>
              <a:off x="1995525" y="1416100"/>
              <a:ext cx="328250" cy="328625"/>
            </a:xfrm>
            <a:custGeom>
              <a:rect b="b" l="l" r="r" t="t"/>
              <a:pathLst>
                <a:path extrusionOk="0" h="13145" w="13130">
                  <a:moveTo>
                    <a:pt x="12362" y="782"/>
                  </a:moveTo>
                  <a:lnTo>
                    <a:pt x="12362" y="4647"/>
                  </a:lnTo>
                  <a:lnTo>
                    <a:pt x="9520" y="4647"/>
                  </a:lnTo>
                  <a:lnTo>
                    <a:pt x="8483" y="5414"/>
                  </a:lnTo>
                  <a:lnTo>
                    <a:pt x="8483" y="4647"/>
                  </a:lnTo>
                  <a:lnTo>
                    <a:pt x="6949" y="4647"/>
                  </a:lnTo>
                  <a:lnTo>
                    <a:pt x="6949" y="782"/>
                  </a:lnTo>
                  <a:close/>
                  <a:moveTo>
                    <a:pt x="3482" y="6195"/>
                  </a:moveTo>
                  <a:cubicBezTo>
                    <a:pt x="4121" y="6195"/>
                    <a:pt x="4647" y="6707"/>
                    <a:pt x="4647" y="7347"/>
                  </a:cubicBezTo>
                  <a:lnTo>
                    <a:pt x="4647" y="7730"/>
                  </a:lnTo>
                  <a:lnTo>
                    <a:pt x="2330" y="7730"/>
                  </a:lnTo>
                  <a:lnTo>
                    <a:pt x="2330" y="7347"/>
                  </a:lnTo>
                  <a:cubicBezTo>
                    <a:pt x="2330" y="6707"/>
                    <a:pt x="2842" y="6195"/>
                    <a:pt x="3482" y="6195"/>
                  </a:cubicBezTo>
                  <a:close/>
                  <a:moveTo>
                    <a:pt x="6182" y="1578"/>
                  </a:moveTo>
                  <a:lnTo>
                    <a:pt x="6182" y="5414"/>
                  </a:lnTo>
                  <a:lnTo>
                    <a:pt x="7716" y="5414"/>
                  </a:lnTo>
                  <a:lnTo>
                    <a:pt x="7716" y="6962"/>
                  </a:lnTo>
                  <a:lnTo>
                    <a:pt x="9776" y="5414"/>
                  </a:lnTo>
                  <a:lnTo>
                    <a:pt x="11566" y="5414"/>
                  </a:lnTo>
                  <a:lnTo>
                    <a:pt x="11566" y="7730"/>
                  </a:lnTo>
                  <a:lnTo>
                    <a:pt x="5414" y="7730"/>
                  </a:lnTo>
                  <a:lnTo>
                    <a:pt x="5414" y="7347"/>
                  </a:lnTo>
                  <a:cubicBezTo>
                    <a:pt x="5414" y="6280"/>
                    <a:pt x="4547" y="5414"/>
                    <a:pt x="3482" y="5414"/>
                  </a:cubicBezTo>
                  <a:cubicBezTo>
                    <a:pt x="2430" y="5414"/>
                    <a:pt x="1563" y="6280"/>
                    <a:pt x="1563" y="7347"/>
                  </a:cubicBezTo>
                  <a:lnTo>
                    <a:pt x="1563" y="7730"/>
                  </a:lnTo>
                  <a:lnTo>
                    <a:pt x="767" y="7730"/>
                  </a:lnTo>
                  <a:lnTo>
                    <a:pt x="767" y="1578"/>
                  </a:lnTo>
                  <a:close/>
                  <a:moveTo>
                    <a:pt x="11566" y="8497"/>
                  </a:moveTo>
                  <a:lnTo>
                    <a:pt x="11566" y="10060"/>
                  </a:lnTo>
                  <a:lnTo>
                    <a:pt x="767" y="10060"/>
                  </a:lnTo>
                  <a:lnTo>
                    <a:pt x="767" y="8497"/>
                  </a:lnTo>
                  <a:close/>
                  <a:moveTo>
                    <a:pt x="6949" y="10842"/>
                  </a:moveTo>
                  <a:lnTo>
                    <a:pt x="6949" y="12377"/>
                  </a:lnTo>
                  <a:lnTo>
                    <a:pt x="5414" y="12377"/>
                  </a:lnTo>
                  <a:lnTo>
                    <a:pt x="5414" y="10842"/>
                  </a:lnTo>
                  <a:close/>
                  <a:moveTo>
                    <a:pt x="6182" y="0"/>
                  </a:moveTo>
                  <a:lnTo>
                    <a:pt x="6182" y="796"/>
                  </a:lnTo>
                  <a:lnTo>
                    <a:pt x="0" y="796"/>
                  </a:lnTo>
                  <a:lnTo>
                    <a:pt x="0" y="10842"/>
                  </a:lnTo>
                  <a:lnTo>
                    <a:pt x="4647" y="10842"/>
                  </a:lnTo>
                  <a:lnTo>
                    <a:pt x="4647" y="12377"/>
                  </a:lnTo>
                  <a:lnTo>
                    <a:pt x="3098" y="12377"/>
                  </a:lnTo>
                  <a:lnTo>
                    <a:pt x="3098" y="13144"/>
                  </a:lnTo>
                  <a:lnTo>
                    <a:pt x="9264" y="13144"/>
                  </a:lnTo>
                  <a:lnTo>
                    <a:pt x="9264" y="12377"/>
                  </a:lnTo>
                  <a:lnTo>
                    <a:pt x="7716" y="12377"/>
                  </a:lnTo>
                  <a:lnTo>
                    <a:pt x="7716" y="10842"/>
                  </a:lnTo>
                  <a:lnTo>
                    <a:pt x="12334" y="10842"/>
                  </a:lnTo>
                  <a:lnTo>
                    <a:pt x="12334" y="5414"/>
                  </a:lnTo>
                  <a:lnTo>
                    <a:pt x="13129" y="5414"/>
                  </a:lnTo>
                  <a:lnTo>
                    <a:pt x="13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188425" y="1493900"/>
              <a:ext cx="77075" cy="19200"/>
            </a:xfrm>
            <a:custGeom>
              <a:rect b="b" l="l" r="r" t="t"/>
              <a:pathLst>
                <a:path extrusionOk="0" h="768" w="3083">
                  <a:moveTo>
                    <a:pt x="0" y="0"/>
                  </a:moveTo>
                  <a:lnTo>
                    <a:pt x="0" y="768"/>
                  </a:lnTo>
                  <a:lnTo>
                    <a:pt x="3083" y="768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188425" y="1455525"/>
              <a:ext cx="96275" cy="19225"/>
            </a:xfrm>
            <a:custGeom>
              <a:rect b="b" l="l" r="r" t="t"/>
              <a:pathLst>
                <a:path extrusionOk="0" h="769" w="3851">
                  <a:moveTo>
                    <a:pt x="0" y="1"/>
                  </a:moveTo>
                  <a:lnTo>
                    <a:pt x="0" y="768"/>
                  </a:lnTo>
                  <a:lnTo>
                    <a:pt x="3850" y="768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140450" y="16381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044200" y="1474725"/>
              <a:ext cx="77100" cy="76750"/>
            </a:xfrm>
            <a:custGeom>
              <a:rect b="b" l="l" r="r" t="t"/>
              <a:pathLst>
                <a:path extrusionOk="0" h="3070" w="3084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9" y="2302"/>
                    <a:pt x="768" y="1961"/>
                    <a:pt x="768" y="1535"/>
                  </a:cubicBezTo>
                  <a:cubicBezTo>
                    <a:pt x="768" y="1108"/>
                    <a:pt x="1109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96" y="0"/>
                    <a:pt x="0" y="682"/>
                    <a:pt x="0" y="1535"/>
                  </a:cubicBezTo>
                  <a:cubicBezTo>
                    <a:pt x="0" y="2387"/>
                    <a:pt x="696" y="3069"/>
                    <a:pt x="1535" y="3069"/>
                  </a:cubicBezTo>
                  <a:cubicBezTo>
                    <a:pt x="2387" y="3069"/>
                    <a:pt x="3083" y="2387"/>
                    <a:pt x="3083" y="1535"/>
                  </a:cubicBezTo>
                  <a:cubicBezTo>
                    <a:pt x="3083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3"/>
          <p:cNvGrpSpPr/>
          <p:nvPr/>
        </p:nvGrpSpPr>
        <p:grpSpPr>
          <a:xfrm>
            <a:off x="5069856" y="3335616"/>
            <a:ext cx="481641" cy="482155"/>
            <a:chOff x="1995525" y="2006850"/>
            <a:chExt cx="328250" cy="328600"/>
          </a:xfrm>
        </p:grpSpPr>
        <p:sp>
          <p:nvSpPr>
            <p:cNvPr id="476" name="Google Shape;476;p43"/>
            <p:cNvSpPr/>
            <p:nvPr/>
          </p:nvSpPr>
          <p:spPr>
            <a:xfrm>
              <a:off x="1995525" y="2006850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4334" y="8255"/>
                  </a:moveTo>
                  <a:cubicBezTo>
                    <a:pt x="4505" y="8454"/>
                    <a:pt x="4689" y="8625"/>
                    <a:pt x="4888" y="8795"/>
                  </a:cubicBezTo>
                  <a:lnTo>
                    <a:pt x="4448" y="9236"/>
                  </a:lnTo>
                  <a:lnTo>
                    <a:pt x="3908" y="8682"/>
                  </a:lnTo>
                  <a:lnTo>
                    <a:pt x="4334" y="8255"/>
                  </a:lnTo>
                  <a:close/>
                  <a:moveTo>
                    <a:pt x="8128" y="768"/>
                  </a:moveTo>
                  <a:cubicBezTo>
                    <a:pt x="10473" y="768"/>
                    <a:pt x="12362" y="2672"/>
                    <a:pt x="12362" y="5002"/>
                  </a:cubicBezTo>
                  <a:cubicBezTo>
                    <a:pt x="12362" y="7332"/>
                    <a:pt x="10473" y="9236"/>
                    <a:pt x="8128" y="9236"/>
                  </a:cubicBezTo>
                  <a:cubicBezTo>
                    <a:pt x="5797" y="9236"/>
                    <a:pt x="3908" y="7332"/>
                    <a:pt x="3908" y="5002"/>
                  </a:cubicBezTo>
                  <a:cubicBezTo>
                    <a:pt x="3908" y="2672"/>
                    <a:pt x="5797" y="768"/>
                    <a:pt x="8128" y="768"/>
                  </a:cubicBezTo>
                  <a:close/>
                  <a:moveTo>
                    <a:pt x="3353" y="9236"/>
                  </a:moveTo>
                  <a:lnTo>
                    <a:pt x="3908" y="9776"/>
                  </a:lnTo>
                  <a:lnTo>
                    <a:pt x="1635" y="12050"/>
                  </a:lnTo>
                  <a:lnTo>
                    <a:pt x="1080" y="11510"/>
                  </a:lnTo>
                  <a:lnTo>
                    <a:pt x="3353" y="9236"/>
                  </a:lnTo>
                  <a:close/>
                  <a:moveTo>
                    <a:pt x="8128" y="0"/>
                  </a:moveTo>
                  <a:cubicBezTo>
                    <a:pt x="5371" y="0"/>
                    <a:pt x="3141" y="2245"/>
                    <a:pt x="3141" y="5002"/>
                  </a:cubicBezTo>
                  <a:cubicBezTo>
                    <a:pt x="3141" y="5968"/>
                    <a:pt x="3410" y="6863"/>
                    <a:pt x="3880" y="7630"/>
                  </a:cubicBezTo>
                  <a:lnTo>
                    <a:pt x="0" y="11510"/>
                  </a:lnTo>
                  <a:lnTo>
                    <a:pt x="1635" y="13143"/>
                  </a:lnTo>
                  <a:lnTo>
                    <a:pt x="5513" y="9250"/>
                  </a:lnTo>
                  <a:cubicBezTo>
                    <a:pt x="6280" y="9733"/>
                    <a:pt x="7176" y="10004"/>
                    <a:pt x="8128" y="10004"/>
                  </a:cubicBezTo>
                  <a:cubicBezTo>
                    <a:pt x="10899" y="10004"/>
                    <a:pt x="13129" y="7759"/>
                    <a:pt x="13129" y="5002"/>
                  </a:cubicBezTo>
                  <a:cubicBezTo>
                    <a:pt x="13129" y="2245"/>
                    <a:pt x="10899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131575" y="21414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247025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7" y="30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208650" y="2064725"/>
              <a:ext cx="19200" cy="115125"/>
            </a:xfrm>
            <a:custGeom>
              <a:rect b="b" l="l" r="r" t="t"/>
              <a:pathLst>
                <a:path extrusionOk="0" h="4605" w="768">
                  <a:moveTo>
                    <a:pt x="0" y="1"/>
                  </a:moveTo>
                  <a:lnTo>
                    <a:pt x="0" y="4605"/>
                  </a:lnTo>
                  <a:lnTo>
                    <a:pt x="768" y="460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169950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8" y="307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4780288" y="2357775"/>
            <a:ext cx="29454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Jornada</a:t>
            </a:r>
            <a:endParaRPr/>
          </a:p>
        </p:txBody>
      </p:sp>
      <p:sp>
        <p:nvSpPr>
          <p:cNvPr id="486" name="Google Shape;486;p44"/>
          <p:cNvSpPr txBox="1"/>
          <p:nvPr>
            <p:ph idx="2" type="title"/>
          </p:nvPr>
        </p:nvSpPr>
        <p:spPr>
          <a:xfrm>
            <a:off x="1215763" y="16926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45"/>
          <p:cNvCxnSpPr/>
          <p:nvPr/>
        </p:nvCxnSpPr>
        <p:spPr>
          <a:xfrm flipH="1" rot="10800000">
            <a:off x="798100" y="2960450"/>
            <a:ext cx="82191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5"/>
          <p:cNvSpPr/>
          <p:nvPr/>
        </p:nvSpPr>
        <p:spPr>
          <a:xfrm>
            <a:off x="50325" y="1252350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Encontro com Cliente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391875" y="1710750"/>
            <a:ext cx="1245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Apresentação e escolha dos problemas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702918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1927589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3133278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5"/>
          <p:cNvSpPr/>
          <p:nvPr/>
        </p:nvSpPr>
        <p:spPr>
          <a:xfrm>
            <a:off x="4338967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5544657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"/>
          <p:cNvSpPr/>
          <p:nvPr/>
        </p:nvSpPr>
        <p:spPr>
          <a:xfrm>
            <a:off x="6750346" y="2677988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7956035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45"/>
          <p:cNvGrpSpPr/>
          <p:nvPr/>
        </p:nvGrpSpPr>
        <p:grpSpPr>
          <a:xfrm>
            <a:off x="9606512" y="2257498"/>
            <a:ext cx="214937" cy="201463"/>
            <a:chOff x="4675725" y="3198275"/>
            <a:chExt cx="328600" cy="308000"/>
          </a:xfrm>
        </p:grpSpPr>
        <p:sp>
          <p:nvSpPr>
            <p:cNvPr id="502" name="Google Shape;502;p45"/>
            <p:cNvSpPr/>
            <p:nvPr/>
          </p:nvSpPr>
          <p:spPr>
            <a:xfrm>
              <a:off x="4750650" y="3237000"/>
              <a:ext cx="178725" cy="173025"/>
            </a:xfrm>
            <a:custGeom>
              <a:rect b="b" l="l" r="r" t="t"/>
              <a:pathLst>
                <a:path extrusionOk="0" h="6921" w="7149">
                  <a:moveTo>
                    <a:pt x="3966" y="767"/>
                  </a:moveTo>
                  <a:lnTo>
                    <a:pt x="3966" y="1563"/>
                  </a:lnTo>
                  <a:cubicBezTo>
                    <a:pt x="4563" y="1777"/>
                    <a:pt x="4576" y="1805"/>
                    <a:pt x="5017" y="2188"/>
                  </a:cubicBezTo>
                  <a:lnTo>
                    <a:pt x="5713" y="1777"/>
                  </a:lnTo>
                  <a:lnTo>
                    <a:pt x="6097" y="2444"/>
                  </a:lnTo>
                  <a:lnTo>
                    <a:pt x="5415" y="2842"/>
                  </a:lnTo>
                  <a:cubicBezTo>
                    <a:pt x="5529" y="3467"/>
                    <a:pt x="5529" y="3454"/>
                    <a:pt x="5415" y="4079"/>
                  </a:cubicBezTo>
                  <a:lnTo>
                    <a:pt x="6097" y="4477"/>
                  </a:lnTo>
                  <a:lnTo>
                    <a:pt x="5713" y="5144"/>
                  </a:lnTo>
                  <a:lnTo>
                    <a:pt x="5017" y="4746"/>
                  </a:lnTo>
                  <a:cubicBezTo>
                    <a:pt x="4534" y="5159"/>
                    <a:pt x="4491" y="5172"/>
                    <a:pt x="3966" y="5358"/>
                  </a:cubicBezTo>
                  <a:lnTo>
                    <a:pt x="3966" y="6153"/>
                  </a:lnTo>
                  <a:lnTo>
                    <a:pt x="3184" y="6153"/>
                  </a:lnTo>
                  <a:lnTo>
                    <a:pt x="3184" y="5358"/>
                  </a:lnTo>
                  <a:cubicBezTo>
                    <a:pt x="2587" y="5144"/>
                    <a:pt x="2559" y="5116"/>
                    <a:pt x="2132" y="4746"/>
                  </a:cubicBezTo>
                  <a:lnTo>
                    <a:pt x="1437" y="5144"/>
                  </a:lnTo>
                  <a:lnTo>
                    <a:pt x="1052" y="4477"/>
                  </a:lnTo>
                  <a:lnTo>
                    <a:pt x="1735" y="4079"/>
                  </a:lnTo>
                  <a:cubicBezTo>
                    <a:pt x="1621" y="3454"/>
                    <a:pt x="1621" y="3467"/>
                    <a:pt x="1735" y="2842"/>
                  </a:cubicBezTo>
                  <a:lnTo>
                    <a:pt x="1052" y="2444"/>
                  </a:lnTo>
                  <a:lnTo>
                    <a:pt x="1437" y="1777"/>
                  </a:lnTo>
                  <a:lnTo>
                    <a:pt x="2132" y="2188"/>
                  </a:lnTo>
                  <a:cubicBezTo>
                    <a:pt x="2630" y="1762"/>
                    <a:pt x="2659" y="1748"/>
                    <a:pt x="3184" y="1563"/>
                  </a:cubicBezTo>
                  <a:lnTo>
                    <a:pt x="3184" y="767"/>
                  </a:lnTo>
                  <a:close/>
                  <a:moveTo>
                    <a:pt x="2417" y="0"/>
                  </a:moveTo>
                  <a:lnTo>
                    <a:pt x="2417" y="1038"/>
                  </a:lnTo>
                  <a:cubicBezTo>
                    <a:pt x="2289" y="1095"/>
                    <a:pt x="2176" y="1165"/>
                    <a:pt x="2062" y="1251"/>
                  </a:cubicBezTo>
                  <a:lnTo>
                    <a:pt x="1153" y="725"/>
                  </a:lnTo>
                  <a:lnTo>
                    <a:pt x="1" y="2728"/>
                  </a:lnTo>
                  <a:lnTo>
                    <a:pt x="897" y="3240"/>
                  </a:lnTo>
                  <a:cubicBezTo>
                    <a:pt x="882" y="3397"/>
                    <a:pt x="882" y="3524"/>
                    <a:pt x="897" y="3681"/>
                  </a:cubicBezTo>
                  <a:lnTo>
                    <a:pt x="1" y="4192"/>
                  </a:lnTo>
                  <a:lnTo>
                    <a:pt x="1153" y="6195"/>
                  </a:lnTo>
                  <a:lnTo>
                    <a:pt x="2062" y="5670"/>
                  </a:lnTo>
                  <a:cubicBezTo>
                    <a:pt x="2176" y="5755"/>
                    <a:pt x="2289" y="5826"/>
                    <a:pt x="2417" y="5883"/>
                  </a:cubicBezTo>
                  <a:lnTo>
                    <a:pt x="2417" y="6921"/>
                  </a:lnTo>
                  <a:lnTo>
                    <a:pt x="4733" y="6921"/>
                  </a:lnTo>
                  <a:lnTo>
                    <a:pt x="4733" y="5883"/>
                  </a:lnTo>
                  <a:cubicBezTo>
                    <a:pt x="4861" y="5826"/>
                    <a:pt x="4974" y="5755"/>
                    <a:pt x="5103" y="5670"/>
                  </a:cubicBezTo>
                  <a:lnTo>
                    <a:pt x="5997" y="6195"/>
                  </a:lnTo>
                  <a:lnTo>
                    <a:pt x="7149" y="4192"/>
                  </a:lnTo>
                  <a:lnTo>
                    <a:pt x="6253" y="3681"/>
                  </a:lnTo>
                  <a:cubicBezTo>
                    <a:pt x="6268" y="3539"/>
                    <a:pt x="6268" y="3397"/>
                    <a:pt x="6253" y="3240"/>
                  </a:cubicBezTo>
                  <a:lnTo>
                    <a:pt x="7149" y="2728"/>
                  </a:lnTo>
                  <a:lnTo>
                    <a:pt x="5997" y="725"/>
                  </a:lnTo>
                  <a:lnTo>
                    <a:pt x="5103" y="1251"/>
                  </a:lnTo>
                  <a:cubicBezTo>
                    <a:pt x="4974" y="1165"/>
                    <a:pt x="4861" y="1095"/>
                    <a:pt x="4733" y="1038"/>
                  </a:cubicBezTo>
                  <a:lnTo>
                    <a:pt x="47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4811050" y="3294550"/>
              <a:ext cx="57950" cy="57925"/>
            </a:xfrm>
            <a:custGeom>
              <a:rect b="b" l="l" r="r" t="t"/>
              <a:pathLst>
                <a:path extrusionOk="0" h="2317" w="2318">
                  <a:moveTo>
                    <a:pt x="1166" y="782"/>
                  </a:moveTo>
                  <a:cubicBezTo>
                    <a:pt x="1365" y="782"/>
                    <a:pt x="1550" y="953"/>
                    <a:pt x="1550" y="1165"/>
                  </a:cubicBezTo>
                  <a:cubicBezTo>
                    <a:pt x="1550" y="1379"/>
                    <a:pt x="1365" y="1549"/>
                    <a:pt x="1166" y="1549"/>
                  </a:cubicBezTo>
                  <a:cubicBezTo>
                    <a:pt x="953" y="1549"/>
                    <a:pt x="768" y="1379"/>
                    <a:pt x="768" y="1165"/>
                  </a:cubicBezTo>
                  <a:cubicBezTo>
                    <a:pt x="768" y="953"/>
                    <a:pt x="953" y="782"/>
                    <a:pt x="1166" y="782"/>
                  </a:cubicBezTo>
                  <a:close/>
                  <a:moveTo>
                    <a:pt x="1166" y="0"/>
                  </a:moveTo>
                  <a:cubicBezTo>
                    <a:pt x="527" y="0"/>
                    <a:pt x="1" y="526"/>
                    <a:pt x="1" y="1165"/>
                  </a:cubicBezTo>
                  <a:cubicBezTo>
                    <a:pt x="1" y="1790"/>
                    <a:pt x="527" y="2317"/>
                    <a:pt x="1166" y="2317"/>
                  </a:cubicBezTo>
                  <a:cubicBezTo>
                    <a:pt x="1791" y="2317"/>
                    <a:pt x="2317" y="1790"/>
                    <a:pt x="2317" y="1165"/>
                  </a:cubicBezTo>
                  <a:cubicBezTo>
                    <a:pt x="2317" y="526"/>
                    <a:pt x="1791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4675725" y="3198275"/>
              <a:ext cx="328600" cy="308000"/>
            </a:xfrm>
            <a:custGeom>
              <a:rect b="b" l="l" r="r" t="t"/>
              <a:pathLst>
                <a:path extrusionOk="0" h="12320" w="13144">
                  <a:moveTo>
                    <a:pt x="10444" y="782"/>
                  </a:moveTo>
                  <a:cubicBezTo>
                    <a:pt x="11510" y="782"/>
                    <a:pt x="12376" y="1634"/>
                    <a:pt x="12376" y="2701"/>
                  </a:cubicBezTo>
                  <a:lnTo>
                    <a:pt x="12376" y="7318"/>
                  </a:lnTo>
                  <a:cubicBezTo>
                    <a:pt x="12376" y="8384"/>
                    <a:pt x="11510" y="9251"/>
                    <a:pt x="10444" y="9251"/>
                  </a:cubicBezTo>
                  <a:lnTo>
                    <a:pt x="4888" y="9251"/>
                  </a:lnTo>
                  <a:lnTo>
                    <a:pt x="3083" y="11155"/>
                  </a:lnTo>
                  <a:lnTo>
                    <a:pt x="3083" y="9251"/>
                  </a:lnTo>
                  <a:lnTo>
                    <a:pt x="2700" y="9251"/>
                  </a:lnTo>
                  <a:cubicBezTo>
                    <a:pt x="1634" y="9251"/>
                    <a:pt x="768" y="8384"/>
                    <a:pt x="768" y="7318"/>
                  </a:cubicBezTo>
                  <a:lnTo>
                    <a:pt x="768" y="2701"/>
                  </a:lnTo>
                  <a:cubicBezTo>
                    <a:pt x="768" y="1634"/>
                    <a:pt x="1634" y="782"/>
                    <a:pt x="2700" y="782"/>
                  </a:cubicBezTo>
                  <a:close/>
                  <a:moveTo>
                    <a:pt x="2700" y="1"/>
                  </a:moveTo>
                  <a:cubicBezTo>
                    <a:pt x="1208" y="1"/>
                    <a:pt x="0" y="1223"/>
                    <a:pt x="0" y="2701"/>
                  </a:cubicBezTo>
                  <a:lnTo>
                    <a:pt x="0" y="7318"/>
                  </a:lnTo>
                  <a:cubicBezTo>
                    <a:pt x="0" y="8682"/>
                    <a:pt x="1009" y="9805"/>
                    <a:pt x="2316" y="9989"/>
                  </a:cubicBezTo>
                  <a:lnTo>
                    <a:pt x="2316" y="12320"/>
                  </a:lnTo>
                  <a:lnTo>
                    <a:pt x="3026" y="12320"/>
                  </a:lnTo>
                  <a:lnTo>
                    <a:pt x="5215" y="10018"/>
                  </a:lnTo>
                  <a:lnTo>
                    <a:pt x="10444" y="10018"/>
                  </a:lnTo>
                  <a:cubicBezTo>
                    <a:pt x="11936" y="10018"/>
                    <a:pt x="13143" y="8811"/>
                    <a:pt x="13143" y="7318"/>
                  </a:cubicBezTo>
                  <a:lnTo>
                    <a:pt x="13143" y="2701"/>
                  </a:lnTo>
                  <a:cubicBezTo>
                    <a:pt x="13143" y="1223"/>
                    <a:pt x="11936" y="1"/>
                    <a:pt x="10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5"/>
          <p:cNvSpPr/>
          <p:nvPr/>
        </p:nvSpPr>
        <p:spPr>
          <a:xfrm>
            <a:off x="1653433" y="3538350"/>
            <a:ext cx="11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Reunião da Equipe 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6" name="Google Shape;506;p45"/>
          <p:cNvSpPr/>
          <p:nvPr/>
        </p:nvSpPr>
        <p:spPr>
          <a:xfrm>
            <a:off x="7622825" y="3538350"/>
            <a:ext cx="13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Comunicação assíncrona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7" name="Google Shape;507;p45"/>
          <p:cNvSpPr/>
          <p:nvPr/>
        </p:nvSpPr>
        <p:spPr>
          <a:xfrm>
            <a:off x="2902992" y="3538350"/>
            <a:ext cx="10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Reunião da Equipe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8" name="Google Shape;508;p45"/>
          <p:cNvSpPr/>
          <p:nvPr/>
        </p:nvSpPr>
        <p:spPr>
          <a:xfrm>
            <a:off x="5322413" y="1250113"/>
            <a:ext cx="10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Entrevista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9" name="Google Shape;509;p45"/>
          <p:cNvSpPr/>
          <p:nvPr/>
        </p:nvSpPr>
        <p:spPr>
          <a:xfrm>
            <a:off x="6439142" y="3538350"/>
            <a:ext cx="12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Edição de Documentos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4088075" y="3538350"/>
            <a:ext cx="11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Atividade assíncrona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511" name="Google Shape;511;p45"/>
          <p:cNvCxnSpPr>
            <a:endCxn id="505" idx="0"/>
          </p:cNvCxnSpPr>
          <p:nvPr/>
        </p:nvCxnSpPr>
        <p:spPr>
          <a:xfrm>
            <a:off x="2234683" y="3139350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2" name="Google Shape;512;p45"/>
          <p:cNvCxnSpPr>
            <a:endCxn id="507" idx="0"/>
          </p:cNvCxnSpPr>
          <p:nvPr/>
        </p:nvCxnSpPr>
        <p:spPr>
          <a:xfrm flipH="1">
            <a:off x="3436842" y="3046950"/>
            <a:ext cx="156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3" name="Google Shape;513;p45"/>
          <p:cNvCxnSpPr>
            <a:endCxn id="510" idx="0"/>
          </p:cNvCxnSpPr>
          <p:nvPr/>
        </p:nvCxnSpPr>
        <p:spPr>
          <a:xfrm>
            <a:off x="4663325" y="3099750"/>
            <a:ext cx="75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4" name="Google Shape;514;p45"/>
          <p:cNvCxnSpPr>
            <a:endCxn id="506" idx="0"/>
          </p:cNvCxnSpPr>
          <p:nvPr/>
        </p:nvCxnSpPr>
        <p:spPr>
          <a:xfrm>
            <a:off x="8281475" y="3085950"/>
            <a:ext cx="1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5" name="Google Shape;515;p45"/>
          <p:cNvCxnSpPr>
            <a:endCxn id="509" idx="0"/>
          </p:cNvCxnSpPr>
          <p:nvPr/>
        </p:nvCxnSpPr>
        <p:spPr>
          <a:xfrm flipH="1">
            <a:off x="7061792" y="3139350"/>
            <a:ext cx="141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45"/>
          <p:cNvCxnSpPr/>
          <p:nvPr/>
        </p:nvCxnSpPr>
        <p:spPr>
          <a:xfrm>
            <a:off x="1032733" y="2331288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7" name="Google Shape;517;p45"/>
          <p:cNvSpPr txBox="1"/>
          <p:nvPr/>
        </p:nvSpPr>
        <p:spPr>
          <a:xfrm>
            <a:off x="1680725" y="3978425"/>
            <a:ext cx="1165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Planejamento e Gerenciamento de projeto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116733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Descrição do problema e perguntas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2902996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Diagrama de Escopo e Matriz SIPOC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7773358" y="3958600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Finalizar Descrição do Problema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6527983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Incluir novas informações e ajustar erros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5184425" y="1632325"/>
            <a:ext cx="1467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Validar entendimento do contexto e problema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523" name="Google Shape;523;p45"/>
          <p:cNvCxnSpPr/>
          <p:nvPr/>
        </p:nvCxnSpPr>
        <p:spPr>
          <a:xfrm>
            <a:off x="5855521" y="2329050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4" name="Google Shape;524;p45"/>
          <p:cNvSpPr/>
          <p:nvPr/>
        </p:nvSpPr>
        <p:spPr>
          <a:xfrm>
            <a:off x="800375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08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8034525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17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3211788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14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1996600" y="2835663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10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6828850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15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5623163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15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4417475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15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1" name="Google Shape;53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6"/>
          <p:cNvCxnSpPr/>
          <p:nvPr/>
        </p:nvCxnSpPr>
        <p:spPr>
          <a:xfrm flipH="1" rot="10800000">
            <a:off x="347050" y="2960600"/>
            <a:ext cx="86703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50325" y="1252350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E-mail para o Cliente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391875" y="1710750"/>
            <a:ext cx="1245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Requisição de documentos do processo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702918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1927589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/>
          <p:nvPr/>
        </p:nvSpPr>
        <p:spPr>
          <a:xfrm>
            <a:off x="3133278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/>
          <p:nvPr/>
        </p:nvSpPr>
        <p:spPr>
          <a:xfrm>
            <a:off x="4338967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6"/>
          <p:cNvSpPr/>
          <p:nvPr/>
        </p:nvSpPr>
        <p:spPr>
          <a:xfrm>
            <a:off x="5544657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6750346" y="2677988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7956035" y="2677850"/>
            <a:ext cx="623213" cy="572726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6"/>
          <p:cNvGrpSpPr/>
          <p:nvPr/>
        </p:nvGrpSpPr>
        <p:grpSpPr>
          <a:xfrm>
            <a:off x="9606512" y="2257498"/>
            <a:ext cx="214937" cy="201463"/>
            <a:chOff x="4675725" y="3198275"/>
            <a:chExt cx="328600" cy="308000"/>
          </a:xfrm>
        </p:grpSpPr>
        <p:sp>
          <p:nvSpPr>
            <p:cNvPr id="548" name="Google Shape;548;p46"/>
            <p:cNvSpPr/>
            <p:nvPr/>
          </p:nvSpPr>
          <p:spPr>
            <a:xfrm>
              <a:off x="4750650" y="3237000"/>
              <a:ext cx="178725" cy="173025"/>
            </a:xfrm>
            <a:custGeom>
              <a:rect b="b" l="l" r="r" t="t"/>
              <a:pathLst>
                <a:path extrusionOk="0" h="6921" w="7149">
                  <a:moveTo>
                    <a:pt x="3966" y="767"/>
                  </a:moveTo>
                  <a:lnTo>
                    <a:pt x="3966" y="1563"/>
                  </a:lnTo>
                  <a:cubicBezTo>
                    <a:pt x="4563" y="1777"/>
                    <a:pt x="4576" y="1805"/>
                    <a:pt x="5017" y="2188"/>
                  </a:cubicBezTo>
                  <a:lnTo>
                    <a:pt x="5713" y="1777"/>
                  </a:lnTo>
                  <a:lnTo>
                    <a:pt x="6097" y="2444"/>
                  </a:lnTo>
                  <a:lnTo>
                    <a:pt x="5415" y="2842"/>
                  </a:lnTo>
                  <a:cubicBezTo>
                    <a:pt x="5529" y="3467"/>
                    <a:pt x="5529" y="3454"/>
                    <a:pt x="5415" y="4079"/>
                  </a:cubicBezTo>
                  <a:lnTo>
                    <a:pt x="6097" y="4477"/>
                  </a:lnTo>
                  <a:lnTo>
                    <a:pt x="5713" y="5144"/>
                  </a:lnTo>
                  <a:lnTo>
                    <a:pt x="5017" y="4746"/>
                  </a:lnTo>
                  <a:cubicBezTo>
                    <a:pt x="4534" y="5159"/>
                    <a:pt x="4491" y="5172"/>
                    <a:pt x="3966" y="5358"/>
                  </a:cubicBezTo>
                  <a:lnTo>
                    <a:pt x="3966" y="6153"/>
                  </a:lnTo>
                  <a:lnTo>
                    <a:pt x="3184" y="6153"/>
                  </a:lnTo>
                  <a:lnTo>
                    <a:pt x="3184" y="5358"/>
                  </a:lnTo>
                  <a:cubicBezTo>
                    <a:pt x="2587" y="5144"/>
                    <a:pt x="2559" y="5116"/>
                    <a:pt x="2132" y="4746"/>
                  </a:cubicBezTo>
                  <a:lnTo>
                    <a:pt x="1437" y="5144"/>
                  </a:lnTo>
                  <a:lnTo>
                    <a:pt x="1052" y="4477"/>
                  </a:lnTo>
                  <a:lnTo>
                    <a:pt x="1735" y="4079"/>
                  </a:lnTo>
                  <a:cubicBezTo>
                    <a:pt x="1621" y="3454"/>
                    <a:pt x="1621" y="3467"/>
                    <a:pt x="1735" y="2842"/>
                  </a:cubicBezTo>
                  <a:lnTo>
                    <a:pt x="1052" y="2444"/>
                  </a:lnTo>
                  <a:lnTo>
                    <a:pt x="1437" y="1777"/>
                  </a:lnTo>
                  <a:lnTo>
                    <a:pt x="2132" y="2188"/>
                  </a:lnTo>
                  <a:cubicBezTo>
                    <a:pt x="2630" y="1762"/>
                    <a:pt x="2659" y="1748"/>
                    <a:pt x="3184" y="1563"/>
                  </a:cubicBezTo>
                  <a:lnTo>
                    <a:pt x="3184" y="767"/>
                  </a:lnTo>
                  <a:close/>
                  <a:moveTo>
                    <a:pt x="2417" y="0"/>
                  </a:moveTo>
                  <a:lnTo>
                    <a:pt x="2417" y="1038"/>
                  </a:lnTo>
                  <a:cubicBezTo>
                    <a:pt x="2289" y="1095"/>
                    <a:pt x="2176" y="1165"/>
                    <a:pt x="2062" y="1251"/>
                  </a:cubicBezTo>
                  <a:lnTo>
                    <a:pt x="1153" y="725"/>
                  </a:lnTo>
                  <a:lnTo>
                    <a:pt x="1" y="2728"/>
                  </a:lnTo>
                  <a:lnTo>
                    <a:pt x="897" y="3240"/>
                  </a:lnTo>
                  <a:cubicBezTo>
                    <a:pt x="882" y="3397"/>
                    <a:pt x="882" y="3524"/>
                    <a:pt x="897" y="3681"/>
                  </a:cubicBezTo>
                  <a:lnTo>
                    <a:pt x="1" y="4192"/>
                  </a:lnTo>
                  <a:lnTo>
                    <a:pt x="1153" y="6195"/>
                  </a:lnTo>
                  <a:lnTo>
                    <a:pt x="2062" y="5670"/>
                  </a:lnTo>
                  <a:cubicBezTo>
                    <a:pt x="2176" y="5755"/>
                    <a:pt x="2289" y="5826"/>
                    <a:pt x="2417" y="5883"/>
                  </a:cubicBezTo>
                  <a:lnTo>
                    <a:pt x="2417" y="6921"/>
                  </a:lnTo>
                  <a:lnTo>
                    <a:pt x="4733" y="6921"/>
                  </a:lnTo>
                  <a:lnTo>
                    <a:pt x="4733" y="5883"/>
                  </a:lnTo>
                  <a:cubicBezTo>
                    <a:pt x="4861" y="5826"/>
                    <a:pt x="4974" y="5755"/>
                    <a:pt x="5103" y="5670"/>
                  </a:cubicBezTo>
                  <a:lnTo>
                    <a:pt x="5997" y="6195"/>
                  </a:lnTo>
                  <a:lnTo>
                    <a:pt x="7149" y="4192"/>
                  </a:lnTo>
                  <a:lnTo>
                    <a:pt x="6253" y="3681"/>
                  </a:lnTo>
                  <a:cubicBezTo>
                    <a:pt x="6268" y="3539"/>
                    <a:pt x="6268" y="3397"/>
                    <a:pt x="6253" y="3240"/>
                  </a:cubicBezTo>
                  <a:lnTo>
                    <a:pt x="7149" y="2728"/>
                  </a:lnTo>
                  <a:lnTo>
                    <a:pt x="5997" y="725"/>
                  </a:lnTo>
                  <a:lnTo>
                    <a:pt x="5103" y="1251"/>
                  </a:lnTo>
                  <a:cubicBezTo>
                    <a:pt x="4974" y="1165"/>
                    <a:pt x="4861" y="1095"/>
                    <a:pt x="4733" y="1038"/>
                  </a:cubicBezTo>
                  <a:lnTo>
                    <a:pt x="47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4811050" y="3294550"/>
              <a:ext cx="57950" cy="57925"/>
            </a:xfrm>
            <a:custGeom>
              <a:rect b="b" l="l" r="r" t="t"/>
              <a:pathLst>
                <a:path extrusionOk="0" h="2317" w="2318">
                  <a:moveTo>
                    <a:pt x="1166" y="782"/>
                  </a:moveTo>
                  <a:cubicBezTo>
                    <a:pt x="1365" y="782"/>
                    <a:pt x="1550" y="953"/>
                    <a:pt x="1550" y="1165"/>
                  </a:cubicBezTo>
                  <a:cubicBezTo>
                    <a:pt x="1550" y="1379"/>
                    <a:pt x="1365" y="1549"/>
                    <a:pt x="1166" y="1549"/>
                  </a:cubicBezTo>
                  <a:cubicBezTo>
                    <a:pt x="953" y="1549"/>
                    <a:pt x="768" y="1379"/>
                    <a:pt x="768" y="1165"/>
                  </a:cubicBezTo>
                  <a:cubicBezTo>
                    <a:pt x="768" y="953"/>
                    <a:pt x="953" y="782"/>
                    <a:pt x="1166" y="782"/>
                  </a:cubicBezTo>
                  <a:close/>
                  <a:moveTo>
                    <a:pt x="1166" y="0"/>
                  </a:moveTo>
                  <a:cubicBezTo>
                    <a:pt x="527" y="0"/>
                    <a:pt x="1" y="526"/>
                    <a:pt x="1" y="1165"/>
                  </a:cubicBezTo>
                  <a:cubicBezTo>
                    <a:pt x="1" y="1790"/>
                    <a:pt x="527" y="2317"/>
                    <a:pt x="1166" y="2317"/>
                  </a:cubicBezTo>
                  <a:cubicBezTo>
                    <a:pt x="1791" y="2317"/>
                    <a:pt x="2317" y="1790"/>
                    <a:pt x="2317" y="1165"/>
                  </a:cubicBezTo>
                  <a:cubicBezTo>
                    <a:pt x="2317" y="526"/>
                    <a:pt x="1791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4675725" y="3198275"/>
              <a:ext cx="328600" cy="308000"/>
            </a:xfrm>
            <a:custGeom>
              <a:rect b="b" l="l" r="r" t="t"/>
              <a:pathLst>
                <a:path extrusionOk="0" h="12320" w="13144">
                  <a:moveTo>
                    <a:pt x="10444" y="782"/>
                  </a:moveTo>
                  <a:cubicBezTo>
                    <a:pt x="11510" y="782"/>
                    <a:pt x="12376" y="1634"/>
                    <a:pt x="12376" y="2701"/>
                  </a:cubicBezTo>
                  <a:lnTo>
                    <a:pt x="12376" y="7318"/>
                  </a:lnTo>
                  <a:cubicBezTo>
                    <a:pt x="12376" y="8384"/>
                    <a:pt x="11510" y="9251"/>
                    <a:pt x="10444" y="9251"/>
                  </a:cubicBezTo>
                  <a:lnTo>
                    <a:pt x="4888" y="9251"/>
                  </a:lnTo>
                  <a:lnTo>
                    <a:pt x="3083" y="11155"/>
                  </a:lnTo>
                  <a:lnTo>
                    <a:pt x="3083" y="9251"/>
                  </a:lnTo>
                  <a:lnTo>
                    <a:pt x="2700" y="9251"/>
                  </a:lnTo>
                  <a:cubicBezTo>
                    <a:pt x="1634" y="9251"/>
                    <a:pt x="768" y="8384"/>
                    <a:pt x="768" y="7318"/>
                  </a:cubicBezTo>
                  <a:lnTo>
                    <a:pt x="768" y="2701"/>
                  </a:lnTo>
                  <a:cubicBezTo>
                    <a:pt x="768" y="1634"/>
                    <a:pt x="1634" y="782"/>
                    <a:pt x="2700" y="782"/>
                  </a:cubicBezTo>
                  <a:close/>
                  <a:moveTo>
                    <a:pt x="2700" y="1"/>
                  </a:moveTo>
                  <a:cubicBezTo>
                    <a:pt x="1208" y="1"/>
                    <a:pt x="0" y="1223"/>
                    <a:pt x="0" y="2701"/>
                  </a:cubicBezTo>
                  <a:lnTo>
                    <a:pt x="0" y="7318"/>
                  </a:lnTo>
                  <a:cubicBezTo>
                    <a:pt x="0" y="8682"/>
                    <a:pt x="1009" y="9805"/>
                    <a:pt x="2316" y="9989"/>
                  </a:cubicBezTo>
                  <a:lnTo>
                    <a:pt x="2316" y="12320"/>
                  </a:lnTo>
                  <a:lnTo>
                    <a:pt x="3026" y="12320"/>
                  </a:lnTo>
                  <a:lnTo>
                    <a:pt x="5215" y="10018"/>
                  </a:lnTo>
                  <a:lnTo>
                    <a:pt x="10444" y="10018"/>
                  </a:lnTo>
                  <a:cubicBezTo>
                    <a:pt x="11936" y="10018"/>
                    <a:pt x="13143" y="8811"/>
                    <a:pt x="13143" y="7318"/>
                  </a:cubicBezTo>
                  <a:lnTo>
                    <a:pt x="13143" y="2701"/>
                  </a:lnTo>
                  <a:cubicBezTo>
                    <a:pt x="13143" y="1223"/>
                    <a:pt x="11936" y="1"/>
                    <a:pt x="10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46"/>
          <p:cNvSpPr/>
          <p:nvPr/>
        </p:nvSpPr>
        <p:spPr>
          <a:xfrm>
            <a:off x="1653433" y="3538350"/>
            <a:ext cx="11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Trabalho assíncrono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7737575" y="1252350"/>
            <a:ext cx="10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Validação 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6439142" y="3538350"/>
            <a:ext cx="12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Encontro síncrono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54" name="Google Shape;554;p46"/>
          <p:cNvSpPr/>
          <p:nvPr/>
        </p:nvSpPr>
        <p:spPr>
          <a:xfrm>
            <a:off x="4047575" y="3538350"/>
            <a:ext cx="11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Trabalho assíncrono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555" name="Google Shape;555;p46"/>
          <p:cNvCxnSpPr>
            <a:endCxn id="551" idx="0"/>
          </p:cNvCxnSpPr>
          <p:nvPr/>
        </p:nvCxnSpPr>
        <p:spPr>
          <a:xfrm>
            <a:off x="2234683" y="3139350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6" name="Google Shape;556;p46"/>
          <p:cNvCxnSpPr>
            <a:endCxn id="554" idx="0"/>
          </p:cNvCxnSpPr>
          <p:nvPr/>
        </p:nvCxnSpPr>
        <p:spPr>
          <a:xfrm>
            <a:off x="4630025" y="2942250"/>
            <a:ext cx="3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7" name="Google Shape;557;p46"/>
          <p:cNvCxnSpPr>
            <a:endCxn id="553" idx="0"/>
          </p:cNvCxnSpPr>
          <p:nvPr/>
        </p:nvCxnSpPr>
        <p:spPr>
          <a:xfrm flipH="1">
            <a:off x="7061792" y="3139350"/>
            <a:ext cx="141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8" name="Google Shape;558;p46"/>
          <p:cNvCxnSpPr/>
          <p:nvPr/>
        </p:nvCxnSpPr>
        <p:spPr>
          <a:xfrm>
            <a:off x="1032733" y="2331288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9" name="Google Shape;559;p46"/>
          <p:cNvSpPr txBox="1"/>
          <p:nvPr/>
        </p:nvSpPr>
        <p:spPr>
          <a:xfrm>
            <a:off x="1702333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Apresentação e escolha dos problemas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4116733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Preparo para o Kickoff do projeto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6527983" y="3978425"/>
            <a:ext cx="1067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Ajustes finais nos documentos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7579175" y="1634550"/>
            <a:ext cx="1437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Envio para o cliente da versão final dos documentos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563" name="Google Shape;563;p46"/>
          <p:cNvCxnSpPr/>
          <p:nvPr/>
        </p:nvCxnSpPr>
        <p:spPr>
          <a:xfrm>
            <a:off x="8270683" y="2331288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64" name="Google Shape;564;p46"/>
          <p:cNvSpPr/>
          <p:nvPr/>
        </p:nvSpPr>
        <p:spPr>
          <a:xfrm>
            <a:off x="800375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17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8034525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21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3211788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20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1996600" y="2835663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16-18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6828850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21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5623163" y="2835500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21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4417475" y="2835675"/>
            <a:ext cx="46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20-22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2471188" y="1326313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Reforço do e</a:t>
            </a: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-mail 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2" name="Google Shape;572;p46"/>
          <p:cNvSpPr txBox="1"/>
          <p:nvPr/>
        </p:nvSpPr>
        <p:spPr>
          <a:xfrm>
            <a:off x="2812738" y="1708513"/>
            <a:ext cx="1245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Outro contato para relembrar o envio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573" name="Google Shape;573;p46"/>
          <p:cNvCxnSpPr/>
          <p:nvPr/>
        </p:nvCxnSpPr>
        <p:spPr>
          <a:xfrm>
            <a:off x="3453596" y="2329050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74" name="Google Shape;574;p46"/>
          <p:cNvSpPr/>
          <p:nvPr/>
        </p:nvSpPr>
        <p:spPr>
          <a:xfrm>
            <a:off x="4889213" y="1440625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Recebimento de documentos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5213075" y="1822825"/>
            <a:ext cx="1314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Planilha relatando detalhes do processo</a:t>
            </a:r>
            <a:endParaRPr sz="11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576" name="Google Shape;576;p46"/>
          <p:cNvCxnSpPr/>
          <p:nvPr/>
        </p:nvCxnSpPr>
        <p:spPr>
          <a:xfrm>
            <a:off x="5871621" y="2443363"/>
            <a:ext cx="15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fluxo atual do processo</a:t>
            </a:r>
            <a:endParaRPr/>
          </a:p>
        </p:txBody>
      </p:sp>
      <p:sp>
        <p:nvSpPr>
          <p:cNvPr id="582" name="Google Shape;582;p47"/>
          <p:cNvSpPr txBox="1"/>
          <p:nvPr>
            <p:ph idx="1" type="subTitle"/>
          </p:nvPr>
        </p:nvSpPr>
        <p:spPr>
          <a:xfrm>
            <a:off x="525400" y="3310675"/>
            <a:ext cx="28344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Termo de Abertura</a:t>
            </a:r>
            <a:endParaRPr/>
          </a:p>
        </p:txBody>
      </p:sp>
      <p:sp>
        <p:nvSpPr>
          <p:cNvPr id="583" name="Google Shape;583;p47"/>
          <p:cNvSpPr txBox="1"/>
          <p:nvPr>
            <p:ph idx="3" type="subTitle"/>
          </p:nvPr>
        </p:nvSpPr>
        <p:spPr>
          <a:xfrm>
            <a:off x="34744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SIPOC</a:t>
            </a:r>
            <a:endParaRPr/>
          </a:p>
        </p:txBody>
      </p:sp>
      <p:sp>
        <p:nvSpPr>
          <p:cNvPr id="584" name="Google Shape;584;p47"/>
          <p:cNvSpPr txBox="1"/>
          <p:nvPr>
            <p:ph idx="5" type="subTitle"/>
          </p:nvPr>
        </p:nvSpPr>
        <p:spPr>
          <a:xfrm>
            <a:off x="5749100" y="3310675"/>
            <a:ext cx="30612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Escopo</a:t>
            </a:r>
            <a:endParaRPr/>
          </a:p>
        </p:txBody>
      </p:sp>
      <p:sp>
        <p:nvSpPr>
          <p:cNvPr id="585" name="Google Shape;585;p47"/>
          <p:cNvSpPr/>
          <p:nvPr/>
        </p:nvSpPr>
        <p:spPr>
          <a:xfrm>
            <a:off x="13285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39872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"/>
          <p:cNvSpPr/>
          <p:nvPr/>
        </p:nvSpPr>
        <p:spPr>
          <a:xfrm>
            <a:off x="66459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47"/>
          <p:cNvGrpSpPr/>
          <p:nvPr/>
        </p:nvGrpSpPr>
        <p:grpSpPr>
          <a:xfrm>
            <a:off x="1731844" y="2233595"/>
            <a:ext cx="362913" cy="363300"/>
            <a:chOff x="1995525" y="3778725"/>
            <a:chExt cx="328250" cy="328600"/>
          </a:xfrm>
        </p:grpSpPr>
        <p:sp>
          <p:nvSpPr>
            <p:cNvPr id="589" name="Google Shape;589;p47"/>
            <p:cNvSpPr/>
            <p:nvPr/>
          </p:nvSpPr>
          <p:spPr>
            <a:xfrm>
              <a:off x="1995525" y="3778725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12362" y="782"/>
                  </a:moveTo>
                  <a:lnTo>
                    <a:pt x="12362" y="2345"/>
                  </a:lnTo>
                  <a:lnTo>
                    <a:pt x="11566" y="2345"/>
                  </a:lnTo>
                  <a:lnTo>
                    <a:pt x="11566" y="1564"/>
                  </a:lnTo>
                  <a:lnTo>
                    <a:pt x="10799" y="1564"/>
                  </a:lnTo>
                  <a:lnTo>
                    <a:pt x="10799" y="2345"/>
                  </a:lnTo>
                  <a:lnTo>
                    <a:pt x="9264" y="2345"/>
                  </a:lnTo>
                  <a:lnTo>
                    <a:pt x="9264" y="1564"/>
                  </a:lnTo>
                  <a:lnTo>
                    <a:pt x="8483" y="1564"/>
                  </a:lnTo>
                  <a:lnTo>
                    <a:pt x="8483" y="2345"/>
                  </a:lnTo>
                  <a:lnTo>
                    <a:pt x="6949" y="2345"/>
                  </a:lnTo>
                  <a:lnTo>
                    <a:pt x="6949" y="1564"/>
                  </a:lnTo>
                  <a:lnTo>
                    <a:pt x="6182" y="1564"/>
                  </a:lnTo>
                  <a:lnTo>
                    <a:pt x="6182" y="2345"/>
                  </a:lnTo>
                  <a:lnTo>
                    <a:pt x="4647" y="2345"/>
                  </a:lnTo>
                  <a:lnTo>
                    <a:pt x="4647" y="1564"/>
                  </a:lnTo>
                  <a:lnTo>
                    <a:pt x="3865" y="1564"/>
                  </a:lnTo>
                  <a:lnTo>
                    <a:pt x="3865" y="2345"/>
                  </a:lnTo>
                  <a:lnTo>
                    <a:pt x="2330" y="2345"/>
                  </a:lnTo>
                  <a:lnTo>
                    <a:pt x="2330" y="1564"/>
                  </a:lnTo>
                  <a:lnTo>
                    <a:pt x="1563" y="1564"/>
                  </a:lnTo>
                  <a:lnTo>
                    <a:pt x="1563" y="2345"/>
                  </a:lnTo>
                  <a:lnTo>
                    <a:pt x="767" y="2345"/>
                  </a:lnTo>
                  <a:lnTo>
                    <a:pt x="767" y="782"/>
                  </a:lnTo>
                  <a:close/>
                  <a:moveTo>
                    <a:pt x="12362" y="3112"/>
                  </a:moveTo>
                  <a:lnTo>
                    <a:pt x="12362" y="12376"/>
                  </a:lnTo>
                  <a:lnTo>
                    <a:pt x="767" y="12376"/>
                  </a:lnTo>
                  <a:lnTo>
                    <a:pt x="767" y="3112"/>
                  </a:lnTo>
                  <a:lnTo>
                    <a:pt x="1563" y="3112"/>
                  </a:lnTo>
                  <a:lnTo>
                    <a:pt x="1563" y="3879"/>
                  </a:lnTo>
                  <a:lnTo>
                    <a:pt x="2330" y="3879"/>
                  </a:lnTo>
                  <a:lnTo>
                    <a:pt x="2330" y="3112"/>
                  </a:lnTo>
                  <a:lnTo>
                    <a:pt x="3865" y="3112"/>
                  </a:lnTo>
                  <a:lnTo>
                    <a:pt x="3865" y="3879"/>
                  </a:lnTo>
                  <a:lnTo>
                    <a:pt x="4647" y="3879"/>
                  </a:lnTo>
                  <a:lnTo>
                    <a:pt x="4647" y="3112"/>
                  </a:lnTo>
                  <a:lnTo>
                    <a:pt x="6182" y="3112"/>
                  </a:lnTo>
                  <a:lnTo>
                    <a:pt x="6182" y="3879"/>
                  </a:lnTo>
                  <a:lnTo>
                    <a:pt x="6949" y="3879"/>
                  </a:lnTo>
                  <a:lnTo>
                    <a:pt x="6949" y="3112"/>
                  </a:lnTo>
                  <a:lnTo>
                    <a:pt x="8483" y="3112"/>
                  </a:lnTo>
                  <a:lnTo>
                    <a:pt x="8483" y="3879"/>
                  </a:lnTo>
                  <a:lnTo>
                    <a:pt x="9264" y="3879"/>
                  </a:lnTo>
                  <a:lnTo>
                    <a:pt x="9264" y="3112"/>
                  </a:lnTo>
                  <a:lnTo>
                    <a:pt x="10799" y="3112"/>
                  </a:lnTo>
                  <a:lnTo>
                    <a:pt x="10799" y="3879"/>
                  </a:lnTo>
                  <a:lnTo>
                    <a:pt x="11566" y="3879"/>
                  </a:lnTo>
                  <a:lnTo>
                    <a:pt x="11566" y="3112"/>
                  </a:lnTo>
                  <a:close/>
                  <a:moveTo>
                    <a:pt x="0" y="1"/>
                  </a:moveTo>
                  <a:lnTo>
                    <a:pt x="0" y="13144"/>
                  </a:lnTo>
                  <a:lnTo>
                    <a:pt x="13129" y="13144"/>
                  </a:lnTo>
                  <a:lnTo>
                    <a:pt x="13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053775" y="3914050"/>
              <a:ext cx="38375" cy="19575"/>
            </a:xfrm>
            <a:custGeom>
              <a:rect b="b" l="l" r="r" t="t"/>
              <a:pathLst>
                <a:path extrusionOk="0" h="783" w="1535">
                  <a:moveTo>
                    <a:pt x="0" y="1"/>
                  </a:moveTo>
                  <a:lnTo>
                    <a:pt x="0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053775" y="3952800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053775" y="4029875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2227125" y="3914050"/>
              <a:ext cx="38375" cy="19575"/>
            </a:xfrm>
            <a:custGeom>
              <a:rect b="b" l="l" r="r" t="t"/>
              <a:pathLst>
                <a:path extrusionOk="0" h="783" w="1535">
                  <a:moveTo>
                    <a:pt x="0" y="1"/>
                  </a:moveTo>
                  <a:lnTo>
                    <a:pt x="0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2227125" y="3952800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2053775" y="3991150"/>
              <a:ext cx="38375" cy="19225"/>
            </a:xfrm>
            <a:custGeom>
              <a:rect b="b" l="l" r="r" t="t"/>
              <a:pathLst>
                <a:path extrusionOk="0" h="769" w="1535">
                  <a:moveTo>
                    <a:pt x="0" y="1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2227125" y="3991150"/>
              <a:ext cx="38375" cy="19225"/>
            </a:xfrm>
            <a:custGeom>
              <a:rect b="b" l="l" r="r" t="t"/>
              <a:pathLst>
                <a:path extrusionOk="0" h="769" w="1535">
                  <a:moveTo>
                    <a:pt x="0" y="1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2227125" y="4029875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2169225" y="3914050"/>
              <a:ext cx="38400" cy="19575"/>
            </a:xfrm>
            <a:custGeom>
              <a:rect b="b" l="l" r="r" t="t"/>
              <a:pathLst>
                <a:path extrusionOk="0" h="783" w="1536">
                  <a:moveTo>
                    <a:pt x="1" y="1"/>
                  </a:moveTo>
                  <a:lnTo>
                    <a:pt x="1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169225" y="3952800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2169225" y="3991150"/>
              <a:ext cx="38400" cy="19225"/>
            </a:xfrm>
            <a:custGeom>
              <a:rect b="b" l="l" r="r" t="t"/>
              <a:pathLst>
                <a:path extrusionOk="0" h="769" w="1536">
                  <a:moveTo>
                    <a:pt x="1" y="1"/>
                  </a:moveTo>
                  <a:lnTo>
                    <a:pt x="1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169225" y="4029875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2111675" y="3914050"/>
              <a:ext cx="38400" cy="19575"/>
            </a:xfrm>
            <a:custGeom>
              <a:rect b="b" l="l" r="r" t="t"/>
              <a:pathLst>
                <a:path extrusionOk="0" h="783" w="1536">
                  <a:moveTo>
                    <a:pt x="1" y="1"/>
                  </a:moveTo>
                  <a:lnTo>
                    <a:pt x="1" y="783"/>
                  </a:lnTo>
                  <a:lnTo>
                    <a:pt x="1536" y="78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2111675" y="3952800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8"/>
                  </a:lnTo>
                  <a:lnTo>
                    <a:pt x="1536" y="768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2111675" y="3991150"/>
              <a:ext cx="38400" cy="19225"/>
            </a:xfrm>
            <a:custGeom>
              <a:rect b="b" l="l" r="r" t="t"/>
              <a:pathLst>
                <a:path extrusionOk="0" h="769" w="1536">
                  <a:moveTo>
                    <a:pt x="1" y="1"/>
                  </a:moveTo>
                  <a:lnTo>
                    <a:pt x="1" y="768"/>
                  </a:lnTo>
                  <a:lnTo>
                    <a:pt x="1536" y="768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2111675" y="4029875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7"/>
                  </a:lnTo>
                  <a:lnTo>
                    <a:pt x="1536" y="76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7"/>
          <p:cNvSpPr txBox="1"/>
          <p:nvPr/>
        </p:nvSpPr>
        <p:spPr>
          <a:xfrm>
            <a:off x="-2131775" y="1983025"/>
            <a:ext cx="13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ota Text"/>
                <a:ea typeface="Bellota Text"/>
                <a:cs typeface="Bellota Text"/>
                <a:sym typeface="Bellota Text"/>
              </a:rPr>
              <a:t>Otimizar processos e adaptar estratégias</a:t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607" name="Google Shape;607;p47"/>
          <p:cNvGrpSpPr/>
          <p:nvPr/>
        </p:nvGrpSpPr>
        <p:grpSpPr>
          <a:xfrm>
            <a:off x="4361541" y="2227946"/>
            <a:ext cx="420936" cy="373191"/>
            <a:chOff x="3067600" y="3778725"/>
            <a:chExt cx="328625" cy="328600"/>
          </a:xfrm>
        </p:grpSpPr>
        <p:sp>
          <p:nvSpPr>
            <p:cNvPr id="608" name="Google Shape;608;p47"/>
            <p:cNvSpPr/>
            <p:nvPr/>
          </p:nvSpPr>
          <p:spPr>
            <a:xfrm>
              <a:off x="3067600" y="3778725"/>
              <a:ext cx="328625" cy="328600"/>
            </a:xfrm>
            <a:custGeom>
              <a:rect b="b" l="l" r="r" t="t"/>
              <a:pathLst>
                <a:path extrusionOk="0" h="13144" w="13145">
                  <a:moveTo>
                    <a:pt x="12362" y="782"/>
                  </a:moveTo>
                  <a:lnTo>
                    <a:pt x="12362" y="1564"/>
                  </a:lnTo>
                  <a:lnTo>
                    <a:pt x="767" y="1564"/>
                  </a:lnTo>
                  <a:lnTo>
                    <a:pt x="767" y="782"/>
                  </a:lnTo>
                  <a:close/>
                  <a:moveTo>
                    <a:pt x="12362" y="2345"/>
                  </a:moveTo>
                  <a:lnTo>
                    <a:pt x="12362" y="12376"/>
                  </a:lnTo>
                  <a:lnTo>
                    <a:pt x="767" y="12376"/>
                  </a:lnTo>
                  <a:lnTo>
                    <a:pt x="767" y="2345"/>
                  </a:lnTo>
                  <a:close/>
                  <a:moveTo>
                    <a:pt x="0" y="1"/>
                  </a:moveTo>
                  <a:lnTo>
                    <a:pt x="0" y="13144"/>
                  </a:lnTo>
                  <a:lnTo>
                    <a:pt x="13144" y="13144"/>
                  </a:lnTo>
                  <a:lnTo>
                    <a:pt x="13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3106675" y="3856500"/>
              <a:ext cx="115475" cy="96325"/>
            </a:xfrm>
            <a:custGeom>
              <a:rect b="b" l="l" r="r" t="t"/>
              <a:pathLst>
                <a:path extrusionOk="0" h="3853" w="4619">
                  <a:moveTo>
                    <a:pt x="3851" y="768"/>
                  </a:moveTo>
                  <a:lnTo>
                    <a:pt x="3851" y="3085"/>
                  </a:lnTo>
                  <a:lnTo>
                    <a:pt x="2089" y="3085"/>
                  </a:lnTo>
                  <a:lnTo>
                    <a:pt x="3738" y="1422"/>
                  </a:lnTo>
                  <a:lnTo>
                    <a:pt x="3198" y="882"/>
                  </a:lnTo>
                  <a:lnTo>
                    <a:pt x="1933" y="2147"/>
                  </a:lnTo>
                  <a:lnTo>
                    <a:pt x="1421" y="1649"/>
                  </a:lnTo>
                  <a:lnTo>
                    <a:pt x="881" y="2189"/>
                  </a:lnTo>
                  <a:lnTo>
                    <a:pt x="1762" y="3085"/>
                  </a:lnTo>
                  <a:lnTo>
                    <a:pt x="767" y="3085"/>
                  </a:lnTo>
                  <a:lnTo>
                    <a:pt x="767" y="768"/>
                  </a:lnTo>
                  <a:close/>
                  <a:moveTo>
                    <a:pt x="0" y="1"/>
                  </a:moveTo>
                  <a:lnTo>
                    <a:pt x="0" y="3852"/>
                  </a:lnTo>
                  <a:lnTo>
                    <a:pt x="4619" y="3852"/>
                  </a:lnTo>
                  <a:lnTo>
                    <a:pt x="4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3106675" y="3971975"/>
              <a:ext cx="115475" cy="96275"/>
            </a:xfrm>
            <a:custGeom>
              <a:rect b="b" l="l" r="r" t="t"/>
              <a:pathLst>
                <a:path extrusionOk="0" h="3851" w="4619">
                  <a:moveTo>
                    <a:pt x="3851" y="768"/>
                  </a:moveTo>
                  <a:lnTo>
                    <a:pt x="3851" y="3083"/>
                  </a:lnTo>
                  <a:lnTo>
                    <a:pt x="767" y="3083"/>
                  </a:lnTo>
                  <a:lnTo>
                    <a:pt x="767" y="768"/>
                  </a:lnTo>
                  <a:close/>
                  <a:moveTo>
                    <a:pt x="0" y="1"/>
                  </a:moveTo>
                  <a:lnTo>
                    <a:pt x="0" y="3851"/>
                  </a:lnTo>
                  <a:lnTo>
                    <a:pt x="4619" y="3851"/>
                  </a:lnTo>
                  <a:lnTo>
                    <a:pt x="4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3241300" y="3856500"/>
              <a:ext cx="115475" cy="19225"/>
            </a:xfrm>
            <a:custGeom>
              <a:rect b="b" l="l" r="r" t="t"/>
              <a:pathLst>
                <a:path extrusionOk="0" h="769" w="4619">
                  <a:moveTo>
                    <a:pt x="1" y="1"/>
                  </a:moveTo>
                  <a:lnTo>
                    <a:pt x="1" y="768"/>
                  </a:lnTo>
                  <a:lnTo>
                    <a:pt x="4618" y="768"/>
                  </a:lnTo>
                  <a:lnTo>
                    <a:pt x="4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3241300" y="3894875"/>
              <a:ext cx="115475" cy="19200"/>
            </a:xfrm>
            <a:custGeom>
              <a:rect b="b" l="l" r="r" t="t"/>
              <a:pathLst>
                <a:path extrusionOk="0" h="768" w="4619">
                  <a:moveTo>
                    <a:pt x="1" y="1"/>
                  </a:moveTo>
                  <a:lnTo>
                    <a:pt x="1" y="768"/>
                  </a:lnTo>
                  <a:lnTo>
                    <a:pt x="4618" y="768"/>
                  </a:lnTo>
                  <a:lnTo>
                    <a:pt x="4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3241300" y="3933600"/>
              <a:ext cx="77100" cy="19225"/>
            </a:xfrm>
            <a:custGeom>
              <a:rect b="b" l="l" r="r" t="t"/>
              <a:pathLst>
                <a:path extrusionOk="0" h="769" w="3084">
                  <a:moveTo>
                    <a:pt x="1" y="1"/>
                  </a:moveTo>
                  <a:lnTo>
                    <a:pt x="1" y="768"/>
                  </a:lnTo>
                  <a:lnTo>
                    <a:pt x="3084" y="768"/>
                  </a:lnTo>
                  <a:lnTo>
                    <a:pt x="3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3241300" y="3971975"/>
              <a:ext cx="115475" cy="19200"/>
            </a:xfrm>
            <a:custGeom>
              <a:rect b="b" l="l" r="r" t="t"/>
              <a:pathLst>
                <a:path extrusionOk="0" h="768" w="4619">
                  <a:moveTo>
                    <a:pt x="1" y="1"/>
                  </a:moveTo>
                  <a:lnTo>
                    <a:pt x="1" y="768"/>
                  </a:lnTo>
                  <a:lnTo>
                    <a:pt x="4618" y="768"/>
                  </a:lnTo>
                  <a:lnTo>
                    <a:pt x="4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3241300" y="4010350"/>
              <a:ext cx="115475" cy="19550"/>
            </a:xfrm>
            <a:custGeom>
              <a:rect b="b" l="l" r="r" t="t"/>
              <a:pathLst>
                <a:path extrusionOk="0" h="782" w="4619">
                  <a:moveTo>
                    <a:pt x="1" y="0"/>
                  </a:moveTo>
                  <a:lnTo>
                    <a:pt x="1" y="781"/>
                  </a:lnTo>
                  <a:lnTo>
                    <a:pt x="4618" y="781"/>
                  </a:lnTo>
                  <a:lnTo>
                    <a:pt x="46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3241300" y="4049050"/>
              <a:ext cx="77100" cy="19200"/>
            </a:xfrm>
            <a:custGeom>
              <a:rect b="b" l="l" r="r" t="t"/>
              <a:pathLst>
                <a:path extrusionOk="0" h="768" w="3084">
                  <a:moveTo>
                    <a:pt x="1" y="0"/>
                  </a:moveTo>
                  <a:lnTo>
                    <a:pt x="1" y="768"/>
                  </a:lnTo>
                  <a:lnTo>
                    <a:pt x="3084" y="76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7"/>
          <p:cNvGrpSpPr/>
          <p:nvPr/>
        </p:nvGrpSpPr>
        <p:grpSpPr>
          <a:xfrm>
            <a:off x="7013608" y="2197447"/>
            <a:ext cx="434212" cy="434179"/>
            <a:chOff x="5211750" y="2006850"/>
            <a:chExt cx="328625" cy="328600"/>
          </a:xfrm>
        </p:grpSpPr>
        <p:sp>
          <p:nvSpPr>
            <p:cNvPr id="618" name="Google Shape;618;p47"/>
            <p:cNvSpPr/>
            <p:nvPr/>
          </p:nvSpPr>
          <p:spPr>
            <a:xfrm>
              <a:off x="5327925" y="2084625"/>
              <a:ext cx="96275" cy="76750"/>
            </a:xfrm>
            <a:custGeom>
              <a:rect b="b" l="l" r="r" t="t"/>
              <a:pathLst>
                <a:path extrusionOk="0" h="3070" w="3851">
                  <a:moveTo>
                    <a:pt x="1933" y="768"/>
                  </a:moveTo>
                  <a:cubicBezTo>
                    <a:pt x="2558" y="768"/>
                    <a:pt x="3083" y="1279"/>
                    <a:pt x="3083" y="1919"/>
                  </a:cubicBezTo>
                  <a:lnTo>
                    <a:pt x="3083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79"/>
                    <a:pt x="1293" y="768"/>
                    <a:pt x="1933" y="768"/>
                  </a:cubicBezTo>
                  <a:close/>
                  <a:moveTo>
                    <a:pt x="1933" y="1"/>
                  </a:moveTo>
                  <a:cubicBezTo>
                    <a:pt x="867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3851" y="3070"/>
                  </a:lnTo>
                  <a:lnTo>
                    <a:pt x="3851" y="1919"/>
                  </a:lnTo>
                  <a:cubicBezTo>
                    <a:pt x="3851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5337500" y="2180900"/>
              <a:ext cx="77125" cy="76775"/>
            </a:xfrm>
            <a:custGeom>
              <a:rect b="b" l="l" r="r" t="t"/>
              <a:pathLst>
                <a:path extrusionOk="0" h="3071" w="3085">
                  <a:moveTo>
                    <a:pt x="1550" y="768"/>
                  </a:moveTo>
                  <a:cubicBezTo>
                    <a:pt x="1976" y="768"/>
                    <a:pt x="2317" y="1109"/>
                    <a:pt x="2317" y="1536"/>
                  </a:cubicBezTo>
                  <a:cubicBezTo>
                    <a:pt x="2317" y="1962"/>
                    <a:pt x="1976" y="2303"/>
                    <a:pt x="1550" y="2303"/>
                  </a:cubicBezTo>
                  <a:cubicBezTo>
                    <a:pt x="1124" y="2303"/>
                    <a:pt x="768" y="1962"/>
                    <a:pt x="768" y="1536"/>
                  </a:cubicBezTo>
                  <a:cubicBezTo>
                    <a:pt x="768" y="1109"/>
                    <a:pt x="1124" y="768"/>
                    <a:pt x="1550" y="768"/>
                  </a:cubicBezTo>
                  <a:close/>
                  <a:moveTo>
                    <a:pt x="1550" y="1"/>
                  </a:moveTo>
                  <a:cubicBezTo>
                    <a:pt x="697" y="1"/>
                    <a:pt x="0" y="683"/>
                    <a:pt x="0" y="1536"/>
                  </a:cubicBezTo>
                  <a:cubicBezTo>
                    <a:pt x="0" y="2388"/>
                    <a:pt x="697" y="3070"/>
                    <a:pt x="1550" y="3070"/>
                  </a:cubicBezTo>
                  <a:cubicBezTo>
                    <a:pt x="2388" y="3070"/>
                    <a:pt x="3084" y="2388"/>
                    <a:pt x="3084" y="1536"/>
                  </a:cubicBezTo>
                  <a:cubicBezTo>
                    <a:pt x="3084" y="683"/>
                    <a:pt x="2388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5221350" y="2006850"/>
              <a:ext cx="309425" cy="174075"/>
            </a:xfrm>
            <a:custGeom>
              <a:rect b="b" l="l" r="r" t="t"/>
              <a:pathLst>
                <a:path extrusionOk="0" h="6963" w="12377">
                  <a:moveTo>
                    <a:pt x="6196" y="768"/>
                  </a:moveTo>
                  <a:cubicBezTo>
                    <a:pt x="6622" y="768"/>
                    <a:pt x="6963" y="1122"/>
                    <a:pt x="6963" y="1535"/>
                  </a:cubicBezTo>
                  <a:cubicBezTo>
                    <a:pt x="6963" y="1975"/>
                    <a:pt x="6607" y="2331"/>
                    <a:pt x="6196" y="2331"/>
                  </a:cubicBezTo>
                  <a:cubicBezTo>
                    <a:pt x="5770" y="2331"/>
                    <a:pt x="5414" y="1975"/>
                    <a:pt x="5414" y="1535"/>
                  </a:cubicBezTo>
                  <a:cubicBezTo>
                    <a:pt x="5414" y="1122"/>
                    <a:pt x="5770" y="768"/>
                    <a:pt x="6196" y="768"/>
                  </a:cubicBezTo>
                  <a:close/>
                  <a:moveTo>
                    <a:pt x="1549" y="4646"/>
                  </a:moveTo>
                  <a:cubicBezTo>
                    <a:pt x="1975" y="4646"/>
                    <a:pt x="2316" y="4987"/>
                    <a:pt x="2316" y="5414"/>
                  </a:cubicBezTo>
                  <a:cubicBezTo>
                    <a:pt x="2316" y="5840"/>
                    <a:pt x="1975" y="6181"/>
                    <a:pt x="1549" y="6181"/>
                  </a:cubicBezTo>
                  <a:cubicBezTo>
                    <a:pt x="1123" y="6181"/>
                    <a:pt x="782" y="5840"/>
                    <a:pt x="782" y="5414"/>
                  </a:cubicBezTo>
                  <a:cubicBezTo>
                    <a:pt x="782" y="4987"/>
                    <a:pt x="1123" y="4646"/>
                    <a:pt x="1549" y="4646"/>
                  </a:cubicBezTo>
                  <a:close/>
                  <a:moveTo>
                    <a:pt x="10842" y="4646"/>
                  </a:moveTo>
                  <a:cubicBezTo>
                    <a:pt x="11254" y="4646"/>
                    <a:pt x="11609" y="4987"/>
                    <a:pt x="11609" y="5414"/>
                  </a:cubicBezTo>
                  <a:cubicBezTo>
                    <a:pt x="11609" y="5840"/>
                    <a:pt x="11254" y="6181"/>
                    <a:pt x="10842" y="6181"/>
                  </a:cubicBezTo>
                  <a:cubicBezTo>
                    <a:pt x="10415" y="6181"/>
                    <a:pt x="10061" y="5840"/>
                    <a:pt x="10061" y="5414"/>
                  </a:cubicBezTo>
                  <a:cubicBezTo>
                    <a:pt x="10061" y="4987"/>
                    <a:pt x="10415" y="4646"/>
                    <a:pt x="10842" y="4646"/>
                  </a:cubicBezTo>
                  <a:close/>
                  <a:moveTo>
                    <a:pt x="6196" y="0"/>
                  </a:moveTo>
                  <a:cubicBezTo>
                    <a:pt x="5627" y="0"/>
                    <a:pt x="5130" y="313"/>
                    <a:pt x="4860" y="768"/>
                  </a:cubicBezTo>
                  <a:lnTo>
                    <a:pt x="1166" y="768"/>
                  </a:lnTo>
                  <a:lnTo>
                    <a:pt x="1166" y="3922"/>
                  </a:lnTo>
                  <a:cubicBezTo>
                    <a:pt x="497" y="4093"/>
                    <a:pt x="1" y="4703"/>
                    <a:pt x="1" y="5414"/>
                  </a:cubicBezTo>
                  <a:cubicBezTo>
                    <a:pt x="1" y="6266"/>
                    <a:pt x="696" y="6963"/>
                    <a:pt x="1549" y="6963"/>
                  </a:cubicBezTo>
                  <a:cubicBezTo>
                    <a:pt x="2401" y="6963"/>
                    <a:pt x="3083" y="6266"/>
                    <a:pt x="3083" y="5414"/>
                  </a:cubicBezTo>
                  <a:cubicBezTo>
                    <a:pt x="3083" y="4703"/>
                    <a:pt x="2600" y="4093"/>
                    <a:pt x="1933" y="3922"/>
                  </a:cubicBezTo>
                  <a:lnTo>
                    <a:pt x="1933" y="1535"/>
                  </a:lnTo>
                  <a:lnTo>
                    <a:pt x="4646" y="1535"/>
                  </a:lnTo>
                  <a:cubicBezTo>
                    <a:pt x="4646" y="1947"/>
                    <a:pt x="4803" y="2344"/>
                    <a:pt x="5101" y="2643"/>
                  </a:cubicBezTo>
                  <a:cubicBezTo>
                    <a:pt x="5385" y="2941"/>
                    <a:pt x="5783" y="3112"/>
                    <a:pt x="6196" y="3112"/>
                  </a:cubicBezTo>
                  <a:cubicBezTo>
                    <a:pt x="6607" y="3112"/>
                    <a:pt x="6992" y="2941"/>
                    <a:pt x="7289" y="2643"/>
                  </a:cubicBezTo>
                  <a:cubicBezTo>
                    <a:pt x="7574" y="2344"/>
                    <a:pt x="7730" y="1947"/>
                    <a:pt x="7730" y="1535"/>
                  </a:cubicBezTo>
                  <a:lnTo>
                    <a:pt x="10444" y="1535"/>
                  </a:lnTo>
                  <a:lnTo>
                    <a:pt x="10444" y="3922"/>
                  </a:lnTo>
                  <a:cubicBezTo>
                    <a:pt x="9790" y="4093"/>
                    <a:pt x="9293" y="4703"/>
                    <a:pt x="9293" y="5414"/>
                  </a:cubicBezTo>
                  <a:cubicBezTo>
                    <a:pt x="9293" y="6266"/>
                    <a:pt x="9989" y="6963"/>
                    <a:pt x="10842" y="6963"/>
                  </a:cubicBezTo>
                  <a:cubicBezTo>
                    <a:pt x="11681" y="6963"/>
                    <a:pt x="12376" y="6266"/>
                    <a:pt x="12376" y="5414"/>
                  </a:cubicBezTo>
                  <a:cubicBezTo>
                    <a:pt x="12376" y="4703"/>
                    <a:pt x="11879" y="4093"/>
                    <a:pt x="11226" y="3922"/>
                  </a:cubicBezTo>
                  <a:lnTo>
                    <a:pt x="11226" y="768"/>
                  </a:lnTo>
                  <a:lnTo>
                    <a:pt x="7517" y="768"/>
                  </a:lnTo>
                  <a:cubicBezTo>
                    <a:pt x="7261" y="313"/>
                    <a:pt x="6764" y="0"/>
                    <a:pt x="6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5211750" y="2180900"/>
              <a:ext cx="328625" cy="154550"/>
            </a:xfrm>
            <a:custGeom>
              <a:rect b="b" l="l" r="r" t="t"/>
              <a:pathLst>
                <a:path extrusionOk="0" h="6182" w="13145">
                  <a:moveTo>
                    <a:pt x="1933" y="768"/>
                  </a:moveTo>
                  <a:cubicBezTo>
                    <a:pt x="2573" y="768"/>
                    <a:pt x="3084" y="1280"/>
                    <a:pt x="3084" y="1919"/>
                  </a:cubicBezTo>
                  <a:lnTo>
                    <a:pt x="3084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80"/>
                    <a:pt x="1294" y="768"/>
                    <a:pt x="1933" y="768"/>
                  </a:cubicBezTo>
                  <a:close/>
                  <a:moveTo>
                    <a:pt x="11226" y="768"/>
                  </a:moveTo>
                  <a:cubicBezTo>
                    <a:pt x="11851" y="768"/>
                    <a:pt x="12377" y="1280"/>
                    <a:pt x="12377" y="1919"/>
                  </a:cubicBezTo>
                  <a:lnTo>
                    <a:pt x="12377" y="2303"/>
                  </a:lnTo>
                  <a:lnTo>
                    <a:pt x="10061" y="2303"/>
                  </a:lnTo>
                  <a:lnTo>
                    <a:pt x="10061" y="1919"/>
                  </a:lnTo>
                  <a:cubicBezTo>
                    <a:pt x="10061" y="1280"/>
                    <a:pt x="10587" y="768"/>
                    <a:pt x="11226" y="768"/>
                  </a:cubicBezTo>
                  <a:close/>
                  <a:moveTo>
                    <a:pt x="6580" y="3837"/>
                  </a:moveTo>
                  <a:cubicBezTo>
                    <a:pt x="7205" y="3837"/>
                    <a:pt x="7730" y="4391"/>
                    <a:pt x="7730" y="5031"/>
                  </a:cubicBezTo>
                  <a:lnTo>
                    <a:pt x="7730" y="5414"/>
                  </a:lnTo>
                  <a:lnTo>
                    <a:pt x="5415" y="5414"/>
                  </a:lnTo>
                  <a:lnTo>
                    <a:pt x="5415" y="5031"/>
                  </a:lnTo>
                  <a:cubicBezTo>
                    <a:pt x="5415" y="4391"/>
                    <a:pt x="5955" y="3837"/>
                    <a:pt x="6580" y="3837"/>
                  </a:cubicBezTo>
                  <a:close/>
                  <a:moveTo>
                    <a:pt x="1933" y="1"/>
                  </a:moveTo>
                  <a:cubicBezTo>
                    <a:pt x="868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1550" y="3070"/>
                  </a:lnTo>
                  <a:lnTo>
                    <a:pt x="1550" y="6181"/>
                  </a:lnTo>
                  <a:lnTo>
                    <a:pt x="11610" y="6181"/>
                  </a:lnTo>
                  <a:lnTo>
                    <a:pt x="11610" y="3070"/>
                  </a:lnTo>
                  <a:lnTo>
                    <a:pt x="13144" y="3070"/>
                  </a:lnTo>
                  <a:lnTo>
                    <a:pt x="13144" y="1919"/>
                  </a:lnTo>
                  <a:cubicBezTo>
                    <a:pt x="13144" y="853"/>
                    <a:pt x="12277" y="1"/>
                    <a:pt x="11226" y="1"/>
                  </a:cubicBezTo>
                  <a:cubicBezTo>
                    <a:pt x="10161" y="1"/>
                    <a:pt x="9293" y="853"/>
                    <a:pt x="9293" y="1919"/>
                  </a:cubicBezTo>
                  <a:lnTo>
                    <a:pt x="9293" y="3070"/>
                  </a:lnTo>
                  <a:lnTo>
                    <a:pt x="10828" y="3070"/>
                  </a:lnTo>
                  <a:lnTo>
                    <a:pt x="10828" y="5414"/>
                  </a:lnTo>
                  <a:lnTo>
                    <a:pt x="8498" y="5414"/>
                  </a:lnTo>
                  <a:lnTo>
                    <a:pt x="8498" y="5031"/>
                  </a:lnTo>
                  <a:cubicBezTo>
                    <a:pt x="8498" y="4505"/>
                    <a:pt x="8299" y="4022"/>
                    <a:pt x="7944" y="3652"/>
                  </a:cubicBezTo>
                  <a:cubicBezTo>
                    <a:pt x="7574" y="3283"/>
                    <a:pt x="7091" y="3070"/>
                    <a:pt x="6580" y="3070"/>
                  </a:cubicBezTo>
                  <a:cubicBezTo>
                    <a:pt x="6054" y="3070"/>
                    <a:pt x="5570" y="3283"/>
                    <a:pt x="5216" y="3652"/>
                  </a:cubicBezTo>
                  <a:cubicBezTo>
                    <a:pt x="4846" y="4022"/>
                    <a:pt x="4647" y="4505"/>
                    <a:pt x="4647" y="5031"/>
                  </a:cubicBezTo>
                  <a:lnTo>
                    <a:pt x="4647" y="5414"/>
                  </a:lnTo>
                  <a:lnTo>
                    <a:pt x="2317" y="5414"/>
                  </a:lnTo>
                  <a:lnTo>
                    <a:pt x="2317" y="3070"/>
                  </a:lnTo>
                  <a:lnTo>
                    <a:pt x="3852" y="3070"/>
                  </a:lnTo>
                  <a:lnTo>
                    <a:pt x="3852" y="1919"/>
                  </a:lnTo>
                  <a:cubicBezTo>
                    <a:pt x="3852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Matriz SIPOC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00" y="1435150"/>
            <a:ext cx="6376200" cy="35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Diagrama de Escopo do Processo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75" y="1017725"/>
            <a:ext cx="7162399" cy="40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Ferramentas de suporte</a:t>
            </a:r>
            <a:endParaRPr/>
          </a:p>
        </p:txBody>
      </p:sp>
      <p:sp>
        <p:nvSpPr>
          <p:cNvPr id="639" name="Google Shape;639;p50"/>
          <p:cNvSpPr txBox="1"/>
          <p:nvPr>
            <p:ph idx="1" type="subTitle"/>
          </p:nvPr>
        </p:nvSpPr>
        <p:spPr>
          <a:xfrm>
            <a:off x="2145100" y="32983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640" name="Google Shape;640;p50"/>
          <p:cNvSpPr txBox="1"/>
          <p:nvPr>
            <p:ph idx="2" type="subTitle"/>
          </p:nvPr>
        </p:nvSpPr>
        <p:spPr>
          <a:xfrm>
            <a:off x="2145100" y="38461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 e acompanhamento das atividades</a:t>
            </a:r>
            <a:endParaRPr/>
          </a:p>
        </p:txBody>
      </p:sp>
      <p:sp>
        <p:nvSpPr>
          <p:cNvPr id="641" name="Google Shape;641;p50"/>
          <p:cNvSpPr txBox="1"/>
          <p:nvPr>
            <p:ph idx="3" type="subTitle"/>
          </p:nvPr>
        </p:nvSpPr>
        <p:spPr>
          <a:xfrm>
            <a:off x="4803800" y="32983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642" name="Google Shape;642;p50"/>
          <p:cNvSpPr txBox="1"/>
          <p:nvPr>
            <p:ph idx="4" type="subTitle"/>
          </p:nvPr>
        </p:nvSpPr>
        <p:spPr>
          <a:xfrm>
            <a:off x="4803800" y="38957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Acompanhamento e checklist dos artefatos produzidos do projeto</a:t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2657913" y="1802700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>
            <a:off x="5316613" y="1802700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638" y="2157150"/>
            <a:ext cx="490025" cy="4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350" y="2139766"/>
            <a:ext cx="490026" cy="52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913575" y="205605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75" name="Google Shape;275;p33"/>
          <p:cNvSpPr txBox="1"/>
          <p:nvPr>
            <p:ph idx="2" type="title"/>
          </p:nvPr>
        </p:nvSpPr>
        <p:spPr>
          <a:xfrm>
            <a:off x="1750975" y="139785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3"/>
          <p:cNvSpPr txBox="1"/>
          <p:nvPr>
            <p:ph idx="3" type="subTitle"/>
          </p:nvPr>
        </p:nvSpPr>
        <p:spPr>
          <a:xfrm>
            <a:off x="1537525" y="242925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sobre os casos e impactos da COVID-19, Estrutura do IFPE</a:t>
            </a:r>
            <a:endParaRPr/>
          </a:p>
        </p:txBody>
      </p:sp>
      <p:sp>
        <p:nvSpPr>
          <p:cNvPr id="277" name="Google Shape;277;p33"/>
          <p:cNvSpPr txBox="1"/>
          <p:nvPr>
            <p:ph idx="4" type="title"/>
          </p:nvPr>
        </p:nvSpPr>
        <p:spPr>
          <a:xfrm>
            <a:off x="5506025" y="139785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" name="Google Shape;278;p33"/>
          <p:cNvSpPr txBox="1"/>
          <p:nvPr>
            <p:ph idx="5" type="subTitle"/>
          </p:nvPr>
        </p:nvSpPr>
        <p:spPr>
          <a:xfrm>
            <a:off x="4668525" y="205605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79" name="Google Shape;279;p33"/>
          <p:cNvSpPr txBox="1"/>
          <p:nvPr>
            <p:ph idx="6" type="subTitle"/>
          </p:nvPr>
        </p:nvSpPr>
        <p:spPr>
          <a:xfrm>
            <a:off x="5292575" y="242925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Imersão nas dores do cliente</a:t>
            </a:r>
            <a:r>
              <a:rPr lang="en"/>
              <a:t>: como se aplica ao IFPE?</a:t>
            </a:r>
            <a:endParaRPr/>
          </a:p>
        </p:txBody>
      </p:sp>
      <p:sp>
        <p:nvSpPr>
          <p:cNvPr id="280" name="Google Shape;280;p33"/>
          <p:cNvSpPr txBox="1"/>
          <p:nvPr>
            <p:ph idx="7" type="title"/>
          </p:nvPr>
        </p:nvSpPr>
        <p:spPr>
          <a:xfrm>
            <a:off x="1750975" y="312270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1" name="Google Shape;281;p33"/>
          <p:cNvSpPr txBox="1"/>
          <p:nvPr>
            <p:ph idx="8" type="subTitle"/>
          </p:nvPr>
        </p:nvSpPr>
        <p:spPr>
          <a:xfrm>
            <a:off x="913575" y="378090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282" name="Google Shape;282;p33"/>
          <p:cNvSpPr txBox="1"/>
          <p:nvPr>
            <p:ph idx="9" type="subTitle"/>
          </p:nvPr>
        </p:nvSpPr>
        <p:spPr>
          <a:xfrm>
            <a:off x="1537525" y="415410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Apresentação das técnicas usadas para compreender projeto</a:t>
            </a:r>
            <a:endParaRPr/>
          </a:p>
        </p:txBody>
      </p:sp>
      <p:sp>
        <p:nvSpPr>
          <p:cNvPr id="283" name="Google Shape;283;p33"/>
          <p:cNvSpPr txBox="1"/>
          <p:nvPr>
            <p:ph idx="13" type="title"/>
          </p:nvPr>
        </p:nvSpPr>
        <p:spPr>
          <a:xfrm>
            <a:off x="5506025" y="3122700"/>
            <a:ext cx="1887000" cy="72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4" name="Google Shape;284;p33"/>
          <p:cNvSpPr txBox="1"/>
          <p:nvPr>
            <p:ph idx="14" type="subTitle"/>
          </p:nvPr>
        </p:nvSpPr>
        <p:spPr>
          <a:xfrm>
            <a:off x="4668525" y="3780900"/>
            <a:ext cx="35619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285" name="Google Shape;285;p33"/>
          <p:cNvSpPr txBox="1"/>
          <p:nvPr>
            <p:ph idx="15" type="subTitle"/>
          </p:nvPr>
        </p:nvSpPr>
        <p:spPr>
          <a:xfrm>
            <a:off x="5292575" y="4154100"/>
            <a:ext cx="23139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Proposta de um sistema de gestão de afastamentos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type="title"/>
          </p:nvPr>
        </p:nvSpPr>
        <p:spPr>
          <a:xfrm flipH="1">
            <a:off x="1390275" y="2325450"/>
            <a:ext cx="3450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652" name="Google Shape;652;p51"/>
          <p:cNvSpPr txBox="1"/>
          <p:nvPr>
            <p:ph idx="2" type="title"/>
          </p:nvPr>
        </p:nvSpPr>
        <p:spPr>
          <a:xfrm flipH="1">
            <a:off x="5126175" y="1084475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52"/>
          <p:cNvSpPr txBox="1"/>
          <p:nvPr>
            <p:ph idx="1" type="body"/>
          </p:nvPr>
        </p:nvSpPr>
        <p:spPr>
          <a:xfrm>
            <a:off x="720000" y="1958825"/>
            <a:ext cx="4711500" cy="23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Vale ressaltar: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Solução atual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Problemas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Causas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 instituto conta com 16 campi espalhados do litoral ao sertão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9" name="Google Shape;659;p52"/>
          <p:cNvGrpSpPr/>
          <p:nvPr/>
        </p:nvGrpSpPr>
        <p:grpSpPr>
          <a:xfrm>
            <a:off x="5669175" y="1413873"/>
            <a:ext cx="2677500" cy="3405002"/>
            <a:chOff x="5669175" y="1413873"/>
            <a:chExt cx="2677500" cy="3405002"/>
          </a:xfrm>
        </p:grpSpPr>
        <p:sp>
          <p:nvSpPr>
            <p:cNvPr id="660" name="Google Shape;660;p52"/>
            <p:cNvSpPr/>
            <p:nvPr/>
          </p:nvSpPr>
          <p:spPr>
            <a:xfrm>
              <a:off x="5669175" y="4541675"/>
              <a:ext cx="2677500" cy="2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52"/>
            <p:cNvGrpSpPr/>
            <p:nvPr/>
          </p:nvGrpSpPr>
          <p:grpSpPr>
            <a:xfrm flipH="1">
              <a:off x="5824751" y="1413873"/>
              <a:ext cx="2389997" cy="3335767"/>
              <a:chOff x="3153900" y="3991550"/>
              <a:chExt cx="938100" cy="1309325"/>
            </a:xfrm>
          </p:grpSpPr>
          <p:sp>
            <p:nvSpPr>
              <p:cNvPr id="662" name="Google Shape;662;p52"/>
              <p:cNvSpPr/>
              <p:nvPr/>
            </p:nvSpPr>
            <p:spPr>
              <a:xfrm>
                <a:off x="3283900" y="5178650"/>
                <a:ext cx="589000" cy="88825"/>
              </a:xfrm>
              <a:custGeom>
                <a:rect b="b" l="l" r="r" t="t"/>
                <a:pathLst>
                  <a:path extrusionOk="0" h="3553" w="23560">
                    <a:moveTo>
                      <a:pt x="1" y="0"/>
                    </a:moveTo>
                    <a:lnTo>
                      <a:pt x="1" y="2573"/>
                    </a:lnTo>
                    <a:cubicBezTo>
                      <a:pt x="1" y="3113"/>
                      <a:pt x="5273" y="3552"/>
                      <a:pt x="11781" y="3552"/>
                    </a:cubicBezTo>
                    <a:cubicBezTo>
                      <a:pt x="18289" y="3552"/>
                      <a:pt x="23560" y="3113"/>
                      <a:pt x="23560" y="2573"/>
                    </a:cubicBezTo>
                    <a:lnTo>
                      <a:pt x="23560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2"/>
              <p:cNvSpPr/>
              <p:nvPr/>
            </p:nvSpPr>
            <p:spPr>
              <a:xfrm>
                <a:off x="3473250" y="5178650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1" y="0"/>
                    </a:moveTo>
                    <a:lnTo>
                      <a:pt x="1" y="3496"/>
                    </a:lnTo>
                    <a:lnTo>
                      <a:pt x="143" y="349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2"/>
              <p:cNvSpPr/>
              <p:nvPr/>
            </p:nvSpPr>
            <p:spPr>
              <a:xfrm>
                <a:off x="3438800" y="5178650"/>
                <a:ext cx="3575" cy="86350"/>
              </a:xfrm>
              <a:custGeom>
                <a:rect b="b" l="l" r="r" t="t"/>
                <a:pathLst>
                  <a:path extrusionOk="0" h="3454" w="143">
                    <a:moveTo>
                      <a:pt x="0" y="0"/>
                    </a:moveTo>
                    <a:lnTo>
                      <a:pt x="0" y="3439"/>
                    </a:lnTo>
                    <a:cubicBezTo>
                      <a:pt x="57" y="3439"/>
                      <a:pt x="100" y="3439"/>
                      <a:pt x="142" y="3454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2"/>
              <p:cNvSpPr/>
              <p:nvPr/>
            </p:nvSpPr>
            <p:spPr>
              <a:xfrm>
                <a:off x="3507700" y="5178650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1" y="0"/>
                    </a:moveTo>
                    <a:lnTo>
                      <a:pt x="1" y="3524"/>
                    </a:lnTo>
                    <a:cubicBezTo>
                      <a:pt x="44" y="3524"/>
                      <a:pt x="101" y="3524"/>
                      <a:pt x="143" y="353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2"/>
              <p:cNvSpPr/>
              <p:nvPr/>
            </p:nvSpPr>
            <p:spPr>
              <a:xfrm>
                <a:off x="3542175" y="51786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3" y="355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2"/>
              <p:cNvSpPr/>
              <p:nvPr/>
            </p:nvSpPr>
            <p:spPr>
              <a:xfrm>
                <a:off x="3404350" y="5178650"/>
                <a:ext cx="3575" cy="84550"/>
              </a:xfrm>
              <a:custGeom>
                <a:rect b="b" l="l" r="r" t="t"/>
                <a:pathLst>
                  <a:path extrusionOk="0" h="3382" w="143">
                    <a:moveTo>
                      <a:pt x="0" y="0"/>
                    </a:moveTo>
                    <a:lnTo>
                      <a:pt x="0" y="3368"/>
                    </a:lnTo>
                    <a:cubicBezTo>
                      <a:pt x="57" y="3368"/>
                      <a:pt x="99" y="3368"/>
                      <a:pt x="142" y="3382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2"/>
              <p:cNvSpPr/>
              <p:nvPr/>
            </p:nvSpPr>
            <p:spPr>
              <a:xfrm>
                <a:off x="3374850" y="5178650"/>
                <a:ext cx="3575" cy="82425"/>
              </a:xfrm>
              <a:custGeom>
                <a:rect b="b" l="l" r="r" t="t"/>
                <a:pathLst>
                  <a:path extrusionOk="0" h="3297" w="143">
                    <a:moveTo>
                      <a:pt x="0" y="0"/>
                    </a:moveTo>
                    <a:lnTo>
                      <a:pt x="0" y="3283"/>
                    </a:lnTo>
                    <a:cubicBezTo>
                      <a:pt x="44" y="3283"/>
                      <a:pt x="100" y="3297"/>
                      <a:pt x="142" y="3297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2"/>
              <p:cNvSpPr/>
              <p:nvPr/>
            </p:nvSpPr>
            <p:spPr>
              <a:xfrm>
                <a:off x="3292800" y="5178650"/>
                <a:ext cx="3575" cy="71425"/>
              </a:xfrm>
              <a:custGeom>
                <a:rect b="b" l="l" r="r" t="t"/>
                <a:pathLst>
                  <a:path extrusionOk="0" h="2857" w="143">
                    <a:moveTo>
                      <a:pt x="1" y="0"/>
                    </a:moveTo>
                    <a:lnTo>
                      <a:pt x="1" y="2814"/>
                    </a:lnTo>
                    <a:cubicBezTo>
                      <a:pt x="43" y="2828"/>
                      <a:pt x="100" y="2842"/>
                      <a:pt x="143" y="2857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2"/>
              <p:cNvSpPr/>
              <p:nvPr/>
            </p:nvSpPr>
            <p:spPr>
              <a:xfrm>
                <a:off x="3307025" y="5178650"/>
                <a:ext cx="3575" cy="74625"/>
              </a:xfrm>
              <a:custGeom>
                <a:rect b="b" l="l" r="r" t="t"/>
                <a:pathLst>
                  <a:path extrusionOk="0" h="2985" w="143">
                    <a:moveTo>
                      <a:pt x="0" y="0"/>
                    </a:moveTo>
                    <a:lnTo>
                      <a:pt x="0" y="2956"/>
                    </a:lnTo>
                    <a:cubicBezTo>
                      <a:pt x="42" y="2970"/>
                      <a:pt x="85" y="2970"/>
                      <a:pt x="142" y="2984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2"/>
              <p:cNvSpPr/>
              <p:nvPr/>
            </p:nvSpPr>
            <p:spPr>
              <a:xfrm>
                <a:off x="3324400" y="5178650"/>
                <a:ext cx="3575" cy="77450"/>
              </a:xfrm>
              <a:custGeom>
                <a:rect b="b" l="l" r="r" t="t"/>
                <a:pathLst>
                  <a:path extrusionOk="0" h="3098" w="143">
                    <a:moveTo>
                      <a:pt x="1" y="0"/>
                    </a:moveTo>
                    <a:lnTo>
                      <a:pt x="1" y="3069"/>
                    </a:lnTo>
                    <a:cubicBezTo>
                      <a:pt x="44" y="3084"/>
                      <a:pt x="86" y="3084"/>
                      <a:pt x="143" y="309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2"/>
              <p:cNvSpPr/>
              <p:nvPr/>
            </p:nvSpPr>
            <p:spPr>
              <a:xfrm>
                <a:off x="3347500" y="5178650"/>
                <a:ext cx="3575" cy="79950"/>
              </a:xfrm>
              <a:custGeom>
                <a:rect b="b" l="l" r="r" t="t"/>
                <a:pathLst>
                  <a:path extrusionOk="0" h="3198" w="143">
                    <a:moveTo>
                      <a:pt x="1" y="0"/>
                    </a:moveTo>
                    <a:lnTo>
                      <a:pt x="1" y="3183"/>
                    </a:lnTo>
                    <a:cubicBezTo>
                      <a:pt x="43" y="3198"/>
                      <a:pt x="100" y="3198"/>
                      <a:pt x="143" y="319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2"/>
              <p:cNvSpPr/>
              <p:nvPr/>
            </p:nvSpPr>
            <p:spPr>
              <a:xfrm>
                <a:off x="3611100" y="51786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2" y="355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2"/>
              <p:cNvSpPr/>
              <p:nvPr/>
            </p:nvSpPr>
            <p:spPr>
              <a:xfrm>
                <a:off x="3576625" y="51786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2" y="355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2"/>
              <p:cNvSpPr/>
              <p:nvPr/>
            </p:nvSpPr>
            <p:spPr>
              <a:xfrm>
                <a:off x="3828825" y="5178650"/>
                <a:ext cx="3575" cy="77450"/>
              </a:xfrm>
              <a:custGeom>
                <a:rect b="b" l="l" r="r" t="t"/>
                <a:pathLst>
                  <a:path extrusionOk="0" h="3098" w="143">
                    <a:moveTo>
                      <a:pt x="1" y="0"/>
                    </a:moveTo>
                    <a:lnTo>
                      <a:pt x="1" y="3098"/>
                    </a:lnTo>
                    <a:cubicBezTo>
                      <a:pt x="57" y="3084"/>
                      <a:pt x="101" y="3084"/>
                      <a:pt x="143" y="306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2"/>
              <p:cNvSpPr/>
              <p:nvPr/>
            </p:nvSpPr>
            <p:spPr>
              <a:xfrm>
                <a:off x="3846250" y="5178650"/>
                <a:ext cx="3575" cy="74625"/>
              </a:xfrm>
              <a:custGeom>
                <a:rect b="b" l="l" r="r" t="t"/>
                <a:pathLst>
                  <a:path extrusionOk="0" h="2985" w="143">
                    <a:moveTo>
                      <a:pt x="0" y="0"/>
                    </a:moveTo>
                    <a:lnTo>
                      <a:pt x="0" y="2984"/>
                    </a:lnTo>
                    <a:cubicBezTo>
                      <a:pt x="57" y="2970"/>
                      <a:pt x="99" y="2970"/>
                      <a:pt x="143" y="29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2"/>
              <p:cNvSpPr/>
              <p:nvPr/>
            </p:nvSpPr>
            <p:spPr>
              <a:xfrm>
                <a:off x="3778375" y="5178650"/>
                <a:ext cx="3600" cy="82425"/>
              </a:xfrm>
              <a:custGeom>
                <a:rect b="b" l="l" r="r" t="t"/>
                <a:pathLst>
                  <a:path extrusionOk="0" h="3297" w="144">
                    <a:moveTo>
                      <a:pt x="1" y="0"/>
                    </a:moveTo>
                    <a:lnTo>
                      <a:pt x="1" y="3297"/>
                    </a:lnTo>
                    <a:cubicBezTo>
                      <a:pt x="44" y="3297"/>
                      <a:pt x="101" y="3283"/>
                      <a:pt x="143" y="32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2"/>
              <p:cNvSpPr/>
              <p:nvPr/>
            </p:nvSpPr>
            <p:spPr>
              <a:xfrm>
                <a:off x="3860100" y="5178650"/>
                <a:ext cx="3925" cy="71425"/>
              </a:xfrm>
              <a:custGeom>
                <a:rect b="b" l="l" r="r" t="t"/>
                <a:pathLst>
                  <a:path extrusionOk="0" h="2857" w="157">
                    <a:moveTo>
                      <a:pt x="0" y="0"/>
                    </a:moveTo>
                    <a:lnTo>
                      <a:pt x="0" y="2857"/>
                    </a:lnTo>
                    <a:cubicBezTo>
                      <a:pt x="57" y="2842"/>
                      <a:pt x="114" y="2828"/>
                      <a:pt x="157" y="2814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52"/>
              <p:cNvSpPr/>
              <p:nvPr/>
            </p:nvSpPr>
            <p:spPr>
              <a:xfrm>
                <a:off x="3805750" y="5178650"/>
                <a:ext cx="3575" cy="79950"/>
              </a:xfrm>
              <a:custGeom>
                <a:rect b="b" l="l" r="r" t="t"/>
                <a:pathLst>
                  <a:path extrusionOk="0" h="3198" w="143">
                    <a:moveTo>
                      <a:pt x="1" y="0"/>
                    </a:moveTo>
                    <a:lnTo>
                      <a:pt x="1" y="3198"/>
                    </a:lnTo>
                    <a:cubicBezTo>
                      <a:pt x="43" y="3198"/>
                      <a:pt x="86" y="3198"/>
                      <a:pt x="143" y="31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2"/>
              <p:cNvSpPr/>
              <p:nvPr/>
            </p:nvSpPr>
            <p:spPr>
              <a:xfrm>
                <a:off x="3680000" y="5178650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1" y="0"/>
                    </a:moveTo>
                    <a:lnTo>
                      <a:pt x="1" y="3496"/>
                    </a:lnTo>
                    <a:lnTo>
                      <a:pt x="143" y="349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2"/>
              <p:cNvSpPr/>
              <p:nvPr/>
            </p:nvSpPr>
            <p:spPr>
              <a:xfrm>
                <a:off x="3645525" y="5178650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1" y="0"/>
                    </a:moveTo>
                    <a:lnTo>
                      <a:pt x="1" y="3539"/>
                    </a:lnTo>
                    <a:cubicBezTo>
                      <a:pt x="44" y="3524"/>
                      <a:pt x="86" y="3524"/>
                      <a:pt x="143" y="352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2"/>
              <p:cNvSpPr/>
              <p:nvPr/>
            </p:nvSpPr>
            <p:spPr>
              <a:xfrm>
                <a:off x="3714450" y="5178650"/>
                <a:ext cx="3575" cy="86350"/>
              </a:xfrm>
              <a:custGeom>
                <a:rect b="b" l="l" r="r" t="t"/>
                <a:pathLst>
                  <a:path extrusionOk="0" h="3454" w="143">
                    <a:moveTo>
                      <a:pt x="0" y="0"/>
                    </a:moveTo>
                    <a:lnTo>
                      <a:pt x="0" y="3454"/>
                    </a:lnTo>
                    <a:cubicBezTo>
                      <a:pt x="44" y="3439"/>
                      <a:pt x="86" y="3439"/>
                      <a:pt x="142" y="3439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52"/>
              <p:cNvSpPr/>
              <p:nvPr/>
            </p:nvSpPr>
            <p:spPr>
              <a:xfrm>
                <a:off x="3748550" y="5178650"/>
                <a:ext cx="3950" cy="84550"/>
              </a:xfrm>
              <a:custGeom>
                <a:rect b="b" l="l" r="r" t="t"/>
                <a:pathLst>
                  <a:path extrusionOk="0" h="3382" w="158">
                    <a:moveTo>
                      <a:pt x="0" y="0"/>
                    </a:moveTo>
                    <a:lnTo>
                      <a:pt x="0" y="3382"/>
                    </a:lnTo>
                    <a:cubicBezTo>
                      <a:pt x="57" y="3368"/>
                      <a:pt x="100" y="3368"/>
                      <a:pt x="157" y="3368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2"/>
              <p:cNvSpPr/>
              <p:nvPr/>
            </p:nvSpPr>
            <p:spPr>
              <a:xfrm>
                <a:off x="3283900" y="5154150"/>
                <a:ext cx="589000" cy="49375"/>
              </a:xfrm>
              <a:custGeom>
                <a:rect b="b" l="l" r="r" t="t"/>
                <a:pathLst>
                  <a:path extrusionOk="0" h="1975" w="23560">
                    <a:moveTo>
                      <a:pt x="11781" y="0"/>
                    </a:moveTo>
                    <a:cubicBezTo>
                      <a:pt x="5273" y="0"/>
                      <a:pt x="1" y="440"/>
                      <a:pt x="1" y="980"/>
                    </a:cubicBezTo>
                    <a:cubicBezTo>
                      <a:pt x="1" y="1535"/>
                      <a:pt x="5273" y="1975"/>
                      <a:pt x="11781" y="1975"/>
                    </a:cubicBezTo>
                    <a:cubicBezTo>
                      <a:pt x="18289" y="1975"/>
                      <a:pt x="23560" y="1535"/>
                      <a:pt x="23560" y="980"/>
                    </a:cubicBezTo>
                    <a:cubicBezTo>
                      <a:pt x="23560" y="440"/>
                      <a:pt x="18289" y="0"/>
                      <a:pt x="11781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2"/>
              <p:cNvSpPr/>
              <p:nvPr/>
            </p:nvSpPr>
            <p:spPr>
              <a:xfrm>
                <a:off x="3292425" y="5104750"/>
                <a:ext cx="589375" cy="88825"/>
              </a:xfrm>
              <a:custGeom>
                <a:rect b="b" l="l" r="r" t="t"/>
                <a:pathLst>
                  <a:path extrusionOk="0" h="3553" w="23575">
                    <a:moveTo>
                      <a:pt x="1" y="1"/>
                    </a:moveTo>
                    <a:lnTo>
                      <a:pt x="1" y="2573"/>
                    </a:lnTo>
                    <a:cubicBezTo>
                      <a:pt x="1" y="3113"/>
                      <a:pt x="5287" y="3553"/>
                      <a:pt x="11794" y="3553"/>
                    </a:cubicBezTo>
                    <a:cubicBezTo>
                      <a:pt x="18302" y="3553"/>
                      <a:pt x="23574" y="3113"/>
                      <a:pt x="23574" y="2573"/>
                    </a:cubicBezTo>
                    <a:lnTo>
                      <a:pt x="2357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2"/>
              <p:cNvSpPr/>
              <p:nvPr/>
            </p:nvSpPr>
            <p:spPr>
              <a:xfrm>
                <a:off x="3482125" y="5104750"/>
                <a:ext cx="3575" cy="87425"/>
              </a:xfrm>
              <a:custGeom>
                <a:rect b="b" l="l" r="r" t="t"/>
                <a:pathLst>
                  <a:path extrusionOk="0" h="3497" w="143">
                    <a:moveTo>
                      <a:pt x="1" y="1"/>
                    </a:moveTo>
                    <a:lnTo>
                      <a:pt x="1" y="3482"/>
                    </a:lnTo>
                    <a:cubicBezTo>
                      <a:pt x="44" y="3482"/>
                      <a:pt x="101" y="3496"/>
                      <a:pt x="143" y="3496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2"/>
              <p:cNvSpPr/>
              <p:nvPr/>
            </p:nvSpPr>
            <p:spPr>
              <a:xfrm>
                <a:off x="3447675" y="5104750"/>
                <a:ext cx="3575" cy="86000"/>
              </a:xfrm>
              <a:custGeom>
                <a:rect b="b" l="l" r="r" t="t"/>
                <a:pathLst>
                  <a:path extrusionOk="0" h="3440" w="143">
                    <a:moveTo>
                      <a:pt x="1" y="1"/>
                    </a:moveTo>
                    <a:lnTo>
                      <a:pt x="1" y="3439"/>
                    </a:lnTo>
                    <a:lnTo>
                      <a:pt x="143" y="343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2"/>
              <p:cNvSpPr/>
              <p:nvPr/>
            </p:nvSpPr>
            <p:spPr>
              <a:xfrm>
                <a:off x="3516600" y="5104750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0" y="1"/>
                    </a:moveTo>
                    <a:lnTo>
                      <a:pt x="0" y="3524"/>
                    </a:lnTo>
                    <a:lnTo>
                      <a:pt x="142" y="3524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2"/>
              <p:cNvSpPr/>
              <p:nvPr/>
            </p:nvSpPr>
            <p:spPr>
              <a:xfrm>
                <a:off x="3551050" y="5104750"/>
                <a:ext cx="3575" cy="88500"/>
              </a:xfrm>
              <a:custGeom>
                <a:rect b="b" l="l" r="r" t="t"/>
                <a:pathLst>
                  <a:path extrusionOk="0" h="3540" w="143">
                    <a:moveTo>
                      <a:pt x="0" y="1"/>
                    </a:moveTo>
                    <a:lnTo>
                      <a:pt x="0" y="3539"/>
                    </a:lnTo>
                    <a:lnTo>
                      <a:pt x="142" y="3539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2"/>
              <p:cNvSpPr/>
              <p:nvPr/>
            </p:nvSpPr>
            <p:spPr>
              <a:xfrm>
                <a:off x="3413200" y="5104750"/>
                <a:ext cx="3600" cy="84225"/>
              </a:xfrm>
              <a:custGeom>
                <a:rect b="b" l="l" r="r" t="t"/>
                <a:pathLst>
                  <a:path extrusionOk="0" h="3369" w="144">
                    <a:moveTo>
                      <a:pt x="1" y="1"/>
                    </a:moveTo>
                    <a:lnTo>
                      <a:pt x="1" y="3369"/>
                    </a:lnTo>
                    <a:lnTo>
                      <a:pt x="143" y="336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2"/>
              <p:cNvSpPr/>
              <p:nvPr/>
            </p:nvSpPr>
            <p:spPr>
              <a:xfrm>
                <a:off x="3383750" y="5104750"/>
                <a:ext cx="3575" cy="82450"/>
              </a:xfrm>
              <a:custGeom>
                <a:rect b="b" l="l" r="r" t="t"/>
                <a:pathLst>
                  <a:path extrusionOk="0" h="3298" w="143">
                    <a:moveTo>
                      <a:pt x="0" y="1"/>
                    </a:moveTo>
                    <a:lnTo>
                      <a:pt x="0" y="3284"/>
                    </a:lnTo>
                    <a:cubicBezTo>
                      <a:pt x="42" y="3284"/>
                      <a:pt x="85" y="3284"/>
                      <a:pt x="142" y="3297"/>
                    </a:cubicBez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2"/>
              <p:cNvSpPr/>
              <p:nvPr/>
            </p:nvSpPr>
            <p:spPr>
              <a:xfrm>
                <a:off x="3301675" y="5104750"/>
                <a:ext cx="3575" cy="71450"/>
              </a:xfrm>
              <a:custGeom>
                <a:rect b="b" l="l" r="r" t="t"/>
                <a:pathLst>
                  <a:path extrusionOk="0" h="2858" w="143">
                    <a:moveTo>
                      <a:pt x="0" y="1"/>
                    </a:moveTo>
                    <a:lnTo>
                      <a:pt x="0" y="2814"/>
                    </a:lnTo>
                    <a:cubicBezTo>
                      <a:pt x="44" y="2829"/>
                      <a:pt x="100" y="2842"/>
                      <a:pt x="142" y="2857"/>
                    </a:cubicBez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2"/>
              <p:cNvSpPr/>
              <p:nvPr/>
            </p:nvSpPr>
            <p:spPr>
              <a:xfrm>
                <a:off x="3315550" y="5104750"/>
                <a:ext cx="3575" cy="74625"/>
              </a:xfrm>
              <a:custGeom>
                <a:rect b="b" l="l" r="r" t="t"/>
                <a:pathLst>
                  <a:path extrusionOk="0" h="2985" w="143">
                    <a:moveTo>
                      <a:pt x="0" y="1"/>
                    </a:moveTo>
                    <a:lnTo>
                      <a:pt x="0" y="2956"/>
                    </a:lnTo>
                    <a:cubicBezTo>
                      <a:pt x="42" y="2956"/>
                      <a:pt x="99" y="2971"/>
                      <a:pt x="142" y="2985"/>
                    </a:cubicBez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2"/>
              <p:cNvSpPr/>
              <p:nvPr/>
            </p:nvSpPr>
            <p:spPr>
              <a:xfrm>
                <a:off x="3332925" y="5104750"/>
                <a:ext cx="3575" cy="77125"/>
              </a:xfrm>
              <a:custGeom>
                <a:rect b="b" l="l" r="r" t="t"/>
                <a:pathLst>
                  <a:path extrusionOk="0" h="3085" w="143">
                    <a:moveTo>
                      <a:pt x="1" y="1"/>
                    </a:moveTo>
                    <a:lnTo>
                      <a:pt x="1" y="3070"/>
                    </a:lnTo>
                    <a:cubicBezTo>
                      <a:pt x="58" y="3070"/>
                      <a:pt x="101" y="3085"/>
                      <a:pt x="143" y="3085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2"/>
              <p:cNvSpPr/>
              <p:nvPr/>
            </p:nvSpPr>
            <p:spPr>
              <a:xfrm>
                <a:off x="3356375" y="5104750"/>
                <a:ext cx="3575" cy="79975"/>
              </a:xfrm>
              <a:custGeom>
                <a:rect b="b" l="l" r="r" t="t"/>
                <a:pathLst>
                  <a:path extrusionOk="0" h="3199" w="143">
                    <a:moveTo>
                      <a:pt x="1" y="1"/>
                    </a:moveTo>
                    <a:lnTo>
                      <a:pt x="1" y="3183"/>
                    </a:lnTo>
                    <a:cubicBezTo>
                      <a:pt x="44" y="3183"/>
                      <a:pt x="86" y="3183"/>
                      <a:pt x="143" y="319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52"/>
              <p:cNvSpPr/>
              <p:nvPr/>
            </p:nvSpPr>
            <p:spPr>
              <a:xfrm>
                <a:off x="3619950" y="5104750"/>
                <a:ext cx="3575" cy="88500"/>
              </a:xfrm>
              <a:custGeom>
                <a:rect b="b" l="l" r="r" t="t"/>
                <a:pathLst>
                  <a:path extrusionOk="0" h="3540" w="143">
                    <a:moveTo>
                      <a:pt x="1" y="1"/>
                    </a:moveTo>
                    <a:lnTo>
                      <a:pt x="1" y="3539"/>
                    </a:lnTo>
                    <a:lnTo>
                      <a:pt x="143" y="353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2"/>
              <p:cNvSpPr/>
              <p:nvPr/>
            </p:nvSpPr>
            <p:spPr>
              <a:xfrm>
                <a:off x="3585500" y="5104750"/>
                <a:ext cx="3600" cy="88825"/>
              </a:xfrm>
              <a:custGeom>
                <a:rect b="b" l="l" r="r" t="t"/>
                <a:pathLst>
                  <a:path extrusionOk="0" h="3553" w="144">
                    <a:moveTo>
                      <a:pt x="1" y="1"/>
                    </a:moveTo>
                    <a:lnTo>
                      <a:pt x="1" y="3553"/>
                    </a:lnTo>
                    <a:lnTo>
                      <a:pt x="143" y="355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3837725" y="5104750"/>
                <a:ext cx="3575" cy="77125"/>
              </a:xfrm>
              <a:custGeom>
                <a:rect b="b" l="l" r="r" t="t"/>
                <a:pathLst>
                  <a:path extrusionOk="0" h="3085" w="143">
                    <a:moveTo>
                      <a:pt x="0" y="1"/>
                    </a:moveTo>
                    <a:lnTo>
                      <a:pt x="0" y="3085"/>
                    </a:lnTo>
                    <a:cubicBezTo>
                      <a:pt x="43" y="3085"/>
                      <a:pt x="99" y="3070"/>
                      <a:pt x="143" y="3070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3855125" y="5104750"/>
                <a:ext cx="3575" cy="74625"/>
              </a:xfrm>
              <a:custGeom>
                <a:rect b="b" l="l" r="r" t="t"/>
                <a:pathLst>
                  <a:path extrusionOk="0" h="2985" w="143">
                    <a:moveTo>
                      <a:pt x="0" y="1"/>
                    </a:moveTo>
                    <a:lnTo>
                      <a:pt x="0" y="2985"/>
                    </a:lnTo>
                    <a:cubicBezTo>
                      <a:pt x="43" y="2971"/>
                      <a:pt x="100" y="2956"/>
                      <a:pt x="142" y="2956"/>
                    </a:cubicBez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2"/>
              <p:cNvSpPr/>
              <p:nvPr/>
            </p:nvSpPr>
            <p:spPr>
              <a:xfrm>
                <a:off x="3787275" y="5104750"/>
                <a:ext cx="3575" cy="82450"/>
              </a:xfrm>
              <a:custGeom>
                <a:rect b="b" l="l" r="r" t="t"/>
                <a:pathLst>
                  <a:path extrusionOk="0" h="3298" w="143">
                    <a:moveTo>
                      <a:pt x="1" y="1"/>
                    </a:moveTo>
                    <a:lnTo>
                      <a:pt x="1" y="3297"/>
                    </a:lnTo>
                    <a:cubicBezTo>
                      <a:pt x="43" y="3284"/>
                      <a:pt x="86" y="3284"/>
                      <a:pt x="143" y="3284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2"/>
              <p:cNvSpPr/>
              <p:nvPr/>
            </p:nvSpPr>
            <p:spPr>
              <a:xfrm>
                <a:off x="3868975" y="5104750"/>
                <a:ext cx="3575" cy="71450"/>
              </a:xfrm>
              <a:custGeom>
                <a:rect b="b" l="l" r="r" t="t"/>
                <a:pathLst>
                  <a:path extrusionOk="0" h="2858" w="143">
                    <a:moveTo>
                      <a:pt x="1" y="1"/>
                    </a:moveTo>
                    <a:lnTo>
                      <a:pt x="1" y="2857"/>
                    </a:lnTo>
                    <a:cubicBezTo>
                      <a:pt x="58" y="2842"/>
                      <a:pt x="100" y="2829"/>
                      <a:pt x="143" y="2814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2"/>
              <p:cNvSpPr/>
              <p:nvPr/>
            </p:nvSpPr>
            <p:spPr>
              <a:xfrm>
                <a:off x="3814275" y="5104750"/>
                <a:ext cx="3925" cy="79975"/>
              </a:xfrm>
              <a:custGeom>
                <a:rect b="b" l="l" r="r" t="t"/>
                <a:pathLst>
                  <a:path extrusionOk="0" h="3199" w="157">
                    <a:moveTo>
                      <a:pt x="1" y="1"/>
                    </a:moveTo>
                    <a:lnTo>
                      <a:pt x="1" y="3198"/>
                    </a:lnTo>
                    <a:cubicBezTo>
                      <a:pt x="57" y="3183"/>
                      <a:pt x="100" y="3183"/>
                      <a:pt x="156" y="3183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2"/>
              <p:cNvSpPr/>
              <p:nvPr/>
            </p:nvSpPr>
            <p:spPr>
              <a:xfrm>
                <a:off x="3688525" y="5104750"/>
                <a:ext cx="3575" cy="87425"/>
              </a:xfrm>
              <a:custGeom>
                <a:rect b="b" l="l" r="r" t="t"/>
                <a:pathLst>
                  <a:path extrusionOk="0" h="3497" w="143">
                    <a:moveTo>
                      <a:pt x="1" y="1"/>
                    </a:moveTo>
                    <a:lnTo>
                      <a:pt x="1" y="3496"/>
                    </a:lnTo>
                    <a:cubicBezTo>
                      <a:pt x="57" y="3496"/>
                      <a:pt x="100" y="3482"/>
                      <a:pt x="143" y="3482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2"/>
              <p:cNvSpPr/>
              <p:nvPr/>
            </p:nvSpPr>
            <p:spPr>
              <a:xfrm>
                <a:off x="3654050" y="5104750"/>
                <a:ext cx="3950" cy="88125"/>
              </a:xfrm>
              <a:custGeom>
                <a:rect b="b" l="l" r="r" t="t"/>
                <a:pathLst>
                  <a:path extrusionOk="0" h="3525" w="158">
                    <a:moveTo>
                      <a:pt x="1" y="1"/>
                    </a:moveTo>
                    <a:lnTo>
                      <a:pt x="1" y="3524"/>
                    </a:lnTo>
                    <a:lnTo>
                      <a:pt x="158" y="352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52"/>
              <p:cNvSpPr/>
              <p:nvPr/>
            </p:nvSpPr>
            <p:spPr>
              <a:xfrm>
                <a:off x="3722975" y="5104750"/>
                <a:ext cx="3575" cy="86000"/>
              </a:xfrm>
              <a:custGeom>
                <a:rect b="b" l="l" r="r" t="t"/>
                <a:pathLst>
                  <a:path extrusionOk="0" h="3440" w="143">
                    <a:moveTo>
                      <a:pt x="0" y="1"/>
                    </a:moveTo>
                    <a:lnTo>
                      <a:pt x="0" y="3439"/>
                    </a:lnTo>
                    <a:lnTo>
                      <a:pt x="142" y="3439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52"/>
              <p:cNvSpPr/>
              <p:nvPr/>
            </p:nvSpPr>
            <p:spPr>
              <a:xfrm>
                <a:off x="3757450" y="5104750"/>
                <a:ext cx="3575" cy="84225"/>
              </a:xfrm>
              <a:custGeom>
                <a:rect b="b" l="l" r="r" t="t"/>
                <a:pathLst>
                  <a:path extrusionOk="0" h="3369" w="143">
                    <a:moveTo>
                      <a:pt x="0" y="1"/>
                    </a:moveTo>
                    <a:lnTo>
                      <a:pt x="0" y="3369"/>
                    </a:lnTo>
                    <a:lnTo>
                      <a:pt x="142" y="3369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52"/>
              <p:cNvSpPr/>
              <p:nvPr/>
            </p:nvSpPr>
            <p:spPr>
              <a:xfrm>
                <a:off x="3292425" y="5080250"/>
                <a:ext cx="589375" cy="49050"/>
              </a:xfrm>
              <a:custGeom>
                <a:rect b="b" l="l" r="r" t="t"/>
                <a:pathLst>
                  <a:path extrusionOk="0" h="1962" w="23575">
                    <a:moveTo>
                      <a:pt x="11794" y="1"/>
                    </a:moveTo>
                    <a:cubicBezTo>
                      <a:pt x="5287" y="1"/>
                      <a:pt x="1" y="441"/>
                      <a:pt x="1" y="981"/>
                    </a:cubicBezTo>
                    <a:cubicBezTo>
                      <a:pt x="1" y="1521"/>
                      <a:pt x="5287" y="1962"/>
                      <a:pt x="11794" y="1962"/>
                    </a:cubicBezTo>
                    <a:cubicBezTo>
                      <a:pt x="18302" y="1962"/>
                      <a:pt x="23574" y="1521"/>
                      <a:pt x="23574" y="981"/>
                    </a:cubicBezTo>
                    <a:cubicBezTo>
                      <a:pt x="23574" y="441"/>
                      <a:pt x="18302" y="1"/>
                      <a:pt x="117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2"/>
              <p:cNvSpPr/>
              <p:nvPr/>
            </p:nvSpPr>
            <p:spPr>
              <a:xfrm>
                <a:off x="3283900" y="5030875"/>
                <a:ext cx="589000" cy="88475"/>
              </a:xfrm>
              <a:custGeom>
                <a:rect b="b" l="l" r="r" t="t"/>
                <a:pathLst>
                  <a:path extrusionOk="0" h="3539" w="23560">
                    <a:moveTo>
                      <a:pt x="1" y="0"/>
                    </a:moveTo>
                    <a:lnTo>
                      <a:pt x="1" y="2558"/>
                    </a:lnTo>
                    <a:cubicBezTo>
                      <a:pt x="1" y="3112"/>
                      <a:pt x="5273" y="3539"/>
                      <a:pt x="11781" y="3539"/>
                    </a:cubicBezTo>
                    <a:cubicBezTo>
                      <a:pt x="18289" y="3539"/>
                      <a:pt x="23560" y="3112"/>
                      <a:pt x="23560" y="2558"/>
                    </a:cubicBezTo>
                    <a:lnTo>
                      <a:pt x="23560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2"/>
              <p:cNvSpPr/>
              <p:nvPr/>
            </p:nvSpPr>
            <p:spPr>
              <a:xfrm>
                <a:off x="3473250" y="5030875"/>
                <a:ext cx="3575" cy="87050"/>
              </a:xfrm>
              <a:custGeom>
                <a:rect b="b" l="l" r="r" t="t"/>
                <a:pathLst>
                  <a:path extrusionOk="0" h="3482" w="143">
                    <a:moveTo>
                      <a:pt x="1" y="0"/>
                    </a:moveTo>
                    <a:lnTo>
                      <a:pt x="1" y="3482"/>
                    </a:lnTo>
                    <a:lnTo>
                      <a:pt x="143" y="348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2"/>
              <p:cNvSpPr/>
              <p:nvPr/>
            </p:nvSpPr>
            <p:spPr>
              <a:xfrm>
                <a:off x="3438800" y="5030875"/>
                <a:ext cx="3575" cy="85975"/>
              </a:xfrm>
              <a:custGeom>
                <a:rect b="b" l="l" r="r" t="t"/>
                <a:pathLst>
                  <a:path extrusionOk="0" h="3439" w="143">
                    <a:moveTo>
                      <a:pt x="0" y="0"/>
                    </a:moveTo>
                    <a:lnTo>
                      <a:pt x="0" y="3425"/>
                    </a:lnTo>
                    <a:cubicBezTo>
                      <a:pt x="57" y="3425"/>
                      <a:pt x="100" y="3425"/>
                      <a:pt x="142" y="3439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2"/>
              <p:cNvSpPr/>
              <p:nvPr/>
            </p:nvSpPr>
            <p:spPr>
              <a:xfrm>
                <a:off x="3507700" y="5030875"/>
                <a:ext cx="3575" cy="88100"/>
              </a:xfrm>
              <a:custGeom>
                <a:rect b="b" l="l" r="r" t="t"/>
                <a:pathLst>
                  <a:path extrusionOk="0" h="3524" w="143">
                    <a:moveTo>
                      <a:pt x="1" y="0"/>
                    </a:moveTo>
                    <a:lnTo>
                      <a:pt x="1" y="3510"/>
                    </a:lnTo>
                    <a:cubicBezTo>
                      <a:pt x="44" y="3510"/>
                      <a:pt x="101" y="3524"/>
                      <a:pt x="143" y="352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2"/>
              <p:cNvSpPr/>
              <p:nvPr/>
            </p:nvSpPr>
            <p:spPr>
              <a:xfrm>
                <a:off x="3542175" y="5030875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0" y="0"/>
                    </a:moveTo>
                    <a:lnTo>
                      <a:pt x="0" y="3539"/>
                    </a:lnTo>
                    <a:lnTo>
                      <a:pt x="143" y="3539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2"/>
              <p:cNvSpPr/>
              <p:nvPr/>
            </p:nvSpPr>
            <p:spPr>
              <a:xfrm>
                <a:off x="3404350" y="5030875"/>
                <a:ext cx="3575" cy="84225"/>
              </a:xfrm>
              <a:custGeom>
                <a:rect b="b" l="l" r="r" t="t"/>
                <a:pathLst>
                  <a:path extrusionOk="0" h="3369" w="143">
                    <a:moveTo>
                      <a:pt x="0" y="0"/>
                    </a:moveTo>
                    <a:lnTo>
                      <a:pt x="0" y="3353"/>
                    </a:lnTo>
                    <a:cubicBezTo>
                      <a:pt x="57" y="3353"/>
                      <a:pt x="99" y="3368"/>
                      <a:pt x="142" y="3368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2"/>
              <p:cNvSpPr/>
              <p:nvPr/>
            </p:nvSpPr>
            <p:spPr>
              <a:xfrm>
                <a:off x="3374850" y="5030875"/>
                <a:ext cx="3575" cy="82075"/>
              </a:xfrm>
              <a:custGeom>
                <a:rect b="b" l="l" r="r" t="t"/>
                <a:pathLst>
                  <a:path extrusionOk="0" h="3283" w="143">
                    <a:moveTo>
                      <a:pt x="0" y="0"/>
                    </a:moveTo>
                    <a:lnTo>
                      <a:pt x="0" y="3268"/>
                    </a:lnTo>
                    <a:cubicBezTo>
                      <a:pt x="44" y="3283"/>
                      <a:pt x="100" y="3283"/>
                      <a:pt x="142" y="328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2"/>
              <p:cNvSpPr/>
              <p:nvPr/>
            </p:nvSpPr>
            <p:spPr>
              <a:xfrm>
                <a:off x="3292800" y="5030875"/>
                <a:ext cx="3575" cy="71050"/>
              </a:xfrm>
              <a:custGeom>
                <a:rect b="b" l="l" r="r" t="t"/>
                <a:pathLst>
                  <a:path extrusionOk="0" h="2842" w="143">
                    <a:moveTo>
                      <a:pt x="1" y="0"/>
                    </a:moveTo>
                    <a:lnTo>
                      <a:pt x="1" y="2800"/>
                    </a:lnTo>
                    <a:cubicBezTo>
                      <a:pt x="43" y="2814"/>
                      <a:pt x="100" y="2828"/>
                      <a:pt x="143" y="2842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2"/>
              <p:cNvSpPr/>
              <p:nvPr/>
            </p:nvSpPr>
            <p:spPr>
              <a:xfrm>
                <a:off x="3307025" y="5030875"/>
                <a:ext cx="3575" cy="74275"/>
              </a:xfrm>
              <a:custGeom>
                <a:rect b="b" l="l" r="r" t="t"/>
                <a:pathLst>
                  <a:path extrusionOk="0" h="2971" w="143">
                    <a:moveTo>
                      <a:pt x="0" y="0"/>
                    </a:moveTo>
                    <a:lnTo>
                      <a:pt x="0" y="2942"/>
                    </a:lnTo>
                    <a:cubicBezTo>
                      <a:pt x="42" y="2956"/>
                      <a:pt x="85" y="2956"/>
                      <a:pt x="142" y="297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52"/>
              <p:cNvSpPr/>
              <p:nvPr/>
            </p:nvSpPr>
            <p:spPr>
              <a:xfrm>
                <a:off x="3324400" y="5030875"/>
                <a:ext cx="3575" cy="77125"/>
              </a:xfrm>
              <a:custGeom>
                <a:rect b="b" l="l" r="r" t="t"/>
                <a:pathLst>
                  <a:path extrusionOk="0" h="3085" w="143">
                    <a:moveTo>
                      <a:pt x="1" y="0"/>
                    </a:moveTo>
                    <a:lnTo>
                      <a:pt x="1" y="3056"/>
                    </a:lnTo>
                    <a:cubicBezTo>
                      <a:pt x="44" y="3069"/>
                      <a:pt x="86" y="3069"/>
                      <a:pt x="143" y="308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52"/>
              <p:cNvSpPr/>
              <p:nvPr/>
            </p:nvSpPr>
            <p:spPr>
              <a:xfrm>
                <a:off x="3347500" y="5030875"/>
                <a:ext cx="3575" cy="79575"/>
              </a:xfrm>
              <a:custGeom>
                <a:rect b="b" l="l" r="r" t="t"/>
                <a:pathLst>
                  <a:path extrusionOk="0" h="3183" w="143">
                    <a:moveTo>
                      <a:pt x="1" y="0"/>
                    </a:moveTo>
                    <a:lnTo>
                      <a:pt x="1" y="3169"/>
                    </a:lnTo>
                    <a:cubicBezTo>
                      <a:pt x="43" y="3183"/>
                      <a:pt x="100" y="3183"/>
                      <a:pt x="143" y="31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52"/>
              <p:cNvSpPr/>
              <p:nvPr/>
            </p:nvSpPr>
            <p:spPr>
              <a:xfrm>
                <a:off x="3611100" y="5030875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0" y="0"/>
                    </a:moveTo>
                    <a:lnTo>
                      <a:pt x="0" y="3539"/>
                    </a:lnTo>
                    <a:lnTo>
                      <a:pt x="142" y="353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52"/>
              <p:cNvSpPr/>
              <p:nvPr/>
            </p:nvSpPr>
            <p:spPr>
              <a:xfrm>
                <a:off x="3576625" y="5030875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0" y="0"/>
                    </a:moveTo>
                    <a:lnTo>
                      <a:pt x="0" y="3539"/>
                    </a:lnTo>
                    <a:lnTo>
                      <a:pt x="142" y="353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52"/>
              <p:cNvSpPr/>
              <p:nvPr/>
            </p:nvSpPr>
            <p:spPr>
              <a:xfrm>
                <a:off x="3828825" y="5030875"/>
                <a:ext cx="3575" cy="77125"/>
              </a:xfrm>
              <a:custGeom>
                <a:rect b="b" l="l" r="r" t="t"/>
                <a:pathLst>
                  <a:path extrusionOk="0" h="3085" w="143">
                    <a:moveTo>
                      <a:pt x="1" y="0"/>
                    </a:moveTo>
                    <a:lnTo>
                      <a:pt x="1" y="3084"/>
                    </a:lnTo>
                    <a:cubicBezTo>
                      <a:pt x="57" y="3069"/>
                      <a:pt x="101" y="3069"/>
                      <a:pt x="143" y="30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52"/>
              <p:cNvSpPr/>
              <p:nvPr/>
            </p:nvSpPr>
            <p:spPr>
              <a:xfrm>
                <a:off x="3846250" y="5030875"/>
                <a:ext cx="3575" cy="74275"/>
              </a:xfrm>
              <a:custGeom>
                <a:rect b="b" l="l" r="r" t="t"/>
                <a:pathLst>
                  <a:path extrusionOk="0" h="2971" w="143">
                    <a:moveTo>
                      <a:pt x="0" y="0"/>
                    </a:moveTo>
                    <a:lnTo>
                      <a:pt x="0" y="2970"/>
                    </a:lnTo>
                    <a:cubicBezTo>
                      <a:pt x="57" y="2956"/>
                      <a:pt x="99" y="2956"/>
                      <a:pt x="143" y="2942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52"/>
              <p:cNvSpPr/>
              <p:nvPr/>
            </p:nvSpPr>
            <p:spPr>
              <a:xfrm>
                <a:off x="3778375" y="5030875"/>
                <a:ext cx="3600" cy="82075"/>
              </a:xfrm>
              <a:custGeom>
                <a:rect b="b" l="l" r="r" t="t"/>
                <a:pathLst>
                  <a:path extrusionOk="0" h="3283" w="144">
                    <a:moveTo>
                      <a:pt x="1" y="0"/>
                    </a:moveTo>
                    <a:lnTo>
                      <a:pt x="1" y="3283"/>
                    </a:lnTo>
                    <a:cubicBezTo>
                      <a:pt x="44" y="3283"/>
                      <a:pt x="101" y="3283"/>
                      <a:pt x="143" y="326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52"/>
              <p:cNvSpPr/>
              <p:nvPr/>
            </p:nvSpPr>
            <p:spPr>
              <a:xfrm>
                <a:off x="3860100" y="5030875"/>
                <a:ext cx="3925" cy="71050"/>
              </a:xfrm>
              <a:custGeom>
                <a:rect b="b" l="l" r="r" t="t"/>
                <a:pathLst>
                  <a:path extrusionOk="0" h="2842" w="157">
                    <a:moveTo>
                      <a:pt x="0" y="0"/>
                    </a:moveTo>
                    <a:lnTo>
                      <a:pt x="0" y="2842"/>
                    </a:lnTo>
                    <a:cubicBezTo>
                      <a:pt x="57" y="2828"/>
                      <a:pt x="114" y="2814"/>
                      <a:pt x="157" y="2800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2"/>
              <p:cNvSpPr/>
              <p:nvPr/>
            </p:nvSpPr>
            <p:spPr>
              <a:xfrm>
                <a:off x="3805750" y="5030875"/>
                <a:ext cx="3575" cy="79575"/>
              </a:xfrm>
              <a:custGeom>
                <a:rect b="b" l="l" r="r" t="t"/>
                <a:pathLst>
                  <a:path extrusionOk="0" h="3183" w="143">
                    <a:moveTo>
                      <a:pt x="1" y="0"/>
                    </a:moveTo>
                    <a:lnTo>
                      <a:pt x="1" y="3183"/>
                    </a:lnTo>
                    <a:cubicBezTo>
                      <a:pt x="43" y="3183"/>
                      <a:pt x="86" y="3183"/>
                      <a:pt x="143" y="316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52"/>
              <p:cNvSpPr/>
              <p:nvPr/>
            </p:nvSpPr>
            <p:spPr>
              <a:xfrm>
                <a:off x="3680000" y="5030875"/>
                <a:ext cx="3575" cy="87050"/>
              </a:xfrm>
              <a:custGeom>
                <a:rect b="b" l="l" r="r" t="t"/>
                <a:pathLst>
                  <a:path extrusionOk="0" h="3482" w="143">
                    <a:moveTo>
                      <a:pt x="1" y="0"/>
                    </a:moveTo>
                    <a:lnTo>
                      <a:pt x="1" y="3482"/>
                    </a:lnTo>
                    <a:lnTo>
                      <a:pt x="143" y="348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2"/>
              <p:cNvSpPr/>
              <p:nvPr/>
            </p:nvSpPr>
            <p:spPr>
              <a:xfrm>
                <a:off x="3645525" y="5030875"/>
                <a:ext cx="3575" cy="88100"/>
              </a:xfrm>
              <a:custGeom>
                <a:rect b="b" l="l" r="r" t="t"/>
                <a:pathLst>
                  <a:path extrusionOk="0" h="3524" w="143">
                    <a:moveTo>
                      <a:pt x="1" y="0"/>
                    </a:moveTo>
                    <a:lnTo>
                      <a:pt x="1" y="3524"/>
                    </a:lnTo>
                    <a:cubicBezTo>
                      <a:pt x="44" y="3524"/>
                      <a:pt x="86" y="3510"/>
                      <a:pt x="143" y="3510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52"/>
              <p:cNvSpPr/>
              <p:nvPr/>
            </p:nvSpPr>
            <p:spPr>
              <a:xfrm>
                <a:off x="3714450" y="5030875"/>
                <a:ext cx="3575" cy="85975"/>
              </a:xfrm>
              <a:custGeom>
                <a:rect b="b" l="l" r="r" t="t"/>
                <a:pathLst>
                  <a:path extrusionOk="0" h="3439" w="143">
                    <a:moveTo>
                      <a:pt x="0" y="0"/>
                    </a:moveTo>
                    <a:lnTo>
                      <a:pt x="0" y="3439"/>
                    </a:lnTo>
                    <a:cubicBezTo>
                      <a:pt x="44" y="3425"/>
                      <a:pt x="86" y="3425"/>
                      <a:pt x="142" y="3425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2"/>
              <p:cNvSpPr/>
              <p:nvPr/>
            </p:nvSpPr>
            <p:spPr>
              <a:xfrm>
                <a:off x="3748550" y="5030875"/>
                <a:ext cx="3950" cy="84225"/>
              </a:xfrm>
              <a:custGeom>
                <a:rect b="b" l="l" r="r" t="t"/>
                <a:pathLst>
                  <a:path extrusionOk="0" h="3369" w="158">
                    <a:moveTo>
                      <a:pt x="0" y="0"/>
                    </a:moveTo>
                    <a:lnTo>
                      <a:pt x="0" y="3368"/>
                    </a:lnTo>
                    <a:cubicBezTo>
                      <a:pt x="57" y="3368"/>
                      <a:pt x="100" y="3353"/>
                      <a:pt x="157" y="3353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2"/>
              <p:cNvSpPr/>
              <p:nvPr/>
            </p:nvSpPr>
            <p:spPr>
              <a:xfrm>
                <a:off x="3283900" y="5006000"/>
                <a:ext cx="589000" cy="49425"/>
              </a:xfrm>
              <a:custGeom>
                <a:rect b="b" l="l" r="r" t="t"/>
                <a:pathLst>
                  <a:path extrusionOk="0" h="1977" w="23560">
                    <a:moveTo>
                      <a:pt x="11781" y="0"/>
                    </a:moveTo>
                    <a:cubicBezTo>
                      <a:pt x="5273" y="0"/>
                      <a:pt x="1" y="442"/>
                      <a:pt x="1" y="995"/>
                    </a:cubicBezTo>
                    <a:cubicBezTo>
                      <a:pt x="1" y="1535"/>
                      <a:pt x="5273" y="1976"/>
                      <a:pt x="11781" y="1976"/>
                    </a:cubicBezTo>
                    <a:cubicBezTo>
                      <a:pt x="18289" y="1976"/>
                      <a:pt x="23560" y="1535"/>
                      <a:pt x="23560" y="995"/>
                    </a:cubicBezTo>
                    <a:cubicBezTo>
                      <a:pt x="23560" y="442"/>
                      <a:pt x="18289" y="0"/>
                      <a:pt x="11781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2"/>
              <p:cNvSpPr/>
              <p:nvPr/>
            </p:nvSpPr>
            <p:spPr>
              <a:xfrm>
                <a:off x="3316250" y="4957700"/>
                <a:ext cx="589325" cy="88825"/>
              </a:xfrm>
              <a:custGeom>
                <a:rect b="b" l="l" r="r" t="t"/>
                <a:pathLst>
                  <a:path extrusionOk="0" h="3553" w="23573">
                    <a:moveTo>
                      <a:pt x="0" y="0"/>
                    </a:moveTo>
                    <a:lnTo>
                      <a:pt x="0" y="2572"/>
                    </a:lnTo>
                    <a:cubicBezTo>
                      <a:pt x="0" y="3112"/>
                      <a:pt x="5286" y="3552"/>
                      <a:pt x="11794" y="3552"/>
                    </a:cubicBezTo>
                    <a:cubicBezTo>
                      <a:pt x="18302" y="3552"/>
                      <a:pt x="23573" y="3112"/>
                      <a:pt x="23573" y="2572"/>
                    </a:cubicBezTo>
                    <a:lnTo>
                      <a:pt x="235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2"/>
              <p:cNvSpPr/>
              <p:nvPr/>
            </p:nvSpPr>
            <p:spPr>
              <a:xfrm>
                <a:off x="3505950" y="4957700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0" y="0"/>
                    </a:moveTo>
                    <a:lnTo>
                      <a:pt x="0" y="3495"/>
                    </a:lnTo>
                    <a:lnTo>
                      <a:pt x="142" y="349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2"/>
              <p:cNvSpPr/>
              <p:nvPr/>
            </p:nvSpPr>
            <p:spPr>
              <a:xfrm>
                <a:off x="3471475" y="4957700"/>
                <a:ext cx="3575" cy="86350"/>
              </a:xfrm>
              <a:custGeom>
                <a:rect b="b" l="l" r="r" t="t"/>
                <a:pathLst>
                  <a:path extrusionOk="0" h="3454" w="143">
                    <a:moveTo>
                      <a:pt x="0" y="0"/>
                    </a:moveTo>
                    <a:lnTo>
                      <a:pt x="0" y="3439"/>
                    </a:lnTo>
                    <a:cubicBezTo>
                      <a:pt x="43" y="3439"/>
                      <a:pt x="100" y="3439"/>
                      <a:pt x="142" y="345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52"/>
              <p:cNvSpPr/>
              <p:nvPr/>
            </p:nvSpPr>
            <p:spPr>
              <a:xfrm>
                <a:off x="3540375" y="4957700"/>
                <a:ext cx="3575" cy="88475"/>
              </a:xfrm>
              <a:custGeom>
                <a:rect b="b" l="l" r="r" t="t"/>
                <a:pathLst>
                  <a:path extrusionOk="0" h="3539" w="143">
                    <a:moveTo>
                      <a:pt x="1" y="0"/>
                    </a:moveTo>
                    <a:lnTo>
                      <a:pt x="1" y="3524"/>
                    </a:lnTo>
                    <a:cubicBezTo>
                      <a:pt x="44" y="3524"/>
                      <a:pt x="101" y="3524"/>
                      <a:pt x="143" y="353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52"/>
              <p:cNvSpPr/>
              <p:nvPr/>
            </p:nvSpPr>
            <p:spPr>
              <a:xfrm>
                <a:off x="3574850" y="495770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1" y="0"/>
                    </a:moveTo>
                    <a:lnTo>
                      <a:pt x="1" y="3552"/>
                    </a:lnTo>
                    <a:lnTo>
                      <a:pt x="143" y="355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52"/>
              <p:cNvSpPr/>
              <p:nvPr/>
            </p:nvSpPr>
            <p:spPr>
              <a:xfrm>
                <a:off x="3437025" y="4957700"/>
                <a:ext cx="3575" cy="84550"/>
              </a:xfrm>
              <a:custGeom>
                <a:rect b="b" l="l" r="r" t="t"/>
                <a:pathLst>
                  <a:path extrusionOk="0" h="3382" w="143">
                    <a:moveTo>
                      <a:pt x="1" y="0"/>
                    </a:moveTo>
                    <a:lnTo>
                      <a:pt x="1" y="3368"/>
                    </a:lnTo>
                    <a:cubicBezTo>
                      <a:pt x="57" y="3368"/>
                      <a:pt x="99" y="3368"/>
                      <a:pt x="143" y="3382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52"/>
              <p:cNvSpPr/>
              <p:nvPr/>
            </p:nvSpPr>
            <p:spPr>
              <a:xfrm>
                <a:off x="3407525" y="4957700"/>
                <a:ext cx="3575" cy="82425"/>
              </a:xfrm>
              <a:custGeom>
                <a:rect b="b" l="l" r="r" t="t"/>
                <a:pathLst>
                  <a:path extrusionOk="0" h="3297" w="143">
                    <a:moveTo>
                      <a:pt x="1" y="0"/>
                    </a:moveTo>
                    <a:lnTo>
                      <a:pt x="1" y="3283"/>
                    </a:lnTo>
                    <a:cubicBezTo>
                      <a:pt x="44" y="3283"/>
                      <a:pt x="86" y="3297"/>
                      <a:pt x="143" y="3297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52"/>
              <p:cNvSpPr/>
              <p:nvPr/>
            </p:nvSpPr>
            <p:spPr>
              <a:xfrm>
                <a:off x="3325475" y="4957700"/>
                <a:ext cx="3575" cy="71425"/>
              </a:xfrm>
              <a:custGeom>
                <a:rect b="b" l="l" r="r" t="t"/>
                <a:pathLst>
                  <a:path extrusionOk="0" h="2857" w="143">
                    <a:moveTo>
                      <a:pt x="1" y="0"/>
                    </a:moveTo>
                    <a:lnTo>
                      <a:pt x="1" y="2813"/>
                    </a:lnTo>
                    <a:cubicBezTo>
                      <a:pt x="43" y="2828"/>
                      <a:pt x="100" y="2842"/>
                      <a:pt x="143" y="2857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52"/>
              <p:cNvSpPr/>
              <p:nvPr/>
            </p:nvSpPr>
            <p:spPr>
              <a:xfrm>
                <a:off x="3339325" y="4957700"/>
                <a:ext cx="3950" cy="74600"/>
              </a:xfrm>
              <a:custGeom>
                <a:rect b="b" l="l" r="r" t="t"/>
                <a:pathLst>
                  <a:path extrusionOk="0" h="2984" w="158">
                    <a:moveTo>
                      <a:pt x="0" y="0"/>
                    </a:moveTo>
                    <a:lnTo>
                      <a:pt x="0" y="2956"/>
                    </a:lnTo>
                    <a:cubicBezTo>
                      <a:pt x="57" y="2970"/>
                      <a:pt x="101" y="2970"/>
                      <a:pt x="157" y="2984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52"/>
              <p:cNvSpPr/>
              <p:nvPr/>
            </p:nvSpPr>
            <p:spPr>
              <a:xfrm>
                <a:off x="3356750" y="4957700"/>
                <a:ext cx="3925" cy="77450"/>
              </a:xfrm>
              <a:custGeom>
                <a:rect b="b" l="l" r="r" t="t"/>
                <a:pathLst>
                  <a:path extrusionOk="0" h="3098" w="157">
                    <a:moveTo>
                      <a:pt x="0" y="0"/>
                    </a:moveTo>
                    <a:lnTo>
                      <a:pt x="0" y="3069"/>
                    </a:lnTo>
                    <a:cubicBezTo>
                      <a:pt x="57" y="3084"/>
                      <a:pt x="99" y="3084"/>
                      <a:pt x="156" y="309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3380200" y="4957700"/>
                <a:ext cx="3575" cy="79950"/>
              </a:xfrm>
              <a:custGeom>
                <a:rect b="b" l="l" r="r" t="t"/>
                <a:pathLst>
                  <a:path extrusionOk="0" h="3198" w="143">
                    <a:moveTo>
                      <a:pt x="0" y="0"/>
                    </a:moveTo>
                    <a:lnTo>
                      <a:pt x="0" y="3183"/>
                    </a:lnTo>
                    <a:cubicBezTo>
                      <a:pt x="42" y="3183"/>
                      <a:pt x="99" y="3198"/>
                      <a:pt x="142" y="3198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52"/>
              <p:cNvSpPr/>
              <p:nvPr/>
            </p:nvSpPr>
            <p:spPr>
              <a:xfrm>
                <a:off x="3643775" y="495770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2" y="355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52"/>
              <p:cNvSpPr/>
              <p:nvPr/>
            </p:nvSpPr>
            <p:spPr>
              <a:xfrm>
                <a:off x="3609300" y="495770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3" y="355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3861500" y="4957700"/>
                <a:ext cx="3575" cy="77450"/>
              </a:xfrm>
              <a:custGeom>
                <a:rect b="b" l="l" r="r" t="t"/>
                <a:pathLst>
                  <a:path extrusionOk="0" h="3098" w="143">
                    <a:moveTo>
                      <a:pt x="1" y="0"/>
                    </a:moveTo>
                    <a:lnTo>
                      <a:pt x="1" y="3098"/>
                    </a:lnTo>
                    <a:cubicBezTo>
                      <a:pt x="44" y="3084"/>
                      <a:pt x="101" y="3084"/>
                      <a:pt x="143" y="306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3878925" y="4957700"/>
                <a:ext cx="3575" cy="74600"/>
              </a:xfrm>
              <a:custGeom>
                <a:rect b="b" l="l" r="r" t="t"/>
                <a:pathLst>
                  <a:path extrusionOk="0" h="2984" w="143">
                    <a:moveTo>
                      <a:pt x="1" y="0"/>
                    </a:moveTo>
                    <a:lnTo>
                      <a:pt x="1" y="2984"/>
                    </a:lnTo>
                    <a:cubicBezTo>
                      <a:pt x="43" y="2970"/>
                      <a:pt x="100" y="2970"/>
                      <a:pt x="143" y="29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3811075" y="4957700"/>
                <a:ext cx="3575" cy="82425"/>
              </a:xfrm>
              <a:custGeom>
                <a:rect b="b" l="l" r="r" t="t"/>
                <a:pathLst>
                  <a:path extrusionOk="0" h="3297" w="143">
                    <a:moveTo>
                      <a:pt x="0" y="0"/>
                    </a:moveTo>
                    <a:lnTo>
                      <a:pt x="0" y="3297"/>
                    </a:lnTo>
                    <a:cubicBezTo>
                      <a:pt x="43" y="3297"/>
                      <a:pt x="85" y="3283"/>
                      <a:pt x="142" y="328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3892775" y="4957700"/>
                <a:ext cx="3575" cy="71425"/>
              </a:xfrm>
              <a:custGeom>
                <a:rect b="b" l="l" r="r" t="t"/>
                <a:pathLst>
                  <a:path extrusionOk="0" h="2857" w="143">
                    <a:moveTo>
                      <a:pt x="0" y="0"/>
                    </a:moveTo>
                    <a:lnTo>
                      <a:pt x="0" y="2857"/>
                    </a:lnTo>
                    <a:cubicBezTo>
                      <a:pt x="57" y="2842"/>
                      <a:pt x="100" y="2828"/>
                      <a:pt x="142" y="281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>
                <a:off x="3838425" y="4957700"/>
                <a:ext cx="3575" cy="79950"/>
              </a:xfrm>
              <a:custGeom>
                <a:rect b="b" l="l" r="r" t="t"/>
                <a:pathLst>
                  <a:path extrusionOk="0" h="3198" w="143">
                    <a:moveTo>
                      <a:pt x="1" y="0"/>
                    </a:moveTo>
                    <a:lnTo>
                      <a:pt x="1" y="3198"/>
                    </a:lnTo>
                    <a:cubicBezTo>
                      <a:pt x="43" y="3198"/>
                      <a:pt x="86" y="3183"/>
                      <a:pt x="143" y="31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>
                <a:off x="3712325" y="4957700"/>
                <a:ext cx="3925" cy="87400"/>
              </a:xfrm>
              <a:custGeom>
                <a:rect b="b" l="l" r="r" t="t"/>
                <a:pathLst>
                  <a:path extrusionOk="0" h="3496" w="157">
                    <a:moveTo>
                      <a:pt x="0" y="0"/>
                    </a:moveTo>
                    <a:lnTo>
                      <a:pt x="0" y="3495"/>
                    </a:lnTo>
                    <a:lnTo>
                      <a:pt x="157" y="3495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3678200" y="4957700"/>
                <a:ext cx="3600" cy="88475"/>
              </a:xfrm>
              <a:custGeom>
                <a:rect b="b" l="l" r="r" t="t"/>
                <a:pathLst>
                  <a:path extrusionOk="0" h="3539" w="144">
                    <a:moveTo>
                      <a:pt x="1" y="0"/>
                    </a:moveTo>
                    <a:lnTo>
                      <a:pt x="1" y="3539"/>
                    </a:lnTo>
                    <a:cubicBezTo>
                      <a:pt x="44" y="3524"/>
                      <a:pt x="86" y="3524"/>
                      <a:pt x="143" y="352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3746775" y="4957700"/>
                <a:ext cx="3925" cy="86350"/>
              </a:xfrm>
              <a:custGeom>
                <a:rect b="b" l="l" r="r" t="t"/>
                <a:pathLst>
                  <a:path extrusionOk="0" h="3454" w="157">
                    <a:moveTo>
                      <a:pt x="1" y="0"/>
                    </a:moveTo>
                    <a:lnTo>
                      <a:pt x="1" y="3453"/>
                    </a:lnTo>
                    <a:cubicBezTo>
                      <a:pt x="58" y="3439"/>
                      <a:pt x="100" y="3439"/>
                      <a:pt x="157" y="3439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3781225" y="4957700"/>
                <a:ext cx="3575" cy="84550"/>
              </a:xfrm>
              <a:custGeom>
                <a:rect b="b" l="l" r="r" t="t"/>
                <a:pathLst>
                  <a:path extrusionOk="0" h="3382" w="143">
                    <a:moveTo>
                      <a:pt x="1" y="0"/>
                    </a:moveTo>
                    <a:lnTo>
                      <a:pt x="1" y="3382"/>
                    </a:lnTo>
                    <a:cubicBezTo>
                      <a:pt x="57" y="3368"/>
                      <a:pt x="101" y="3368"/>
                      <a:pt x="143" y="336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3316250" y="4933200"/>
                <a:ext cx="589325" cy="49050"/>
              </a:xfrm>
              <a:custGeom>
                <a:rect b="b" l="l" r="r" t="t"/>
                <a:pathLst>
                  <a:path extrusionOk="0" h="1962" w="23573">
                    <a:moveTo>
                      <a:pt x="11794" y="0"/>
                    </a:moveTo>
                    <a:cubicBezTo>
                      <a:pt x="5286" y="0"/>
                      <a:pt x="0" y="440"/>
                      <a:pt x="0" y="980"/>
                    </a:cubicBezTo>
                    <a:cubicBezTo>
                      <a:pt x="0" y="1535"/>
                      <a:pt x="5286" y="1961"/>
                      <a:pt x="11794" y="1961"/>
                    </a:cubicBezTo>
                    <a:cubicBezTo>
                      <a:pt x="18302" y="1961"/>
                      <a:pt x="23573" y="1535"/>
                      <a:pt x="23573" y="980"/>
                    </a:cubicBezTo>
                    <a:cubicBezTo>
                      <a:pt x="23573" y="440"/>
                      <a:pt x="18302" y="0"/>
                      <a:pt x="117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3256200" y="4884175"/>
                <a:ext cx="589375" cy="88825"/>
              </a:xfrm>
              <a:custGeom>
                <a:rect b="b" l="l" r="r" t="t"/>
                <a:pathLst>
                  <a:path extrusionOk="0" h="3553" w="23575">
                    <a:moveTo>
                      <a:pt x="1" y="0"/>
                    </a:moveTo>
                    <a:lnTo>
                      <a:pt x="1" y="2572"/>
                    </a:lnTo>
                    <a:cubicBezTo>
                      <a:pt x="1" y="3112"/>
                      <a:pt x="5286" y="3553"/>
                      <a:pt x="11794" y="3553"/>
                    </a:cubicBezTo>
                    <a:cubicBezTo>
                      <a:pt x="18302" y="3553"/>
                      <a:pt x="23574" y="3112"/>
                      <a:pt x="23574" y="2572"/>
                    </a:cubicBezTo>
                    <a:lnTo>
                      <a:pt x="23574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3445900" y="4884175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0" y="0"/>
                    </a:moveTo>
                    <a:lnTo>
                      <a:pt x="0" y="3481"/>
                    </a:lnTo>
                    <a:cubicBezTo>
                      <a:pt x="43" y="3481"/>
                      <a:pt x="100" y="3481"/>
                      <a:pt x="142" y="3496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>
                <a:off x="3411450" y="4884175"/>
                <a:ext cx="3575" cy="85975"/>
              </a:xfrm>
              <a:custGeom>
                <a:rect b="b" l="l" r="r" t="t"/>
                <a:pathLst>
                  <a:path extrusionOk="0" h="3439" w="143">
                    <a:moveTo>
                      <a:pt x="1" y="0"/>
                    </a:moveTo>
                    <a:lnTo>
                      <a:pt x="1" y="3439"/>
                    </a:lnTo>
                    <a:lnTo>
                      <a:pt x="143" y="3439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>
                <a:off x="3480375" y="4884175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0" y="0"/>
                    </a:moveTo>
                    <a:lnTo>
                      <a:pt x="0" y="3524"/>
                    </a:lnTo>
                    <a:lnTo>
                      <a:pt x="142" y="3524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2"/>
              <p:cNvSpPr/>
              <p:nvPr/>
            </p:nvSpPr>
            <p:spPr>
              <a:xfrm>
                <a:off x="3514800" y="4884175"/>
                <a:ext cx="3575" cy="88450"/>
              </a:xfrm>
              <a:custGeom>
                <a:rect b="b" l="l" r="r" t="t"/>
                <a:pathLst>
                  <a:path extrusionOk="0" h="3538" w="143">
                    <a:moveTo>
                      <a:pt x="1" y="0"/>
                    </a:moveTo>
                    <a:lnTo>
                      <a:pt x="1" y="3538"/>
                    </a:lnTo>
                    <a:lnTo>
                      <a:pt x="143" y="353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2"/>
              <p:cNvSpPr/>
              <p:nvPr/>
            </p:nvSpPr>
            <p:spPr>
              <a:xfrm>
                <a:off x="3376975" y="4884175"/>
                <a:ext cx="3575" cy="84200"/>
              </a:xfrm>
              <a:custGeom>
                <a:rect b="b" l="l" r="r" t="t"/>
                <a:pathLst>
                  <a:path extrusionOk="0" h="3368" w="143">
                    <a:moveTo>
                      <a:pt x="1" y="0"/>
                    </a:moveTo>
                    <a:lnTo>
                      <a:pt x="1" y="3354"/>
                    </a:lnTo>
                    <a:cubicBezTo>
                      <a:pt x="44" y="3367"/>
                      <a:pt x="101" y="3367"/>
                      <a:pt x="143" y="3367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2"/>
              <p:cNvSpPr/>
              <p:nvPr/>
            </p:nvSpPr>
            <p:spPr>
              <a:xfrm>
                <a:off x="3347500" y="4884175"/>
                <a:ext cx="3575" cy="82075"/>
              </a:xfrm>
              <a:custGeom>
                <a:rect b="b" l="l" r="r" t="t"/>
                <a:pathLst>
                  <a:path extrusionOk="0" h="3283" w="143">
                    <a:moveTo>
                      <a:pt x="1" y="0"/>
                    </a:moveTo>
                    <a:lnTo>
                      <a:pt x="1" y="3282"/>
                    </a:lnTo>
                    <a:lnTo>
                      <a:pt x="143" y="328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2"/>
              <p:cNvSpPr/>
              <p:nvPr/>
            </p:nvSpPr>
            <p:spPr>
              <a:xfrm>
                <a:off x="3265425" y="4884175"/>
                <a:ext cx="3600" cy="71400"/>
              </a:xfrm>
              <a:custGeom>
                <a:rect b="b" l="l" r="r" t="t"/>
                <a:pathLst>
                  <a:path extrusionOk="0" h="2856" w="144">
                    <a:moveTo>
                      <a:pt x="1" y="0"/>
                    </a:moveTo>
                    <a:lnTo>
                      <a:pt x="1" y="2814"/>
                    </a:lnTo>
                    <a:cubicBezTo>
                      <a:pt x="44" y="2827"/>
                      <a:pt x="101" y="2842"/>
                      <a:pt x="143" y="28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2"/>
              <p:cNvSpPr/>
              <p:nvPr/>
            </p:nvSpPr>
            <p:spPr>
              <a:xfrm>
                <a:off x="3279300" y="4884175"/>
                <a:ext cx="3575" cy="74250"/>
              </a:xfrm>
              <a:custGeom>
                <a:rect b="b" l="l" r="r" t="t"/>
                <a:pathLst>
                  <a:path extrusionOk="0" h="2970" w="143">
                    <a:moveTo>
                      <a:pt x="1" y="0"/>
                    </a:moveTo>
                    <a:lnTo>
                      <a:pt x="1" y="2956"/>
                    </a:lnTo>
                    <a:cubicBezTo>
                      <a:pt x="43" y="2956"/>
                      <a:pt x="100" y="2969"/>
                      <a:pt x="143" y="296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2"/>
              <p:cNvSpPr/>
              <p:nvPr/>
            </p:nvSpPr>
            <p:spPr>
              <a:xfrm>
                <a:off x="3296700" y="4884175"/>
                <a:ext cx="3575" cy="77100"/>
              </a:xfrm>
              <a:custGeom>
                <a:rect b="b" l="l" r="r" t="t"/>
                <a:pathLst>
                  <a:path extrusionOk="0" h="3084" w="143">
                    <a:moveTo>
                      <a:pt x="0" y="0"/>
                    </a:moveTo>
                    <a:lnTo>
                      <a:pt x="0" y="3069"/>
                    </a:lnTo>
                    <a:cubicBezTo>
                      <a:pt x="57" y="3069"/>
                      <a:pt x="100" y="3083"/>
                      <a:pt x="142" y="308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2"/>
              <p:cNvSpPr/>
              <p:nvPr/>
            </p:nvSpPr>
            <p:spPr>
              <a:xfrm>
                <a:off x="3320150" y="4884175"/>
                <a:ext cx="3575" cy="79925"/>
              </a:xfrm>
              <a:custGeom>
                <a:rect b="b" l="l" r="r" t="t"/>
                <a:pathLst>
                  <a:path extrusionOk="0" h="3197" w="143">
                    <a:moveTo>
                      <a:pt x="0" y="0"/>
                    </a:moveTo>
                    <a:lnTo>
                      <a:pt x="0" y="3183"/>
                    </a:lnTo>
                    <a:cubicBezTo>
                      <a:pt x="43" y="3183"/>
                      <a:pt x="85" y="3183"/>
                      <a:pt x="142" y="3197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2"/>
              <p:cNvSpPr/>
              <p:nvPr/>
            </p:nvSpPr>
            <p:spPr>
              <a:xfrm>
                <a:off x="3583725" y="4884175"/>
                <a:ext cx="3575" cy="88450"/>
              </a:xfrm>
              <a:custGeom>
                <a:rect b="b" l="l" r="r" t="t"/>
                <a:pathLst>
                  <a:path extrusionOk="0" h="3538" w="143">
                    <a:moveTo>
                      <a:pt x="0" y="0"/>
                    </a:moveTo>
                    <a:lnTo>
                      <a:pt x="0" y="3538"/>
                    </a:lnTo>
                    <a:lnTo>
                      <a:pt x="142" y="353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2"/>
              <p:cNvSpPr/>
              <p:nvPr/>
            </p:nvSpPr>
            <p:spPr>
              <a:xfrm>
                <a:off x="3549275" y="4884175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1" y="0"/>
                    </a:moveTo>
                    <a:lnTo>
                      <a:pt x="1" y="3553"/>
                    </a:lnTo>
                    <a:lnTo>
                      <a:pt x="143" y="355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2"/>
              <p:cNvSpPr/>
              <p:nvPr/>
            </p:nvSpPr>
            <p:spPr>
              <a:xfrm>
                <a:off x="3801500" y="4884175"/>
                <a:ext cx="3575" cy="77100"/>
              </a:xfrm>
              <a:custGeom>
                <a:rect b="b" l="l" r="r" t="t"/>
                <a:pathLst>
                  <a:path extrusionOk="0" h="3084" w="143">
                    <a:moveTo>
                      <a:pt x="0" y="0"/>
                    </a:moveTo>
                    <a:lnTo>
                      <a:pt x="0" y="3083"/>
                    </a:lnTo>
                    <a:cubicBezTo>
                      <a:pt x="42" y="3083"/>
                      <a:pt x="99" y="3069"/>
                      <a:pt x="142" y="3069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2"/>
              <p:cNvSpPr/>
              <p:nvPr/>
            </p:nvSpPr>
            <p:spPr>
              <a:xfrm>
                <a:off x="3818875" y="4884175"/>
                <a:ext cx="3575" cy="74250"/>
              </a:xfrm>
              <a:custGeom>
                <a:rect b="b" l="l" r="r" t="t"/>
                <a:pathLst>
                  <a:path extrusionOk="0" h="2970" w="143">
                    <a:moveTo>
                      <a:pt x="1" y="0"/>
                    </a:moveTo>
                    <a:lnTo>
                      <a:pt x="1" y="2969"/>
                    </a:lnTo>
                    <a:cubicBezTo>
                      <a:pt x="44" y="2969"/>
                      <a:pt x="101" y="2956"/>
                      <a:pt x="143" y="29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52"/>
              <p:cNvSpPr/>
              <p:nvPr/>
            </p:nvSpPr>
            <p:spPr>
              <a:xfrm>
                <a:off x="3751050" y="4884175"/>
                <a:ext cx="3575" cy="82075"/>
              </a:xfrm>
              <a:custGeom>
                <a:rect b="b" l="l" r="r" t="t"/>
                <a:pathLst>
                  <a:path extrusionOk="0" h="3283" w="143">
                    <a:moveTo>
                      <a:pt x="0" y="0"/>
                    </a:moveTo>
                    <a:lnTo>
                      <a:pt x="0" y="3282"/>
                    </a:lnTo>
                    <a:lnTo>
                      <a:pt x="143" y="328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2"/>
              <p:cNvSpPr/>
              <p:nvPr/>
            </p:nvSpPr>
            <p:spPr>
              <a:xfrm>
                <a:off x="3832750" y="4884175"/>
                <a:ext cx="3575" cy="71400"/>
              </a:xfrm>
              <a:custGeom>
                <a:rect b="b" l="l" r="r" t="t"/>
                <a:pathLst>
                  <a:path extrusionOk="0" h="2856" w="143">
                    <a:moveTo>
                      <a:pt x="1" y="0"/>
                    </a:moveTo>
                    <a:lnTo>
                      <a:pt x="1" y="2856"/>
                    </a:lnTo>
                    <a:cubicBezTo>
                      <a:pt x="57" y="2842"/>
                      <a:pt x="99" y="2827"/>
                      <a:pt x="143" y="281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2"/>
              <p:cNvSpPr/>
              <p:nvPr/>
            </p:nvSpPr>
            <p:spPr>
              <a:xfrm>
                <a:off x="3778050" y="4884175"/>
                <a:ext cx="3925" cy="79925"/>
              </a:xfrm>
              <a:custGeom>
                <a:rect b="b" l="l" r="r" t="t"/>
                <a:pathLst>
                  <a:path extrusionOk="0" h="3197" w="157">
                    <a:moveTo>
                      <a:pt x="0" y="0"/>
                    </a:moveTo>
                    <a:lnTo>
                      <a:pt x="0" y="3197"/>
                    </a:lnTo>
                    <a:cubicBezTo>
                      <a:pt x="57" y="3183"/>
                      <a:pt x="99" y="3183"/>
                      <a:pt x="156" y="318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52"/>
              <p:cNvSpPr/>
              <p:nvPr/>
            </p:nvSpPr>
            <p:spPr>
              <a:xfrm>
                <a:off x="3652300" y="4884175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0" y="0"/>
                    </a:moveTo>
                    <a:lnTo>
                      <a:pt x="0" y="3496"/>
                    </a:lnTo>
                    <a:cubicBezTo>
                      <a:pt x="57" y="3481"/>
                      <a:pt x="99" y="3481"/>
                      <a:pt x="142" y="3481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52"/>
              <p:cNvSpPr/>
              <p:nvPr/>
            </p:nvSpPr>
            <p:spPr>
              <a:xfrm>
                <a:off x="3617825" y="4884175"/>
                <a:ext cx="3950" cy="88125"/>
              </a:xfrm>
              <a:custGeom>
                <a:rect b="b" l="l" r="r" t="t"/>
                <a:pathLst>
                  <a:path extrusionOk="0" h="3525" w="158">
                    <a:moveTo>
                      <a:pt x="0" y="0"/>
                    </a:moveTo>
                    <a:lnTo>
                      <a:pt x="0" y="3524"/>
                    </a:lnTo>
                    <a:lnTo>
                      <a:pt x="157" y="352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52"/>
              <p:cNvSpPr/>
              <p:nvPr/>
            </p:nvSpPr>
            <p:spPr>
              <a:xfrm>
                <a:off x="3686750" y="4884175"/>
                <a:ext cx="3575" cy="85975"/>
              </a:xfrm>
              <a:custGeom>
                <a:rect b="b" l="l" r="r" t="t"/>
                <a:pathLst>
                  <a:path extrusionOk="0" h="3439" w="143">
                    <a:moveTo>
                      <a:pt x="0" y="0"/>
                    </a:moveTo>
                    <a:lnTo>
                      <a:pt x="0" y="3439"/>
                    </a:lnTo>
                    <a:lnTo>
                      <a:pt x="142" y="343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2"/>
              <p:cNvSpPr/>
              <p:nvPr/>
            </p:nvSpPr>
            <p:spPr>
              <a:xfrm>
                <a:off x="3721200" y="4884175"/>
                <a:ext cx="3575" cy="84200"/>
              </a:xfrm>
              <a:custGeom>
                <a:rect b="b" l="l" r="r" t="t"/>
                <a:pathLst>
                  <a:path extrusionOk="0" h="3368" w="143">
                    <a:moveTo>
                      <a:pt x="1" y="0"/>
                    </a:moveTo>
                    <a:lnTo>
                      <a:pt x="1" y="3367"/>
                    </a:lnTo>
                    <a:cubicBezTo>
                      <a:pt x="58" y="3367"/>
                      <a:pt x="100" y="3367"/>
                      <a:pt x="143" y="335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2"/>
              <p:cNvSpPr/>
              <p:nvPr/>
            </p:nvSpPr>
            <p:spPr>
              <a:xfrm>
                <a:off x="3256200" y="4859650"/>
                <a:ext cx="589375" cy="49050"/>
              </a:xfrm>
              <a:custGeom>
                <a:rect b="b" l="l" r="r" t="t"/>
                <a:pathLst>
                  <a:path extrusionOk="0" h="1962" w="23575">
                    <a:moveTo>
                      <a:pt x="11794" y="0"/>
                    </a:moveTo>
                    <a:cubicBezTo>
                      <a:pt x="5286" y="0"/>
                      <a:pt x="1" y="441"/>
                      <a:pt x="1" y="981"/>
                    </a:cubicBezTo>
                    <a:cubicBezTo>
                      <a:pt x="1" y="1521"/>
                      <a:pt x="5286" y="1961"/>
                      <a:pt x="11794" y="1961"/>
                    </a:cubicBezTo>
                    <a:cubicBezTo>
                      <a:pt x="18302" y="1961"/>
                      <a:pt x="23574" y="1521"/>
                      <a:pt x="23574" y="981"/>
                    </a:cubicBezTo>
                    <a:cubicBezTo>
                      <a:pt x="23574" y="441"/>
                      <a:pt x="18302" y="0"/>
                      <a:pt x="11794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52"/>
              <p:cNvSpPr/>
              <p:nvPr/>
            </p:nvSpPr>
            <p:spPr>
              <a:xfrm>
                <a:off x="3280350" y="4805650"/>
                <a:ext cx="589000" cy="88825"/>
              </a:xfrm>
              <a:custGeom>
                <a:rect b="b" l="l" r="r" t="t"/>
                <a:pathLst>
                  <a:path extrusionOk="0" h="3553" w="23560">
                    <a:moveTo>
                      <a:pt x="1" y="0"/>
                    </a:moveTo>
                    <a:lnTo>
                      <a:pt x="1" y="2573"/>
                    </a:lnTo>
                    <a:cubicBezTo>
                      <a:pt x="1" y="3113"/>
                      <a:pt x="5273" y="3553"/>
                      <a:pt x="11781" y="3553"/>
                    </a:cubicBezTo>
                    <a:cubicBezTo>
                      <a:pt x="18288" y="3553"/>
                      <a:pt x="23560" y="3113"/>
                      <a:pt x="23560" y="2573"/>
                    </a:cubicBezTo>
                    <a:lnTo>
                      <a:pt x="235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52"/>
              <p:cNvSpPr/>
              <p:nvPr/>
            </p:nvSpPr>
            <p:spPr>
              <a:xfrm>
                <a:off x="3469700" y="4805650"/>
                <a:ext cx="3575" cy="87400"/>
              </a:xfrm>
              <a:custGeom>
                <a:rect b="b" l="l" r="r" t="t"/>
                <a:pathLst>
                  <a:path extrusionOk="0" h="3496" w="143">
                    <a:moveTo>
                      <a:pt x="1" y="0"/>
                    </a:moveTo>
                    <a:lnTo>
                      <a:pt x="1" y="3482"/>
                    </a:lnTo>
                    <a:cubicBezTo>
                      <a:pt x="43" y="3496"/>
                      <a:pt x="100" y="3496"/>
                      <a:pt x="143" y="349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2"/>
              <p:cNvSpPr/>
              <p:nvPr/>
            </p:nvSpPr>
            <p:spPr>
              <a:xfrm>
                <a:off x="3435225" y="4805650"/>
                <a:ext cx="3600" cy="86000"/>
              </a:xfrm>
              <a:custGeom>
                <a:rect b="b" l="l" r="r" t="t"/>
                <a:pathLst>
                  <a:path extrusionOk="0" h="3440" w="144">
                    <a:moveTo>
                      <a:pt x="1" y="0"/>
                    </a:moveTo>
                    <a:lnTo>
                      <a:pt x="1" y="3439"/>
                    </a:lnTo>
                    <a:lnTo>
                      <a:pt x="143" y="3439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52"/>
              <p:cNvSpPr/>
              <p:nvPr/>
            </p:nvSpPr>
            <p:spPr>
              <a:xfrm>
                <a:off x="3504150" y="4805650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1" y="0"/>
                    </a:moveTo>
                    <a:lnTo>
                      <a:pt x="1" y="3524"/>
                    </a:lnTo>
                    <a:lnTo>
                      <a:pt x="143" y="352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52"/>
              <p:cNvSpPr/>
              <p:nvPr/>
            </p:nvSpPr>
            <p:spPr>
              <a:xfrm>
                <a:off x="3538625" y="48056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39"/>
                    </a:lnTo>
                    <a:cubicBezTo>
                      <a:pt x="42" y="3539"/>
                      <a:pt x="99" y="3553"/>
                      <a:pt x="142" y="3553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2"/>
              <p:cNvSpPr/>
              <p:nvPr/>
            </p:nvSpPr>
            <p:spPr>
              <a:xfrm>
                <a:off x="3400800" y="4805650"/>
                <a:ext cx="3575" cy="84225"/>
              </a:xfrm>
              <a:custGeom>
                <a:rect b="b" l="l" r="r" t="t"/>
                <a:pathLst>
                  <a:path extrusionOk="0" h="3369" w="143">
                    <a:moveTo>
                      <a:pt x="0" y="0"/>
                    </a:moveTo>
                    <a:lnTo>
                      <a:pt x="0" y="3369"/>
                    </a:lnTo>
                    <a:lnTo>
                      <a:pt x="142" y="336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52"/>
              <p:cNvSpPr/>
              <p:nvPr/>
            </p:nvSpPr>
            <p:spPr>
              <a:xfrm>
                <a:off x="3371300" y="4805650"/>
                <a:ext cx="3575" cy="82450"/>
              </a:xfrm>
              <a:custGeom>
                <a:rect b="b" l="l" r="r" t="t"/>
                <a:pathLst>
                  <a:path extrusionOk="0" h="3298" w="143">
                    <a:moveTo>
                      <a:pt x="0" y="0"/>
                    </a:moveTo>
                    <a:lnTo>
                      <a:pt x="0" y="3283"/>
                    </a:lnTo>
                    <a:cubicBezTo>
                      <a:pt x="43" y="3283"/>
                      <a:pt x="86" y="3283"/>
                      <a:pt x="142" y="3297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52"/>
              <p:cNvSpPr/>
              <p:nvPr/>
            </p:nvSpPr>
            <p:spPr>
              <a:xfrm>
                <a:off x="3289250" y="4805650"/>
                <a:ext cx="3575" cy="71450"/>
              </a:xfrm>
              <a:custGeom>
                <a:rect b="b" l="l" r="r" t="t"/>
                <a:pathLst>
                  <a:path extrusionOk="0" h="2858" w="143">
                    <a:moveTo>
                      <a:pt x="1" y="0"/>
                    </a:moveTo>
                    <a:lnTo>
                      <a:pt x="1" y="2814"/>
                    </a:lnTo>
                    <a:cubicBezTo>
                      <a:pt x="43" y="2829"/>
                      <a:pt x="99" y="2842"/>
                      <a:pt x="143" y="2857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52"/>
              <p:cNvSpPr/>
              <p:nvPr/>
            </p:nvSpPr>
            <p:spPr>
              <a:xfrm>
                <a:off x="3303100" y="4805650"/>
                <a:ext cx="3950" cy="74625"/>
              </a:xfrm>
              <a:custGeom>
                <a:rect b="b" l="l" r="r" t="t"/>
                <a:pathLst>
                  <a:path extrusionOk="0" h="2985" w="158">
                    <a:moveTo>
                      <a:pt x="0" y="0"/>
                    </a:moveTo>
                    <a:lnTo>
                      <a:pt x="0" y="2956"/>
                    </a:lnTo>
                    <a:cubicBezTo>
                      <a:pt x="57" y="2956"/>
                      <a:pt x="100" y="2971"/>
                      <a:pt x="157" y="2984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52"/>
              <p:cNvSpPr/>
              <p:nvPr/>
            </p:nvSpPr>
            <p:spPr>
              <a:xfrm>
                <a:off x="3320500" y="4805650"/>
                <a:ext cx="3925" cy="77125"/>
              </a:xfrm>
              <a:custGeom>
                <a:rect b="b" l="l" r="r" t="t"/>
                <a:pathLst>
                  <a:path extrusionOk="0" h="3085" w="157">
                    <a:moveTo>
                      <a:pt x="1" y="0"/>
                    </a:moveTo>
                    <a:lnTo>
                      <a:pt x="1" y="3070"/>
                    </a:lnTo>
                    <a:cubicBezTo>
                      <a:pt x="58" y="3070"/>
                      <a:pt x="100" y="3084"/>
                      <a:pt x="157" y="3084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2"/>
              <p:cNvSpPr/>
              <p:nvPr/>
            </p:nvSpPr>
            <p:spPr>
              <a:xfrm>
                <a:off x="3343950" y="4805650"/>
                <a:ext cx="3575" cy="79975"/>
              </a:xfrm>
              <a:custGeom>
                <a:rect b="b" l="l" r="r" t="t"/>
                <a:pathLst>
                  <a:path extrusionOk="0" h="3199" w="143">
                    <a:moveTo>
                      <a:pt x="1" y="0"/>
                    </a:moveTo>
                    <a:lnTo>
                      <a:pt x="1" y="3183"/>
                    </a:lnTo>
                    <a:cubicBezTo>
                      <a:pt x="43" y="3183"/>
                      <a:pt x="100" y="3198"/>
                      <a:pt x="143" y="319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2"/>
              <p:cNvSpPr/>
              <p:nvPr/>
            </p:nvSpPr>
            <p:spPr>
              <a:xfrm>
                <a:off x="3607525" y="4805650"/>
                <a:ext cx="3600" cy="88825"/>
              </a:xfrm>
              <a:custGeom>
                <a:rect b="b" l="l" r="r" t="t"/>
                <a:pathLst>
                  <a:path extrusionOk="0" h="3553" w="144">
                    <a:moveTo>
                      <a:pt x="1" y="0"/>
                    </a:moveTo>
                    <a:lnTo>
                      <a:pt x="1" y="3553"/>
                    </a:lnTo>
                    <a:cubicBezTo>
                      <a:pt x="43" y="3553"/>
                      <a:pt x="86" y="3539"/>
                      <a:pt x="143" y="353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52"/>
              <p:cNvSpPr/>
              <p:nvPr/>
            </p:nvSpPr>
            <p:spPr>
              <a:xfrm>
                <a:off x="3573075" y="48056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3"/>
                    </a:lnTo>
                    <a:lnTo>
                      <a:pt x="142" y="355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52"/>
              <p:cNvSpPr/>
              <p:nvPr/>
            </p:nvSpPr>
            <p:spPr>
              <a:xfrm>
                <a:off x="3825275" y="4805650"/>
                <a:ext cx="3575" cy="77125"/>
              </a:xfrm>
              <a:custGeom>
                <a:rect b="b" l="l" r="r" t="t"/>
                <a:pathLst>
                  <a:path extrusionOk="0" h="3085" w="143">
                    <a:moveTo>
                      <a:pt x="1" y="0"/>
                    </a:moveTo>
                    <a:lnTo>
                      <a:pt x="1" y="3084"/>
                    </a:lnTo>
                    <a:cubicBezTo>
                      <a:pt x="44" y="3084"/>
                      <a:pt x="101" y="3070"/>
                      <a:pt x="143" y="3070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52"/>
              <p:cNvSpPr/>
              <p:nvPr/>
            </p:nvSpPr>
            <p:spPr>
              <a:xfrm>
                <a:off x="3842700" y="4805650"/>
                <a:ext cx="3575" cy="74625"/>
              </a:xfrm>
              <a:custGeom>
                <a:rect b="b" l="l" r="r" t="t"/>
                <a:pathLst>
                  <a:path extrusionOk="0" h="2985" w="143">
                    <a:moveTo>
                      <a:pt x="0" y="0"/>
                    </a:moveTo>
                    <a:lnTo>
                      <a:pt x="0" y="2984"/>
                    </a:lnTo>
                    <a:cubicBezTo>
                      <a:pt x="57" y="2971"/>
                      <a:pt x="99" y="2956"/>
                      <a:pt x="142" y="2956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52"/>
              <p:cNvSpPr/>
              <p:nvPr/>
            </p:nvSpPr>
            <p:spPr>
              <a:xfrm>
                <a:off x="3774825" y="4805650"/>
                <a:ext cx="3575" cy="82450"/>
              </a:xfrm>
              <a:custGeom>
                <a:rect b="b" l="l" r="r" t="t"/>
                <a:pathLst>
                  <a:path extrusionOk="0" h="3298" w="143">
                    <a:moveTo>
                      <a:pt x="1" y="0"/>
                    </a:moveTo>
                    <a:lnTo>
                      <a:pt x="1" y="3297"/>
                    </a:lnTo>
                    <a:cubicBezTo>
                      <a:pt x="44" y="3283"/>
                      <a:pt x="86" y="3283"/>
                      <a:pt x="143" y="32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2"/>
              <p:cNvSpPr/>
              <p:nvPr/>
            </p:nvSpPr>
            <p:spPr>
              <a:xfrm>
                <a:off x="3856525" y="4805650"/>
                <a:ext cx="3600" cy="71450"/>
              </a:xfrm>
              <a:custGeom>
                <a:rect b="b" l="l" r="r" t="t"/>
                <a:pathLst>
                  <a:path extrusionOk="0" h="2858" w="144">
                    <a:moveTo>
                      <a:pt x="1" y="0"/>
                    </a:moveTo>
                    <a:lnTo>
                      <a:pt x="1" y="2857"/>
                    </a:lnTo>
                    <a:cubicBezTo>
                      <a:pt x="58" y="2842"/>
                      <a:pt x="101" y="2829"/>
                      <a:pt x="143" y="281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2"/>
              <p:cNvSpPr/>
              <p:nvPr/>
            </p:nvSpPr>
            <p:spPr>
              <a:xfrm>
                <a:off x="3802200" y="4805650"/>
                <a:ext cx="3575" cy="79975"/>
              </a:xfrm>
              <a:custGeom>
                <a:rect b="b" l="l" r="r" t="t"/>
                <a:pathLst>
                  <a:path extrusionOk="0" h="3199" w="143">
                    <a:moveTo>
                      <a:pt x="1" y="0"/>
                    </a:moveTo>
                    <a:lnTo>
                      <a:pt x="1" y="3198"/>
                    </a:lnTo>
                    <a:cubicBezTo>
                      <a:pt x="43" y="3198"/>
                      <a:pt x="86" y="3183"/>
                      <a:pt x="143" y="31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2"/>
              <p:cNvSpPr/>
              <p:nvPr/>
            </p:nvSpPr>
            <p:spPr>
              <a:xfrm>
                <a:off x="3676075" y="4805650"/>
                <a:ext cx="3950" cy="87400"/>
              </a:xfrm>
              <a:custGeom>
                <a:rect b="b" l="l" r="r" t="t"/>
                <a:pathLst>
                  <a:path extrusionOk="0" h="3496" w="158">
                    <a:moveTo>
                      <a:pt x="1" y="0"/>
                    </a:moveTo>
                    <a:lnTo>
                      <a:pt x="1" y="3496"/>
                    </a:lnTo>
                    <a:cubicBezTo>
                      <a:pt x="58" y="3496"/>
                      <a:pt x="101" y="3496"/>
                      <a:pt x="158" y="3482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2"/>
              <p:cNvSpPr/>
              <p:nvPr/>
            </p:nvSpPr>
            <p:spPr>
              <a:xfrm>
                <a:off x="3641975" y="4805650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1" y="0"/>
                    </a:moveTo>
                    <a:lnTo>
                      <a:pt x="1" y="3524"/>
                    </a:lnTo>
                    <a:lnTo>
                      <a:pt x="143" y="352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2"/>
              <p:cNvSpPr/>
              <p:nvPr/>
            </p:nvSpPr>
            <p:spPr>
              <a:xfrm>
                <a:off x="3710550" y="4805650"/>
                <a:ext cx="3925" cy="86000"/>
              </a:xfrm>
              <a:custGeom>
                <a:rect b="b" l="l" r="r" t="t"/>
                <a:pathLst>
                  <a:path extrusionOk="0" h="3440" w="157">
                    <a:moveTo>
                      <a:pt x="1" y="0"/>
                    </a:moveTo>
                    <a:lnTo>
                      <a:pt x="1" y="3439"/>
                    </a:lnTo>
                    <a:lnTo>
                      <a:pt x="156" y="3439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2"/>
              <p:cNvSpPr/>
              <p:nvPr/>
            </p:nvSpPr>
            <p:spPr>
              <a:xfrm>
                <a:off x="3745000" y="4805650"/>
                <a:ext cx="3575" cy="84225"/>
              </a:xfrm>
              <a:custGeom>
                <a:rect b="b" l="l" r="r" t="t"/>
                <a:pathLst>
                  <a:path extrusionOk="0" h="3369" w="143">
                    <a:moveTo>
                      <a:pt x="0" y="0"/>
                    </a:moveTo>
                    <a:lnTo>
                      <a:pt x="0" y="3369"/>
                    </a:lnTo>
                    <a:lnTo>
                      <a:pt x="142" y="336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2"/>
              <p:cNvSpPr/>
              <p:nvPr/>
            </p:nvSpPr>
            <p:spPr>
              <a:xfrm>
                <a:off x="3280350" y="4781150"/>
                <a:ext cx="589000" cy="49050"/>
              </a:xfrm>
              <a:custGeom>
                <a:rect b="b" l="l" r="r" t="t"/>
                <a:pathLst>
                  <a:path extrusionOk="0" h="1962" w="23560">
                    <a:moveTo>
                      <a:pt x="11781" y="1"/>
                    </a:moveTo>
                    <a:cubicBezTo>
                      <a:pt x="5273" y="1"/>
                      <a:pt x="1" y="441"/>
                      <a:pt x="1" y="980"/>
                    </a:cubicBezTo>
                    <a:cubicBezTo>
                      <a:pt x="1" y="1520"/>
                      <a:pt x="5273" y="1962"/>
                      <a:pt x="11781" y="1962"/>
                    </a:cubicBezTo>
                    <a:cubicBezTo>
                      <a:pt x="18288" y="1962"/>
                      <a:pt x="23560" y="1520"/>
                      <a:pt x="23560" y="980"/>
                    </a:cubicBezTo>
                    <a:cubicBezTo>
                      <a:pt x="23560" y="441"/>
                      <a:pt x="18288" y="1"/>
                      <a:pt x="117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2"/>
              <p:cNvSpPr/>
              <p:nvPr/>
            </p:nvSpPr>
            <p:spPr>
              <a:xfrm>
                <a:off x="3280350" y="4732850"/>
                <a:ext cx="589000" cy="88825"/>
              </a:xfrm>
              <a:custGeom>
                <a:rect b="b" l="l" r="r" t="t"/>
                <a:pathLst>
                  <a:path extrusionOk="0" h="3553" w="23560">
                    <a:moveTo>
                      <a:pt x="1" y="0"/>
                    </a:moveTo>
                    <a:lnTo>
                      <a:pt x="1" y="2558"/>
                    </a:lnTo>
                    <a:cubicBezTo>
                      <a:pt x="1" y="3111"/>
                      <a:pt x="5273" y="3552"/>
                      <a:pt x="11781" y="3552"/>
                    </a:cubicBezTo>
                    <a:cubicBezTo>
                      <a:pt x="18288" y="3552"/>
                      <a:pt x="23560" y="3111"/>
                      <a:pt x="23560" y="2558"/>
                    </a:cubicBezTo>
                    <a:lnTo>
                      <a:pt x="23560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2"/>
              <p:cNvSpPr/>
              <p:nvPr/>
            </p:nvSpPr>
            <p:spPr>
              <a:xfrm>
                <a:off x="3469700" y="4732850"/>
                <a:ext cx="3575" cy="87025"/>
              </a:xfrm>
              <a:custGeom>
                <a:rect b="b" l="l" r="r" t="t"/>
                <a:pathLst>
                  <a:path extrusionOk="0" h="3481" w="143">
                    <a:moveTo>
                      <a:pt x="1" y="0"/>
                    </a:moveTo>
                    <a:lnTo>
                      <a:pt x="1" y="3481"/>
                    </a:lnTo>
                    <a:lnTo>
                      <a:pt x="143" y="3481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2"/>
              <p:cNvSpPr/>
              <p:nvPr/>
            </p:nvSpPr>
            <p:spPr>
              <a:xfrm>
                <a:off x="3435225" y="4732850"/>
                <a:ext cx="3600" cy="85975"/>
              </a:xfrm>
              <a:custGeom>
                <a:rect b="b" l="l" r="r" t="t"/>
                <a:pathLst>
                  <a:path extrusionOk="0" h="3439" w="144">
                    <a:moveTo>
                      <a:pt x="1" y="0"/>
                    </a:moveTo>
                    <a:lnTo>
                      <a:pt x="1" y="3424"/>
                    </a:lnTo>
                    <a:cubicBezTo>
                      <a:pt x="44" y="3424"/>
                      <a:pt x="101" y="3439"/>
                      <a:pt x="143" y="3439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2"/>
              <p:cNvSpPr/>
              <p:nvPr/>
            </p:nvSpPr>
            <p:spPr>
              <a:xfrm>
                <a:off x="3504150" y="4732850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1" y="0"/>
                    </a:moveTo>
                    <a:lnTo>
                      <a:pt x="1" y="3524"/>
                    </a:lnTo>
                    <a:lnTo>
                      <a:pt x="143" y="352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2"/>
              <p:cNvSpPr/>
              <p:nvPr/>
            </p:nvSpPr>
            <p:spPr>
              <a:xfrm>
                <a:off x="3538625" y="4732850"/>
                <a:ext cx="3575" cy="88450"/>
              </a:xfrm>
              <a:custGeom>
                <a:rect b="b" l="l" r="r" t="t"/>
                <a:pathLst>
                  <a:path extrusionOk="0" h="3538" w="143">
                    <a:moveTo>
                      <a:pt x="0" y="0"/>
                    </a:moveTo>
                    <a:lnTo>
                      <a:pt x="0" y="3538"/>
                    </a:lnTo>
                    <a:lnTo>
                      <a:pt x="142" y="353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2"/>
              <p:cNvSpPr/>
              <p:nvPr/>
            </p:nvSpPr>
            <p:spPr>
              <a:xfrm>
                <a:off x="3400800" y="4732850"/>
                <a:ext cx="3575" cy="84200"/>
              </a:xfrm>
              <a:custGeom>
                <a:rect b="b" l="l" r="r" t="t"/>
                <a:pathLst>
                  <a:path extrusionOk="0" h="3368" w="143">
                    <a:moveTo>
                      <a:pt x="0" y="0"/>
                    </a:moveTo>
                    <a:lnTo>
                      <a:pt x="0" y="3354"/>
                    </a:lnTo>
                    <a:cubicBezTo>
                      <a:pt x="57" y="3354"/>
                      <a:pt x="99" y="3367"/>
                      <a:pt x="142" y="3367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2"/>
              <p:cNvSpPr/>
              <p:nvPr/>
            </p:nvSpPr>
            <p:spPr>
              <a:xfrm>
                <a:off x="3371300" y="4732850"/>
                <a:ext cx="3575" cy="82050"/>
              </a:xfrm>
              <a:custGeom>
                <a:rect b="b" l="l" r="r" t="t"/>
                <a:pathLst>
                  <a:path extrusionOk="0" h="3282" w="143">
                    <a:moveTo>
                      <a:pt x="0" y="0"/>
                    </a:moveTo>
                    <a:lnTo>
                      <a:pt x="0" y="3268"/>
                    </a:lnTo>
                    <a:cubicBezTo>
                      <a:pt x="43" y="3282"/>
                      <a:pt x="86" y="3282"/>
                      <a:pt x="142" y="3282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2"/>
              <p:cNvSpPr/>
              <p:nvPr/>
            </p:nvSpPr>
            <p:spPr>
              <a:xfrm>
                <a:off x="3289250" y="4732850"/>
                <a:ext cx="3575" cy="71400"/>
              </a:xfrm>
              <a:custGeom>
                <a:rect b="b" l="l" r="r" t="t"/>
                <a:pathLst>
                  <a:path extrusionOk="0" h="2856" w="143">
                    <a:moveTo>
                      <a:pt x="1" y="0"/>
                    </a:moveTo>
                    <a:lnTo>
                      <a:pt x="1" y="2814"/>
                    </a:lnTo>
                    <a:cubicBezTo>
                      <a:pt x="43" y="2827"/>
                      <a:pt x="99" y="2842"/>
                      <a:pt x="143" y="2856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2"/>
              <p:cNvSpPr/>
              <p:nvPr/>
            </p:nvSpPr>
            <p:spPr>
              <a:xfrm>
                <a:off x="3303100" y="4732850"/>
                <a:ext cx="3950" cy="74250"/>
              </a:xfrm>
              <a:custGeom>
                <a:rect b="b" l="l" r="r" t="t"/>
                <a:pathLst>
                  <a:path extrusionOk="0" h="2970" w="158">
                    <a:moveTo>
                      <a:pt x="0" y="0"/>
                    </a:moveTo>
                    <a:lnTo>
                      <a:pt x="0" y="2941"/>
                    </a:lnTo>
                    <a:cubicBezTo>
                      <a:pt x="57" y="2956"/>
                      <a:pt x="100" y="2969"/>
                      <a:pt x="157" y="2969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52"/>
              <p:cNvSpPr/>
              <p:nvPr/>
            </p:nvSpPr>
            <p:spPr>
              <a:xfrm>
                <a:off x="3320500" y="4732850"/>
                <a:ext cx="3925" cy="77075"/>
              </a:xfrm>
              <a:custGeom>
                <a:rect b="b" l="l" r="r" t="t"/>
                <a:pathLst>
                  <a:path extrusionOk="0" h="3083" w="157">
                    <a:moveTo>
                      <a:pt x="1" y="0"/>
                    </a:moveTo>
                    <a:lnTo>
                      <a:pt x="1" y="3055"/>
                    </a:lnTo>
                    <a:cubicBezTo>
                      <a:pt x="58" y="3069"/>
                      <a:pt x="100" y="3069"/>
                      <a:pt x="157" y="3083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52"/>
              <p:cNvSpPr/>
              <p:nvPr/>
            </p:nvSpPr>
            <p:spPr>
              <a:xfrm>
                <a:off x="3343950" y="4732850"/>
                <a:ext cx="3575" cy="79600"/>
              </a:xfrm>
              <a:custGeom>
                <a:rect b="b" l="l" r="r" t="t"/>
                <a:pathLst>
                  <a:path extrusionOk="0" h="3184" w="143">
                    <a:moveTo>
                      <a:pt x="1" y="0"/>
                    </a:moveTo>
                    <a:lnTo>
                      <a:pt x="1" y="3168"/>
                    </a:lnTo>
                    <a:cubicBezTo>
                      <a:pt x="43" y="3183"/>
                      <a:pt x="100" y="3183"/>
                      <a:pt x="143" y="3183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2"/>
              <p:cNvSpPr/>
              <p:nvPr/>
            </p:nvSpPr>
            <p:spPr>
              <a:xfrm>
                <a:off x="3607525" y="4732850"/>
                <a:ext cx="3600" cy="88450"/>
              </a:xfrm>
              <a:custGeom>
                <a:rect b="b" l="l" r="r" t="t"/>
                <a:pathLst>
                  <a:path extrusionOk="0" h="3538" w="144">
                    <a:moveTo>
                      <a:pt x="1" y="0"/>
                    </a:moveTo>
                    <a:lnTo>
                      <a:pt x="1" y="3538"/>
                    </a:lnTo>
                    <a:lnTo>
                      <a:pt x="143" y="353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2"/>
              <p:cNvSpPr/>
              <p:nvPr/>
            </p:nvSpPr>
            <p:spPr>
              <a:xfrm>
                <a:off x="3573075" y="4732850"/>
                <a:ext cx="3575" cy="88825"/>
              </a:xfrm>
              <a:custGeom>
                <a:rect b="b" l="l" r="r" t="t"/>
                <a:pathLst>
                  <a:path extrusionOk="0" h="3553" w="143">
                    <a:moveTo>
                      <a:pt x="0" y="0"/>
                    </a:moveTo>
                    <a:lnTo>
                      <a:pt x="0" y="3552"/>
                    </a:lnTo>
                    <a:lnTo>
                      <a:pt x="142" y="355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52"/>
              <p:cNvSpPr/>
              <p:nvPr/>
            </p:nvSpPr>
            <p:spPr>
              <a:xfrm>
                <a:off x="3825275" y="4732850"/>
                <a:ext cx="3575" cy="77075"/>
              </a:xfrm>
              <a:custGeom>
                <a:rect b="b" l="l" r="r" t="t"/>
                <a:pathLst>
                  <a:path extrusionOk="0" h="3083" w="143">
                    <a:moveTo>
                      <a:pt x="1" y="0"/>
                    </a:moveTo>
                    <a:lnTo>
                      <a:pt x="1" y="3083"/>
                    </a:lnTo>
                    <a:cubicBezTo>
                      <a:pt x="44" y="3069"/>
                      <a:pt x="101" y="3069"/>
                      <a:pt x="143" y="3055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52"/>
              <p:cNvSpPr/>
              <p:nvPr/>
            </p:nvSpPr>
            <p:spPr>
              <a:xfrm>
                <a:off x="3842700" y="4732850"/>
                <a:ext cx="3575" cy="74250"/>
              </a:xfrm>
              <a:custGeom>
                <a:rect b="b" l="l" r="r" t="t"/>
                <a:pathLst>
                  <a:path extrusionOk="0" h="2970" w="143">
                    <a:moveTo>
                      <a:pt x="0" y="0"/>
                    </a:moveTo>
                    <a:lnTo>
                      <a:pt x="0" y="2969"/>
                    </a:lnTo>
                    <a:cubicBezTo>
                      <a:pt x="57" y="2969"/>
                      <a:pt x="99" y="2956"/>
                      <a:pt x="142" y="2941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2"/>
              <p:cNvSpPr/>
              <p:nvPr/>
            </p:nvSpPr>
            <p:spPr>
              <a:xfrm>
                <a:off x="3774825" y="4732850"/>
                <a:ext cx="3575" cy="82050"/>
              </a:xfrm>
              <a:custGeom>
                <a:rect b="b" l="l" r="r" t="t"/>
                <a:pathLst>
                  <a:path extrusionOk="0" h="3282" w="143">
                    <a:moveTo>
                      <a:pt x="1" y="0"/>
                    </a:moveTo>
                    <a:lnTo>
                      <a:pt x="1" y="3282"/>
                    </a:lnTo>
                    <a:cubicBezTo>
                      <a:pt x="44" y="3282"/>
                      <a:pt x="86" y="3282"/>
                      <a:pt x="143" y="326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2"/>
              <p:cNvSpPr/>
              <p:nvPr/>
            </p:nvSpPr>
            <p:spPr>
              <a:xfrm>
                <a:off x="3856525" y="4732850"/>
                <a:ext cx="3600" cy="71400"/>
              </a:xfrm>
              <a:custGeom>
                <a:rect b="b" l="l" r="r" t="t"/>
                <a:pathLst>
                  <a:path extrusionOk="0" h="2856" w="144">
                    <a:moveTo>
                      <a:pt x="1" y="0"/>
                    </a:moveTo>
                    <a:lnTo>
                      <a:pt x="1" y="2856"/>
                    </a:lnTo>
                    <a:cubicBezTo>
                      <a:pt x="58" y="2842"/>
                      <a:pt x="101" y="2827"/>
                      <a:pt x="143" y="2814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2"/>
              <p:cNvSpPr/>
              <p:nvPr/>
            </p:nvSpPr>
            <p:spPr>
              <a:xfrm>
                <a:off x="3802200" y="4732850"/>
                <a:ext cx="3575" cy="79600"/>
              </a:xfrm>
              <a:custGeom>
                <a:rect b="b" l="l" r="r" t="t"/>
                <a:pathLst>
                  <a:path extrusionOk="0" h="3184" w="143">
                    <a:moveTo>
                      <a:pt x="1" y="0"/>
                    </a:moveTo>
                    <a:lnTo>
                      <a:pt x="1" y="3183"/>
                    </a:lnTo>
                    <a:cubicBezTo>
                      <a:pt x="43" y="3183"/>
                      <a:pt x="86" y="3183"/>
                      <a:pt x="143" y="3168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2"/>
              <p:cNvSpPr/>
              <p:nvPr/>
            </p:nvSpPr>
            <p:spPr>
              <a:xfrm>
                <a:off x="3676075" y="4732850"/>
                <a:ext cx="3950" cy="87025"/>
              </a:xfrm>
              <a:custGeom>
                <a:rect b="b" l="l" r="r" t="t"/>
                <a:pathLst>
                  <a:path extrusionOk="0" h="3481" w="158">
                    <a:moveTo>
                      <a:pt x="1" y="0"/>
                    </a:moveTo>
                    <a:lnTo>
                      <a:pt x="1" y="3481"/>
                    </a:lnTo>
                    <a:lnTo>
                      <a:pt x="158" y="348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2"/>
              <p:cNvSpPr/>
              <p:nvPr/>
            </p:nvSpPr>
            <p:spPr>
              <a:xfrm>
                <a:off x="3641975" y="4732850"/>
                <a:ext cx="3575" cy="88125"/>
              </a:xfrm>
              <a:custGeom>
                <a:rect b="b" l="l" r="r" t="t"/>
                <a:pathLst>
                  <a:path extrusionOk="0" h="3525" w="143">
                    <a:moveTo>
                      <a:pt x="1" y="0"/>
                    </a:moveTo>
                    <a:lnTo>
                      <a:pt x="1" y="3524"/>
                    </a:lnTo>
                    <a:lnTo>
                      <a:pt x="143" y="352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2"/>
              <p:cNvSpPr/>
              <p:nvPr/>
            </p:nvSpPr>
            <p:spPr>
              <a:xfrm>
                <a:off x="3710550" y="4732850"/>
                <a:ext cx="3925" cy="85975"/>
              </a:xfrm>
              <a:custGeom>
                <a:rect b="b" l="l" r="r" t="t"/>
                <a:pathLst>
                  <a:path extrusionOk="0" h="3439" w="157">
                    <a:moveTo>
                      <a:pt x="1" y="0"/>
                    </a:moveTo>
                    <a:lnTo>
                      <a:pt x="1" y="3439"/>
                    </a:lnTo>
                    <a:cubicBezTo>
                      <a:pt x="57" y="3439"/>
                      <a:pt x="99" y="3424"/>
                      <a:pt x="156" y="3424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2"/>
              <p:cNvSpPr/>
              <p:nvPr/>
            </p:nvSpPr>
            <p:spPr>
              <a:xfrm>
                <a:off x="3745000" y="4732850"/>
                <a:ext cx="3575" cy="84200"/>
              </a:xfrm>
              <a:custGeom>
                <a:rect b="b" l="l" r="r" t="t"/>
                <a:pathLst>
                  <a:path extrusionOk="0" h="3368" w="143">
                    <a:moveTo>
                      <a:pt x="0" y="0"/>
                    </a:moveTo>
                    <a:lnTo>
                      <a:pt x="0" y="3367"/>
                    </a:lnTo>
                    <a:cubicBezTo>
                      <a:pt x="57" y="3367"/>
                      <a:pt x="100" y="3354"/>
                      <a:pt x="142" y="3354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2"/>
              <p:cNvSpPr/>
              <p:nvPr/>
            </p:nvSpPr>
            <p:spPr>
              <a:xfrm>
                <a:off x="3280350" y="4708325"/>
                <a:ext cx="589000" cy="49050"/>
              </a:xfrm>
              <a:custGeom>
                <a:rect b="b" l="l" r="r" t="t"/>
                <a:pathLst>
                  <a:path extrusionOk="0" h="1962" w="23560">
                    <a:moveTo>
                      <a:pt x="11781" y="0"/>
                    </a:moveTo>
                    <a:cubicBezTo>
                      <a:pt x="5273" y="0"/>
                      <a:pt x="1" y="426"/>
                      <a:pt x="1" y="981"/>
                    </a:cubicBezTo>
                    <a:cubicBezTo>
                      <a:pt x="1" y="1521"/>
                      <a:pt x="5273" y="1961"/>
                      <a:pt x="11781" y="1961"/>
                    </a:cubicBezTo>
                    <a:cubicBezTo>
                      <a:pt x="18288" y="1961"/>
                      <a:pt x="23560" y="1521"/>
                      <a:pt x="23560" y="981"/>
                    </a:cubicBezTo>
                    <a:cubicBezTo>
                      <a:pt x="23560" y="426"/>
                      <a:pt x="18288" y="0"/>
                      <a:pt x="11781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2"/>
              <p:cNvSpPr/>
              <p:nvPr/>
            </p:nvSpPr>
            <p:spPr>
              <a:xfrm>
                <a:off x="3495275" y="3991550"/>
                <a:ext cx="256150" cy="215925"/>
              </a:xfrm>
              <a:custGeom>
                <a:rect b="b" l="l" r="r" t="t"/>
                <a:pathLst>
                  <a:path extrusionOk="0" h="8637" w="10246">
                    <a:moveTo>
                      <a:pt x="6254" y="0"/>
                    </a:moveTo>
                    <a:cubicBezTo>
                      <a:pt x="4934" y="0"/>
                      <a:pt x="4028" y="1233"/>
                      <a:pt x="3582" y="2867"/>
                    </a:cubicBezTo>
                    <a:cubicBezTo>
                      <a:pt x="3084" y="4715"/>
                      <a:pt x="1393" y="4701"/>
                      <a:pt x="697" y="5838"/>
                    </a:cubicBezTo>
                    <a:cubicBezTo>
                      <a:pt x="1" y="6974"/>
                      <a:pt x="399" y="8636"/>
                      <a:pt x="399" y="8636"/>
                    </a:cubicBezTo>
                    <a:lnTo>
                      <a:pt x="9208" y="7742"/>
                    </a:lnTo>
                    <a:cubicBezTo>
                      <a:pt x="9208" y="7742"/>
                      <a:pt x="9819" y="7272"/>
                      <a:pt x="10033" y="6164"/>
                    </a:cubicBezTo>
                    <a:cubicBezTo>
                      <a:pt x="10245" y="5056"/>
                      <a:pt x="9364" y="4459"/>
                      <a:pt x="9350" y="3748"/>
                    </a:cubicBezTo>
                    <a:cubicBezTo>
                      <a:pt x="9336" y="3038"/>
                      <a:pt x="10075" y="2896"/>
                      <a:pt x="10004" y="1944"/>
                    </a:cubicBezTo>
                    <a:cubicBezTo>
                      <a:pt x="9932" y="1177"/>
                      <a:pt x="9350" y="423"/>
                      <a:pt x="7574" y="367"/>
                    </a:cubicBezTo>
                    <a:cubicBezTo>
                      <a:pt x="7096" y="115"/>
                      <a:pt x="6656" y="0"/>
                      <a:pt x="62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2"/>
              <p:cNvSpPr/>
              <p:nvPr/>
            </p:nvSpPr>
            <p:spPr>
              <a:xfrm>
                <a:off x="3436650" y="4157400"/>
                <a:ext cx="429850" cy="376875"/>
              </a:xfrm>
              <a:custGeom>
                <a:rect b="b" l="l" r="r" t="t"/>
                <a:pathLst>
                  <a:path extrusionOk="0" h="15075" w="17194">
                    <a:moveTo>
                      <a:pt x="7095" y="0"/>
                    </a:moveTo>
                    <a:cubicBezTo>
                      <a:pt x="3070" y="0"/>
                      <a:pt x="2672" y="752"/>
                      <a:pt x="2672" y="752"/>
                    </a:cubicBezTo>
                    <a:lnTo>
                      <a:pt x="3198" y="10059"/>
                    </a:lnTo>
                    <a:lnTo>
                      <a:pt x="1" y="15075"/>
                    </a:lnTo>
                    <a:lnTo>
                      <a:pt x="17194" y="15075"/>
                    </a:lnTo>
                    <a:cubicBezTo>
                      <a:pt x="17194" y="15075"/>
                      <a:pt x="15020" y="2230"/>
                      <a:pt x="13401" y="852"/>
                    </a:cubicBezTo>
                    <a:cubicBezTo>
                      <a:pt x="12476" y="56"/>
                      <a:pt x="9166" y="56"/>
                      <a:pt x="9166" y="56"/>
                    </a:cubicBezTo>
                    <a:cubicBezTo>
                      <a:pt x="8387" y="17"/>
                      <a:pt x="7700" y="0"/>
                      <a:pt x="7095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2"/>
              <p:cNvSpPr/>
              <p:nvPr/>
            </p:nvSpPr>
            <p:spPr>
              <a:xfrm>
                <a:off x="3436650" y="4443675"/>
                <a:ext cx="429850" cy="90600"/>
              </a:xfrm>
              <a:custGeom>
                <a:rect b="b" l="l" r="r" t="t"/>
                <a:pathLst>
                  <a:path extrusionOk="0" h="3624" w="17194">
                    <a:moveTo>
                      <a:pt x="2303" y="1"/>
                    </a:moveTo>
                    <a:lnTo>
                      <a:pt x="1" y="3624"/>
                    </a:lnTo>
                    <a:lnTo>
                      <a:pt x="17194" y="3624"/>
                    </a:lnTo>
                    <a:cubicBezTo>
                      <a:pt x="17194" y="3624"/>
                      <a:pt x="17152" y="3396"/>
                      <a:pt x="17095" y="3013"/>
                    </a:cubicBezTo>
                    <a:cubicBezTo>
                      <a:pt x="14892" y="2601"/>
                      <a:pt x="4960" y="555"/>
                      <a:pt x="23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2"/>
              <p:cNvSpPr/>
              <p:nvPr/>
            </p:nvSpPr>
            <p:spPr>
              <a:xfrm>
                <a:off x="3395825" y="4516875"/>
                <a:ext cx="435875" cy="231625"/>
              </a:xfrm>
              <a:custGeom>
                <a:rect b="b" l="l" r="r" t="t"/>
                <a:pathLst>
                  <a:path extrusionOk="0" h="9265" w="17435">
                    <a:moveTo>
                      <a:pt x="2387" y="0"/>
                    </a:moveTo>
                    <a:cubicBezTo>
                      <a:pt x="2387" y="0"/>
                      <a:pt x="0" y="2259"/>
                      <a:pt x="0" y="5555"/>
                    </a:cubicBezTo>
                    <a:cubicBezTo>
                      <a:pt x="0" y="9264"/>
                      <a:pt x="5413" y="9264"/>
                      <a:pt x="8242" y="9264"/>
                    </a:cubicBezTo>
                    <a:lnTo>
                      <a:pt x="17434" y="9264"/>
                    </a:lnTo>
                    <a:lnTo>
                      <a:pt x="16653" y="2700"/>
                    </a:lnTo>
                    <a:lnTo>
                      <a:pt x="15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2"/>
              <p:cNvSpPr/>
              <p:nvPr/>
            </p:nvSpPr>
            <p:spPr>
              <a:xfrm>
                <a:off x="3511250" y="4269250"/>
                <a:ext cx="42650" cy="139650"/>
              </a:xfrm>
              <a:custGeom>
                <a:rect b="b" l="l" r="r" t="t"/>
                <a:pathLst>
                  <a:path extrusionOk="0" h="5586" w="1706">
                    <a:moveTo>
                      <a:pt x="1706" y="1"/>
                    </a:moveTo>
                    <a:lnTo>
                      <a:pt x="1" y="1635"/>
                    </a:lnTo>
                    <a:lnTo>
                      <a:pt x="214" y="5585"/>
                    </a:lnTo>
                    <a:lnTo>
                      <a:pt x="170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2"/>
              <p:cNvSpPr/>
              <p:nvPr/>
            </p:nvSpPr>
            <p:spPr>
              <a:xfrm>
                <a:off x="3564900" y="4131800"/>
                <a:ext cx="160225" cy="128950"/>
              </a:xfrm>
              <a:custGeom>
                <a:rect b="b" l="l" r="r" t="t"/>
                <a:pathLst>
                  <a:path extrusionOk="0" h="5158" w="6409">
                    <a:moveTo>
                      <a:pt x="2714" y="0"/>
                    </a:moveTo>
                    <a:cubicBezTo>
                      <a:pt x="2714" y="0"/>
                      <a:pt x="1293" y="781"/>
                      <a:pt x="640" y="1463"/>
                    </a:cubicBezTo>
                    <a:cubicBezTo>
                      <a:pt x="1" y="2132"/>
                      <a:pt x="2714" y="3055"/>
                      <a:pt x="2714" y="3055"/>
                    </a:cubicBezTo>
                    <a:cubicBezTo>
                      <a:pt x="2714" y="3055"/>
                      <a:pt x="1848" y="3467"/>
                      <a:pt x="2714" y="4007"/>
                    </a:cubicBezTo>
                    <a:cubicBezTo>
                      <a:pt x="3567" y="4547"/>
                      <a:pt x="4917" y="4462"/>
                      <a:pt x="5300" y="5158"/>
                    </a:cubicBezTo>
                    <a:cubicBezTo>
                      <a:pt x="5300" y="5158"/>
                      <a:pt x="5713" y="4390"/>
                      <a:pt x="5982" y="4007"/>
                    </a:cubicBezTo>
                    <a:cubicBezTo>
                      <a:pt x="6367" y="3453"/>
                      <a:pt x="6068" y="2927"/>
                      <a:pt x="5584" y="2856"/>
                    </a:cubicBezTo>
                    <a:cubicBezTo>
                      <a:pt x="6181" y="2245"/>
                      <a:pt x="6409" y="1520"/>
                      <a:pt x="6068" y="1194"/>
                    </a:cubicBezTo>
                    <a:cubicBezTo>
                      <a:pt x="5727" y="853"/>
                      <a:pt x="4050" y="341"/>
                      <a:pt x="4050" y="341"/>
                    </a:cubicBezTo>
                    <a:lnTo>
                      <a:pt x="27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2"/>
              <p:cNvSpPr/>
              <p:nvPr/>
            </p:nvSpPr>
            <p:spPr>
              <a:xfrm>
                <a:off x="3756025" y="4240500"/>
                <a:ext cx="13150" cy="116875"/>
              </a:xfrm>
              <a:custGeom>
                <a:rect b="b" l="l" r="r" t="t"/>
                <a:pathLst>
                  <a:path extrusionOk="0" fill="none" h="4675" w="526">
                    <a:moveTo>
                      <a:pt x="0" y="0"/>
                    </a:moveTo>
                    <a:lnTo>
                      <a:pt x="526" y="4675"/>
                    </a:lnTo>
                  </a:path>
                </a:pathLst>
              </a:custGeom>
              <a:noFill/>
              <a:ln cap="flat" cmpd="sng" w="375">
                <a:solidFill>
                  <a:srgbClr val="000000"/>
                </a:solidFill>
                <a:prstDash val="solid"/>
                <a:miter lim="11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52"/>
              <p:cNvSpPr/>
              <p:nvPr/>
            </p:nvSpPr>
            <p:spPr>
              <a:xfrm>
                <a:off x="3613225" y="4246175"/>
                <a:ext cx="87400" cy="288100"/>
              </a:xfrm>
              <a:custGeom>
                <a:rect b="b" l="l" r="r" t="t"/>
                <a:pathLst>
                  <a:path extrusionOk="0" fill="none" h="11524" w="3496">
                    <a:moveTo>
                      <a:pt x="3268" y="1"/>
                    </a:moveTo>
                    <a:lnTo>
                      <a:pt x="3424" y="1322"/>
                    </a:lnTo>
                    <a:cubicBezTo>
                      <a:pt x="3496" y="1975"/>
                      <a:pt x="3410" y="2629"/>
                      <a:pt x="3168" y="3240"/>
                    </a:cubicBezTo>
                    <a:lnTo>
                      <a:pt x="0" y="11524"/>
                    </a:lnTo>
                  </a:path>
                </a:pathLst>
              </a:custGeom>
              <a:noFill/>
              <a:ln cap="flat" cmpd="sng" w="375">
                <a:solidFill>
                  <a:srgbClr val="000000"/>
                </a:solidFill>
                <a:prstDash val="solid"/>
                <a:miter lim="11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52"/>
              <p:cNvSpPr/>
              <p:nvPr/>
            </p:nvSpPr>
            <p:spPr>
              <a:xfrm>
                <a:off x="3511250" y="4568025"/>
                <a:ext cx="211750" cy="16350"/>
              </a:xfrm>
              <a:custGeom>
                <a:rect b="b" l="l" r="r" t="t"/>
                <a:pathLst>
                  <a:path extrusionOk="0" h="654" w="8470">
                    <a:moveTo>
                      <a:pt x="1" y="0"/>
                    </a:moveTo>
                    <a:lnTo>
                      <a:pt x="1" y="654"/>
                    </a:lnTo>
                    <a:lnTo>
                      <a:pt x="8469" y="654"/>
                    </a:lnTo>
                    <a:lnTo>
                      <a:pt x="8469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52"/>
              <p:cNvSpPr/>
              <p:nvPr/>
            </p:nvSpPr>
            <p:spPr>
              <a:xfrm>
                <a:off x="3553875" y="4516875"/>
                <a:ext cx="215300" cy="59325"/>
              </a:xfrm>
              <a:custGeom>
                <a:rect b="b" l="l" r="r" t="t"/>
                <a:pathLst>
                  <a:path extrusionOk="0" h="2373" w="8612">
                    <a:moveTo>
                      <a:pt x="541" y="0"/>
                    </a:moveTo>
                    <a:lnTo>
                      <a:pt x="1" y="2372"/>
                    </a:lnTo>
                    <a:lnTo>
                      <a:pt x="4406" y="1790"/>
                    </a:lnTo>
                    <a:lnTo>
                      <a:pt x="8612" y="1790"/>
                    </a:lnTo>
                    <a:cubicBezTo>
                      <a:pt x="8413" y="1065"/>
                      <a:pt x="6069" y="383"/>
                      <a:pt x="6069" y="383"/>
                    </a:cubicBez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B3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2"/>
              <p:cNvSpPr/>
              <p:nvPr/>
            </p:nvSpPr>
            <p:spPr>
              <a:xfrm>
                <a:off x="3692800" y="4306200"/>
                <a:ext cx="361650" cy="278175"/>
              </a:xfrm>
              <a:custGeom>
                <a:rect b="b" l="l" r="r" t="t"/>
                <a:pathLst>
                  <a:path extrusionOk="0" h="11127" w="14466">
                    <a:moveTo>
                      <a:pt x="2728" y="0"/>
                    </a:moveTo>
                    <a:lnTo>
                      <a:pt x="0" y="11127"/>
                    </a:lnTo>
                    <a:lnTo>
                      <a:pt x="11737" y="11127"/>
                    </a:lnTo>
                    <a:lnTo>
                      <a:pt x="14465" y="0"/>
                    </a:ln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52"/>
              <p:cNvSpPr/>
              <p:nvPr/>
            </p:nvSpPr>
            <p:spPr>
              <a:xfrm>
                <a:off x="3678575" y="4306200"/>
                <a:ext cx="88850" cy="278175"/>
              </a:xfrm>
              <a:custGeom>
                <a:rect b="b" l="l" r="r" t="t"/>
                <a:pathLst>
                  <a:path extrusionOk="0" h="11127" w="3554">
                    <a:moveTo>
                      <a:pt x="2714" y="0"/>
                    </a:moveTo>
                    <a:lnTo>
                      <a:pt x="1" y="11127"/>
                    </a:lnTo>
                    <a:lnTo>
                      <a:pt x="825" y="11127"/>
                    </a:lnTo>
                    <a:lnTo>
                      <a:pt x="3553" y="0"/>
                    </a:ln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52"/>
              <p:cNvSpPr/>
              <p:nvPr/>
            </p:nvSpPr>
            <p:spPr>
              <a:xfrm>
                <a:off x="3810725" y="4431250"/>
                <a:ext cx="125775" cy="28100"/>
              </a:xfrm>
              <a:custGeom>
                <a:rect b="b" l="l" r="r" t="t"/>
                <a:pathLst>
                  <a:path extrusionOk="0" h="1124" w="5031">
                    <a:moveTo>
                      <a:pt x="768" y="0"/>
                    </a:moveTo>
                    <a:cubicBezTo>
                      <a:pt x="469" y="0"/>
                      <a:pt x="143" y="256"/>
                      <a:pt x="71" y="568"/>
                    </a:cubicBezTo>
                    <a:cubicBezTo>
                      <a:pt x="1" y="867"/>
                      <a:pt x="185" y="1123"/>
                      <a:pt x="497" y="1123"/>
                    </a:cubicBezTo>
                    <a:lnTo>
                      <a:pt x="4263" y="1123"/>
                    </a:lnTo>
                    <a:cubicBezTo>
                      <a:pt x="4576" y="1123"/>
                      <a:pt x="4889" y="867"/>
                      <a:pt x="4959" y="568"/>
                    </a:cubicBezTo>
                    <a:cubicBezTo>
                      <a:pt x="5031" y="256"/>
                      <a:pt x="4845" y="0"/>
                      <a:pt x="4533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52"/>
              <p:cNvSpPr/>
              <p:nvPr/>
            </p:nvSpPr>
            <p:spPr>
              <a:xfrm>
                <a:off x="3743575" y="4582700"/>
                <a:ext cx="348425" cy="696525"/>
              </a:xfrm>
              <a:custGeom>
                <a:rect b="b" l="l" r="r" t="t"/>
                <a:pathLst>
                  <a:path extrusionOk="0" h="27861" w="13937">
                    <a:moveTo>
                      <a:pt x="2144" y="1"/>
                    </a:moveTo>
                    <a:cubicBezTo>
                      <a:pt x="1263" y="1"/>
                      <a:pt x="495" y="67"/>
                      <a:pt x="0" y="67"/>
                    </a:cubicBezTo>
                    <a:lnTo>
                      <a:pt x="1436" y="6631"/>
                    </a:lnTo>
                    <a:lnTo>
                      <a:pt x="4477" y="6631"/>
                    </a:lnTo>
                    <a:cubicBezTo>
                      <a:pt x="3979" y="9942"/>
                      <a:pt x="6353" y="14986"/>
                      <a:pt x="7347" y="17131"/>
                    </a:cubicBezTo>
                    <a:cubicBezTo>
                      <a:pt x="8342" y="19278"/>
                      <a:pt x="9549" y="23370"/>
                      <a:pt x="9549" y="23370"/>
                    </a:cubicBezTo>
                    <a:cubicBezTo>
                      <a:pt x="8399" y="24520"/>
                      <a:pt x="9365" y="27476"/>
                      <a:pt x="9365" y="27476"/>
                    </a:cubicBezTo>
                    <a:lnTo>
                      <a:pt x="9890" y="27462"/>
                    </a:lnTo>
                    <a:lnTo>
                      <a:pt x="9876" y="24933"/>
                    </a:lnTo>
                    <a:lnTo>
                      <a:pt x="9876" y="24933"/>
                    </a:lnTo>
                    <a:cubicBezTo>
                      <a:pt x="9876" y="24934"/>
                      <a:pt x="9934" y="26112"/>
                      <a:pt x="11212" y="27064"/>
                    </a:cubicBezTo>
                    <a:cubicBezTo>
                      <a:pt x="12107" y="27718"/>
                      <a:pt x="13044" y="27845"/>
                      <a:pt x="13628" y="27860"/>
                    </a:cubicBezTo>
                    <a:cubicBezTo>
                      <a:pt x="13633" y="27860"/>
                      <a:pt x="13638" y="27860"/>
                      <a:pt x="13643" y="27860"/>
                    </a:cubicBezTo>
                    <a:cubicBezTo>
                      <a:pt x="13845" y="27860"/>
                      <a:pt x="13936" y="27601"/>
                      <a:pt x="13783" y="27462"/>
                    </a:cubicBezTo>
                    <a:lnTo>
                      <a:pt x="12590" y="26396"/>
                    </a:lnTo>
                    <a:lnTo>
                      <a:pt x="11240" y="23241"/>
                    </a:lnTo>
                    <a:cubicBezTo>
                      <a:pt x="11240" y="23241"/>
                      <a:pt x="9763" y="9246"/>
                      <a:pt x="8640" y="4201"/>
                    </a:cubicBezTo>
                    <a:cubicBezTo>
                      <a:pt x="7818" y="496"/>
                      <a:pt x="4557" y="1"/>
                      <a:pt x="2144" y="1"/>
                    </a:cubicBezTo>
                    <a:close/>
                  </a:path>
                </a:pathLst>
              </a:custGeom>
              <a:solidFill>
                <a:srgbClr val="FFB3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2"/>
              <p:cNvSpPr/>
              <p:nvPr/>
            </p:nvSpPr>
            <p:spPr>
              <a:xfrm>
                <a:off x="3743575" y="4582725"/>
                <a:ext cx="212450" cy="243925"/>
              </a:xfrm>
              <a:custGeom>
                <a:rect b="b" l="l" r="r" t="t"/>
                <a:pathLst>
                  <a:path extrusionOk="0" h="9757" w="8498">
                    <a:moveTo>
                      <a:pt x="2130" y="1"/>
                    </a:moveTo>
                    <a:cubicBezTo>
                      <a:pt x="1254" y="1"/>
                      <a:pt x="492" y="66"/>
                      <a:pt x="0" y="66"/>
                    </a:cubicBezTo>
                    <a:lnTo>
                      <a:pt x="1436" y="6630"/>
                    </a:lnTo>
                    <a:lnTo>
                      <a:pt x="4477" y="6630"/>
                    </a:lnTo>
                    <a:cubicBezTo>
                      <a:pt x="4335" y="7568"/>
                      <a:pt x="4420" y="8633"/>
                      <a:pt x="4647" y="9756"/>
                    </a:cubicBezTo>
                    <a:cubicBezTo>
                      <a:pt x="4136" y="7042"/>
                      <a:pt x="6935" y="3874"/>
                      <a:pt x="8498" y="3675"/>
                    </a:cubicBezTo>
                    <a:cubicBezTo>
                      <a:pt x="7490" y="447"/>
                      <a:pt x="4423" y="1"/>
                      <a:pt x="2130" y="1"/>
                    </a:cubicBez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2"/>
              <p:cNvSpPr/>
              <p:nvPr/>
            </p:nvSpPr>
            <p:spPr>
              <a:xfrm>
                <a:off x="3957075" y="5173675"/>
                <a:ext cx="134925" cy="105550"/>
              </a:xfrm>
              <a:custGeom>
                <a:rect b="b" l="l" r="r" t="t"/>
                <a:pathLst>
                  <a:path extrusionOk="0" h="4222" w="5397">
                    <a:moveTo>
                      <a:pt x="796" y="0"/>
                    </a:moveTo>
                    <a:cubicBezTo>
                      <a:pt x="1" y="1294"/>
                      <a:pt x="825" y="3837"/>
                      <a:pt x="825" y="3837"/>
                    </a:cubicBezTo>
                    <a:lnTo>
                      <a:pt x="1350" y="3823"/>
                    </a:lnTo>
                    <a:lnTo>
                      <a:pt x="1336" y="1294"/>
                    </a:lnTo>
                    <a:lnTo>
                      <a:pt x="1336" y="1294"/>
                    </a:lnTo>
                    <a:cubicBezTo>
                      <a:pt x="1336" y="1295"/>
                      <a:pt x="1394" y="2473"/>
                      <a:pt x="2672" y="3425"/>
                    </a:cubicBezTo>
                    <a:cubicBezTo>
                      <a:pt x="3567" y="4079"/>
                      <a:pt x="4504" y="4206"/>
                      <a:pt x="5088" y="4221"/>
                    </a:cubicBezTo>
                    <a:cubicBezTo>
                      <a:pt x="5093" y="4221"/>
                      <a:pt x="5098" y="4221"/>
                      <a:pt x="5103" y="4221"/>
                    </a:cubicBezTo>
                    <a:cubicBezTo>
                      <a:pt x="5305" y="4221"/>
                      <a:pt x="5396" y="3962"/>
                      <a:pt x="5243" y="3823"/>
                    </a:cubicBezTo>
                    <a:lnTo>
                      <a:pt x="4050" y="2757"/>
                    </a:lnTo>
                    <a:lnTo>
                      <a:pt x="3439" y="1336"/>
                    </a:lnTo>
                    <a:lnTo>
                      <a:pt x="2572" y="1834"/>
                    </a:lnTo>
                    <a:cubicBezTo>
                      <a:pt x="2189" y="1265"/>
                      <a:pt x="1280" y="426"/>
                      <a:pt x="796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2"/>
              <p:cNvSpPr/>
              <p:nvPr/>
            </p:nvSpPr>
            <p:spPr>
              <a:xfrm>
                <a:off x="3617475" y="4035525"/>
                <a:ext cx="97000" cy="196475"/>
              </a:xfrm>
              <a:custGeom>
                <a:rect b="b" l="l" r="r" t="t"/>
                <a:pathLst>
                  <a:path extrusionOk="0" h="7859" w="3880">
                    <a:moveTo>
                      <a:pt x="2316" y="0"/>
                    </a:moveTo>
                    <a:cubicBezTo>
                      <a:pt x="2316" y="0"/>
                      <a:pt x="1990" y="966"/>
                      <a:pt x="1166" y="1407"/>
                    </a:cubicBezTo>
                    <a:cubicBezTo>
                      <a:pt x="1166" y="1407"/>
                      <a:pt x="1015" y="1037"/>
                      <a:pt x="705" y="1037"/>
                    </a:cubicBezTo>
                    <a:cubicBezTo>
                      <a:pt x="671" y="1037"/>
                      <a:pt x="635" y="1042"/>
                      <a:pt x="598" y="1052"/>
                    </a:cubicBezTo>
                    <a:cubicBezTo>
                      <a:pt x="213" y="1152"/>
                      <a:pt x="71" y="2118"/>
                      <a:pt x="882" y="2217"/>
                    </a:cubicBezTo>
                    <a:lnTo>
                      <a:pt x="1" y="4931"/>
                    </a:lnTo>
                    <a:cubicBezTo>
                      <a:pt x="1" y="4931"/>
                      <a:pt x="2061" y="6608"/>
                      <a:pt x="2871" y="7858"/>
                    </a:cubicBezTo>
                    <a:cubicBezTo>
                      <a:pt x="2871" y="7858"/>
                      <a:pt x="2970" y="5755"/>
                      <a:pt x="2473" y="4888"/>
                    </a:cubicBezTo>
                    <a:lnTo>
                      <a:pt x="2686" y="3666"/>
                    </a:lnTo>
                    <a:cubicBezTo>
                      <a:pt x="2686" y="3666"/>
                      <a:pt x="3184" y="3666"/>
                      <a:pt x="3453" y="3268"/>
                    </a:cubicBezTo>
                    <a:cubicBezTo>
                      <a:pt x="3709" y="2870"/>
                      <a:pt x="3538" y="2203"/>
                      <a:pt x="3652" y="1790"/>
                    </a:cubicBezTo>
                    <a:cubicBezTo>
                      <a:pt x="3780" y="1393"/>
                      <a:pt x="3879" y="1023"/>
                      <a:pt x="3879" y="1023"/>
                    </a:cubicBezTo>
                    <a:lnTo>
                      <a:pt x="3879" y="1023"/>
                    </a:lnTo>
                    <a:cubicBezTo>
                      <a:pt x="3879" y="1023"/>
                      <a:pt x="3878" y="1023"/>
                      <a:pt x="3877" y="1023"/>
                    </a:cubicBezTo>
                    <a:cubicBezTo>
                      <a:pt x="3819" y="1023"/>
                      <a:pt x="2773" y="1009"/>
                      <a:pt x="2316" y="0"/>
                    </a:cubicBezTo>
                    <a:close/>
                  </a:path>
                </a:pathLst>
              </a:custGeom>
              <a:solidFill>
                <a:srgbClr val="FFB3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2"/>
              <p:cNvSpPr/>
              <p:nvPr/>
            </p:nvSpPr>
            <p:spPr>
              <a:xfrm>
                <a:off x="3647325" y="4108700"/>
                <a:ext cx="37300" cy="33075"/>
              </a:xfrm>
              <a:custGeom>
                <a:rect b="b" l="l" r="r" t="t"/>
                <a:pathLst>
                  <a:path extrusionOk="0" h="1323" w="1492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2"/>
                      <a:pt x="540" y="1251"/>
                      <a:pt x="1393" y="1322"/>
                    </a:cubicBezTo>
                    <a:lnTo>
                      <a:pt x="1492" y="739"/>
                    </a:lnTo>
                    <a:lnTo>
                      <a:pt x="1492" y="739"/>
                    </a:lnTo>
                    <a:cubicBezTo>
                      <a:pt x="1460" y="741"/>
                      <a:pt x="1429" y="742"/>
                      <a:pt x="1398" y="742"/>
                    </a:cubicBezTo>
                    <a:cubicBezTo>
                      <a:pt x="750" y="742"/>
                      <a:pt x="136" y="325"/>
                      <a:pt x="0" y="0"/>
                    </a:cubicBezTo>
                    <a:close/>
                  </a:path>
                </a:pathLst>
              </a:custGeom>
              <a:solidFill>
                <a:srgbClr val="CD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2"/>
              <p:cNvSpPr/>
              <p:nvPr/>
            </p:nvSpPr>
            <p:spPr>
              <a:xfrm>
                <a:off x="3578400" y="4584350"/>
                <a:ext cx="247275" cy="716525"/>
              </a:xfrm>
              <a:custGeom>
                <a:rect b="b" l="l" r="r" t="t"/>
                <a:pathLst>
                  <a:path extrusionOk="0" h="28661" w="9891">
                    <a:moveTo>
                      <a:pt x="4406" y="1"/>
                    </a:moveTo>
                    <a:cubicBezTo>
                      <a:pt x="3965" y="1"/>
                      <a:pt x="3538" y="185"/>
                      <a:pt x="3226" y="498"/>
                    </a:cubicBezTo>
                    <a:cubicBezTo>
                      <a:pt x="2373" y="1350"/>
                      <a:pt x="981" y="3297"/>
                      <a:pt x="2047" y="6096"/>
                    </a:cubicBezTo>
                    <a:cubicBezTo>
                      <a:pt x="2161" y="6380"/>
                      <a:pt x="2445" y="6565"/>
                      <a:pt x="2743" y="6565"/>
                    </a:cubicBezTo>
                    <a:lnTo>
                      <a:pt x="3326" y="6565"/>
                    </a:lnTo>
                    <a:cubicBezTo>
                      <a:pt x="3326" y="6565"/>
                      <a:pt x="2345" y="9549"/>
                      <a:pt x="2345" y="13598"/>
                    </a:cubicBezTo>
                    <a:cubicBezTo>
                      <a:pt x="2345" y="17649"/>
                      <a:pt x="1748" y="21555"/>
                      <a:pt x="797" y="23105"/>
                    </a:cubicBezTo>
                    <a:cubicBezTo>
                      <a:pt x="1" y="24412"/>
                      <a:pt x="1" y="25818"/>
                      <a:pt x="270" y="27893"/>
                    </a:cubicBezTo>
                    <a:lnTo>
                      <a:pt x="626" y="27893"/>
                    </a:lnTo>
                    <a:lnTo>
                      <a:pt x="782" y="25549"/>
                    </a:lnTo>
                    <a:cubicBezTo>
                      <a:pt x="782" y="25549"/>
                      <a:pt x="1166" y="26870"/>
                      <a:pt x="1947" y="27580"/>
                    </a:cubicBezTo>
                    <a:cubicBezTo>
                      <a:pt x="2633" y="28191"/>
                      <a:pt x="3865" y="28660"/>
                      <a:pt x="4234" y="28660"/>
                    </a:cubicBezTo>
                    <a:cubicBezTo>
                      <a:pt x="4285" y="28660"/>
                      <a:pt x="4320" y="28651"/>
                      <a:pt x="4334" y="28632"/>
                    </a:cubicBezTo>
                    <a:cubicBezTo>
                      <a:pt x="4448" y="28476"/>
                      <a:pt x="3354" y="26799"/>
                      <a:pt x="3354" y="26799"/>
                    </a:cubicBezTo>
                    <a:lnTo>
                      <a:pt x="2729" y="23361"/>
                    </a:lnTo>
                    <a:cubicBezTo>
                      <a:pt x="2729" y="23361"/>
                      <a:pt x="5783" y="14877"/>
                      <a:pt x="6906" y="11666"/>
                    </a:cubicBezTo>
                    <a:cubicBezTo>
                      <a:pt x="8043" y="8469"/>
                      <a:pt x="8966" y="5258"/>
                      <a:pt x="9350" y="3993"/>
                    </a:cubicBezTo>
                    <a:cubicBezTo>
                      <a:pt x="9890" y="2231"/>
                      <a:pt x="8881" y="1"/>
                      <a:pt x="6679" y="1"/>
                    </a:cubicBezTo>
                    <a:close/>
                  </a:path>
                </a:pathLst>
              </a:custGeom>
              <a:solidFill>
                <a:srgbClr val="FFB3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2"/>
              <p:cNvSpPr/>
              <p:nvPr/>
            </p:nvSpPr>
            <p:spPr>
              <a:xfrm>
                <a:off x="3661525" y="4664275"/>
                <a:ext cx="47975" cy="84225"/>
              </a:xfrm>
              <a:custGeom>
                <a:rect b="b" l="l" r="r" t="t"/>
                <a:pathLst>
                  <a:path extrusionOk="0" fill="none" h="3369" w="1919">
                    <a:moveTo>
                      <a:pt x="1" y="3368"/>
                    </a:moveTo>
                    <a:cubicBezTo>
                      <a:pt x="598" y="1563"/>
                      <a:pt x="1918" y="0"/>
                      <a:pt x="1918" y="0"/>
                    </a:cubicBezTo>
                  </a:path>
                </a:pathLst>
              </a:custGeom>
              <a:noFill/>
              <a:ln cap="flat" cmpd="sng" w="375">
                <a:solidFill>
                  <a:srgbClr val="FFB367"/>
                </a:solidFill>
                <a:prstDash val="solid"/>
                <a:miter lim="11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2"/>
              <p:cNvSpPr/>
              <p:nvPr/>
            </p:nvSpPr>
            <p:spPr>
              <a:xfrm>
                <a:off x="3616775" y="4650425"/>
                <a:ext cx="76050" cy="98075"/>
              </a:xfrm>
              <a:custGeom>
                <a:rect b="b" l="l" r="r" t="t"/>
                <a:pathLst>
                  <a:path extrusionOk="0" h="3923" w="3042">
                    <a:moveTo>
                      <a:pt x="355" y="1"/>
                    </a:moveTo>
                    <a:lnTo>
                      <a:pt x="355" y="1"/>
                    </a:lnTo>
                    <a:cubicBezTo>
                      <a:pt x="57" y="938"/>
                      <a:pt x="0" y="2104"/>
                      <a:pt x="526" y="3468"/>
                    </a:cubicBezTo>
                    <a:cubicBezTo>
                      <a:pt x="626" y="3737"/>
                      <a:pt x="895" y="3922"/>
                      <a:pt x="1194" y="3922"/>
                    </a:cubicBezTo>
                    <a:lnTo>
                      <a:pt x="1791" y="3922"/>
                    </a:lnTo>
                    <a:cubicBezTo>
                      <a:pt x="2359" y="2373"/>
                      <a:pt x="3041" y="1464"/>
                      <a:pt x="3041" y="1464"/>
                    </a:cubicBezTo>
                    <a:cubicBezTo>
                      <a:pt x="1677" y="1094"/>
                      <a:pt x="825" y="455"/>
                      <a:pt x="355" y="1"/>
                    </a:cubicBezTo>
                    <a:close/>
                  </a:path>
                </a:pathLst>
              </a:custGeom>
              <a:solidFill>
                <a:srgbClr val="FFB3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2"/>
              <p:cNvSpPr/>
              <p:nvPr/>
            </p:nvSpPr>
            <p:spPr>
              <a:xfrm>
                <a:off x="3578400" y="5163725"/>
                <a:ext cx="111200" cy="137150"/>
              </a:xfrm>
              <a:custGeom>
                <a:rect b="b" l="l" r="r" t="t"/>
                <a:pathLst>
                  <a:path extrusionOk="0" h="5486" w="4448">
                    <a:moveTo>
                      <a:pt x="753" y="0"/>
                    </a:moveTo>
                    <a:cubicBezTo>
                      <a:pt x="1" y="1294"/>
                      <a:pt x="1" y="2686"/>
                      <a:pt x="270" y="4718"/>
                    </a:cubicBezTo>
                    <a:lnTo>
                      <a:pt x="626" y="4718"/>
                    </a:lnTo>
                    <a:lnTo>
                      <a:pt x="782" y="2374"/>
                    </a:lnTo>
                    <a:cubicBezTo>
                      <a:pt x="782" y="2374"/>
                      <a:pt x="1166" y="3695"/>
                      <a:pt x="1947" y="4405"/>
                    </a:cubicBezTo>
                    <a:cubicBezTo>
                      <a:pt x="2633" y="5016"/>
                      <a:pt x="3865" y="5485"/>
                      <a:pt x="4234" y="5485"/>
                    </a:cubicBezTo>
                    <a:cubicBezTo>
                      <a:pt x="4285" y="5485"/>
                      <a:pt x="4320" y="5476"/>
                      <a:pt x="4334" y="5457"/>
                    </a:cubicBezTo>
                    <a:cubicBezTo>
                      <a:pt x="4448" y="5301"/>
                      <a:pt x="3354" y="3624"/>
                      <a:pt x="3354" y="3624"/>
                    </a:cubicBezTo>
                    <a:lnTo>
                      <a:pt x="3084" y="2103"/>
                    </a:lnTo>
                    <a:lnTo>
                      <a:pt x="1962" y="2331"/>
                    </a:lnTo>
                    <a:cubicBezTo>
                      <a:pt x="1492" y="1891"/>
                      <a:pt x="967" y="569"/>
                      <a:pt x="753" y="0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2"/>
              <p:cNvSpPr/>
              <p:nvPr/>
            </p:nvSpPr>
            <p:spPr>
              <a:xfrm>
                <a:off x="3153900" y="4176175"/>
                <a:ext cx="421325" cy="424200"/>
              </a:xfrm>
              <a:custGeom>
                <a:rect b="b" l="l" r="r" t="t"/>
                <a:pathLst>
                  <a:path extrusionOk="0" h="16968" w="16853">
                    <a:moveTo>
                      <a:pt x="13982" y="1"/>
                    </a:moveTo>
                    <a:cubicBezTo>
                      <a:pt x="11964" y="2119"/>
                      <a:pt x="0" y="14182"/>
                      <a:pt x="6167" y="16370"/>
                    </a:cubicBezTo>
                    <a:cubicBezTo>
                      <a:pt x="7471" y="16829"/>
                      <a:pt x="9352" y="16967"/>
                      <a:pt x="11141" y="16967"/>
                    </a:cubicBezTo>
                    <a:cubicBezTo>
                      <a:pt x="13838" y="16967"/>
                      <a:pt x="16327" y="16654"/>
                      <a:pt x="16327" y="16654"/>
                    </a:cubicBezTo>
                    <a:lnTo>
                      <a:pt x="16852" y="13357"/>
                    </a:lnTo>
                    <a:lnTo>
                      <a:pt x="10686" y="12605"/>
                    </a:lnTo>
                    <a:lnTo>
                      <a:pt x="16000" y="3724"/>
                    </a:lnTo>
                    <a:cubicBezTo>
                      <a:pt x="16000" y="3724"/>
                      <a:pt x="15702" y="825"/>
                      <a:pt x="13982" y="1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2"/>
              <p:cNvSpPr/>
              <p:nvPr/>
            </p:nvSpPr>
            <p:spPr>
              <a:xfrm>
                <a:off x="3352475" y="4474225"/>
                <a:ext cx="68575" cy="17075"/>
              </a:xfrm>
              <a:custGeom>
                <a:rect b="b" l="l" r="r" t="t"/>
                <a:pathLst>
                  <a:path extrusionOk="0" h="683" w="2743">
                    <a:moveTo>
                      <a:pt x="1303" y="1"/>
                    </a:moveTo>
                    <a:cubicBezTo>
                      <a:pt x="584" y="1"/>
                      <a:pt x="1" y="384"/>
                      <a:pt x="1" y="384"/>
                    </a:cubicBezTo>
                    <a:lnTo>
                      <a:pt x="2743" y="683"/>
                    </a:lnTo>
                    <a:cubicBezTo>
                      <a:pt x="2286" y="160"/>
                      <a:pt x="1766" y="1"/>
                      <a:pt x="1303" y="1"/>
                    </a:cubicBezTo>
                    <a:close/>
                  </a:path>
                </a:pathLst>
              </a:custGeom>
              <a:solidFill>
                <a:srgbClr val="005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Propostas de </a:t>
            </a:r>
            <a:r>
              <a:rPr lang="en">
                <a:solidFill>
                  <a:schemeClr val="accent1"/>
                </a:solidFill>
              </a:rPr>
              <a:t>soluções</a:t>
            </a:r>
            <a:endParaRPr/>
          </a:p>
        </p:txBody>
      </p:sp>
      <p:sp>
        <p:nvSpPr>
          <p:cNvPr id="852" name="Google Shape;852;p53"/>
          <p:cNvSpPr txBox="1"/>
          <p:nvPr>
            <p:ph idx="2" type="subTitle"/>
          </p:nvPr>
        </p:nvSpPr>
        <p:spPr>
          <a:xfrm>
            <a:off x="815750" y="4025300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Acesso rápido e prático aos dados</a:t>
            </a:r>
            <a:endParaRPr/>
          </a:p>
        </p:txBody>
      </p:sp>
      <p:sp>
        <p:nvSpPr>
          <p:cNvPr id="853" name="Google Shape;853;p53"/>
          <p:cNvSpPr txBox="1"/>
          <p:nvPr>
            <p:ph idx="1" type="subTitle"/>
          </p:nvPr>
        </p:nvSpPr>
        <p:spPr>
          <a:xfrm>
            <a:off x="8157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dos dados</a:t>
            </a:r>
            <a:endParaRPr/>
          </a:p>
        </p:txBody>
      </p:sp>
      <p:sp>
        <p:nvSpPr>
          <p:cNvPr id="854" name="Google Shape;854;p53"/>
          <p:cNvSpPr txBox="1"/>
          <p:nvPr>
            <p:ph idx="3" type="subTitle"/>
          </p:nvPr>
        </p:nvSpPr>
        <p:spPr>
          <a:xfrm>
            <a:off x="34744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Automação</a:t>
            </a:r>
            <a:endParaRPr/>
          </a:p>
        </p:txBody>
      </p:sp>
      <p:sp>
        <p:nvSpPr>
          <p:cNvPr id="855" name="Google Shape;855;p53"/>
          <p:cNvSpPr txBox="1"/>
          <p:nvPr>
            <p:ph idx="4" type="subTitle"/>
          </p:nvPr>
        </p:nvSpPr>
        <p:spPr>
          <a:xfrm>
            <a:off x="3474450" y="36838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Minimizar processos manuais</a:t>
            </a:r>
            <a:endParaRPr/>
          </a:p>
        </p:txBody>
      </p:sp>
      <p:sp>
        <p:nvSpPr>
          <p:cNvPr id="856" name="Google Shape;856;p53"/>
          <p:cNvSpPr txBox="1"/>
          <p:nvPr>
            <p:ph idx="5" type="subTitle"/>
          </p:nvPr>
        </p:nvSpPr>
        <p:spPr>
          <a:xfrm>
            <a:off x="6133150" y="3310675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Relatórios</a:t>
            </a:r>
            <a:endParaRPr/>
          </a:p>
        </p:txBody>
      </p:sp>
      <p:sp>
        <p:nvSpPr>
          <p:cNvPr id="857" name="Google Shape;857;p53"/>
          <p:cNvSpPr txBox="1"/>
          <p:nvPr>
            <p:ph idx="6" type="subTitle"/>
          </p:nvPr>
        </p:nvSpPr>
        <p:spPr>
          <a:xfrm>
            <a:off x="6133150" y="368387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automática de relatórios a partir de formulários</a:t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13285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3"/>
          <p:cNvSpPr/>
          <p:nvPr/>
        </p:nvSpPr>
        <p:spPr>
          <a:xfrm>
            <a:off x="39872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6645963" y="1815075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53"/>
          <p:cNvGrpSpPr/>
          <p:nvPr/>
        </p:nvGrpSpPr>
        <p:grpSpPr>
          <a:xfrm>
            <a:off x="7049244" y="2233789"/>
            <a:ext cx="362913" cy="362913"/>
            <a:chOff x="2531575" y="3188350"/>
            <a:chExt cx="328250" cy="328250"/>
          </a:xfrm>
        </p:grpSpPr>
        <p:sp>
          <p:nvSpPr>
            <p:cNvPr id="862" name="Google Shape;862;p53"/>
            <p:cNvSpPr/>
            <p:nvPr/>
          </p:nvSpPr>
          <p:spPr>
            <a:xfrm>
              <a:off x="2724450" y="3265075"/>
              <a:ext cx="135375" cy="251525"/>
            </a:xfrm>
            <a:custGeom>
              <a:rect b="b" l="l" r="r" t="t"/>
              <a:pathLst>
                <a:path extrusionOk="0" h="10061" w="5415">
                  <a:moveTo>
                    <a:pt x="3880" y="768"/>
                  </a:moveTo>
                  <a:cubicBezTo>
                    <a:pt x="4306" y="768"/>
                    <a:pt x="4647" y="1122"/>
                    <a:pt x="4647" y="1549"/>
                  </a:cubicBezTo>
                  <a:lnTo>
                    <a:pt x="4647" y="5413"/>
                  </a:lnTo>
                  <a:lnTo>
                    <a:pt x="2345" y="5413"/>
                  </a:lnTo>
                  <a:lnTo>
                    <a:pt x="2345" y="9293"/>
                  </a:lnTo>
                  <a:lnTo>
                    <a:pt x="782" y="9293"/>
                  </a:lnTo>
                  <a:lnTo>
                    <a:pt x="782" y="5030"/>
                  </a:lnTo>
                  <a:cubicBezTo>
                    <a:pt x="782" y="4817"/>
                    <a:pt x="953" y="4618"/>
                    <a:pt x="1165" y="4618"/>
                  </a:cubicBezTo>
                  <a:lnTo>
                    <a:pt x="3113" y="4618"/>
                  </a:lnTo>
                  <a:lnTo>
                    <a:pt x="3113" y="1549"/>
                  </a:lnTo>
                  <a:cubicBezTo>
                    <a:pt x="3113" y="1122"/>
                    <a:pt x="3454" y="768"/>
                    <a:pt x="3880" y="768"/>
                  </a:cubicBezTo>
                  <a:close/>
                  <a:moveTo>
                    <a:pt x="4647" y="6195"/>
                  </a:moveTo>
                  <a:lnTo>
                    <a:pt x="4647" y="9293"/>
                  </a:lnTo>
                  <a:lnTo>
                    <a:pt x="3113" y="9293"/>
                  </a:lnTo>
                  <a:lnTo>
                    <a:pt x="3113" y="6195"/>
                  </a:lnTo>
                  <a:close/>
                  <a:moveTo>
                    <a:pt x="3880" y="0"/>
                  </a:moveTo>
                  <a:cubicBezTo>
                    <a:pt x="3027" y="0"/>
                    <a:pt x="2345" y="696"/>
                    <a:pt x="2345" y="1549"/>
                  </a:cubicBezTo>
                  <a:lnTo>
                    <a:pt x="2345" y="3850"/>
                  </a:lnTo>
                  <a:lnTo>
                    <a:pt x="1165" y="3850"/>
                  </a:lnTo>
                  <a:cubicBezTo>
                    <a:pt x="526" y="3850"/>
                    <a:pt x="0" y="4390"/>
                    <a:pt x="0" y="5030"/>
                  </a:cubicBezTo>
                  <a:lnTo>
                    <a:pt x="0" y="10060"/>
                  </a:lnTo>
                  <a:lnTo>
                    <a:pt x="5414" y="10060"/>
                  </a:lnTo>
                  <a:lnTo>
                    <a:pt x="5414" y="1549"/>
                  </a:lnTo>
                  <a:cubicBezTo>
                    <a:pt x="5414" y="696"/>
                    <a:pt x="4732" y="0"/>
                    <a:pt x="3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2783075" y="3188350"/>
              <a:ext cx="76750" cy="76750"/>
            </a:xfrm>
            <a:custGeom>
              <a:rect b="b" l="l" r="r" t="t"/>
              <a:pathLst>
                <a:path extrusionOk="0" h="3070" w="3070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9" y="2302"/>
                    <a:pt x="768" y="1961"/>
                    <a:pt x="768" y="1535"/>
                  </a:cubicBezTo>
                  <a:cubicBezTo>
                    <a:pt x="768" y="1108"/>
                    <a:pt x="1109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82" y="0"/>
                    <a:pt x="0" y="682"/>
                    <a:pt x="0" y="1535"/>
                  </a:cubicBezTo>
                  <a:cubicBezTo>
                    <a:pt x="0" y="2387"/>
                    <a:pt x="682" y="3069"/>
                    <a:pt x="1535" y="3069"/>
                  </a:cubicBezTo>
                  <a:cubicBezTo>
                    <a:pt x="2387" y="3069"/>
                    <a:pt x="3069" y="2387"/>
                    <a:pt x="3069" y="1535"/>
                  </a:cubicBezTo>
                  <a:cubicBezTo>
                    <a:pt x="3069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2531575" y="3265075"/>
              <a:ext cx="135350" cy="251525"/>
            </a:xfrm>
            <a:custGeom>
              <a:rect b="b" l="l" r="r" t="t"/>
              <a:pathLst>
                <a:path extrusionOk="0" h="10061" w="5414">
                  <a:moveTo>
                    <a:pt x="2302" y="6195"/>
                  </a:moveTo>
                  <a:lnTo>
                    <a:pt x="2302" y="9293"/>
                  </a:lnTo>
                  <a:lnTo>
                    <a:pt x="767" y="9293"/>
                  </a:lnTo>
                  <a:lnTo>
                    <a:pt x="767" y="6195"/>
                  </a:lnTo>
                  <a:close/>
                  <a:moveTo>
                    <a:pt x="1535" y="768"/>
                  </a:moveTo>
                  <a:cubicBezTo>
                    <a:pt x="1961" y="768"/>
                    <a:pt x="2302" y="1122"/>
                    <a:pt x="2302" y="1549"/>
                  </a:cubicBezTo>
                  <a:lnTo>
                    <a:pt x="2302" y="4618"/>
                  </a:lnTo>
                  <a:lnTo>
                    <a:pt x="4263" y="4618"/>
                  </a:lnTo>
                  <a:cubicBezTo>
                    <a:pt x="4475" y="4618"/>
                    <a:pt x="4646" y="4817"/>
                    <a:pt x="4646" y="5030"/>
                  </a:cubicBezTo>
                  <a:lnTo>
                    <a:pt x="4646" y="9293"/>
                  </a:lnTo>
                  <a:lnTo>
                    <a:pt x="3083" y="9293"/>
                  </a:lnTo>
                  <a:lnTo>
                    <a:pt x="3083" y="5413"/>
                  </a:lnTo>
                  <a:lnTo>
                    <a:pt x="767" y="5413"/>
                  </a:lnTo>
                  <a:lnTo>
                    <a:pt x="767" y="1549"/>
                  </a:lnTo>
                  <a:cubicBezTo>
                    <a:pt x="767" y="1122"/>
                    <a:pt x="1108" y="768"/>
                    <a:pt x="1535" y="768"/>
                  </a:cubicBezTo>
                  <a:close/>
                  <a:moveTo>
                    <a:pt x="1535" y="0"/>
                  </a:moveTo>
                  <a:cubicBezTo>
                    <a:pt x="682" y="0"/>
                    <a:pt x="0" y="696"/>
                    <a:pt x="0" y="1549"/>
                  </a:cubicBezTo>
                  <a:lnTo>
                    <a:pt x="0" y="10060"/>
                  </a:lnTo>
                  <a:lnTo>
                    <a:pt x="5413" y="10060"/>
                  </a:lnTo>
                  <a:lnTo>
                    <a:pt x="5413" y="5030"/>
                  </a:lnTo>
                  <a:cubicBezTo>
                    <a:pt x="5413" y="4390"/>
                    <a:pt x="4902" y="3850"/>
                    <a:pt x="4263" y="3850"/>
                  </a:cubicBezTo>
                  <a:lnTo>
                    <a:pt x="3083" y="3850"/>
                  </a:lnTo>
                  <a:lnTo>
                    <a:pt x="3083" y="1549"/>
                  </a:lnTo>
                  <a:cubicBezTo>
                    <a:pt x="3083" y="696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2531575" y="3188350"/>
              <a:ext cx="77075" cy="76750"/>
            </a:xfrm>
            <a:custGeom>
              <a:rect b="b" l="l" r="r" t="t"/>
              <a:pathLst>
                <a:path extrusionOk="0" h="3070" w="3083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8" y="2302"/>
                    <a:pt x="767" y="1961"/>
                    <a:pt x="767" y="1535"/>
                  </a:cubicBezTo>
                  <a:cubicBezTo>
                    <a:pt x="767" y="1108"/>
                    <a:pt x="1108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82" y="0"/>
                    <a:pt x="0" y="682"/>
                    <a:pt x="0" y="1535"/>
                  </a:cubicBezTo>
                  <a:cubicBezTo>
                    <a:pt x="0" y="2387"/>
                    <a:pt x="682" y="3069"/>
                    <a:pt x="1535" y="3069"/>
                  </a:cubicBezTo>
                  <a:cubicBezTo>
                    <a:pt x="2387" y="3069"/>
                    <a:pt x="3083" y="2387"/>
                    <a:pt x="3083" y="1535"/>
                  </a:cubicBezTo>
                  <a:cubicBezTo>
                    <a:pt x="3083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2628200" y="3322950"/>
              <a:ext cx="135000" cy="193650"/>
            </a:xfrm>
            <a:custGeom>
              <a:rect b="b" l="l" r="r" t="t"/>
              <a:pathLst>
                <a:path extrusionOk="0" h="7746" w="5400">
                  <a:moveTo>
                    <a:pt x="0" y="1"/>
                  </a:moveTo>
                  <a:lnTo>
                    <a:pt x="0" y="768"/>
                  </a:lnTo>
                  <a:lnTo>
                    <a:pt x="2316" y="768"/>
                  </a:lnTo>
                  <a:lnTo>
                    <a:pt x="2316" y="7745"/>
                  </a:lnTo>
                  <a:lnTo>
                    <a:pt x="3083" y="7745"/>
                  </a:lnTo>
                  <a:lnTo>
                    <a:pt x="3083" y="768"/>
                  </a:lnTo>
                  <a:lnTo>
                    <a:pt x="5399" y="768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53"/>
          <p:cNvGrpSpPr/>
          <p:nvPr/>
        </p:nvGrpSpPr>
        <p:grpSpPr>
          <a:xfrm>
            <a:off x="1731844" y="2233595"/>
            <a:ext cx="362913" cy="363300"/>
            <a:chOff x="1995525" y="3778725"/>
            <a:chExt cx="328250" cy="328600"/>
          </a:xfrm>
        </p:grpSpPr>
        <p:sp>
          <p:nvSpPr>
            <p:cNvPr id="868" name="Google Shape;868;p53"/>
            <p:cNvSpPr/>
            <p:nvPr/>
          </p:nvSpPr>
          <p:spPr>
            <a:xfrm>
              <a:off x="1995525" y="3778725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12362" y="782"/>
                  </a:moveTo>
                  <a:lnTo>
                    <a:pt x="12362" y="2345"/>
                  </a:lnTo>
                  <a:lnTo>
                    <a:pt x="11566" y="2345"/>
                  </a:lnTo>
                  <a:lnTo>
                    <a:pt x="11566" y="1564"/>
                  </a:lnTo>
                  <a:lnTo>
                    <a:pt x="10799" y="1564"/>
                  </a:lnTo>
                  <a:lnTo>
                    <a:pt x="10799" y="2345"/>
                  </a:lnTo>
                  <a:lnTo>
                    <a:pt x="9264" y="2345"/>
                  </a:lnTo>
                  <a:lnTo>
                    <a:pt x="9264" y="1564"/>
                  </a:lnTo>
                  <a:lnTo>
                    <a:pt x="8483" y="1564"/>
                  </a:lnTo>
                  <a:lnTo>
                    <a:pt x="8483" y="2345"/>
                  </a:lnTo>
                  <a:lnTo>
                    <a:pt x="6949" y="2345"/>
                  </a:lnTo>
                  <a:lnTo>
                    <a:pt x="6949" y="1564"/>
                  </a:lnTo>
                  <a:lnTo>
                    <a:pt x="6182" y="1564"/>
                  </a:lnTo>
                  <a:lnTo>
                    <a:pt x="6182" y="2345"/>
                  </a:lnTo>
                  <a:lnTo>
                    <a:pt x="4647" y="2345"/>
                  </a:lnTo>
                  <a:lnTo>
                    <a:pt x="4647" y="1564"/>
                  </a:lnTo>
                  <a:lnTo>
                    <a:pt x="3865" y="1564"/>
                  </a:lnTo>
                  <a:lnTo>
                    <a:pt x="3865" y="2345"/>
                  </a:lnTo>
                  <a:lnTo>
                    <a:pt x="2330" y="2345"/>
                  </a:lnTo>
                  <a:lnTo>
                    <a:pt x="2330" y="1564"/>
                  </a:lnTo>
                  <a:lnTo>
                    <a:pt x="1563" y="1564"/>
                  </a:lnTo>
                  <a:lnTo>
                    <a:pt x="1563" y="2345"/>
                  </a:lnTo>
                  <a:lnTo>
                    <a:pt x="767" y="2345"/>
                  </a:lnTo>
                  <a:lnTo>
                    <a:pt x="767" y="782"/>
                  </a:lnTo>
                  <a:close/>
                  <a:moveTo>
                    <a:pt x="12362" y="3112"/>
                  </a:moveTo>
                  <a:lnTo>
                    <a:pt x="12362" y="12376"/>
                  </a:lnTo>
                  <a:lnTo>
                    <a:pt x="767" y="12376"/>
                  </a:lnTo>
                  <a:lnTo>
                    <a:pt x="767" y="3112"/>
                  </a:lnTo>
                  <a:lnTo>
                    <a:pt x="1563" y="3112"/>
                  </a:lnTo>
                  <a:lnTo>
                    <a:pt x="1563" y="3879"/>
                  </a:lnTo>
                  <a:lnTo>
                    <a:pt x="2330" y="3879"/>
                  </a:lnTo>
                  <a:lnTo>
                    <a:pt x="2330" y="3112"/>
                  </a:lnTo>
                  <a:lnTo>
                    <a:pt x="3865" y="3112"/>
                  </a:lnTo>
                  <a:lnTo>
                    <a:pt x="3865" y="3879"/>
                  </a:lnTo>
                  <a:lnTo>
                    <a:pt x="4647" y="3879"/>
                  </a:lnTo>
                  <a:lnTo>
                    <a:pt x="4647" y="3112"/>
                  </a:lnTo>
                  <a:lnTo>
                    <a:pt x="6182" y="3112"/>
                  </a:lnTo>
                  <a:lnTo>
                    <a:pt x="6182" y="3879"/>
                  </a:lnTo>
                  <a:lnTo>
                    <a:pt x="6949" y="3879"/>
                  </a:lnTo>
                  <a:lnTo>
                    <a:pt x="6949" y="3112"/>
                  </a:lnTo>
                  <a:lnTo>
                    <a:pt x="8483" y="3112"/>
                  </a:lnTo>
                  <a:lnTo>
                    <a:pt x="8483" y="3879"/>
                  </a:lnTo>
                  <a:lnTo>
                    <a:pt x="9264" y="3879"/>
                  </a:lnTo>
                  <a:lnTo>
                    <a:pt x="9264" y="3112"/>
                  </a:lnTo>
                  <a:lnTo>
                    <a:pt x="10799" y="3112"/>
                  </a:lnTo>
                  <a:lnTo>
                    <a:pt x="10799" y="3879"/>
                  </a:lnTo>
                  <a:lnTo>
                    <a:pt x="11566" y="3879"/>
                  </a:lnTo>
                  <a:lnTo>
                    <a:pt x="11566" y="3112"/>
                  </a:lnTo>
                  <a:close/>
                  <a:moveTo>
                    <a:pt x="0" y="1"/>
                  </a:moveTo>
                  <a:lnTo>
                    <a:pt x="0" y="13144"/>
                  </a:lnTo>
                  <a:lnTo>
                    <a:pt x="13129" y="13144"/>
                  </a:lnTo>
                  <a:lnTo>
                    <a:pt x="13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2053775" y="3914050"/>
              <a:ext cx="38375" cy="19575"/>
            </a:xfrm>
            <a:custGeom>
              <a:rect b="b" l="l" r="r" t="t"/>
              <a:pathLst>
                <a:path extrusionOk="0" h="783" w="1535">
                  <a:moveTo>
                    <a:pt x="0" y="1"/>
                  </a:moveTo>
                  <a:lnTo>
                    <a:pt x="0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2053775" y="3952800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2053775" y="4029875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2227125" y="3914050"/>
              <a:ext cx="38375" cy="19575"/>
            </a:xfrm>
            <a:custGeom>
              <a:rect b="b" l="l" r="r" t="t"/>
              <a:pathLst>
                <a:path extrusionOk="0" h="783" w="1535">
                  <a:moveTo>
                    <a:pt x="0" y="1"/>
                  </a:moveTo>
                  <a:lnTo>
                    <a:pt x="0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2227125" y="3952800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2053775" y="3991150"/>
              <a:ext cx="38375" cy="19225"/>
            </a:xfrm>
            <a:custGeom>
              <a:rect b="b" l="l" r="r" t="t"/>
              <a:pathLst>
                <a:path extrusionOk="0" h="769" w="1535">
                  <a:moveTo>
                    <a:pt x="0" y="1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2227125" y="3991150"/>
              <a:ext cx="38375" cy="19225"/>
            </a:xfrm>
            <a:custGeom>
              <a:rect b="b" l="l" r="r" t="t"/>
              <a:pathLst>
                <a:path extrusionOk="0" h="769" w="1535">
                  <a:moveTo>
                    <a:pt x="0" y="1"/>
                  </a:moveTo>
                  <a:lnTo>
                    <a:pt x="0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2227125" y="4029875"/>
              <a:ext cx="38375" cy="19200"/>
            </a:xfrm>
            <a:custGeom>
              <a:rect b="b" l="l" r="r" t="t"/>
              <a:pathLst>
                <a:path extrusionOk="0" h="768" w="1535">
                  <a:moveTo>
                    <a:pt x="0" y="0"/>
                  </a:moveTo>
                  <a:lnTo>
                    <a:pt x="0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2169225" y="3914050"/>
              <a:ext cx="38400" cy="19575"/>
            </a:xfrm>
            <a:custGeom>
              <a:rect b="b" l="l" r="r" t="t"/>
              <a:pathLst>
                <a:path extrusionOk="0" h="783" w="1536">
                  <a:moveTo>
                    <a:pt x="1" y="1"/>
                  </a:moveTo>
                  <a:lnTo>
                    <a:pt x="1" y="783"/>
                  </a:lnTo>
                  <a:lnTo>
                    <a:pt x="1535" y="78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2169225" y="3952800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8"/>
                  </a:lnTo>
                  <a:lnTo>
                    <a:pt x="1535" y="768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2169225" y="3991150"/>
              <a:ext cx="38400" cy="19225"/>
            </a:xfrm>
            <a:custGeom>
              <a:rect b="b" l="l" r="r" t="t"/>
              <a:pathLst>
                <a:path extrusionOk="0" h="769" w="1536">
                  <a:moveTo>
                    <a:pt x="1" y="1"/>
                  </a:moveTo>
                  <a:lnTo>
                    <a:pt x="1" y="768"/>
                  </a:lnTo>
                  <a:lnTo>
                    <a:pt x="1535" y="76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2169225" y="4029875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7"/>
                  </a:lnTo>
                  <a:lnTo>
                    <a:pt x="1535" y="767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2111675" y="3914050"/>
              <a:ext cx="38400" cy="19575"/>
            </a:xfrm>
            <a:custGeom>
              <a:rect b="b" l="l" r="r" t="t"/>
              <a:pathLst>
                <a:path extrusionOk="0" h="783" w="1536">
                  <a:moveTo>
                    <a:pt x="1" y="1"/>
                  </a:moveTo>
                  <a:lnTo>
                    <a:pt x="1" y="783"/>
                  </a:lnTo>
                  <a:lnTo>
                    <a:pt x="1536" y="78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2111675" y="3952800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8"/>
                  </a:lnTo>
                  <a:lnTo>
                    <a:pt x="1536" y="768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2111675" y="3991150"/>
              <a:ext cx="38400" cy="19225"/>
            </a:xfrm>
            <a:custGeom>
              <a:rect b="b" l="l" r="r" t="t"/>
              <a:pathLst>
                <a:path extrusionOk="0" h="769" w="1536">
                  <a:moveTo>
                    <a:pt x="1" y="1"/>
                  </a:moveTo>
                  <a:lnTo>
                    <a:pt x="1" y="768"/>
                  </a:lnTo>
                  <a:lnTo>
                    <a:pt x="1536" y="768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2111675" y="4029875"/>
              <a:ext cx="38400" cy="19200"/>
            </a:xfrm>
            <a:custGeom>
              <a:rect b="b" l="l" r="r" t="t"/>
              <a:pathLst>
                <a:path extrusionOk="0" h="768" w="1536">
                  <a:moveTo>
                    <a:pt x="1" y="0"/>
                  </a:moveTo>
                  <a:lnTo>
                    <a:pt x="1" y="767"/>
                  </a:lnTo>
                  <a:lnTo>
                    <a:pt x="1536" y="76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53"/>
          <p:cNvSpPr/>
          <p:nvPr/>
        </p:nvSpPr>
        <p:spPr>
          <a:xfrm>
            <a:off x="4412338" y="2233588"/>
            <a:ext cx="319325" cy="363300"/>
          </a:xfrm>
          <a:custGeom>
            <a:rect b="b" l="l" r="r" t="t"/>
            <a:pathLst>
              <a:path extrusionOk="0" h="13144" w="11553">
                <a:moveTo>
                  <a:pt x="1535" y="7204"/>
                </a:moveTo>
                <a:lnTo>
                  <a:pt x="1535" y="9038"/>
                </a:lnTo>
                <a:lnTo>
                  <a:pt x="768" y="8640"/>
                </a:lnTo>
                <a:lnTo>
                  <a:pt x="768" y="7588"/>
                </a:lnTo>
                <a:lnTo>
                  <a:pt x="1535" y="7204"/>
                </a:lnTo>
                <a:close/>
                <a:moveTo>
                  <a:pt x="10004" y="7204"/>
                </a:moveTo>
                <a:lnTo>
                  <a:pt x="10771" y="7588"/>
                </a:lnTo>
                <a:lnTo>
                  <a:pt x="10771" y="8640"/>
                </a:lnTo>
                <a:lnTo>
                  <a:pt x="10004" y="9038"/>
                </a:lnTo>
                <a:lnTo>
                  <a:pt x="10004" y="7204"/>
                </a:lnTo>
                <a:close/>
                <a:moveTo>
                  <a:pt x="3070" y="6196"/>
                </a:moveTo>
                <a:lnTo>
                  <a:pt x="3070" y="10046"/>
                </a:lnTo>
                <a:lnTo>
                  <a:pt x="2303" y="10046"/>
                </a:lnTo>
                <a:lnTo>
                  <a:pt x="2303" y="6196"/>
                </a:lnTo>
                <a:close/>
                <a:moveTo>
                  <a:pt x="9237" y="6196"/>
                </a:moveTo>
                <a:lnTo>
                  <a:pt x="9237" y="10046"/>
                </a:lnTo>
                <a:lnTo>
                  <a:pt x="8469" y="10046"/>
                </a:lnTo>
                <a:lnTo>
                  <a:pt x="8469" y="6196"/>
                </a:lnTo>
                <a:close/>
                <a:moveTo>
                  <a:pt x="6153" y="11609"/>
                </a:moveTo>
                <a:lnTo>
                  <a:pt x="6153" y="12376"/>
                </a:lnTo>
                <a:lnTo>
                  <a:pt x="5386" y="12376"/>
                </a:lnTo>
                <a:lnTo>
                  <a:pt x="5386" y="11609"/>
                </a:lnTo>
                <a:close/>
                <a:moveTo>
                  <a:pt x="5770" y="1"/>
                </a:moveTo>
                <a:cubicBezTo>
                  <a:pt x="2587" y="1"/>
                  <a:pt x="1" y="2600"/>
                  <a:pt x="1" y="5798"/>
                </a:cubicBezTo>
                <a:lnTo>
                  <a:pt x="1" y="9123"/>
                </a:lnTo>
                <a:lnTo>
                  <a:pt x="1535" y="9890"/>
                </a:lnTo>
                <a:lnTo>
                  <a:pt x="1535" y="10813"/>
                </a:lnTo>
                <a:lnTo>
                  <a:pt x="3851" y="10813"/>
                </a:lnTo>
                <a:lnTo>
                  <a:pt x="3851" y="5414"/>
                </a:lnTo>
                <a:lnTo>
                  <a:pt x="1535" y="5414"/>
                </a:lnTo>
                <a:lnTo>
                  <a:pt x="1535" y="6338"/>
                </a:lnTo>
                <a:lnTo>
                  <a:pt x="768" y="6721"/>
                </a:lnTo>
                <a:lnTo>
                  <a:pt x="768" y="5798"/>
                </a:lnTo>
                <a:cubicBezTo>
                  <a:pt x="768" y="3027"/>
                  <a:pt x="3013" y="782"/>
                  <a:pt x="5770" y="782"/>
                </a:cubicBezTo>
                <a:cubicBezTo>
                  <a:pt x="8526" y="782"/>
                  <a:pt x="10771" y="3027"/>
                  <a:pt x="10771" y="5798"/>
                </a:cubicBezTo>
                <a:lnTo>
                  <a:pt x="10771" y="6721"/>
                </a:lnTo>
                <a:lnTo>
                  <a:pt x="10004" y="6338"/>
                </a:lnTo>
                <a:lnTo>
                  <a:pt x="10004" y="5414"/>
                </a:lnTo>
                <a:lnTo>
                  <a:pt x="7702" y="5414"/>
                </a:lnTo>
                <a:lnTo>
                  <a:pt x="7702" y="10813"/>
                </a:lnTo>
                <a:lnTo>
                  <a:pt x="9237" y="10813"/>
                </a:lnTo>
                <a:lnTo>
                  <a:pt x="9237" y="11609"/>
                </a:lnTo>
                <a:lnTo>
                  <a:pt x="6920" y="11609"/>
                </a:lnTo>
                <a:lnTo>
                  <a:pt x="6920" y="10828"/>
                </a:lnTo>
                <a:lnTo>
                  <a:pt x="4618" y="10828"/>
                </a:lnTo>
                <a:lnTo>
                  <a:pt x="4618" y="13144"/>
                </a:lnTo>
                <a:lnTo>
                  <a:pt x="6920" y="13144"/>
                </a:lnTo>
                <a:lnTo>
                  <a:pt x="6920" y="12376"/>
                </a:lnTo>
                <a:lnTo>
                  <a:pt x="10004" y="12376"/>
                </a:lnTo>
                <a:lnTo>
                  <a:pt x="10004" y="9890"/>
                </a:lnTo>
                <a:lnTo>
                  <a:pt x="11552" y="9123"/>
                </a:lnTo>
                <a:lnTo>
                  <a:pt x="11552" y="5798"/>
                </a:lnTo>
                <a:cubicBezTo>
                  <a:pt x="11552" y="2600"/>
                  <a:pt x="8953" y="1"/>
                  <a:pt x="5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</a:t>
            </a:r>
            <a:r>
              <a:rPr lang="en">
                <a:solidFill>
                  <a:schemeClr val="accent1"/>
                </a:solidFill>
              </a:rPr>
              <a:t>esperado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1" name="Google Shape;891;p54"/>
          <p:cNvSpPr txBox="1"/>
          <p:nvPr>
            <p:ph idx="1" type="body"/>
          </p:nvPr>
        </p:nvSpPr>
        <p:spPr>
          <a:xfrm>
            <a:off x="720000" y="1958825"/>
            <a:ext cx="4711500" cy="23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partir da solução gerar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Otimização do processo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Análise precisa e clara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Diminuição do esforço manual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Margens de erro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2" name="Google Shape;892;p54"/>
          <p:cNvGrpSpPr/>
          <p:nvPr/>
        </p:nvGrpSpPr>
        <p:grpSpPr>
          <a:xfrm>
            <a:off x="6657919" y="202525"/>
            <a:ext cx="2338567" cy="4738459"/>
            <a:chOff x="5762200" y="3715100"/>
            <a:chExt cx="860875" cy="1744325"/>
          </a:xfrm>
        </p:grpSpPr>
        <p:sp>
          <p:nvSpPr>
            <p:cNvPr id="893" name="Google Shape;893;p54"/>
            <p:cNvSpPr/>
            <p:nvPr/>
          </p:nvSpPr>
          <p:spPr>
            <a:xfrm>
              <a:off x="6294475" y="3942800"/>
              <a:ext cx="320450" cy="202150"/>
            </a:xfrm>
            <a:custGeom>
              <a:rect b="b" l="l" r="r" t="t"/>
              <a:pathLst>
                <a:path extrusionOk="0" h="8086" w="12818">
                  <a:moveTo>
                    <a:pt x="2701" y="1"/>
                  </a:moveTo>
                  <a:cubicBezTo>
                    <a:pt x="2388" y="1"/>
                    <a:pt x="2047" y="270"/>
                    <a:pt x="1962" y="598"/>
                  </a:cubicBezTo>
                  <a:lnTo>
                    <a:pt x="86" y="7503"/>
                  </a:lnTo>
                  <a:cubicBezTo>
                    <a:pt x="1" y="7830"/>
                    <a:pt x="185" y="8085"/>
                    <a:pt x="512" y="8085"/>
                  </a:cubicBezTo>
                  <a:lnTo>
                    <a:pt x="10103" y="8085"/>
                  </a:lnTo>
                  <a:cubicBezTo>
                    <a:pt x="10430" y="8085"/>
                    <a:pt x="10771" y="7830"/>
                    <a:pt x="10857" y="7503"/>
                  </a:cubicBezTo>
                  <a:lnTo>
                    <a:pt x="12717" y="598"/>
                  </a:lnTo>
                  <a:cubicBezTo>
                    <a:pt x="12817" y="270"/>
                    <a:pt x="12618" y="1"/>
                    <a:pt x="12291" y="1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6308700" y="3953800"/>
              <a:ext cx="292025" cy="180500"/>
            </a:xfrm>
            <a:custGeom>
              <a:rect b="b" l="l" r="r" t="t"/>
              <a:pathLst>
                <a:path extrusionOk="0" fill="none" h="7220" w="11681">
                  <a:moveTo>
                    <a:pt x="9435" y="7219"/>
                  </a:moveTo>
                  <a:lnTo>
                    <a:pt x="284" y="7219"/>
                  </a:lnTo>
                  <a:cubicBezTo>
                    <a:pt x="99" y="7219"/>
                    <a:pt x="0" y="7063"/>
                    <a:pt x="42" y="6893"/>
                  </a:cubicBezTo>
                  <a:lnTo>
                    <a:pt x="1819" y="328"/>
                  </a:lnTo>
                  <a:cubicBezTo>
                    <a:pt x="1876" y="143"/>
                    <a:pt x="2060" y="1"/>
                    <a:pt x="2230" y="1"/>
                  </a:cubicBezTo>
                  <a:lnTo>
                    <a:pt x="11396" y="1"/>
                  </a:lnTo>
                  <a:cubicBezTo>
                    <a:pt x="11580" y="1"/>
                    <a:pt x="11680" y="143"/>
                    <a:pt x="11637" y="328"/>
                  </a:cubicBezTo>
                  <a:lnTo>
                    <a:pt x="9847" y="6893"/>
                  </a:lnTo>
                  <a:cubicBezTo>
                    <a:pt x="9804" y="7063"/>
                    <a:pt x="9619" y="7219"/>
                    <a:pt x="9435" y="7219"/>
                  </a:cubicBezTo>
                  <a:close/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6308700" y="3953800"/>
              <a:ext cx="292025" cy="180500"/>
            </a:xfrm>
            <a:custGeom>
              <a:rect b="b" l="l" r="r" t="t"/>
              <a:pathLst>
                <a:path extrusionOk="0" h="7220" w="11681">
                  <a:moveTo>
                    <a:pt x="2230" y="1"/>
                  </a:moveTo>
                  <a:cubicBezTo>
                    <a:pt x="2060" y="1"/>
                    <a:pt x="1876" y="143"/>
                    <a:pt x="1819" y="328"/>
                  </a:cubicBezTo>
                  <a:lnTo>
                    <a:pt x="42" y="6893"/>
                  </a:lnTo>
                  <a:cubicBezTo>
                    <a:pt x="0" y="7063"/>
                    <a:pt x="99" y="7219"/>
                    <a:pt x="284" y="7219"/>
                  </a:cubicBezTo>
                  <a:lnTo>
                    <a:pt x="9435" y="7219"/>
                  </a:lnTo>
                  <a:cubicBezTo>
                    <a:pt x="9619" y="7219"/>
                    <a:pt x="9804" y="7063"/>
                    <a:pt x="9847" y="6893"/>
                  </a:cubicBezTo>
                  <a:lnTo>
                    <a:pt x="11637" y="328"/>
                  </a:lnTo>
                  <a:cubicBezTo>
                    <a:pt x="11680" y="143"/>
                    <a:pt x="11580" y="1"/>
                    <a:pt x="11396" y="1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6308700" y="3982225"/>
              <a:ext cx="285250" cy="152075"/>
            </a:xfrm>
            <a:custGeom>
              <a:rect b="b" l="l" r="r" t="t"/>
              <a:pathLst>
                <a:path extrusionOk="0" h="6083" w="11410">
                  <a:moveTo>
                    <a:pt x="11410" y="1"/>
                  </a:moveTo>
                  <a:lnTo>
                    <a:pt x="8980" y="2445"/>
                  </a:lnTo>
                  <a:lnTo>
                    <a:pt x="8867" y="1734"/>
                  </a:lnTo>
                  <a:lnTo>
                    <a:pt x="6379" y="4604"/>
                  </a:lnTo>
                  <a:lnTo>
                    <a:pt x="6309" y="3951"/>
                  </a:lnTo>
                  <a:lnTo>
                    <a:pt x="5896" y="4363"/>
                  </a:lnTo>
                  <a:lnTo>
                    <a:pt x="5797" y="1664"/>
                  </a:lnTo>
                  <a:lnTo>
                    <a:pt x="3623" y="3468"/>
                  </a:lnTo>
                  <a:lnTo>
                    <a:pt x="3396" y="2601"/>
                  </a:lnTo>
                  <a:lnTo>
                    <a:pt x="1406" y="4036"/>
                  </a:lnTo>
                  <a:lnTo>
                    <a:pt x="1222" y="3312"/>
                  </a:lnTo>
                  <a:lnTo>
                    <a:pt x="582" y="3780"/>
                  </a:lnTo>
                  <a:lnTo>
                    <a:pt x="42" y="5756"/>
                  </a:lnTo>
                  <a:cubicBezTo>
                    <a:pt x="0" y="5926"/>
                    <a:pt x="99" y="6082"/>
                    <a:pt x="284" y="6082"/>
                  </a:cubicBezTo>
                  <a:lnTo>
                    <a:pt x="9435" y="6082"/>
                  </a:lnTo>
                  <a:cubicBezTo>
                    <a:pt x="9619" y="6082"/>
                    <a:pt x="9804" y="5926"/>
                    <a:pt x="9847" y="5756"/>
                  </a:cubicBezTo>
                  <a:lnTo>
                    <a:pt x="1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6515775" y="3965175"/>
              <a:ext cx="61500" cy="14225"/>
            </a:xfrm>
            <a:custGeom>
              <a:rect b="b" l="l" r="r" t="t"/>
              <a:pathLst>
                <a:path extrusionOk="0" h="569" w="2460">
                  <a:moveTo>
                    <a:pt x="342" y="1"/>
                  </a:moveTo>
                  <a:cubicBezTo>
                    <a:pt x="228" y="1"/>
                    <a:pt x="101" y="101"/>
                    <a:pt x="72" y="214"/>
                  </a:cubicBezTo>
                  <a:lnTo>
                    <a:pt x="29" y="356"/>
                  </a:lnTo>
                  <a:cubicBezTo>
                    <a:pt x="0" y="484"/>
                    <a:pt x="72" y="569"/>
                    <a:pt x="186" y="569"/>
                  </a:cubicBezTo>
                  <a:lnTo>
                    <a:pt x="2118" y="569"/>
                  </a:lnTo>
                  <a:cubicBezTo>
                    <a:pt x="2232" y="569"/>
                    <a:pt x="2359" y="484"/>
                    <a:pt x="2388" y="356"/>
                  </a:cubicBezTo>
                  <a:lnTo>
                    <a:pt x="2431" y="214"/>
                  </a:lnTo>
                  <a:cubicBezTo>
                    <a:pt x="2459" y="101"/>
                    <a:pt x="2388" y="1"/>
                    <a:pt x="2274" y="1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6447225" y="3965175"/>
              <a:ext cx="61475" cy="14225"/>
            </a:xfrm>
            <a:custGeom>
              <a:rect b="b" l="l" r="r" t="t"/>
              <a:pathLst>
                <a:path extrusionOk="0" h="569" w="2459">
                  <a:moveTo>
                    <a:pt x="342" y="1"/>
                  </a:moveTo>
                  <a:cubicBezTo>
                    <a:pt x="228" y="1"/>
                    <a:pt x="100" y="101"/>
                    <a:pt x="71" y="214"/>
                  </a:cubicBezTo>
                  <a:lnTo>
                    <a:pt x="29" y="356"/>
                  </a:lnTo>
                  <a:cubicBezTo>
                    <a:pt x="1" y="484"/>
                    <a:pt x="71" y="569"/>
                    <a:pt x="185" y="569"/>
                  </a:cubicBezTo>
                  <a:lnTo>
                    <a:pt x="2117" y="569"/>
                  </a:lnTo>
                  <a:cubicBezTo>
                    <a:pt x="2231" y="569"/>
                    <a:pt x="2359" y="484"/>
                    <a:pt x="2388" y="356"/>
                  </a:cubicBezTo>
                  <a:lnTo>
                    <a:pt x="2430" y="214"/>
                  </a:lnTo>
                  <a:cubicBezTo>
                    <a:pt x="2458" y="101"/>
                    <a:pt x="2388" y="1"/>
                    <a:pt x="2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6555225" y="4019875"/>
              <a:ext cx="67850" cy="90250"/>
            </a:xfrm>
            <a:custGeom>
              <a:rect b="b" l="l" r="r" t="t"/>
              <a:pathLst>
                <a:path extrusionOk="0" h="3610" w="2714">
                  <a:moveTo>
                    <a:pt x="1649" y="1"/>
                  </a:moveTo>
                  <a:lnTo>
                    <a:pt x="1478" y="654"/>
                  </a:lnTo>
                  <a:cubicBezTo>
                    <a:pt x="1433" y="822"/>
                    <a:pt x="1283" y="937"/>
                    <a:pt x="1118" y="937"/>
                  </a:cubicBezTo>
                  <a:cubicBezTo>
                    <a:pt x="1072" y="937"/>
                    <a:pt x="1026" y="928"/>
                    <a:pt x="980" y="910"/>
                  </a:cubicBezTo>
                  <a:lnTo>
                    <a:pt x="99" y="612"/>
                  </a:lnTo>
                  <a:lnTo>
                    <a:pt x="42" y="754"/>
                  </a:lnTo>
                  <a:cubicBezTo>
                    <a:pt x="0" y="897"/>
                    <a:pt x="71" y="1039"/>
                    <a:pt x="213" y="1081"/>
                  </a:cubicBezTo>
                  <a:cubicBezTo>
                    <a:pt x="398" y="1138"/>
                    <a:pt x="654" y="1251"/>
                    <a:pt x="682" y="1393"/>
                  </a:cubicBezTo>
                  <a:cubicBezTo>
                    <a:pt x="753" y="1649"/>
                    <a:pt x="753" y="2033"/>
                    <a:pt x="1251" y="2289"/>
                  </a:cubicBezTo>
                  <a:lnTo>
                    <a:pt x="753" y="2829"/>
                  </a:lnTo>
                  <a:lnTo>
                    <a:pt x="2259" y="3610"/>
                  </a:lnTo>
                  <a:lnTo>
                    <a:pt x="2473" y="2516"/>
                  </a:lnTo>
                  <a:cubicBezTo>
                    <a:pt x="2473" y="2516"/>
                    <a:pt x="2714" y="641"/>
                    <a:pt x="1649" y="1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6564450" y="4080650"/>
              <a:ext cx="52950" cy="66800"/>
            </a:xfrm>
            <a:custGeom>
              <a:rect b="b" l="l" r="r" t="t"/>
              <a:pathLst>
                <a:path extrusionOk="0" h="2672" w="2118">
                  <a:moveTo>
                    <a:pt x="640" y="0"/>
                  </a:moveTo>
                  <a:lnTo>
                    <a:pt x="1" y="525"/>
                  </a:lnTo>
                  <a:lnTo>
                    <a:pt x="1521" y="2671"/>
                  </a:lnTo>
                  <a:lnTo>
                    <a:pt x="2117" y="1478"/>
                  </a:lnTo>
                  <a:cubicBezTo>
                    <a:pt x="1947" y="17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5785425" y="5317550"/>
              <a:ext cx="138575" cy="123775"/>
            </a:xfrm>
            <a:custGeom>
              <a:rect b="b" l="l" r="r" t="t"/>
              <a:pathLst>
                <a:path extrusionOk="0" h="4951" w="5543">
                  <a:moveTo>
                    <a:pt x="853" y="0"/>
                  </a:moveTo>
                  <a:lnTo>
                    <a:pt x="1" y="1450"/>
                  </a:lnTo>
                  <a:cubicBezTo>
                    <a:pt x="1" y="1450"/>
                    <a:pt x="328" y="2771"/>
                    <a:pt x="1251" y="3367"/>
                  </a:cubicBezTo>
                  <a:cubicBezTo>
                    <a:pt x="1720" y="3666"/>
                    <a:pt x="2175" y="4021"/>
                    <a:pt x="2501" y="4320"/>
                  </a:cubicBezTo>
                  <a:cubicBezTo>
                    <a:pt x="2899" y="4646"/>
                    <a:pt x="3382" y="4860"/>
                    <a:pt x="3894" y="4902"/>
                  </a:cubicBezTo>
                  <a:cubicBezTo>
                    <a:pt x="4181" y="4929"/>
                    <a:pt x="4495" y="4950"/>
                    <a:pt x="4757" y="4950"/>
                  </a:cubicBezTo>
                  <a:cubicBezTo>
                    <a:pt x="5040" y="4950"/>
                    <a:pt x="5263" y="4926"/>
                    <a:pt x="5330" y="4860"/>
                  </a:cubicBezTo>
                  <a:cubicBezTo>
                    <a:pt x="5542" y="4646"/>
                    <a:pt x="3937" y="3282"/>
                    <a:pt x="3937" y="3282"/>
                  </a:cubicBezTo>
                  <a:lnTo>
                    <a:pt x="3183" y="1620"/>
                  </a:lnTo>
                  <a:lnTo>
                    <a:pt x="3255" y="19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6194300" y="5369050"/>
              <a:ext cx="180500" cy="90375"/>
            </a:xfrm>
            <a:custGeom>
              <a:rect b="b" l="l" r="r" t="t"/>
              <a:pathLst>
                <a:path extrusionOk="0" h="3615" w="7220">
                  <a:moveTo>
                    <a:pt x="3226" y="0"/>
                  </a:moveTo>
                  <a:lnTo>
                    <a:pt x="484" y="413"/>
                  </a:lnTo>
                  <a:lnTo>
                    <a:pt x="100" y="2444"/>
                  </a:lnTo>
                  <a:cubicBezTo>
                    <a:pt x="1" y="2971"/>
                    <a:pt x="342" y="3482"/>
                    <a:pt x="867" y="3567"/>
                  </a:cubicBezTo>
                  <a:cubicBezTo>
                    <a:pt x="1048" y="3599"/>
                    <a:pt x="1260" y="3615"/>
                    <a:pt x="1510" y="3615"/>
                  </a:cubicBezTo>
                  <a:cubicBezTo>
                    <a:pt x="1594" y="3615"/>
                    <a:pt x="1683" y="3613"/>
                    <a:pt x="1776" y="3609"/>
                  </a:cubicBezTo>
                  <a:cubicBezTo>
                    <a:pt x="3098" y="3510"/>
                    <a:pt x="3553" y="3098"/>
                    <a:pt x="4675" y="2885"/>
                  </a:cubicBezTo>
                  <a:cubicBezTo>
                    <a:pt x="5798" y="2686"/>
                    <a:pt x="7219" y="1791"/>
                    <a:pt x="7091" y="1322"/>
                  </a:cubicBezTo>
                  <a:cubicBezTo>
                    <a:pt x="6949" y="868"/>
                    <a:pt x="3752" y="739"/>
                    <a:pt x="3752" y="739"/>
                  </a:cubicBezTo>
                  <a:lnTo>
                    <a:pt x="3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6103375" y="4506200"/>
              <a:ext cx="212075" cy="881225"/>
            </a:xfrm>
            <a:custGeom>
              <a:rect b="b" l="l" r="r" t="t"/>
              <a:pathLst>
                <a:path extrusionOk="0" h="35249" w="8483">
                  <a:moveTo>
                    <a:pt x="7986" y="1"/>
                  </a:moveTo>
                  <a:lnTo>
                    <a:pt x="0" y="796"/>
                  </a:lnTo>
                  <a:lnTo>
                    <a:pt x="3225" y="15972"/>
                  </a:lnTo>
                  <a:cubicBezTo>
                    <a:pt x="2770" y="21385"/>
                    <a:pt x="3695" y="34984"/>
                    <a:pt x="3695" y="34984"/>
                  </a:cubicBezTo>
                  <a:cubicBezTo>
                    <a:pt x="4154" y="35183"/>
                    <a:pt x="4687" y="35249"/>
                    <a:pt x="5195" y="35249"/>
                  </a:cubicBezTo>
                  <a:cubicBezTo>
                    <a:pt x="6209" y="35249"/>
                    <a:pt x="7118" y="34984"/>
                    <a:pt x="7118" y="34984"/>
                  </a:cubicBezTo>
                  <a:lnTo>
                    <a:pt x="8483" y="15644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5795375" y="4455050"/>
              <a:ext cx="336075" cy="889875"/>
            </a:xfrm>
            <a:custGeom>
              <a:rect b="b" l="l" r="r" t="t"/>
              <a:pathLst>
                <a:path extrusionOk="0" h="35595" w="13443">
                  <a:moveTo>
                    <a:pt x="5315" y="1"/>
                  </a:moveTo>
                  <a:lnTo>
                    <a:pt x="4405" y="16227"/>
                  </a:lnTo>
                  <a:cubicBezTo>
                    <a:pt x="2573" y="21343"/>
                    <a:pt x="0" y="34713"/>
                    <a:pt x="0" y="34713"/>
                  </a:cubicBezTo>
                  <a:cubicBezTo>
                    <a:pt x="2018" y="34912"/>
                    <a:pt x="3312" y="35594"/>
                    <a:pt x="3312" y="35594"/>
                  </a:cubicBezTo>
                  <a:lnTo>
                    <a:pt x="9564" y="17251"/>
                  </a:lnTo>
                  <a:lnTo>
                    <a:pt x="13442" y="384"/>
                  </a:lnTo>
                  <a:lnTo>
                    <a:pt x="5315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5914400" y="4455050"/>
              <a:ext cx="390775" cy="245475"/>
            </a:xfrm>
            <a:custGeom>
              <a:rect b="b" l="l" r="r" t="t"/>
              <a:pathLst>
                <a:path extrusionOk="0" h="9819" w="15631">
                  <a:moveTo>
                    <a:pt x="554" y="1"/>
                  </a:moveTo>
                  <a:lnTo>
                    <a:pt x="0" y="9819"/>
                  </a:lnTo>
                  <a:cubicBezTo>
                    <a:pt x="1762" y="9137"/>
                    <a:pt x="4390" y="8256"/>
                    <a:pt x="7061" y="7403"/>
                  </a:cubicBezTo>
                  <a:lnTo>
                    <a:pt x="7829" y="4106"/>
                  </a:lnTo>
                  <a:lnTo>
                    <a:pt x="8440" y="6963"/>
                  </a:lnTo>
                  <a:cubicBezTo>
                    <a:pt x="11296" y="6054"/>
                    <a:pt x="14039" y="5215"/>
                    <a:pt x="15630" y="4746"/>
                  </a:cubicBezTo>
                  <a:lnTo>
                    <a:pt x="15545" y="2047"/>
                  </a:lnTo>
                  <a:lnTo>
                    <a:pt x="8128" y="2786"/>
                  </a:lnTo>
                  <a:lnTo>
                    <a:pt x="8681" y="38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5762200" y="3885000"/>
              <a:ext cx="196600" cy="448950"/>
            </a:xfrm>
            <a:custGeom>
              <a:rect b="b" l="l" r="r" t="t"/>
              <a:pathLst>
                <a:path extrusionOk="0" h="17958" w="7864">
                  <a:moveTo>
                    <a:pt x="7524" y="0"/>
                  </a:moveTo>
                  <a:cubicBezTo>
                    <a:pt x="5703" y="0"/>
                    <a:pt x="4646" y="1003"/>
                    <a:pt x="3828" y="3080"/>
                  </a:cubicBezTo>
                  <a:cubicBezTo>
                    <a:pt x="2877" y="5467"/>
                    <a:pt x="1725" y="10085"/>
                    <a:pt x="787" y="12657"/>
                  </a:cubicBezTo>
                  <a:cubicBezTo>
                    <a:pt x="1" y="14879"/>
                    <a:pt x="1080" y="17958"/>
                    <a:pt x="4769" y="17958"/>
                  </a:cubicBezTo>
                  <a:cubicBezTo>
                    <a:pt x="5610" y="17958"/>
                    <a:pt x="6587" y="17798"/>
                    <a:pt x="7708" y="17432"/>
                  </a:cubicBezTo>
                  <a:lnTo>
                    <a:pt x="7864" y="11"/>
                  </a:lnTo>
                  <a:cubicBezTo>
                    <a:pt x="7748" y="4"/>
                    <a:pt x="7635" y="0"/>
                    <a:pt x="7524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5785425" y="4163775"/>
              <a:ext cx="170525" cy="170200"/>
            </a:xfrm>
            <a:custGeom>
              <a:rect b="b" l="l" r="r" t="t"/>
              <a:pathLst>
                <a:path extrusionOk="0" h="6808" w="6821">
                  <a:moveTo>
                    <a:pt x="5684" y="0"/>
                  </a:moveTo>
                  <a:cubicBezTo>
                    <a:pt x="5684" y="0"/>
                    <a:pt x="3756" y="4861"/>
                    <a:pt x="950" y="4861"/>
                  </a:cubicBezTo>
                  <a:cubicBezTo>
                    <a:pt x="644" y="4861"/>
                    <a:pt x="327" y="4803"/>
                    <a:pt x="1" y="4674"/>
                  </a:cubicBezTo>
                  <a:lnTo>
                    <a:pt x="1" y="4674"/>
                  </a:lnTo>
                  <a:cubicBezTo>
                    <a:pt x="583" y="5879"/>
                    <a:pt x="1818" y="6808"/>
                    <a:pt x="3841" y="6808"/>
                  </a:cubicBezTo>
                  <a:cubicBezTo>
                    <a:pt x="4681" y="6808"/>
                    <a:pt x="5657" y="6647"/>
                    <a:pt x="6779" y="6281"/>
                  </a:cubicBezTo>
                  <a:lnTo>
                    <a:pt x="6821" y="2103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6007450" y="3747075"/>
              <a:ext cx="114050" cy="151000"/>
            </a:xfrm>
            <a:custGeom>
              <a:rect b="b" l="l" r="r" t="t"/>
              <a:pathLst>
                <a:path extrusionOk="0" h="6040" w="4562">
                  <a:moveTo>
                    <a:pt x="3525" y="0"/>
                  </a:moveTo>
                  <a:lnTo>
                    <a:pt x="2345" y="242"/>
                  </a:lnTo>
                  <a:lnTo>
                    <a:pt x="839" y="3155"/>
                  </a:lnTo>
                  <a:lnTo>
                    <a:pt x="1" y="6040"/>
                  </a:lnTo>
                  <a:lnTo>
                    <a:pt x="3112" y="6040"/>
                  </a:lnTo>
                  <a:lnTo>
                    <a:pt x="3453" y="4107"/>
                  </a:lnTo>
                  <a:lnTo>
                    <a:pt x="3724" y="4136"/>
                  </a:lnTo>
                  <a:cubicBezTo>
                    <a:pt x="3753" y="4140"/>
                    <a:pt x="3783" y="4142"/>
                    <a:pt x="3812" y="4142"/>
                  </a:cubicBezTo>
                  <a:cubicBezTo>
                    <a:pt x="4089" y="4142"/>
                    <a:pt x="4330" y="3966"/>
                    <a:pt x="4419" y="3709"/>
                  </a:cubicBezTo>
                  <a:cubicBezTo>
                    <a:pt x="4491" y="3482"/>
                    <a:pt x="4561" y="3183"/>
                    <a:pt x="4561" y="2814"/>
                  </a:cubicBezTo>
                  <a:cubicBezTo>
                    <a:pt x="4561" y="1961"/>
                    <a:pt x="3908" y="1222"/>
                    <a:pt x="3908" y="1222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5978325" y="3715100"/>
              <a:ext cx="139625" cy="140400"/>
            </a:xfrm>
            <a:custGeom>
              <a:rect b="b" l="l" r="r" t="t"/>
              <a:pathLst>
                <a:path extrusionOk="0" h="5616" w="5585">
                  <a:moveTo>
                    <a:pt x="4889" y="0"/>
                  </a:moveTo>
                  <a:cubicBezTo>
                    <a:pt x="4546" y="0"/>
                    <a:pt x="4218" y="322"/>
                    <a:pt x="3300" y="322"/>
                  </a:cubicBezTo>
                  <a:cubicBezTo>
                    <a:pt x="3214" y="322"/>
                    <a:pt x="3123" y="319"/>
                    <a:pt x="3027" y="313"/>
                  </a:cubicBezTo>
                  <a:cubicBezTo>
                    <a:pt x="2944" y="308"/>
                    <a:pt x="2863" y="305"/>
                    <a:pt x="2784" y="305"/>
                  </a:cubicBezTo>
                  <a:cubicBezTo>
                    <a:pt x="1424" y="305"/>
                    <a:pt x="631" y="1090"/>
                    <a:pt x="967" y="1990"/>
                  </a:cubicBezTo>
                  <a:cubicBezTo>
                    <a:pt x="1" y="3170"/>
                    <a:pt x="952" y="4278"/>
                    <a:pt x="1407" y="4689"/>
                  </a:cubicBezTo>
                  <a:cubicBezTo>
                    <a:pt x="1535" y="4818"/>
                    <a:pt x="1620" y="4988"/>
                    <a:pt x="1634" y="5187"/>
                  </a:cubicBezTo>
                  <a:lnTo>
                    <a:pt x="1663" y="5614"/>
                  </a:lnTo>
                  <a:cubicBezTo>
                    <a:pt x="1663" y="5614"/>
                    <a:pt x="1691" y="5615"/>
                    <a:pt x="1743" y="5615"/>
                  </a:cubicBezTo>
                  <a:cubicBezTo>
                    <a:pt x="2051" y="5615"/>
                    <a:pt x="3169" y="5553"/>
                    <a:pt x="3922" y="4689"/>
                  </a:cubicBezTo>
                  <a:cubicBezTo>
                    <a:pt x="4093" y="4505"/>
                    <a:pt x="4192" y="4278"/>
                    <a:pt x="4249" y="4051"/>
                  </a:cubicBezTo>
                  <a:lnTo>
                    <a:pt x="4249" y="4051"/>
                  </a:lnTo>
                  <a:cubicBezTo>
                    <a:pt x="4150" y="4149"/>
                    <a:pt x="4021" y="4206"/>
                    <a:pt x="3866" y="4206"/>
                  </a:cubicBezTo>
                  <a:cubicBezTo>
                    <a:pt x="3567" y="4206"/>
                    <a:pt x="3311" y="3937"/>
                    <a:pt x="3311" y="3609"/>
                  </a:cubicBezTo>
                  <a:cubicBezTo>
                    <a:pt x="3311" y="3268"/>
                    <a:pt x="3567" y="3013"/>
                    <a:pt x="3866" y="3013"/>
                  </a:cubicBezTo>
                  <a:cubicBezTo>
                    <a:pt x="4050" y="3013"/>
                    <a:pt x="4207" y="3098"/>
                    <a:pt x="4305" y="3240"/>
                  </a:cubicBezTo>
                  <a:cubicBezTo>
                    <a:pt x="4249" y="2431"/>
                    <a:pt x="3922" y="1705"/>
                    <a:pt x="3922" y="1705"/>
                  </a:cubicBezTo>
                  <a:cubicBezTo>
                    <a:pt x="5499" y="1677"/>
                    <a:pt x="5584" y="256"/>
                    <a:pt x="5101" y="44"/>
                  </a:cubicBezTo>
                  <a:cubicBezTo>
                    <a:pt x="5027" y="13"/>
                    <a:pt x="4958" y="0"/>
                    <a:pt x="4889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5882750" y="3885275"/>
              <a:ext cx="730375" cy="685200"/>
            </a:xfrm>
            <a:custGeom>
              <a:rect b="b" l="l" r="r" t="t"/>
              <a:pathLst>
                <a:path extrusionOk="0" h="27408" w="29215">
                  <a:moveTo>
                    <a:pt x="3042" y="0"/>
                  </a:moveTo>
                  <a:cubicBezTo>
                    <a:pt x="1778" y="0"/>
                    <a:pt x="783" y="1094"/>
                    <a:pt x="910" y="2344"/>
                  </a:cubicBezTo>
                  <a:lnTo>
                    <a:pt x="2502" y="18245"/>
                  </a:lnTo>
                  <a:lnTo>
                    <a:pt x="1" y="24923"/>
                  </a:lnTo>
                  <a:cubicBezTo>
                    <a:pt x="1806" y="25874"/>
                    <a:pt x="3553" y="26486"/>
                    <a:pt x="5188" y="26869"/>
                  </a:cubicBezTo>
                  <a:lnTo>
                    <a:pt x="6069" y="23559"/>
                  </a:lnTo>
                  <a:lnTo>
                    <a:pt x="6423" y="27125"/>
                  </a:lnTo>
                  <a:cubicBezTo>
                    <a:pt x="7600" y="27325"/>
                    <a:pt x="8715" y="27408"/>
                    <a:pt x="9752" y="27408"/>
                  </a:cubicBezTo>
                  <a:cubicBezTo>
                    <a:pt x="14600" y="27408"/>
                    <a:pt x="17762" y="25605"/>
                    <a:pt x="17762" y="25605"/>
                  </a:cubicBezTo>
                  <a:lnTo>
                    <a:pt x="16612" y="19524"/>
                  </a:lnTo>
                  <a:lnTo>
                    <a:pt x="16142" y="14977"/>
                  </a:lnTo>
                  <a:lnTo>
                    <a:pt x="16142" y="14977"/>
                  </a:lnTo>
                  <a:cubicBezTo>
                    <a:pt x="16143" y="14977"/>
                    <a:pt x="17123" y="16540"/>
                    <a:pt x="17762" y="17449"/>
                  </a:cubicBezTo>
                  <a:cubicBezTo>
                    <a:pt x="18602" y="18636"/>
                    <a:pt x="19945" y="19116"/>
                    <a:pt x="21254" y="19116"/>
                  </a:cubicBezTo>
                  <a:cubicBezTo>
                    <a:pt x="22671" y="19116"/>
                    <a:pt x="24046" y="18553"/>
                    <a:pt x="24696" y="17718"/>
                  </a:cubicBezTo>
                  <a:cubicBezTo>
                    <a:pt x="25947" y="16099"/>
                    <a:pt x="29215" y="10884"/>
                    <a:pt x="29215" y="10884"/>
                  </a:cubicBezTo>
                  <a:cubicBezTo>
                    <a:pt x="29144" y="8838"/>
                    <a:pt x="27269" y="8340"/>
                    <a:pt x="27269" y="8340"/>
                  </a:cubicBezTo>
                  <a:lnTo>
                    <a:pt x="22252" y="11978"/>
                  </a:lnTo>
                  <a:lnTo>
                    <a:pt x="16995" y="3623"/>
                  </a:lnTo>
                  <a:cubicBezTo>
                    <a:pt x="15560" y="1364"/>
                    <a:pt x="13073" y="0"/>
                    <a:pt x="10402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6203875" y="4089875"/>
              <a:ext cx="111575" cy="374775"/>
            </a:xfrm>
            <a:custGeom>
              <a:rect b="b" l="l" r="r" t="t"/>
              <a:pathLst>
                <a:path extrusionOk="0" h="14991" w="4463">
                  <a:moveTo>
                    <a:pt x="1" y="1"/>
                  </a:moveTo>
                  <a:lnTo>
                    <a:pt x="4463" y="14991"/>
                  </a:lnTo>
                  <a:lnTo>
                    <a:pt x="4463" y="14991"/>
                  </a:lnTo>
                  <a:lnTo>
                    <a:pt x="3767" y="11340"/>
                  </a:lnTo>
                  <a:lnTo>
                    <a:pt x="3297" y="67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6014200" y="4041200"/>
              <a:ext cx="38050" cy="403925"/>
            </a:xfrm>
            <a:custGeom>
              <a:rect b="b" l="l" r="r" t="t"/>
              <a:pathLst>
                <a:path extrusionOk="0" fill="none" h="16157" w="1522">
                  <a:moveTo>
                    <a:pt x="0" y="0"/>
                  </a:moveTo>
                  <a:lnTo>
                    <a:pt x="1521" y="10885"/>
                  </a:lnTo>
                  <a:lnTo>
                    <a:pt x="1052" y="16157"/>
                  </a:lnTo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5911550" y="4005675"/>
              <a:ext cx="16000" cy="158125"/>
            </a:xfrm>
            <a:custGeom>
              <a:rect b="b" l="l" r="r" t="t"/>
              <a:pathLst>
                <a:path extrusionOk="0" fill="none" h="6325" w="640">
                  <a:moveTo>
                    <a:pt x="639" y="6324"/>
                  </a:moveTo>
                  <a:lnTo>
                    <a:pt x="0" y="0"/>
                  </a:lnTo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"/>
          <p:cNvSpPr txBox="1"/>
          <p:nvPr>
            <p:ph type="ctrTitle"/>
          </p:nvPr>
        </p:nvSpPr>
        <p:spPr>
          <a:xfrm flipH="1">
            <a:off x="867475" y="1939725"/>
            <a:ext cx="4008600" cy="8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Obrigadx!</a:t>
            </a:r>
            <a:endParaRPr/>
          </a:p>
        </p:txBody>
      </p:sp>
      <p:sp>
        <p:nvSpPr>
          <p:cNvPr id="919" name="Google Shape;919;p55"/>
          <p:cNvSpPr txBox="1"/>
          <p:nvPr>
            <p:ph idx="2" type="subTitle"/>
          </p:nvPr>
        </p:nvSpPr>
        <p:spPr>
          <a:xfrm flipH="1">
            <a:off x="1020025" y="2895100"/>
            <a:ext cx="2710800" cy="3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 pergunta?</a:t>
            </a:r>
            <a:endParaRPr/>
          </a:p>
        </p:txBody>
      </p:sp>
      <p:grpSp>
        <p:nvGrpSpPr>
          <p:cNvPr id="920" name="Google Shape;920;p55"/>
          <p:cNvGrpSpPr/>
          <p:nvPr/>
        </p:nvGrpSpPr>
        <p:grpSpPr>
          <a:xfrm>
            <a:off x="4958048" y="540000"/>
            <a:ext cx="3453634" cy="6216989"/>
            <a:chOff x="4320475" y="3723325"/>
            <a:chExt cx="923975" cy="1663275"/>
          </a:xfrm>
        </p:grpSpPr>
        <p:sp>
          <p:nvSpPr>
            <p:cNvPr id="921" name="Google Shape;921;p55"/>
            <p:cNvSpPr/>
            <p:nvPr/>
          </p:nvSpPr>
          <p:spPr>
            <a:xfrm>
              <a:off x="4701275" y="5293025"/>
              <a:ext cx="151000" cy="93575"/>
            </a:xfrm>
            <a:custGeom>
              <a:rect b="b" l="l" r="r" t="t"/>
              <a:pathLst>
                <a:path extrusionOk="0" h="3743" w="6040">
                  <a:moveTo>
                    <a:pt x="3653" y="0"/>
                  </a:moveTo>
                  <a:lnTo>
                    <a:pt x="3609" y="512"/>
                  </a:lnTo>
                  <a:cubicBezTo>
                    <a:pt x="3553" y="995"/>
                    <a:pt x="3268" y="1436"/>
                    <a:pt x="2857" y="1692"/>
                  </a:cubicBezTo>
                  <a:lnTo>
                    <a:pt x="0" y="3397"/>
                  </a:lnTo>
                  <a:cubicBezTo>
                    <a:pt x="362" y="3656"/>
                    <a:pt x="834" y="3743"/>
                    <a:pt x="1340" y="3743"/>
                  </a:cubicBezTo>
                  <a:cubicBezTo>
                    <a:pt x="2342" y="3743"/>
                    <a:pt x="3474" y="3403"/>
                    <a:pt x="4122" y="3403"/>
                  </a:cubicBezTo>
                  <a:cubicBezTo>
                    <a:pt x="4238" y="3403"/>
                    <a:pt x="4338" y="3413"/>
                    <a:pt x="4420" y="3439"/>
                  </a:cubicBezTo>
                  <a:cubicBezTo>
                    <a:pt x="4671" y="3515"/>
                    <a:pt x="4934" y="3540"/>
                    <a:pt x="5174" y="3540"/>
                  </a:cubicBezTo>
                  <a:cubicBezTo>
                    <a:pt x="5654" y="3540"/>
                    <a:pt x="6040" y="3439"/>
                    <a:pt x="6040" y="3439"/>
                  </a:cubicBezTo>
                  <a:cubicBezTo>
                    <a:pt x="5940" y="2147"/>
                    <a:pt x="5400" y="228"/>
                    <a:pt x="5400" y="228"/>
                  </a:cubicBezTo>
                  <a:lnTo>
                    <a:pt x="3653" y="0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5"/>
            <p:cNvSpPr/>
            <p:nvPr/>
          </p:nvSpPr>
          <p:spPr>
            <a:xfrm>
              <a:off x="5090975" y="5249350"/>
              <a:ext cx="145300" cy="115500"/>
            </a:xfrm>
            <a:custGeom>
              <a:rect b="b" l="l" r="r" t="t"/>
              <a:pathLst>
                <a:path extrusionOk="0" h="4620" w="5812">
                  <a:moveTo>
                    <a:pt x="4333" y="0"/>
                  </a:moveTo>
                  <a:lnTo>
                    <a:pt x="2586" y="256"/>
                  </a:lnTo>
                  <a:lnTo>
                    <a:pt x="2672" y="753"/>
                  </a:lnTo>
                  <a:cubicBezTo>
                    <a:pt x="2757" y="1236"/>
                    <a:pt x="2615" y="1734"/>
                    <a:pt x="2274" y="2103"/>
                  </a:cubicBezTo>
                  <a:lnTo>
                    <a:pt x="0" y="4532"/>
                  </a:lnTo>
                  <a:cubicBezTo>
                    <a:pt x="177" y="4593"/>
                    <a:pt x="365" y="4620"/>
                    <a:pt x="559" y="4620"/>
                  </a:cubicBezTo>
                  <a:cubicBezTo>
                    <a:pt x="1905" y="4620"/>
                    <a:pt x="3567" y="3339"/>
                    <a:pt x="4263" y="3339"/>
                  </a:cubicBezTo>
                  <a:cubicBezTo>
                    <a:pt x="4276" y="3339"/>
                    <a:pt x="4288" y="3339"/>
                    <a:pt x="4301" y="3339"/>
                  </a:cubicBezTo>
                  <a:cubicBezTo>
                    <a:pt x="5083" y="3339"/>
                    <a:pt x="5811" y="2899"/>
                    <a:pt x="5811" y="2899"/>
                  </a:cubicBezTo>
                  <a:cubicBezTo>
                    <a:pt x="5371" y="1691"/>
                    <a:pt x="4333" y="0"/>
                    <a:pt x="4333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5"/>
            <p:cNvSpPr/>
            <p:nvPr/>
          </p:nvSpPr>
          <p:spPr>
            <a:xfrm>
              <a:off x="4740725" y="4276725"/>
              <a:ext cx="222375" cy="1033550"/>
            </a:xfrm>
            <a:custGeom>
              <a:rect b="b" l="l" r="r" t="t"/>
              <a:pathLst>
                <a:path extrusionOk="0" h="41342" w="8895">
                  <a:moveTo>
                    <a:pt x="7033" y="1"/>
                  </a:moveTo>
                  <a:lnTo>
                    <a:pt x="1535" y="4860"/>
                  </a:lnTo>
                  <a:lnTo>
                    <a:pt x="28" y="23588"/>
                  </a:lnTo>
                  <a:cubicBezTo>
                    <a:pt x="0" y="23942"/>
                    <a:pt x="0" y="24284"/>
                    <a:pt x="28" y="24639"/>
                  </a:cubicBezTo>
                  <a:lnTo>
                    <a:pt x="1307" y="41221"/>
                  </a:lnTo>
                  <a:cubicBezTo>
                    <a:pt x="1307" y="41221"/>
                    <a:pt x="2090" y="41341"/>
                    <a:pt x="2979" y="41341"/>
                  </a:cubicBezTo>
                  <a:cubicBezTo>
                    <a:pt x="3423" y="41341"/>
                    <a:pt x="3893" y="41311"/>
                    <a:pt x="4305" y="41221"/>
                  </a:cubicBezTo>
                  <a:lnTo>
                    <a:pt x="5314" y="24284"/>
                  </a:lnTo>
                  <a:lnTo>
                    <a:pt x="8895" y="5514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4772325" y="4276725"/>
              <a:ext cx="190775" cy="387575"/>
            </a:xfrm>
            <a:custGeom>
              <a:rect b="b" l="l" r="r" t="t"/>
              <a:pathLst>
                <a:path extrusionOk="0" h="15503" w="7631">
                  <a:moveTo>
                    <a:pt x="5769" y="1"/>
                  </a:moveTo>
                  <a:lnTo>
                    <a:pt x="271" y="4860"/>
                  </a:lnTo>
                  <a:lnTo>
                    <a:pt x="0" y="8312"/>
                  </a:lnTo>
                  <a:cubicBezTo>
                    <a:pt x="1478" y="9066"/>
                    <a:pt x="4462" y="11097"/>
                    <a:pt x="5727" y="15502"/>
                  </a:cubicBezTo>
                  <a:lnTo>
                    <a:pt x="7631" y="5514"/>
                  </a:lnTo>
                  <a:lnTo>
                    <a:pt x="5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4896650" y="4244400"/>
              <a:ext cx="316550" cy="1030175"/>
            </a:xfrm>
            <a:custGeom>
              <a:rect b="b" l="l" r="r" t="t"/>
              <a:pathLst>
                <a:path extrusionOk="0" h="41207" w="12662">
                  <a:moveTo>
                    <a:pt x="3950" y="0"/>
                  </a:moveTo>
                  <a:lnTo>
                    <a:pt x="0" y="6195"/>
                  </a:lnTo>
                  <a:lnTo>
                    <a:pt x="3709" y="24597"/>
                  </a:lnTo>
                  <a:cubicBezTo>
                    <a:pt x="3780" y="24951"/>
                    <a:pt x="3865" y="25279"/>
                    <a:pt x="3994" y="25620"/>
                  </a:cubicBezTo>
                  <a:lnTo>
                    <a:pt x="9776" y="41207"/>
                  </a:lnTo>
                  <a:cubicBezTo>
                    <a:pt x="9776" y="41207"/>
                    <a:pt x="11538" y="40979"/>
                    <a:pt x="12661" y="40397"/>
                  </a:cubicBezTo>
                  <a:lnTo>
                    <a:pt x="8980" y="23829"/>
                  </a:lnTo>
                  <a:lnTo>
                    <a:pt x="7262" y="4789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4320475" y="3886900"/>
              <a:ext cx="116900" cy="162125"/>
            </a:xfrm>
            <a:custGeom>
              <a:rect b="b" l="l" r="r" t="t"/>
              <a:pathLst>
                <a:path extrusionOk="0" h="6485" w="4676">
                  <a:moveTo>
                    <a:pt x="628" y="0"/>
                  </a:moveTo>
                  <a:cubicBezTo>
                    <a:pt x="586" y="0"/>
                    <a:pt x="546" y="11"/>
                    <a:pt x="512" y="34"/>
                  </a:cubicBezTo>
                  <a:cubicBezTo>
                    <a:pt x="413" y="91"/>
                    <a:pt x="370" y="219"/>
                    <a:pt x="426" y="318"/>
                  </a:cubicBezTo>
                  <a:lnTo>
                    <a:pt x="1294" y="2095"/>
                  </a:lnTo>
                  <a:lnTo>
                    <a:pt x="256" y="2862"/>
                  </a:lnTo>
                  <a:cubicBezTo>
                    <a:pt x="72" y="3004"/>
                    <a:pt x="0" y="3260"/>
                    <a:pt x="100" y="3473"/>
                  </a:cubicBezTo>
                  <a:cubicBezTo>
                    <a:pt x="327" y="3999"/>
                    <a:pt x="867" y="4865"/>
                    <a:pt x="1989" y="4965"/>
                  </a:cubicBezTo>
                  <a:lnTo>
                    <a:pt x="2658" y="6485"/>
                  </a:lnTo>
                  <a:lnTo>
                    <a:pt x="4675" y="5405"/>
                  </a:lnTo>
                  <a:lnTo>
                    <a:pt x="3609" y="3942"/>
                  </a:lnTo>
                  <a:cubicBezTo>
                    <a:pt x="3609" y="3942"/>
                    <a:pt x="3596" y="3444"/>
                    <a:pt x="3453" y="2777"/>
                  </a:cubicBezTo>
                  <a:lnTo>
                    <a:pt x="3751" y="1242"/>
                  </a:lnTo>
                  <a:lnTo>
                    <a:pt x="3510" y="1284"/>
                  </a:lnTo>
                  <a:cubicBezTo>
                    <a:pt x="3325" y="1313"/>
                    <a:pt x="3169" y="1441"/>
                    <a:pt x="3098" y="1625"/>
                  </a:cubicBezTo>
                  <a:lnTo>
                    <a:pt x="2771" y="2578"/>
                  </a:lnTo>
                  <a:lnTo>
                    <a:pt x="796" y="77"/>
                  </a:lnTo>
                  <a:cubicBezTo>
                    <a:pt x="753" y="26"/>
                    <a:pt x="690" y="0"/>
                    <a:pt x="628" y="0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4365925" y="3952750"/>
              <a:ext cx="18500" cy="44075"/>
            </a:xfrm>
            <a:custGeom>
              <a:rect b="b" l="l" r="r" t="t"/>
              <a:pathLst>
                <a:path extrusionOk="0" fill="none" h="1763" w="740">
                  <a:moveTo>
                    <a:pt x="740" y="1"/>
                  </a:moveTo>
                  <a:cubicBezTo>
                    <a:pt x="740" y="1"/>
                    <a:pt x="1" y="782"/>
                    <a:pt x="598" y="1763"/>
                  </a:cubicBezTo>
                </a:path>
              </a:pathLst>
            </a:custGeom>
            <a:noFill/>
            <a:ln cap="flat" cmpd="sng" w="375">
              <a:solidFill>
                <a:srgbClr val="FFB367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4336800" y="3939250"/>
              <a:ext cx="32000" cy="55450"/>
            </a:xfrm>
            <a:custGeom>
              <a:rect b="b" l="l" r="r" t="t"/>
              <a:pathLst>
                <a:path extrusionOk="0" fill="none" h="2218" w="1280">
                  <a:moveTo>
                    <a:pt x="641" y="1"/>
                  </a:moveTo>
                  <a:lnTo>
                    <a:pt x="1137" y="810"/>
                  </a:lnTo>
                  <a:cubicBezTo>
                    <a:pt x="1280" y="1024"/>
                    <a:pt x="1223" y="1308"/>
                    <a:pt x="1010" y="1464"/>
                  </a:cubicBezTo>
                  <a:lnTo>
                    <a:pt x="1" y="2218"/>
                  </a:lnTo>
                </a:path>
              </a:pathLst>
            </a:custGeom>
            <a:noFill/>
            <a:ln cap="flat" cmpd="sng" w="375">
              <a:solidFill>
                <a:srgbClr val="FFB367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4342500" y="3949550"/>
              <a:ext cx="17425" cy="27725"/>
            </a:xfrm>
            <a:custGeom>
              <a:rect b="b" l="l" r="r" t="t"/>
              <a:pathLst>
                <a:path extrusionOk="0" fill="none" h="1109" w="697">
                  <a:moveTo>
                    <a:pt x="0" y="0"/>
                  </a:moveTo>
                  <a:lnTo>
                    <a:pt x="697" y="1109"/>
                  </a:lnTo>
                </a:path>
              </a:pathLst>
            </a:custGeom>
            <a:noFill/>
            <a:ln cap="flat" cmpd="sng" w="375">
              <a:solidFill>
                <a:srgbClr val="FFB367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4330775" y="3959150"/>
              <a:ext cx="17425" cy="27725"/>
            </a:xfrm>
            <a:custGeom>
              <a:rect b="b" l="l" r="r" t="t"/>
              <a:pathLst>
                <a:path extrusionOk="0" fill="none" h="1109" w="697">
                  <a:moveTo>
                    <a:pt x="1" y="1"/>
                  </a:moveTo>
                  <a:lnTo>
                    <a:pt x="696" y="1109"/>
                  </a:lnTo>
                </a:path>
              </a:pathLst>
            </a:custGeom>
            <a:noFill/>
            <a:ln cap="flat" cmpd="sng" w="375">
              <a:solidFill>
                <a:srgbClr val="FFB367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4367025" y="3993250"/>
              <a:ext cx="78875" cy="63600"/>
            </a:xfrm>
            <a:custGeom>
              <a:rect b="b" l="l" r="r" t="t"/>
              <a:pathLst>
                <a:path extrusionOk="0" h="2544" w="3155">
                  <a:moveTo>
                    <a:pt x="2486" y="1"/>
                  </a:moveTo>
                  <a:lnTo>
                    <a:pt x="0" y="1378"/>
                  </a:lnTo>
                  <a:lnTo>
                    <a:pt x="512" y="2544"/>
                  </a:lnTo>
                  <a:lnTo>
                    <a:pt x="3154" y="995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5"/>
            <p:cNvSpPr/>
            <p:nvPr/>
          </p:nvSpPr>
          <p:spPr>
            <a:xfrm>
              <a:off x="4371275" y="3961625"/>
              <a:ext cx="386150" cy="358700"/>
            </a:xfrm>
            <a:custGeom>
              <a:rect b="b" l="l" r="r" t="t"/>
              <a:pathLst>
                <a:path extrusionOk="0" h="14348" w="15446">
                  <a:moveTo>
                    <a:pt x="13101" y="1"/>
                  </a:moveTo>
                  <a:cubicBezTo>
                    <a:pt x="11510" y="1223"/>
                    <a:pt x="7560" y="7660"/>
                    <a:pt x="7560" y="7660"/>
                  </a:cubicBezTo>
                  <a:lnTo>
                    <a:pt x="2941" y="1948"/>
                  </a:lnTo>
                  <a:lnTo>
                    <a:pt x="1" y="3596"/>
                  </a:lnTo>
                  <a:cubicBezTo>
                    <a:pt x="1" y="3596"/>
                    <a:pt x="2302" y="8981"/>
                    <a:pt x="3993" y="11894"/>
                  </a:cubicBezTo>
                  <a:cubicBezTo>
                    <a:pt x="4878" y="13440"/>
                    <a:pt x="6409" y="14347"/>
                    <a:pt x="7929" y="14347"/>
                  </a:cubicBezTo>
                  <a:cubicBezTo>
                    <a:pt x="9288" y="14347"/>
                    <a:pt x="10638" y="13622"/>
                    <a:pt x="11510" y="11979"/>
                  </a:cubicBezTo>
                  <a:cubicBezTo>
                    <a:pt x="13073" y="9024"/>
                    <a:pt x="15445" y="3767"/>
                    <a:pt x="15445" y="3767"/>
                  </a:cubicBezTo>
                  <a:lnTo>
                    <a:pt x="13101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4527575" y="4112600"/>
              <a:ext cx="32700" cy="78525"/>
            </a:xfrm>
            <a:custGeom>
              <a:rect b="b" l="l" r="r" t="t"/>
              <a:pathLst>
                <a:path extrusionOk="0" h="3141" w="1308">
                  <a:moveTo>
                    <a:pt x="1" y="1"/>
                  </a:moveTo>
                  <a:lnTo>
                    <a:pt x="1" y="1"/>
                  </a:lnTo>
                  <a:cubicBezTo>
                    <a:pt x="228" y="1436"/>
                    <a:pt x="427" y="3141"/>
                    <a:pt x="427" y="3141"/>
                  </a:cubicBezTo>
                  <a:lnTo>
                    <a:pt x="1308" y="1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4690625" y="4003550"/>
              <a:ext cx="60400" cy="194675"/>
            </a:xfrm>
            <a:custGeom>
              <a:rect b="b" l="l" r="r" t="t"/>
              <a:pathLst>
                <a:path extrusionOk="0" h="7787" w="2416">
                  <a:moveTo>
                    <a:pt x="881" y="0"/>
                  </a:moveTo>
                  <a:cubicBezTo>
                    <a:pt x="881" y="0"/>
                    <a:pt x="341" y="5940"/>
                    <a:pt x="0" y="7787"/>
                  </a:cubicBezTo>
                  <a:cubicBezTo>
                    <a:pt x="981" y="5784"/>
                    <a:pt x="1961" y="3638"/>
                    <a:pt x="2416" y="2643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4698800" y="3888450"/>
              <a:ext cx="415650" cy="586675"/>
            </a:xfrm>
            <a:custGeom>
              <a:rect b="b" l="l" r="r" t="t"/>
              <a:pathLst>
                <a:path extrusionOk="0" h="23467" w="16626">
                  <a:moveTo>
                    <a:pt x="8085" y="0"/>
                  </a:moveTo>
                  <a:cubicBezTo>
                    <a:pt x="2742" y="584"/>
                    <a:pt x="0" y="2928"/>
                    <a:pt x="0" y="2928"/>
                  </a:cubicBezTo>
                  <a:lnTo>
                    <a:pt x="3524" y="16938"/>
                  </a:lnTo>
                  <a:lnTo>
                    <a:pt x="2060" y="22352"/>
                  </a:lnTo>
                  <a:cubicBezTo>
                    <a:pt x="3638" y="22977"/>
                    <a:pt x="5144" y="23318"/>
                    <a:pt x="6550" y="23460"/>
                  </a:cubicBezTo>
                  <a:cubicBezTo>
                    <a:pt x="6595" y="23464"/>
                    <a:pt x="6639" y="23466"/>
                    <a:pt x="6683" y="23466"/>
                  </a:cubicBezTo>
                  <a:cubicBezTo>
                    <a:pt x="7440" y="23466"/>
                    <a:pt x="8105" y="22905"/>
                    <a:pt x="8198" y="22153"/>
                  </a:cubicBezTo>
                  <a:lnTo>
                    <a:pt x="8753" y="18146"/>
                  </a:lnTo>
                  <a:lnTo>
                    <a:pt x="9862" y="22096"/>
                  </a:lnTo>
                  <a:cubicBezTo>
                    <a:pt x="10045" y="22759"/>
                    <a:pt x="10654" y="23210"/>
                    <a:pt x="11321" y="23210"/>
                  </a:cubicBezTo>
                  <a:cubicBezTo>
                    <a:pt x="11425" y="23210"/>
                    <a:pt x="11531" y="23199"/>
                    <a:pt x="11637" y="23176"/>
                  </a:cubicBezTo>
                  <a:cubicBezTo>
                    <a:pt x="14721" y="22523"/>
                    <a:pt x="16625" y="21215"/>
                    <a:pt x="16625" y="21215"/>
                  </a:cubicBezTo>
                  <a:lnTo>
                    <a:pt x="14607" y="15617"/>
                  </a:lnTo>
                  <a:lnTo>
                    <a:pt x="15574" y="1620"/>
                  </a:lnTo>
                  <a:cubicBezTo>
                    <a:pt x="12404" y="385"/>
                    <a:pt x="8085" y="0"/>
                    <a:pt x="8085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4838050" y="3874600"/>
              <a:ext cx="117250" cy="424525"/>
            </a:xfrm>
            <a:custGeom>
              <a:rect b="b" l="l" r="r" t="t"/>
              <a:pathLst>
                <a:path extrusionOk="0" h="16981" w="4690">
                  <a:moveTo>
                    <a:pt x="3183" y="1"/>
                  </a:moveTo>
                  <a:lnTo>
                    <a:pt x="582" y="285"/>
                  </a:lnTo>
                  <a:lnTo>
                    <a:pt x="0" y="1763"/>
                  </a:lnTo>
                  <a:cubicBezTo>
                    <a:pt x="0" y="1763"/>
                    <a:pt x="1166" y="11268"/>
                    <a:pt x="2941" y="16980"/>
                  </a:cubicBezTo>
                  <a:cubicBezTo>
                    <a:pt x="4689" y="11368"/>
                    <a:pt x="4078" y="1365"/>
                    <a:pt x="4078" y="1365"/>
                  </a:cubicBezTo>
                  <a:lnTo>
                    <a:pt x="31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4897025" y="3915100"/>
              <a:ext cx="37675" cy="38025"/>
            </a:xfrm>
            <a:custGeom>
              <a:rect b="b" l="l" r="r" t="t"/>
              <a:pathLst>
                <a:path extrusionOk="0" fill="none" h="1521" w="1507">
                  <a:moveTo>
                    <a:pt x="0" y="1081"/>
                  </a:moveTo>
                  <a:lnTo>
                    <a:pt x="767" y="1520"/>
                  </a:lnTo>
                  <a:lnTo>
                    <a:pt x="1506" y="1"/>
                  </a:lnTo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4844450" y="3940300"/>
              <a:ext cx="20950" cy="18500"/>
            </a:xfrm>
            <a:custGeom>
              <a:rect b="b" l="l" r="r" t="t"/>
              <a:pathLst>
                <a:path extrusionOk="0" fill="none" h="740" w="838">
                  <a:moveTo>
                    <a:pt x="838" y="328"/>
                  </a:moveTo>
                  <a:lnTo>
                    <a:pt x="525" y="740"/>
                  </a:lnTo>
                  <a:lnTo>
                    <a:pt x="0" y="1"/>
                  </a:lnTo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4863250" y="3931750"/>
              <a:ext cx="75325" cy="367375"/>
            </a:xfrm>
            <a:custGeom>
              <a:rect b="b" l="l" r="r" t="t"/>
              <a:pathLst>
                <a:path extrusionOk="0" h="14695" w="3013">
                  <a:moveTo>
                    <a:pt x="691" y="1"/>
                  </a:moveTo>
                  <a:cubicBezTo>
                    <a:pt x="589" y="1"/>
                    <a:pt x="487" y="48"/>
                    <a:pt x="413" y="130"/>
                  </a:cubicBezTo>
                  <a:lnTo>
                    <a:pt x="1" y="699"/>
                  </a:lnTo>
                  <a:lnTo>
                    <a:pt x="455" y="1409"/>
                  </a:lnTo>
                  <a:cubicBezTo>
                    <a:pt x="455" y="1409"/>
                    <a:pt x="499" y="5742"/>
                    <a:pt x="612" y="9352"/>
                  </a:cubicBezTo>
                  <a:cubicBezTo>
                    <a:pt x="995" y="11227"/>
                    <a:pt x="1436" y="13103"/>
                    <a:pt x="1933" y="14694"/>
                  </a:cubicBezTo>
                  <a:cubicBezTo>
                    <a:pt x="2530" y="12790"/>
                    <a:pt x="2842" y="10375"/>
                    <a:pt x="3013" y="8031"/>
                  </a:cubicBezTo>
                  <a:cubicBezTo>
                    <a:pt x="2346" y="5558"/>
                    <a:pt x="1393" y="2091"/>
                    <a:pt x="1181" y="1309"/>
                  </a:cubicBezTo>
                  <a:lnTo>
                    <a:pt x="1507" y="428"/>
                  </a:lnTo>
                  <a:lnTo>
                    <a:pt x="853" y="45"/>
                  </a:lnTo>
                  <a:cubicBezTo>
                    <a:pt x="803" y="15"/>
                    <a:pt x="747" y="1"/>
                    <a:pt x="691" y="1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4779075" y="3901225"/>
              <a:ext cx="121850" cy="397900"/>
            </a:xfrm>
            <a:custGeom>
              <a:rect b="b" l="l" r="r" t="t"/>
              <a:pathLst>
                <a:path extrusionOk="0" fill="none" h="15916" w="4874">
                  <a:moveTo>
                    <a:pt x="2075" y="1"/>
                  </a:moveTo>
                  <a:lnTo>
                    <a:pt x="1" y="2886"/>
                  </a:lnTo>
                  <a:lnTo>
                    <a:pt x="2202" y="6779"/>
                  </a:lnTo>
                  <a:lnTo>
                    <a:pt x="1024" y="8896"/>
                  </a:lnTo>
                  <a:cubicBezTo>
                    <a:pt x="1024" y="8896"/>
                    <a:pt x="3822" y="14466"/>
                    <a:pt x="4874" y="15915"/>
                  </a:cubicBezTo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4919750" y="3894500"/>
              <a:ext cx="86700" cy="404625"/>
            </a:xfrm>
            <a:custGeom>
              <a:rect b="b" l="l" r="r" t="t"/>
              <a:pathLst>
                <a:path extrusionOk="0" fill="none" h="16185" w="3468">
                  <a:moveTo>
                    <a:pt x="1179" y="1"/>
                  </a:moveTo>
                  <a:lnTo>
                    <a:pt x="3297" y="2274"/>
                  </a:lnTo>
                  <a:lnTo>
                    <a:pt x="1848" y="6679"/>
                  </a:lnTo>
                  <a:lnTo>
                    <a:pt x="3467" y="8227"/>
                  </a:lnTo>
                  <a:cubicBezTo>
                    <a:pt x="3467" y="8227"/>
                    <a:pt x="910" y="14394"/>
                    <a:pt x="0" y="16184"/>
                  </a:cubicBezTo>
                </a:path>
              </a:pathLst>
            </a:custGeom>
            <a:noFill/>
            <a:ln cap="flat" cmpd="sng" w="375">
              <a:solidFill>
                <a:srgbClr val="0057B2"/>
              </a:solidFill>
              <a:prstDash val="solid"/>
              <a:miter lim="11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5023100" y="4003550"/>
              <a:ext cx="53325" cy="275325"/>
            </a:xfrm>
            <a:custGeom>
              <a:rect b="b" l="l" r="r" t="t"/>
              <a:pathLst>
                <a:path extrusionOk="0" h="11013" w="2133">
                  <a:moveTo>
                    <a:pt x="413" y="0"/>
                  </a:moveTo>
                  <a:lnTo>
                    <a:pt x="1" y="1563"/>
                  </a:lnTo>
                  <a:lnTo>
                    <a:pt x="1635" y="11013"/>
                  </a:lnTo>
                  <a:lnTo>
                    <a:pt x="2132" y="3738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4883850" y="4210650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6565" y="1"/>
                  </a:moveTo>
                  <a:cubicBezTo>
                    <a:pt x="2943" y="1"/>
                    <a:pt x="1" y="2941"/>
                    <a:pt x="1" y="6565"/>
                  </a:cubicBezTo>
                  <a:cubicBezTo>
                    <a:pt x="1" y="10203"/>
                    <a:pt x="2943" y="13144"/>
                    <a:pt x="6565" y="13144"/>
                  </a:cubicBezTo>
                  <a:cubicBezTo>
                    <a:pt x="10189" y="13144"/>
                    <a:pt x="13130" y="10203"/>
                    <a:pt x="13130" y="6565"/>
                  </a:cubicBezTo>
                  <a:cubicBezTo>
                    <a:pt x="13130" y="2941"/>
                    <a:pt x="10189" y="1"/>
                    <a:pt x="6565" y="1"/>
                  </a:cubicBezTo>
                  <a:close/>
                </a:path>
              </a:pathLst>
            </a:custGeom>
            <a:solidFill>
              <a:srgbClr val="CD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4912650" y="4239425"/>
              <a:ext cx="270700" cy="271075"/>
            </a:xfrm>
            <a:custGeom>
              <a:rect b="b" l="l" r="r" t="t"/>
              <a:pathLst>
                <a:path extrusionOk="0" h="10843" w="10828">
                  <a:moveTo>
                    <a:pt x="5413" y="483"/>
                  </a:moveTo>
                  <a:cubicBezTo>
                    <a:pt x="8142" y="483"/>
                    <a:pt x="10345" y="2700"/>
                    <a:pt x="10345" y="5414"/>
                  </a:cubicBezTo>
                  <a:cubicBezTo>
                    <a:pt x="10345" y="8143"/>
                    <a:pt x="8142" y="10344"/>
                    <a:pt x="5413" y="10344"/>
                  </a:cubicBezTo>
                  <a:cubicBezTo>
                    <a:pt x="2700" y="10344"/>
                    <a:pt x="483" y="8143"/>
                    <a:pt x="483" y="5414"/>
                  </a:cubicBezTo>
                  <a:cubicBezTo>
                    <a:pt x="483" y="2700"/>
                    <a:pt x="2700" y="483"/>
                    <a:pt x="5413" y="483"/>
                  </a:cubicBezTo>
                  <a:close/>
                  <a:moveTo>
                    <a:pt x="5413" y="0"/>
                  </a:moveTo>
                  <a:cubicBezTo>
                    <a:pt x="2429" y="0"/>
                    <a:pt x="0" y="2430"/>
                    <a:pt x="0" y="5414"/>
                  </a:cubicBezTo>
                  <a:cubicBezTo>
                    <a:pt x="0" y="8412"/>
                    <a:pt x="2429" y="10842"/>
                    <a:pt x="5413" y="10842"/>
                  </a:cubicBezTo>
                  <a:cubicBezTo>
                    <a:pt x="8412" y="10842"/>
                    <a:pt x="10828" y="8412"/>
                    <a:pt x="10828" y="5414"/>
                  </a:cubicBezTo>
                  <a:cubicBezTo>
                    <a:pt x="10828" y="2430"/>
                    <a:pt x="8412" y="0"/>
                    <a:pt x="5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5001800" y="4297675"/>
              <a:ext cx="92375" cy="154550"/>
            </a:xfrm>
            <a:custGeom>
              <a:rect b="b" l="l" r="r" t="t"/>
              <a:pathLst>
                <a:path extrusionOk="0" h="6182" w="3695">
                  <a:moveTo>
                    <a:pt x="1578" y="1478"/>
                  </a:moveTo>
                  <a:lnTo>
                    <a:pt x="1578" y="2345"/>
                  </a:lnTo>
                  <a:cubicBezTo>
                    <a:pt x="1421" y="2274"/>
                    <a:pt x="1294" y="2203"/>
                    <a:pt x="1222" y="2132"/>
                  </a:cubicBezTo>
                  <a:cubicBezTo>
                    <a:pt x="1152" y="2061"/>
                    <a:pt x="1109" y="1976"/>
                    <a:pt x="1109" y="1862"/>
                  </a:cubicBezTo>
                  <a:cubicBezTo>
                    <a:pt x="1109" y="1663"/>
                    <a:pt x="1265" y="1535"/>
                    <a:pt x="1578" y="1478"/>
                  </a:cubicBezTo>
                  <a:close/>
                  <a:moveTo>
                    <a:pt x="2090" y="3624"/>
                  </a:moveTo>
                  <a:cubicBezTo>
                    <a:pt x="2260" y="3695"/>
                    <a:pt x="2387" y="3766"/>
                    <a:pt x="2459" y="3852"/>
                  </a:cubicBezTo>
                  <a:cubicBezTo>
                    <a:pt x="2544" y="3922"/>
                    <a:pt x="2586" y="4007"/>
                    <a:pt x="2586" y="4107"/>
                  </a:cubicBezTo>
                  <a:cubicBezTo>
                    <a:pt x="2586" y="4335"/>
                    <a:pt x="2431" y="4490"/>
                    <a:pt x="2090" y="4547"/>
                  </a:cubicBezTo>
                  <a:lnTo>
                    <a:pt x="2090" y="3624"/>
                  </a:lnTo>
                  <a:close/>
                  <a:moveTo>
                    <a:pt x="1578" y="0"/>
                  </a:moveTo>
                  <a:lnTo>
                    <a:pt x="1578" y="569"/>
                  </a:lnTo>
                  <a:cubicBezTo>
                    <a:pt x="1080" y="612"/>
                    <a:pt x="697" y="754"/>
                    <a:pt x="413" y="981"/>
                  </a:cubicBezTo>
                  <a:cubicBezTo>
                    <a:pt x="142" y="1222"/>
                    <a:pt x="0" y="1507"/>
                    <a:pt x="0" y="1862"/>
                  </a:cubicBezTo>
                  <a:cubicBezTo>
                    <a:pt x="0" y="2203"/>
                    <a:pt x="100" y="2473"/>
                    <a:pt x="299" y="2700"/>
                  </a:cubicBezTo>
                  <a:cubicBezTo>
                    <a:pt x="498" y="2927"/>
                    <a:pt x="853" y="3141"/>
                    <a:pt x="1336" y="3325"/>
                  </a:cubicBezTo>
                  <a:lnTo>
                    <a:pt x="1578" y="3425"/>
                  </a:lnTo>
                  <a:lnTo>
                    <a:pt x="1578" y="4562"/>
                  </a:lnTo>
                  <a:cubicBezTo>
                    <a:pt x="1351" y="4547"/>
                    <a:pt x="1080" y="4505"/>
                    <a:pt x="782" y="4420"/>
                  </a:cubicBezTo>
                  <a:cubicBezTo>
                    <a:pt x="470" y="4348"/>
                    <a:pt x="214" y="4249"/>
                    <a:pt x="0" y="4149"/>
                  </a:cubicBezTo>
                  <a:lnTo>
                    <a:pt x="0" y="5116"/>
                  </a:lnTo>
                  <a:cubicBezTo>
                    <a:pt x="455" y="5315"/>
                    <a:pt x="981" y="5428"/>
                    <a:pt x="1578" y="5428"/>
                  </a:cubicBezTo>
                  <a:lnTo>
                    <a:pt x="1578" y="6182"/>
                  </a:lnTo>
                  <a:lnTo>
                    <a:pt x="2090" y="6182"/>
                  </a:lnTo>
                  <a:lnTo>
                    <a:pt x="2090" y="5415"/>
                  </a:lnTo>
                  <a:cubicBezTo>
                    <a:pt x="2601" y="5371"/>
                    <a:pt x="2999" y="5229"/>
                    <a:pt x="3283" y="4988"/>
                  </a:cubicBezTo>
                  <a:cubicBezTo>
                    <a:pt x="3552" y="4761"/>
                    <a:pt x="3695" y="4448"/>
                    <a:pt x="3695" y="4051"/>
                  </a:cubicBezTo>
                  <a:cubicBezTo>
                    <a:pt x="3695" y="3837"/>
                    <a:pt x="3653" y="3638"/>
                    <a:pt x="3552" y="3482"/>
                  </a:cubicBezTo>
                  <a:cubicBezTo>
                    <a:pt x="3467" y="3325"/>
                    <a:pt x="3311" y="3170"/>
                    <a:pt x="3113" y="3041"/>
                  </a:cubicBezTo>
                  <a:cubicBezTo>
                    <a:pt x="2914" y="2899"/>
                    <a:pt x="2573" y="2743"/>
                    <a:pt x="2090" y="2558"/>
                  </a:cubicBezTo>
                  <a:lnTo>
                    <a:pt x="2090" y="1465"/>
                  </a:lnTo>
                  <a:cubicBezTo>
                    <a:pt x="2487" y="1507"/>
                    <a:pt x="2885" y="1592"/>
                    <a:pt x="3268" y="1762"/>
                  </a:cubicBezTo>
                  <a:lnTo>
                    <a:pt x="3609" y="896"/>
                  </a:lnTo>
                  <a:cubicBezTo>
                    <a:pt x="3155" y="697"/>
                    <a:pt x="2658" y="584"/>
                    <a:pt x="2090" y="555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4949600" y="4240825"/>
              <a:ext cx="20625" cy="25975"/>
            </a:xfrm>
            <a:custGeom>
              <a:rect b="b" l="l" r="r" t="t"/>
              <a:pathLst>
                <a:path extrusionOk="0" h="1039" w="825">
                  <a:moveTo>
                    <a:pt x="142" y="1"/>
                  </a:moveTo>
                  <a:cubicBezTo>
                    <a:pt x="99" y="29"/>
                    <a:pt x="57" y="73"/>
                    <a:pt x="0" y="101"/>
                  </a:cubicBezTo>
                  <a:lnTo>
                    <a:pt x="682" y="1039"/>
                  </a:lnTo>
                  <a:cubicBezTo>
                    <a:pt x="724" y="996"/>
                    <a:pt x="781" y="967"/>
                    <a:pt x="824" y="92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4971600" y="4227700"/>
              <a:ext cx="17100" cy="27750"/>
            </a:xfrm>
            <a:custGeom>
              <a:rect b="b" l="l" r="r" t="t"/>
              <a:pathLst>
                <a:path extrusionOk="0" h="1110" w="684">
                  <a:moveTo>
                    <a:pt x="157" y="1"/>
                  </a:moveTo>
                  <a:cubicBezTo>
                    <a:pt x="100" y="29"/>
                    <a:pt x="43" y="43"/>
                    <a:pt x="1" y="71"/>
                  </a:cubicBezTo>
                  <a:lnTo>
                    <a:pt x="526" y="1109"/>
                  </a:lnTo>
                  <a:cubicBezTo>
                    <a:pt x="569" y="1081"/>
                    <a:pt x="626" y="1052"/>
                    <a:pt x="683" y="1024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4885650" y="4347075"/>
              <a:ext cx="29150" cy="8875"/>
            </a:xfrm>
            <a:custGeom>
              <a:rect b="b" l="l" r="r" t="t"/>
              <a:pathLst>
                <a:path extrusionOk="0" h="355" w="1166">
                  <a:moveTo>
                    <a:pt x="29" y="0"/>
                  </a:moveTo>
                  <a:cubicBezTo>
                    <a:pt x="14" y="57"/>
                    <a:pt x="0" y="114"/>
                    <a:pt x="0" y="171"/>
                  </a:cubicBezTo>
                  <a:lnTo>
                    <a:pt x="1137" y="355"/>
                  </a:lnTo>
                  <a:cubicBezTo>
                    <a:pt x="1137" y="298"/>
                    <a:pt x="1151" y="241"/>
                    <a:pt x="1166" y="18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5020275" y="4212425"/>
              <a:ext cx="8900" cy="29150"/>
            </a:xfrm>
            <a:custGeom>
              <a:rect b="b" l="l" r="r" t="t"/>
              <a:pathLst>
                <a:path extrusionOk="0" h="1166" w="356">
                  <a:moveTo>
                    <a:pt x="171" y="0"/>
                  </a:moveTo>
                  <a:cubicBezTo>
                    <a:pt x="114" y="0"/>
                    <a:pt x="57" y="15"/>
                    <a:pt x="0" y="29"/>
                  </a:cubicBezTo>
                  <a:lnTo>
                    <a:pt x="171" y="1165"/>
                  </a:lnTo>
                  <a:cubicBezTo>
                    <a:pt x="227" y="1152"/>
                    <a:pt x="284" y="1152"/>
                    <a:pt x="356" y="1137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4995050" y="4218100"/>
              <a:ext cx="13150" cy="28825"/>
            </a:xfrm>
            <a:custGeom>
              <a:rect b="b" l="l" r="r" t="t"/>
              <a:pathLst>
                <a:path extrusionOk="0" h="1153" w="526">
                  <a:moveTo>
                    <a:pt x="171" y="1"/>
                  </a:moveTo>
                  <a:cubicBezTo>
                    <a:pt x="114" y="15"/>
                    <a:pt x="58" y="29"/>
                    <a:pt x="1" y="57"/>
                  </a:cubicBezTo>
                  <a:lnTo>
                    <a:pt x="355" y="1152"/>
                  </a:lnTo>
                  <a:cubicBezTo>
                    <a:pt x="412" y="1124"/>
                    <a:pt x="469" y="1109"/>
                    <a:pt x="526" y="1095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4930400" y="4257175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128" y="1"/>
                  </a:moveTo>
                  <a:lnTo>
                    <a:pt x="1" y="129"/>
                  </a:lnTo>
                  <a:lnTo>
                    <a:pt x="810" y="938"/>
                  </a:lnTo>
                  <a:cubicBezTo>
                    <a:pt x="853" y="896"/>
                    <a:pt x="895" y="853"/>
                    <a:pt x="939" y="825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4890950" y="4322200"/>
              <a:ext cx="28825" cy="12800"/>
            </a:xfrm>
            <a:custGeom>
              <a:rect b="b" l="l" r="r" t="t"/>
              <a:pathLst>
                <a:path extrusionOk="0" h="512" w="1153">
                  <a:moveTo>
                    <a:pt x="58" y="0"/>
                  </a:moveTo>
                  <a:cubicBezTo>
                    <a:pt x="44" y="57"/>
                    <a:pt x="29" y="99"/>
                    <a:pt x="1" y="156"/>
                  </a:cubicBezTo>
                  <a:lnTo>
                    <a:pt x="1109" y="512"/>
                  </a:lnTo>
                  <a:cubicBezTo>
                    <a:pt x="1124" y="469"/>
                    <a:pt x="1138" y="412"/>
                    <a:pt x="1152" y="355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4914075" y="4276725"/>
              <a:ext cx="25600" cy="20250"/>
            </a:xfrm>
            <a:custGeom>
              <a:rect b="b" l="l" r="r" t="t"/>
              <a:pathLst>
                <a:path extrusionOk="0" h="810" w="1024">
                  <a:moveTo>
                    <a:pt x="99" y="1"/>
                  </a:moveTo>
                  <a:cubicBezTo>
                    <a:pt x="57" y="43"/>
                    <a:pt x="29" y="86"/>
                    <a:pt x="0" y="143"/>
                  </a:cubicBezTo>
                  <a:lnTo>
                    <a:pt x="923" y="810"/>
                  </a:lnTo>
                  <a:cubicBezTo>
                    <a:pt x="952" y="768"/>
                    <a:pt x="995" y="725"/>
                    <a:pt x="1023" y="668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5045850" y="4210650"/>
              <a:ext cx="4275" cy="28800"/>
            </a:xfrm>
            <a:custGeom>
              <a:rect b="b" l="l" r="r" t="t"/>
              <a:pathLst>
                <a:path extrusionOk="0" h="1152" w="171">
                  <a:moveTo>
                    <a:pt x="0" y="1"/>
                  </a:moveTo>
                  <a:lnTo>
                    <a:pt x="0" y="1151"/>
                  </a:lnTo>
                  <a:lnTo>
                    <a:pt x="171" y="115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4900575" y="4298375"/>
              <a:ext cx="27725" cy="17075"/>
            </a:xfrm>
            <a:custGeom>
              <a:rect b="b" l="l" r="r" t="t"/>
              <a:pathLst>
                <a:path extrusionOk="0" h="683" w="1109">
                  <a:moveTo>
                    <a:pt x="85" y="1"/>
                  </a:moveTo>
                  <a:cubicBezTo>
                    <a:pt x="57" y="58"/>
                    <a:pt x="29" y="101"/>
                    <a:pt x="0" y="158"/>
                  </a:cubicBezTo>
                  <a:lnTo>
                    <a:pt x="1037" y="683"/>
                  </a:lnTo>
                  <a:cubicBezTo>
                    <a:pt x="1052" y="626"/>
                    <a:pt x="1080" y="569"/>
                    <a:pt x="1108" y="527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5087750" y="4218100"/>
              <a:ext cx="13200" cy="28825"/>
            </a:xfrm>
            <a:custGeom>
              <a:rect b="b" l="l" r="r" t="t"/>
              <a:pathLst>
                <a:path extrusionOk="0" h="1153" w="528">
                  <a:moveTo>
                    <a:pt x="357" y="1"/>
                  </a:moveTo>
                  <a:lnTo>
                    <a:pt x="1" y="1095"/>
                  </a:lnTo>
                  <a:cubicBezTo>
                    <a:pt x="58" y="1109"/>
                    <a:pt x="114" y="1124"/>
                    <a:pt x="171" y="1152"/>
                  </a:cubicBezTo>
                  <a:lnTo>
                    <a:pt x="527" y="57"/>
                  </a:lnTo>
                  <a:cubicBezTo>
                    <a:pt x="470" y="29"/>
                    <a:pt x="413" y="15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5067150" y="4212425"/>
              <a:ext cx="8925" cy="29150"/>
            </a:xfrm>
            <a:custGeom>
              <a:rect b="b" l="l" r="r" t="t"/>
              <a:pathLst>
                <a:path extrusionOk="0" h="1166" w="357">
                  <a:moveTo>
                    <a:pt x="171" y="0"/>
                  </a:moveTo>
                  <a:lnTo>
                    <a:pt x="1" y="1137"/>
                  </a:lnTo>
                  <a:cubicBezTo>
                    <a:pt x="58" y="1152"/>
                    <a:pt x="114" y="1152"/>
                    <a:pt x="171" y="1165"/>
                  </a:cubicBezTo>
                  <a:lnTo>
                    <a:pt x="356" y="29"/>
                  </a:lnTo>
                  <a:cubicBezTo>
                    <a:pt x="285" y="15"/>
                    <a:pt x="228" y="0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5167700" y="4298375"/>
              <a:ext cx="27725" cy="17075"/>
            </a:xfrm>
            <a:custGeom>
              <a:rect b="b" l="l" r="r" t="t"/>
              <a:pathLst>
                <a:path extrusionOk="0" h="683" w="1109">
                  <a:moveTo>
                    <a:pt x="1023" y="1"/>
                  </a:moveTo>
                  <a:lnTo>
                    <a:pt x="0" y="527"/>
                  </a:lnTo>
                  <a:cubicBezTo>
                    <a:pt x="29" y="569"/>
                    <a:pt x="57" y="626"/>
                    <a:pt x="86" y="683"/>
                  </a:cubicBezTo>
                  <a:lnTo>
                    <a:pt x="1109" y="158"/>
                  </a:lnTo>
                  <a:cubicBezTo>
                    <a:pt x="1080" y="101"/>
                    <a:pt x="1052" y="58"/>
                    <a:pt x="10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5"/>
            <p:cNvSpPr/>
            <p:nvPr/>
          </p:nvSpPr>
          <p:spPr>
            <a:xfrm>
              <a:off x="5176225" y="4322200"/>
              <a:ext cx="28775" cy="12800"/>
            </a:xfrm>
            <a:custGeom>
              <a:rect b="b" l="l" r="r" t="t"/>
              <a:pathLst>
                <a:path extrusionOk="0" h="512" w="1151">
                  <a:moveTo>
                    <a:pt x="1094" y="0"/>
                  </a:moveTo>
                  <a:lnTo>
                    <a:pt x="0" y="355"/>
                  </a:lnTo>
                  <a:cubicBezTo>
                    <a:pt x="14" y="412"/>
                    <a:pt x="29" y="469"/>
                    <a:pt x="57" y="512"/>
                  </a:cubicBezTo>
                  <a:lnTo>
                    <a:pt x="1151" y="156"/>
                  </a:lnTo>
                  <a:cubicBezTo>
                    <a:pt x="1137" y="99"/>
                    <a:pt x="1109" y="57"/>
                    <a:pt x="10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5181550" y="4347075"/>
              <a:ext cx="29150" cy="8875"/>
            </a:xfrm>
            <a:custGeom>
              <a:rect b="b" l="l" r="r" t="t"/>
              <a:pathLst>
                <a:path extrusionOk="0" h="355" w="1166">
                  <a:moveTo>
                    <a:pt x="1137" y="0"/>
                  </a:moveTo>
                  <a:lnTo>
                    <a:pt x="0" y="184"/>
                  </a:lnTo>
                  <a:cubicBezTo>
                    <a:pt x="0" y="241"/>
                    <a:pt x="15" y="298"/>
                    <a:pt x="28" y="355"/>
                  </a:cubicBezTo>
                  <a:lnTo>
                    <a:pt x="1165" y="171"/>
                  </a:lnTo>
                  <a:cubicBezTo>
                    <a:pt x="1152" y="114"/>
                    <a:pt x="1137" y="57"/>
                    <a:pt x="1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5156325" y="4276725"/>
              <a:ext cx="25950" cy="20250"/>
            </a:xfrm>
            <a:custGeom>
              <a:rect b="b" l="l" r="r" t="t"/>
              <a:pathLst>
                <a:path extrusionOk="0" h="810" w="1038">
                  <a:moveTo>
                    <a:pt x="924" y="1"/>
                  </a:moveTo>
                  <a:lnTo>
                    <a:pt x="1" y="668"/>
                  </a:lnTo>
                  <a:cubicBezTo>
                    <a:pt x="29" y="725"/>
                    <a:pt x="71" y="768"/>
                    <a:pt x="100" y="810"/>
                  </a:cubicBezTo>
                  <a:lnTo>
                    <a:pt x="1037" y="143"/>
                  </a:lnTo>
                  <a:cubicBezTo>
                    <a:pt x="995" y="86"/>
                    <a:pt x="967" y="43"/>
                    <a:pt x="9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5107650" y="4227700"/>
              <a:ext cx="16725" cy="27750"/>
            </a:xfrm>
            <a:custGeom>
              <a:rect b="b" l="l" r="r" t="t"/>
              <a:pathLst>
                <a:path extrusionOk="0" h="1110" w="669">
                  <a:moveTo>
                    <a:pt x="512" y="1"/>
                  </a:moveTo>
                  <a:lnTo>
                    <a:pt x="1" y="1024"/>
                  </a:lnTo>
                  <a:cubicBezTo>
                    <a:pt x="44" y="1052"/>
                    <a:pt x="101" y="1081"/>
                    <a:pt x="157" y="1109"/>
                  </a:cubicBezTo>
                  <a:lnTo>
                    <a:pt x="669" y="71"/>
                  </a:lnTo>
                  <a:cubicBezTo>
                    <a:pt x="626" y="43"/>
                    <a:pt x="569" y="29"/>
                    <a:pt x="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5142125" y="4257175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825" y="1"/>
                  </a:moveTo>
                  <a:lnTo>
                    <a:pt x="0" y="825"/>
                  </a:lnTo>
                  <a:cubicBezTo>
                    <a:pt x="42" y="853"/>
                    <a:pt x="86" y="896"/>
                    <a:pt x="128" y="938"/>
                  </a:cubicBezTo>
                  <a:lnTo>
                    <a:pt x="938" y="129"/>
                  </a:lnTo>
                  <a:cubicBezTo>
                    <a:pt x="895" y="86"/>
                    <a:pt x="853" y="44"/>
                    <a:pt x="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4883850" y="4372650"/>
              <a:ext cx="28825" cy="4625"/>
            </a:xfrm>
            <a:custGeom>
              <a:rect b="b" l="l" r="r" t="t"/>
              <a:pathLst>
                <a:path extrusionOk="0" h="185" w="1153">
                  <a:moveTo>
                    <a:pt x="1" y="0"/>
                  </a:moveTo>
                  <a:lnTo>
                    <a:pt x="1" y="85"/>
                  </a:lnTo>
                  <a:lnTo>
                    <a:pt x="1" y="184"/>
                  </a:lnTo>
                  <a:lnTo>
                    <a:pt x="1152" y="184"/>
                  </a:lnTo>
                  <a:lnTo>
                    <a:pt x="1152" y="85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5125775" y="4240825"/>
              <a:ext cx="20625" cy="25975"/>
            </a:xfrm>
            <a:custGeom>
              <a:rect b="b" l="l" r="r" t="t"/>
              <a:pathLst>
                <a:path extrusionOk="0" h="1039" w="825">
                  <a:moveTo>
                    <a:pt x="683" y="1"/>
                  </a:moveTo>
                  <a:lnTo>
                    <a:pt x="1" y="925"/>
                  </a:lnTo>
                  <a:cubicBezTo>
                    <a:pt x="58" y="967"/>
                    <a:pt x="100" y="996"/>
                    <a:pt x="143" y="1039"/>
                  </a:cubicBezTo>
                  <a:lnTo>
                    <a:pt x="825" y="101"/>
                  </a:lnTo>
                  <a:cubicBezTo>
                    <a:pt x="782" y="73"/>
                    <a:pt x="725" y="29"/>
                    <a:pt x="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5181550" y="4393950"/>
              <a:ext cx="29150" cy="8900"/>
            </a:xfrm>
            <a:custGeom>
              <a:rect b="b" l="l" r="r" t="t"/>
              <a:pathLst>
                <a:path extrusionOk="0" h="356" w="1166">
                  <a:moveTo>
                    <a:pt x="28" y="1"/>
                  </a:moveTo>
                  <a:cubicBezTo>
                    <a:pt x="15" y="57"/>
                    <a:pt x="0" y="114"/>
                    <a:pt x="0" y="171"/>
                  </a:cubicBezTo>
                  <a:lnTo>
                    <a:pt x="1137" y="355"/>
                  </a:lnTo>
                  <a:cubicBezTo>
                    <a:pt x="1137" y="298"/>
                    <a:pt x="1152" y="242"/>
                    <a:pt x="1165" y="185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5125775" y="4483100"/>
              <a:ext cx="20625" cy="25975"/>
            </a:xfrm>
            <a:custGeom>
              <a:rect b="b" l="l" r="r" t="t"/>
              <a:pathLst>
                <a:path extrusionOk="0" h="1039" w="825">
                  <a:moveTo>
                    <a:pt x="143" y="1"/>
                  </a:moveTo>
                  <a:cubicBezTo>
                    <a:pt x="100" y="44"/>
                    <a:pt x="58" y="72"/>
                    <a:pt x="1" y="101"/>
                  </a:cubicBezTo>
                  <a:lnTo>
                    <a:pt x="683" y="1038"/>
                  </a:lnTo>
                  <a:cubicBezTo>
                    <a:pt x="725" y="1010"/>
                    <a:pt x="782" y="967"/>
                    <a:pt x="825" y="938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5142125" y="4469250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128" y="1"/>
                  </a:moveTo>
                  <a:cubicBezTo>
                    <a:pt x="86" y="29"/>
                    <a:pt x="42" y="71"/>
                    <a:pt x="0" y="115"/>
                  </a:cubicBezTo>
                  <a:lnTo>
                    <a:pt x="825" y="939"/>
                  </a:lnTo>
                  <a:cubicBezTo>
                    <a:pt x="853" y="896"/>
                    <a:pt x="895" y="854"/>
                    <a:pt x="938" y="81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5107650" y="4494475"/>
              <a:ext cx="16725" cy="27725"/>
            </a:xfrm>
            <a:custGeom>
              <a:rect b="b" l="l" r="r" t="t"/>
              <a:pathLst>
                <a:path extrusionOk="0" h="1109" w="669">
                  <a:moveTo>
                    <a:pt x="157" y="0"/>
                  </a:moveTo>
                  <a:cubicBezTo>
                    <a:pt x="101" y="29"/>
                    <a:pt x="44" y="57"/>
                    <a:pt x="1" y="86"/>
                  </a:cubicBezTo>
                  <a:lnTo>
                    <a:pt x="512" y="1109"/>
                  </a:lnTo>
                  <a:cubicBezTo>
                    <a:pt x="569" y="1080"/>
                    <a:pt x="626" y="1052"/>
                    <a:pt x="669" y="1023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5087750" y="4503000"/>
              <a:ext cx="13200" cy="28800"/>
            </a:xfrm>
            <a:custGeom>
              <a:rect b="b" l="l" r="r" t="t"/>
              <a:pathLst>
                <a:path extrusionOk="0" h="1152" w="528">
                  <a:moveTo>
                    <a:pt x="171" y="0"/>
                  </a:moveTo>
                  <a:cubicBezTo>
                    <a:pt x="114" y="15"/>
                    <a:pt x="58" y="43"/>
                    <a:pt x="1" y="57"/>
                  </a:cubicBezTo>
                  <a:lnTo>
                    <a:pt x="357" y="1152"/>
                  </a:lnTo>
                  <a:cubicBezTo>
                    <a:pt x="413" y="1137"/>
                    <a:pt x="470" y="1109"/>
                    <a:pt x="527" y="1095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5156325" y="4452550"/>
              <a:ext cx="25950" cy="20625"/>
            </a:xfrm>
            <a:custGeom>
              <a:rect b="b" l="l" r="r" t="t"/>
              <a:pathLst>
                <a:path extrusionOk="0" h="825" w="1038">
                  <a:moveTo>
                    <a:pt x="100" y="1"/>
                  </a:moveTo>
                  <a:cubicBezTo>
                    <a:pt x="71" y="57"/>
                    <a:pt x="29" y="101"/>
                    <a:pt x="1" y="143"/>
                  </a:cubicBezTo>
                  <a:lnTo>
                    <a:pt x="924" y="825"/>
                  </a:lnTo>
                  <a:cubicBezTo>
                    <a:pt x="967" y="783"/>
                    <a:pt x="995" y="726"/>
                    <a:pt x="1037" y="683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5176225" y="4414550"/>
              <a:ext cx="28775" cy="13150"/>
            </a:xfrm>
            <a:custGeom>
              <a:rect b="b" l="l" r="r" t="t"/>
              <a:pathLst>
                <a:path extrusionOk="0" h="526" w="1151">
                  <a:moveTo>
                    <a:pt x="57" y="1"/>
                  </a:moveTo>
                  <a:cubicBezTo>
                    <a:pt x="29" y="58"/>
                    <a:pt x="14" y="114"/>
                    <a:pt x="0" y="171"/>
                  </a:cubicBezTo>
                  <a:lnTo>
                    <a:pt x="1094" y="526"/>
                  </a:lnTo>
                  <a:cubicBezTo>
                    <a:pt x="1109" y="469"/>
                    <a:pt x="1137" y="412"/>
                    <a:pt x="1151" y="35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5"/>
            <p:cNvSpPr/>
            <p:nvPr/>
          </p:nvSpPr>
          <p:spPr>
            <a:xfrm>
              <a:off x="5183325" y="4372650"/>
              <a:ext cx="28775" cy="4625"/>
            </a:xfrm>
            <a:custGeom>
              <a:rect b="b" l="l" r="r" t="t"/>
              <a:pathLst>
                <a:path extrusionOk="0" h="185" w="1151">
                  <a:moveTo>
                    <a:pt x="1" y="0"/>
                  </a:moveTo>
                  <a:lnTo>
                    <a:pt x="1" y="85"/>
                  </a:lnTo>
                  <a:lnTo>
                    <a:pt x="1" y="184"/>
                  </a:lnTo>
                  <a:lnTo>
                    <a:pt x="1151" y="184"/>
                  </a:lnTo>
                  <a:lnTo>
                    <a:pt x="1151" y="8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5"/>
            <p:cNvSpPr/>
            <p:nvPr/>
          </p:nvSpPr>
          <p:spPr>
            <a:xfrm>
              <a:off x="5167700" y="4434450"/>
              <a:ext cx="27725" cy="17075"/>
            </a:xfrm>
            <a:custGeom>
              <a:rect b="b" l="l" r="r" t="t"/>
              <a:pathLst>
                <a:path extrusionOk="0" h="683" w="1109">
                  <a:moveTo>
                    <a:pt x="86" y="0"/>
                  </a:moveTo>
                  <a:cubicBezTo>
                    <a:pt x="57" y="57"/>
                    <a:pt x="29" y="99"/>
                    <a:pt x="0" y="156"/>
                  </a:cubicBezTo>
                  <a:lnTo>
                    <a:pt x="1023" y="683"/>
                  </a:lnTo>
                  <a:cubicBezTo>
                    <a:pt x="1052" y="626"/>
                    <a:pt x="1080" y="569"/>
                    <a:pt x="1109" y="52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5"/>
            <p:cNvSpPr/>
            <p:nvPr/>
          </p:nvSpPr>
          <p:spPr>
            <a:xfrm>
              <a:off x="5067150" y="4508325"/>
              <a:ext cx="8925" cy="29175"/>
            </a:xfrm>
            <a:custGeom>
              <a:rect b="b" l="l" r="r" t="t"/>
              <a:pathLst>
                <a:path extrusionOk="0" h="1167" w="357">
                  <a:moveTo>
                    <a:pt x="171" y="1"/>
                  </a:moveTo>
                  <a:cubicBezTo>
                    <a:pt x="114" y="15"/>
                    <a:pt x="58" y="15"/>
                    <a:pt x="1" y="29"/>
                  </a:cubicBezTo>
                  <a:lnTo>
                    <a:pt x="171" y="1166"/>
                  </a:lnTo>
                  <a:cubicBezTo>
                    <a:pt x="228" y="1151"/>
                    <a:pt x="285" y="1151"/>
                    <a:pt x="356" y="1138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5"/>
            <p:cNvSpPr/>
            <p:nvPr/>
          </p:nvSpPr>
          <p:spPr>
            <a:xfrm>
              <a:off x="4885650" y="4393950"/>
              <a:ext cx="29150" cy="8900"/>
            </a:xfrm>
            <a:custGeom>
              <a:rect b="b" l="l" r="r" t="t"/>
              <a:pathLst>
                <a:path extrusionOk="0" h="356" w="1166">
                  <a:moveTo>
                    <a:pt x="1137" y="1"/>
                  </a:moveTo>
                  <a:lnTo>
                    <a:pt x="0" y="185"/>
                  </a:lnTo>
                  <a:cubicBezTo>
                    <a:pt x="0" y="242"/>
                    <a:pt x="14" y="298"/>
                    <a:pt x="29" y="355"/>
                  </a:cubicBezTo>
                  <a:lnTo>
                    <a:pt x="1166" y="171"/>
                  </a:lnTo>
                  <a:cubicBezTo>
                    <a:pt x="1151" y="114"/>
                    <a:pt x="1137" y="57"/>
                    <a:pt x="1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5"/>
            <p:cNvSpPr/>
            <p:nvPr/>
          </p:nvSpPr>
          <p:spPr>
            <a:xfrm>
              <a:off x="4900575" y="4434450"/>
              <a:ext cx="27725" cy="17075"/>
            </a:xfrm>
            <a:custGeom>
              <a:rect b="b" l="l" r="r" t="t"/>
              <a:pathLst>
                <a:path extrusionOk="0" h="683" w="1109">
                  <a:moveTo>
                    <a:pt x="1037" y="0"/>
                  </a:moveTo>
                  <a:lnTo>
                    <a:pt x="0" y="526"/>
                  </a:lnTo>
                  <a:cubicBezTo>
                    <a:pt x="29" y="569"/>
                    <a:pt x="57" y="626"/>
                    <a:pt x="85" y="683"/>
                  </a:cubicBezTo>
                  <a:lnTo>
                    <a:pt x="1108" y="156"/>
                  </a:lnTo>
                  <a:cubicBezTo>
                    <a:pt x="1080" y="99"/>
                    <a:pt x="1052" y="57"/>
                    <a:pt x="10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5"/>
            <p:cNvSpPr/>
            <p:nvPr/>
          </p:nvSpPr>
          <p:spPr>
            <a:xfrm>
              <a:off x="4930400" y="4469250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810" y="1"/>
                  </a:moveTo>
                  <a:lnTo>
                    <a:pt x="1" y="810"/>
                  </a:lnTo>
                  <a:lnTo>
                    <a:pt x="128" y="939"/>
                  </a:lnTo>
                  <a:lnTo>
                    <a:pt x="939" y="115"/>
                  </a:lnTo>
                  <a:cubicBezTo>
                    <a:pt x="895" y="71"/>
                    <a:pt x="853" y="29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5"/>
            <p:cNvSpPr/>
            <p:nvPr/>
          </p:nvSpPr>
          <p:spPr>
            <a:xfrm>
              <a:off x="5045850" y="4510475"/>
              <a:ext cx="4275" cy="28775"/>
            </a:xfrm>
            <a:custGeom>
              <a:rect b="b" l="l" r="r" t="t"/>
              <a:pathLst>
                <a:path extrusionOk="0" h="1151" w="171">
                  <a:moveTo>
                    <a:pt x="0" y="0"/>
                  </a:moveTo>
                  <a:lnTo>
                    <a:pt x="0" y="1151"/>
                  </a:lnTo>
                  <a:lnTo>
                    <a:pt x="171" y="115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5"/>
            <p:cNvSpPr/>
            <p:nvPr/>
          </p:nvSpPr>
          <p:spPr>
            <a:xfrm>
              <a:off x="4890950" y="4414550"/>
              <a:ext cx="28825" cy="13150"/>
            </a:xfrm>
            <a:custGeom>
              <a:rect b="b" l="l" r="r" t="t"/>
              <a:pathLst>
                <a:path extrusionOk="0" h="526" w="1153">
                  <a:moveTo>
                    <a:pt x="1109" y="1"/>
                  </a:moveTo>
                  <a:lnTo>
                    <a:pt x="1" y="355"/>
                  </a:lnTo>
                  <a:cubicBezTo>
                    <a:pt x="29" y="412"/>
                    <a:pt x="44" y="469"/>
                    <a:pt x="58" y="526"/>
                  </a:cubicBezTo>
                  <a:lnTo>
                    <a:pt x="1152" y="171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5"/>
            <p:cNvSpPr/>
            <p:nvPr/>
          </p:nvSpPr>
          <p:spPr>
            <a:xfrm>
              <a:off x="4914075" y="4452550"/>
              <a:ext cx="25600" cy="20625"/>
            </a:xfrm>
            <a:custGeom>
              <a:rect b="b" l="l" r="r" t="t"/>
              <a:pathLst>
                <a:path extrusionOk="0" h="825" w="1024">
                  <a:moveTo>
                    <a:pt x="923" y="1"/>
                  </a:moveTo>
                  <a:lnTo>
                    <a:pt x="0" y="683"/>
                  </a:lnTo>
                  <a:cubicBezTo>
                    <a:pt x="29" y="726"/>
                    <a:pt x="57" y="783"/>
                    <a:pt x="99" y="825"/>
                  </a:cubicBezTo>
                  <a:lnTo>
                    <a:pt x="1023" y="143"/>
                  </a:lnTo>
                  <a:cubicBezTo>
                    <a:pt x="995" y="101"/>
                    <a:pt x="952" y="57"/>
                    <a:pt x="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5020275" y="4508325"/>
              <a:ext cx="8900" cy="29175"/>
            </a:xfrm>
            <a:custGeom>
              <a:rect b="b" l="l" r="r" t="t"/>
              <a:pathLst>
                <a:path extrusionOk="0" h="1167" w="356">
                  <a:moveTo>
                    <a:pt x="171" y="1"/>
                  </a:moveTo>
                  <a:lnTo>
                    <a:pt x="0" y="1138"/>
                  </a:lnTo>
                  <a:cubicBezTo>
                    <a:pt x="57" y="1151"/>
                    <a:pt x="114" y="1151"/>
                    <a:pt x="171" y="1166"/>
                  </a:cubicBezTo>
                  <a:lnTo>
                    <a:pt x="356" y="29"/>
                  </a:lnTo>
                  <a:cubicBezTo>
                    <a:pt x="284" y="15"/>
                    <a:pt x="227" y="15"/>
                    <a:pt x="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4995050" y="4503000"/>
              <a:ext cx="13150" cy="28800"/>
            </a:xfrm>
            <a:custGeom>
              <a:rect b="b" l="l" r="r" t="t"/>
              <a:pathLst>
                <a:path extrusionOk="0" h="1152" w="526">
                  <a:moveTo>
                    <a:pt x="355" y="0"/>
                  </a:moveTo>
                  <a:lnTo>
                    <a:pt x="1" y="1095"/>
                  </a:lnTo>
                  <a:cubicBezTo>
                    <a:pt x="58" y="1109"/>
                    <a:pt x="114" y="1137"/>
                    <a:pt x="171" y="1152"/>
                  </a:cubicBezTo>
                  <a:lnTo>
                    <a:pt x="526" y="57"/>
                  </a:lnTo>
                  <a:cubicBezTo>
                    <a:pt x="469" y="43"/>
                    <a:pt x="412" y="15"/>
                    <a:pt x="3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4971600" y="4494475"/>
              <a:ext cx="17100" cy="27725"/>
            </a:xfrm>
            <a:custGeom>
              <a:rect b="b" l="l" r="r" t="t"/>
              <a:pathLst>
                <a:path extrusionOk="0" h="1109" w="684">
                  <a:moveTo>
                    <a:pt x="526" y="0"/>
                  </a:moveTo>
                  <a:lnTo>
                    <a:pt x="1" y="1023"/>
                  </a:lnTo>
                  <a:cubicBezTo>
                    <a:pt x="43" y="1052"/>
                    <a:pt x="100" y="1080"/>
                    <a:pt x="157" y="1109"/>
                  </a:cubicBezTo>
                  <a:lnTo>
                    <a:pt x="683" y="86"/>
                  </a:lnTo>
                  <a:cubicBezTo>
                    <a:pt x="626" y="57"/>
                    <a:pt x="569" y="29"/>
                    <a:pt x="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4949600" y="4483100"/>
              <a:ext cx="20625" cy="25975"/>
            </a:xfrm>
            <a:custGeom>
              <a:rect b="b" l="l" r="r" t="t"/>
              <a:pathLst>
                <a:path extrusionOk="0" h="1039" w="825">
                  <a:moveTo>
                    <a:pt x="682" y="1"/>
                  </a:moveTo>
                  <a:lnTo>
                    <a:pt x="0" y="938"/>
                  </a:lnTo>
                  <a:cubicBezTo>
                    <a:pt x="57" y="967"/>
                    <a:pt x="99" y="1010"/>
                    <a:pt x="142" y="1038"/>
                  </a:cubicBezTo>
                  <a:lnTo>
                    <a:pt x="824" y="101"/>
                  </a:lnTo>
                  <a:cubicBezTo>
                    <a:pt x="781" y="72"/>
                    <a:pt x="724" y="44"/>
                    <a:pt x="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4976575" y="4433025"/>
              <a:ext cx="111200" cy="119850"/>
            </a:xfrm>
            <a:custGeom>
              <a:rect b="b" l="l" r="r" t="t"/>
              <a:pathLst>
                <a:path extrusionOk="0" h="4794" w="4448">
                  <a:moveTo>
                    <a:pt x="2771" y="1"/>
                  </a:moveTo>
                  <a:lnTo>
                    <a:pt x="2047" y="1322"/>
                  </a:lnTo>
                  <a:cubicBezTo>
                    <a:pt x="1975" y="1464"/>
                    <a:pt x="1833" y="1549"/>
                    <a:pt x="1663" y="1549"/>
                  </a:cubicBezTo>
                  <a:cubicBezTo>
                    <a:pt x="711" y="1606"/>
                    <a:pt x="1" y="2644"/>
                    <a:pt x="1" y="2644"/>
                  </a:cubicBezTo>
                  <a:lnTo>
                    <a:pt x="128" y="2771"/>
                  </a:lnTo>
                  <a:cubicBezTo>
                    <a:pt x="180" y="2823"/>
                    <a:pt x="247" y="2848"/>
                    <a:pt x="314" y="2848"/>
                  </a:cubicBezTo>
                  <a:cubicBezTo>
                    <a:pt x="375" y="2848"/>
                    <a:pt x="436" y="2827"/>
                    <a:pt x="484" y="2786"/>
                  </a:cubicBezTo>
                  <a:cubicBezTo>
                    <a:pt x="749" y="2520"/>
                    <a:pt x="1083" y="2479"/>
                    <a:pt x="1264" y="2479"/>
                  </a:cubicBezTo>
                  <a:cubicBezTo>
                    <a:pt x="1344" y="2479"/>
                    <a:pt x="1393" y="2487"/>
                    <a:pt x="1393" y="2487"/>
                  </a:cubicBezTo>
                  <a:cubicBezTo>
                    <a:pt x="1265" y="3553"/>
                    <a:pt x="299" y="3766"/>
                    <a:pt x="342" y="3993"/>
                  </a:cubicBezTo>
                  <a:cubicBezTo>
                    <a:pt x="373" y="4172"/>
                    <a:pt x="567" y="4327"/>
                    <a:pt x="816" y="4327"/>
                  </a:cubicBezTo>
                  <a:cubicBezTo>
                    <a:pt x="904" y="4327"/>
                    <a:pt x="998" y="4308"/>
                    <a:pt x="1094" y="4263"/>
                  </a:cubicBezTo>
                  <a:cubicBezTo>
                    <a:pt x="1130" y="4467"/>
                    <a:pt x="1363" y="4505"/>
                    <a:pt x="1535" y="4505"/>
                  </a:cubicBezTo>
                  <a:cubicBezTo>
                    <a:pt x="1639" y="4505"/>
                    <a:pt x="1720" y="4491"/>
                    <a:pt x="1720" y="4491"/>
                  </a:cubicBezTo>
                  <a:cubicBezTo>
                    <a:pt x="1720" y="4491"/>
                    <a:pt x="1818" y="4671"/>
                    <a:pt x="2046" y="4671"/>
                  </a:cubicBezTo>
                  <a:cubicBezTo>
                    <a:pt x="2132" y="4671"/>
                    <a:pt x="2236" y="4646"/>
                    <a:pt x="2360" y="4576"/>
                  </a:cubicBezTo>
                  <a:cubicBezTo>
                    <a:pt x="2429" y="4765"/>
                    <a:pt x="2661" y="4794"/>
                    <a:pt x="2792" y="4794"/>
                  </a:cubicBezTo>
                  <a:cubicBezTo>
                    <a:pt x="2847" y="4794"/>
                    <a:pt x="2885" y="4789"/>
                    <a:pt x="2885" y="4789"/>
                  </a:cubicBezTo>
                  <a:cubicBezTo>
                    <a:pt x="3908" y="4292"/>
                    <a:pt x="3794" y="2060"/>
                    <a:pt x="3794" y="2060"/>
                  </a:cubicBezTo>
                  <a:lnTo>
                    <a:pt x="4448" y="711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4795425" y="3723325"/>
              <a:ext cx="141025" cy="102625"/>
            </a:xfrm>
            <a:custGeom>
              <a:rect b="b" l="l" r="r" t="t"/>
              <a:pathLst>
                <a:path extrusionOk="0" h="4105" w="5641">
                  <a:moveTo>
                    <a:pt x="1440" y="1"/>
                  </a:moveTo>
                  <a:cubicBezTo>
                    <a:pt x="1334" y="1"/>
                    <a:pt x="1210" y="25"/>
                    <a:pt x="1065" y="84"/>
                  </a:cubicBezTo>
                  <a:cubicBezTo>
                    <a:pt x="156" y="467"/>
                    <a:pt x="0" y="2201"/>
                    <a:pt x="1450" y="2301"/>
                  </a:cubicBezTo>
                  <a:lnTo>
                    <a:pt x="4447" y="4105"/>
                  </a:lnTo>
                  <a:cubicBezTo>
                    <a:pt x="4447" y="4105"/>
                    <a:pt x="5641" y="3337"/>
                    <a:pt x="5570" y="2301"/>
                  </a:cubicBezTo>
                  <a:cubicBezTo>
                    <a:pt x="5527" y="1789"/>
                    <a:pt x="4959" y="1647"/>
                    <a:pt x="4959" y="1647"/>
                  </a:cubicBezTo>
                  <a:cubicBezTo>
                    <a:pt x="4959" y="1647"/>
                    <a:pt x="5201" y="937"/>
                    <a:pt x="4419" y="552"/>
                  </a:cubicBezTo>
                  <a:cubicBezTo>
                    <a:pt x="4150" y="429"/>
                    <a:pt x="3788" y="387"/>
                    <a:pt x="3429" y="387"/>
                  </a:cubicBezTo>
                  <a:cubicBezTo>
                    <a:pt x="3085" y="387"/>
                    <a:pt x="2743" y="425"/>
                    <a:pt x="2486" y="467"/>
                  </a:cubicBezTo>
                  <a:cubicBezTo>
                    <a:pt x="2456" y="471"/>
                    <a:pt x="2426" y="473"/>
                    <a:pt x="2395" y="473"/>
                  </a:cubicBezTo>
                  <a:cubicBezTo>
                    <a:pt x="2211" y="473"/>
                    <a:pt x="2026" y="399"/>
                    <a:pt x="1904" y="240"/>
                  </a:cubicBezTo>
                  <a:cubicBezTo>
                    <a:pt x="1817" y="114"/>
                    <a:pt x="1669" y="1"/>
                    <a:pt x="1440" y="1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4828450" y="3768750"/>
              <a:ext cx="91225" cy="154900"/>
            </a:xfrm>
            <a:custGeom>
              <a:rect b="b" l="l" r="r" t="t"/>
              <a:pathLst>
                <a:path extrusionOk="0" h="6196" w="3649">
                  <a:moveTo>
                    <a:pt x="2004" y="1"/>
                  </a:moveTo>
                  <a:lnTo>
                    <a:pt x="2004" y="1"/>
                  </a:lnTo>
                  <a:cubicBezTo>
                    <a:pt x="1162" y="431"/>
                    <a:pt x="574" y="495"/>
                    <a:pt x="302" y="495"/>
                  </a:cubicBezTo>
                  <a:cubicBezTo>
                    <a:pt x="188" y="495"/>
                    <a:pt x="129" y="484"/>
                    <a:pt x="129" y="484"/>
                  </a:cubicBezTo>
                  <a:lnTo>
                    <a:pt x="129" y="484"/>
                  </a:lnTo>
                  <a:lnTo>
                    <a:pt x="299" y="1507"/>
                  </a:lnTo>
                  <a:cubicBezTo>
                    <a:pt x="299" y="1507"/>
                    <a:pt x="0" y="2132"/>
                    <a:pt x="129" y="2799"/>
                  </a:cubicBezTo>
                  <a:cubicBezTo>
                    <a:pt x="299" y="3566"/>
                    <a:pt x="867" y="3752"/>
                    <a:pt x="867" y="3752"/>
                  </a:cubicBezTo>
                  <a:lnTo>
                    <a:pt x="1052" y="5173"/>
                  </a:lnTo>
                  <a:cubicBezTo>
                    <a:pt x="1095" y="5457"/>
                    <a:pt x="1251" y="5713"/>
                    <a:pt x="1506" y="5883"/>
                  </a:cubicBezTo>
                  <a:lnTo>
                    <a:pt x="1989" y="6196"/>
                  </a:lnTo>
                  <a:lnTo>
                    <a:pt x="2956" y="5499"/>
                  </a:lnTo>
                  <a:cubicBezTo>
                    <a:pt x="3353" y="5215"/>
                    <a:pt x="3524" y="4718"/>
                    <a:pt x="3410" y="4248"/>
                  </a:cubicBezTo>
                  <a:lnTo>
                    <a:pt x="2984" y="2629"/>
                  </a:lnTo>
                  <a:cubicBezTo>
                    <a:pt x="2984" y="2629"/>
                    <a:pt x="3482" y="2530"/>
                    <a:pt x="3581" y="2089"/>
                  </a:cubicBezTo>
                  <a:cubicBezTo>
                    <a:pt x="3649" y="1790"/>
                    <a:pt x="3493" y="1471"/>
                    <a:pt x="3231" y="1471"/>
                  </a:cubicBezTo>
                  <a:cubicBezTo>
                    <a:pt x="3107" y="1471"/>
                    <a:pt x="2959" y="1542"/>
                    <a:pt x="2800" y="1719"/>
                  </a:cubicBezTo>
                  <a:cubicBezTo>
                    <a:pt x="2800" y="1719"/>
                    <a:pt x="2573" y="1122"/>
                    <a:pt x="2814" y="484"/>
                  </a:cubicBezTo>
                  <a:lnTo>
                    <a:pt x="2814" y="484"/>
                  </a:lnTo>
                  <a:cubicBezTo>
                    <a:pt x="2512" y="619"/>
                    <a:pt x="2214" y="687"/>
                    <a:pt x="1993" y="687"/>
                  </a:cubicBezTo>
                  <a:cubicBezTo>
                    <a:pt x="1590" y="687"/>
                    <a:pt x="1444" y="460"/>
                    <a:pt x="2004" y="1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5"/>
            <p:cNvSpPr/>
            <p:nvPr/>
          </p:nvSpPr>
          <p:spPr>
            <a:xfrm>
              <a:off x="4850125" y="3853300"/>
              <a:ext cx="40150" cy="25950"/>
            </a:xfrm>
            <a:custGeom>
              <a:rect b="b" l="l" r="r" t="t"/>
              <a:pathLst>
                <a:path extrusionOk="0" h="1038" w="1606">
                  <a:moveTo>
                    <a:pt x="1606" y="0"/>
                  </a:moveTo>
                  <a:lnTo>
                    <a:pt x="1606" y="0"/>
                  </a:lnTo>
                  <a:cubicBezTo>
                    <a:pt x="1342" y="284"/>
                    <a:pt x="855" y="459"/>
                    <a:pt x="443" y="459"/>
                  </a:cubicBezTo>
                  <a:cubicBezTo>
                    <a:pt x="277" y="459"/>
                    <a:pt x="123" y="431"/>
                    <a:pt x="0" y="370"/>
                  </a:cubicBezTo>
                  <a:lnTo>
                    <a:pt x="0" y="370"/>
                  </a:lnTo>
                  <a:lnTo>
                    <a:pt x="86" y="1037"/>
                  </a:lnTo>
                  <a:cubicBezTo>
                    <a:pt x="96" y="1037"/>
                    <a:pt x="105" y="1037"/>
                    <a:pt x="115" y="1037"/>
                  </a:cubicBezTo>
                  <a:cubicBezTo>
                    <a:pt x="1493" y="1037"/>
                    <a:pt x="1606" y="0"/>
                    <a:pt x="1606" y="0"/>
                  </a:cubicBezTo>
                  <a:close/>
                </a:path>
              </a:pathLst>
            </a:custGeom>
            <a:solidFill>
              <a:srgbClr val="FFB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5"/>
            <p:cNvSpPr/>
            <p:nvPr/>
          </p:nvSpPr>
          <p:spPr>
            <a:xfrm>
              <a:off x="5008900" y="3928950"/>
              <a:ext cx="235550" cy="554175"/>
            </a:xfrm>
            <a:custGeom>
              <a:rect b="b" l="l" r="r" t="t"/>
              <a:pathLst>
                <a:path extrusionOk="0" h="22167" w="9422">
                  <a:moveTo>
                    <a:pt x="3170" y="0"/>
                  </a:moveTo>
                  <a:cubicBezTo>
                    <a:pt x="1052" y="15"/>
                    <a:pt x="0" y="3581"/>
                    <a:pt x="739" y="5130"/>
                  </a:cubicBezTo>
                  <a:cubicBezTo>
                    <a:pt x="1493" y="6693"/>
                    <a:pt x="3852" y="11837"/>
                    <a:pt x="3852" y="11837"/>
                  </a:cubicBezTo>
                  <a:lnTo>
                    <a:pt x="654" y="20732"/>
                  </a:lnTo>
                  <a:lnTo>
                    <a:pt x="3467" y="22167"/>
                  </a:lnTo>
                  <a:lnTo>
                    <a:pt x="8313" y="14266"/>
                  </a:lnTo>
                  <a:cubicBezTo>
                    <a:pt x="9280" y="12690"/>
                    <a:pt x="9422" y="10742"/>
                    <a:pt x="8668" y="9052"/>
                  </a:cubicBezTo>
                  <a:cubicBezTo>
                    <a:pt x="7048" y="5386"/>
                    <a:pt x="4547" y="682"/>
                    <a:pt x="3170" y="0"/>
                  </a:cubicBezTo>
                  <a:close/>
                </a:path>
              </a:pathLst>
            </a:custGeom>
            <a:solidFill>
              <a:srgbClr val="005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1" name="Google Shape;9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" y="4033625"/>
            <a:ext cx="3756826" cy="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4982838" y="2030825"/>
            <a:ext cx="29454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91" name="Google Shape;291;p34"/>
          <p:cNvSpPr txBox="1"/>
          <p:nvPr>
            <p:ph idx="2" type="title"/>
          </p:nvPr>
        </p:nvSpPr>
        <p:spPr>
          <a:xfrm>
            <a:off x="1215763" y="16926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COVID-19 e Gripe H3N2</a:t>
            </a:r>
            <a:r>
              <a:rPr lang="en"/>
              <a:t>:</a:t>
            </a:r>
            <a:r>
              <a:rPr lang="en">
                <a:solidFill>
                  <a:schemeClr val="accent1"/>
                </a:solidFill>
              </a:rPr>
              <a:t> dados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4851850" y="1510175"/>
            <a:ext cx="1815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Gripe H3N2</a:t>
            </a:r>
            <a:endParaRPr b="1"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6449500" y="1550675"/>
            <a:ext cx="269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18/12/2021 até 25/01/2022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4711151" y="1598600"/>
            <a:ext cx="318448" cy="326467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336" y="1325898"/>
            <a:ext cx="2585778" cy="22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0" y="3475500"/>
            <a:ext cx="2050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Sintomáticos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186600" y="3807175"/>
            <a:ext cx="163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BR: 16.920.000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PE: 477.600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2059225" y="3704100"/>
            <a:ext cx="2386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Assintomáticos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2426150" y="4035775"/>
            <a:ext cx="163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BR: 11.280.000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PE: 318.400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415200" y="1357775"/>
            <a:ext cx="880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60%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3313350" y="1595425"/>
            <a:ext cx="880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40%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07" name="Google Shape;307;p35"/>
          <p:cNvCxnSpPr>
            <a:stCxn id="305" idx="2"/>
            <a:endCxn id="301" idx="0"/>
          </p:cNvCxnSpPr>
          <p:nvPr/>
        </p:nvCxnSpPr>
        <p:spPr>
          <a:xfrm flipH="1" rot="-5400000">
            <a:off x="109200" y="2559275"/>
            <a:ext cx="1662300" cy="1701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8" name="Google Shape;308;p35"/>
          <p:cNvCxnSpPr>
            <a:stCxn id="306" idx="2"/>
            <a:endCxn id="303" idx="0"/>
          </p:cNvCxnSpPr>
          <p:nvPr/>
        </p:nvCxnSpPr>
        <p:spPr>
          <a:xfrm rot="5400000">
            <a:off x="2676300" y="2626975"/>
            <a:ext cx="1653300" cy="501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9" name="Google Shape;309;p35"/>
          <p:cNvCxnSpPr/>
          <p:nvPr/>
        </p:nvCxnSpPr>
        <p:spPr>
          <a:xfrm>
            <a:off x="4474925" y="1507725"/>
            <a:ext cx="0" cy="308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5"/>
          <p:cNvSpPr txBox="1"/>
          <p:nvPr/>
        </p:nvSpPr>
        <p:spPr>
          <a:xfrm>
            <a:off x="60475" y="4688050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Global percentage of asymptomatic SARS-CoV-2 infections among the tested population and individuals with confirmed COVID-19 diagnosis: a systematic review and meta-analysis. MA, Qiuyue et al. 2021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5196400" y="2110525"/>
            <a:ext cx="33120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7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9.711</a:t>
            </a:r>
            <a:r>
              <a:rPr b="1" lang="en" sz="7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5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casos</a:t>
            </a:r>
            <a:endParaRPr b="1" sz="5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712650" y="4688050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Secretaria do Estado de Pernambuco. Disponível em: &lt;https://www.folhape.com.br/noticias/pernambuco-se-aproxima-dos-10-mil-casos-de-influenza-mortes-chegam-a/213480/&gt;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6409" l="0" r="0" t="20666"/>
          <a:stretch/>
        </p:blipFill>
        <p:spPr>
          <a:xfrm>
            <a:off x="4027675" y="2030150"/>
            <a:ext cx="5116315" cy="21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</a:t>
            </a:r>
            <a:r>
              <a:rPr lang="en">
                <a:solidFill>
                  <a:schemeClr val="accent1"/>
                </a:solidFill>
              </a:rPr>
              <a:t>IFPE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1893649" y="1722425"/>
            <a:ext cx="2337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16 campi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1893650" y="1873826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1893650" y="2695600"/>
            <a:ext cx="2804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~ 30.000 alunos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1893650" y="3071900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 todas as idades e níveis.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1893650" y="3897375"/>
            <a:ext cx="290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2.000+ servidores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1893650" y="3973579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921551" y="1555749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921551" y="2644386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921551" y="3733024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4698050" y="3940975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Portal IFPE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329" name="Google Shape;329;p36"/>
          <p:cNvGrpSpPr/>
          <p:nvPr/>
        </p:nvGrpSpPr>
        <p:grpSpPr>
          <a:xfrm>
            <a:off x="1131408" y="3965534"/>
            <a:ext cx="434212" cy="434179"/>
            <a:chOff x="5211750" y="2006850"/>
            <a:chExt cx="328625" cy="328600"/>
          </a:xfrm>
        </p:grpSpPr>
        <p:sp>
          <p:nvSpPr>
            <p:cNvPr id="330" name="Google Shape;330;p36"/>
            <p:cNvSpPr/>
            <p:nvPr/>
          </p:nvSpPr>
          <p:spPr>
            <a:xfrm>
              <a:off x="5327925" y="2084625"/>
              <a:ext cx="96275" cy="76750"/>
            </a:xfrm>
            <a:custGeom>
              <a:rect b="b" l="l" r="r" t="t"/>
              <a:pathLst>
                <a:path extrusionOk="0" h="3070" w="3851">
                  <a:moveTo>
                    <a:pt x="1933" y="768"/>
                  </a:moveTo>
                  <a:cubicBezTo>
                    <a:pt x="2558" y="768"/>
                    <a:pt x="3083" y="1279"/>
                    <a:pt x="3083" y="1919"/>
                  </a:cubicBezTo>
                  <a:lnTo>
                    <a:pt x="3083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79"/>
                    <a:pt x="1293" y="768"/>
                    <a:pt x="1933" y="768"/>
                  </a:cubicBezTo>
                  <a:close/>
                  <a:moveTo>
                    <a:pt x="1933" y="1"/>
                  </a:moveTo>
                  <a:cubicBezTo>
                    <a:pt x="867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3851" y="3070"/>
                  </a:lnTo>
                  <a:lnTo>
                    <a:pt x="3851" y="1919"/>
                  </a:lnTo>
                  <a:cubicBezTo>
                    <a:pt x="3851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337500" y="2180900"/>
              <a:ext cx="77125" cy="76775"/>
            </a:xfrm>
            <a:custGeom>
              <a:rect b="b" l="l" r="r" t="t"/>
              <a:pathLst>
                <a:path extrusionOk="0" h="3071" w="3085">
                  <a:moveTo>
                    <a:pt x="1550" y="768"/>
                  </a:moveTo>
                  <a:cubicBezTo>
                    <a:pt x="1976" y="768"/>
                    <a:pt x="2317" y="1109"/>
                    <a:pt x="2317" y="1536"/>
                  </a:cubicBezTo>
                  <a:cubicBezTo>
                    <a:pt x="2317" y="1962"/>
                    <a:pt x="1976" y="2303"/>
                    <a:pt x="1550" y="2303"/>
                  </a:cubicBezTo>
                  <a:cubicBezTo>
                    <a:pt x="1124" y="2303"/>
                    <a:pt x="768" y="1962"/>
                    <a:pt x="768" y="1536"/>
                  </a:cubicBezTo>
                  <a:cubicBezTo>
                    <a:pt x="768" y="1109"/>
                    <a:pt x="1124" y="768"/>
                    <a:pt x="1550" y="768"/>
                  </a:cubicBezTo>
                  <a:close/>
                  <a:moveTo>
                    <a:pt x="1550" y="1"/>
                  </a:moveTo>
                  <a:cubicBezTo>
                    <a:pt x="697" y="1"/>
                    <a:pt x="0" y="683"/>
                    <a:pt x="0" y="1536"/>
                  </a:cubicBezTo>
                  <a:cubicBezTo>
                    <a:pt x="0" y="2388"/>
                    <a:pt x="697" y="3070"/>
                    <a:pt x="1550" y="3070"/>
                  </a:cubicBezTo>
                  <a:cubicBezTo>
                    <a:pt x="2388" y="3070"/>
                    <a:pt x="3084" y="2388"/>
                    <a:pt x="3084" y="1536"/>
                  </a:cubicBezTo>
                  <a:cubicBezTo>
                    <a:pt x="3084" y="683"/>
                    <a:pt x="2388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221350" y="2006850"/>
              <a:ext cx="309425" cy="174075"/>
            </a:xfrm>
            <a:custGeom>
              <a:rect b="b" l="l" r="r" t="t"/>
              <a:pathLst>
                <a:path extrusionOk="0" h="6963" w="12377">
                  <a:moveTo>
                    <a:pt x="6196" y="768"/>
                  </a:moveTo>
                  <a:cubicBezTo>
                    <a:pt x="6622" y="768"/>
                    <a:pt x="6963" y="1122"/>
                    <a:pt x="6963" y="1535"/>
                  </a:cubicBezTo>
                  <a:cubicBezTo>
                    <a:pt x="6963" y="1975"/>
                    <a:pt x="6607" y="2331"/>
                    <a:pt x="6196" y="2331"/>
                  </a:cubicBezTo>
                  <a:cubicBezTo>
                    <a:pt x="5770" y="2331"/>
                    <a:pt x="5414" y="1975"/>
                    <a:pt x="5414" y="1535"/>
                  </a:cubicBezTo>
                  <a:cubicBezTo>
                    <a:pt x="5414" y="1122"/>
                    <a:pt x="5770" y="768"/>
                    <a:pt x="6196" y="768"/>
                  </a:cubicBezTo>
                  <a:close/>
                  <a:moveTo>
                    <a:pt x="1549" y="4646"/>
                  </a:moveTo>
                  <a:cubicBezTo>
                    <a:pt x="1975" y="4646"/>
                    <a:pt x="2316" y="4987"/>
                    <a:pt x="2316" y="5414"/>
                  </a:cubicBezTo>
                  <a:cubicBezTo>
                    <a:pt x="2316" y="5840"/>
                    <a:pt x="1975" y="6181"/>
                    <a:pt x="1549" y="6181"/>
                  </a:cubicBezTo>
                  <a:cubicBezTo>
                    <a:pt x="1123" y="6181"/>
                    <a:pt x="782" y="5840"/>
                    <a:pt x="782" y="5414"/>
                  </a:cubicBezTo>
                  <a:cubicBezTo>
                    <a:pt x="782" y="4987"/>
                    <a:pt x="1123" y="4646"/>
                    <a:pt x="1549" y="4646"/>
                  </a:cubicBezTo>
                  <a:close/>
                  <a:moveTo>
                    <a:pt x="10842" y="4646"/>
                  </a:moveTo>
                  <a:cubicBezTo>
                    <a:pt x="11254" y="4646"/>
                    <a:pt x="11609" y="4987"/>
                    <a:pt x="11609" y="5414"/>
                  </a:cubicBezTo>
                  <a:cubicBezTo>
                    <a:pt x="11609" y="5840"/>
                    <a:pt x="11254" y="6181"/>
                    <a:pt x="10842" y="6181"/>
                  </a:cubicBezTo>
                  <a:cubicBezTo>
                    <a:pt x="10415" y="6181"/>
                    <a:pt x="10061" y="5840"/>
                    <a:pt x="10061" y="5414"/>
                  </a:cubicBezTo>
                  <a:cubicBezTo>
                    <a:pt x="10061" y="4987"/>
                    <a:pt x="10415" y="4646"/>
                    <a:pt x="10842" y="4646"/>
                  </a:cubicBezTo>
                  <a:close/>
                  <a:moveTo>
                    <a:pt x="6196" y="0"/>
                  </a:moveTo>
                  <a:cubicBezTo>
                    <a:pt x="5627" y="0"/>
                    <a:pt x="5130" y="313"/>
                    <a:pt x="4860" y="768"/>
                  </a:cubicBezTo>
                  <a:lnTo>
                    <a:pt x="1166" y="768"/>
                  </a:lnTo>
                  <a:lnTo>
                    <a:pt x="1166" y="3922"/>
                  </a:lnTo>
                  <a:cubicBezTo>
                    <a:pt x="497" y="4093"/>
                    <a:pt x="1" y="4703"/>
                    <a:pt x="1" y="5414"/>
                  </a:cubicBezTo>
                  <a:cubicBezTo>
                    <a:pt x="1" y="6266"/>
                    <a:pt x="696" y="6963"/>
                    <a:pt x="1549" y="6963"/>
                  </a:cubicBezTo>
                  <a:cubicBezTo>
                    <a:pt x="2401" y="6963"/>
                    <a:pt x="3083" y="6266"/>
                    <a:pt x="3083" y="5414"/>
                  </a:cubicBezTo>
                  <a:cubicBezTo>
                    <a:pt x="3083" y="4703"/>
                    <a:pt x="2600" y="4093"/>
                    <a:pt x="1933" y="3922"/>
                  </a:cubicBezTo>
                  <a:lnTo>
                    <a:pt x="1933" y="1535"/>
                  </a:lnTo>
                  <a:lnTo>
                    <a:pt x="4646" y="1535"/>
                  </a:lnTo>
                  <a:cubicBezTo>
                    <a:pt x="4646" y="1947"/>
                    <a:pt x="4803" y="2344"/>
                    <a:pt x="5101" y="2643"/>
                  </a:cubicBezTo>
                  <a:cubicBezTo>
                    <a:pt x="5385" y="2941"/>
                    <a:pt x="5783" y="3112"/>
                    <a:pt x="6196" y="3112"/>
                  </a:cubicBezTo>
                  <a:cubicBezTo>
                    <a:pt x="6607" y="3112"/>
                    <a:pt x="6992" y="2941"/>
                    <a:pt x="7289" y="2643"/>
                  </a:cubicBezTo>
                  <a:cubicBezTo>
                    <a:pt x="7574" y="2344"/>
                    <a:pt x="7730" y="1947"/>
                    <a:pt x="7730" y="1535"/>
                  </a:cubicBezTo>
                  <a:lnTo>
                    <a:pt x="10444" y="1535"/>
                  </a:lnTo>
                  <a:lnTo>
                    <a:pt x="10444" y="3922"/>
                  </a:lnTo>
                  <a:cubicBezTo>
                    <a:pt x="9790" y="4093"/>
                    <a:pt x="9293" y="4703"/>
                    <a:pt x="9293" y="5414"/>
                  </a:cubicBezTo>
                  <a:cubicBezTo>
                    <a:pt x="9293" y="6266"/>
                    <a:pt x="9989" y="6963"/>
                    <a:pt x="10842" y="6963"/>
                  </a:cubicBezTo>
                  <a:cubicBezTo>
                    <a:pt x="11681" y="6963"/>
                    <a:pt x="12376" y="6266"/>
                    <a:pt x="12376" y="5414"/>
                  </a:cubicBezTo>
                  <a:cubicBezTo>
                    <a:pt x="12376" y="4703"/>
                    <a:pt x="11879" y="4093"/>
                    <a:pt x="11226" y="3922"/>
                  </a:cubicBezTo>
                  <a:lnTo>
                    <a:pt x="11226" y="768"/>
                  </a:lnTo>
                  <a:lnTo>
                    <a:pt x="7517" y="768"/>
                  </a:lnTo>
                  <a:cubicBezTo>
                    <a:pt x="7261" y="313"/>
                    <a:pt x="6764" y="0"/>
                    <a:pt x="6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211750" y="2180900"/>
              <a:ext cx="328625" cy="154550"/>
            </a:xfrm>
            <a:custGeom>
              <a:rect b="b" l="l" r="r" t="t"/>
              <a:pathLst>
                <a:path extrusionOk="0" h="6182" w="13145">
                  <a:moveTo>
                    <a:pt x="1933" y="768"/>
                  </a:moveTo>
                  <a:cubicBezTo>
                    <a:pt x="2573" y="768"/>
                    <a:pt x="3084" y="1280"/>
                    <a:pt x="3084" y="1919"/>
                  </a:cubicBezTo>
                  <a:lnTo>
                    <a:pt x="3084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80"/>
                    <a:pt x="1294" y="768"/>
                    <a:pt x="1933" y="768"/>
                  </a:cubicBezTo>
                  <a:close/>
                  <a:moveTo>
                    <a:pt x="11226" y="768"/>
                  </a:moveTo>
                  <a:cubicBezTo>
                    <a:pt x="11851" y="768"/>
                    <a:pt x="12377" y="1280"/>
                    <a:pt x="12377" y="1919"/>
                  </a:cubicBezTo>
                  <a:lnTo>
                    <a:pt x="12377" y="2303"/>
                  </a:lnTo>
                  <a:lnTo>
                    <a:pt x="10061" y="2303"/>
                  </a:lnTo>
                  <a:lnTo>
                    <a:pt x="10061" y="1919"/>
                  </a:lnTo>
                  <a:cubicBezTo>
                    <a:pt x="10061" y="1280"/>
                    <a:pt x="10587" y="768"/>
                    <a:pt x="11226" y="768"/>
                  </a:cubicBezTo>
                  <a:close/>
                  <a:moveTo>
                    <a:pt x="6580" y="3837"/>
                  </a:moveTo>
                  <a:cubicBezTo>
                    <a:pt x="7205" y="3837"/>
                    <a:pt x="7730" y="4391"/>
                    <a:pt x="7730" y="5031"/>
                  </a:cubicBezTo>
                  <a:lnTo>
                    <a:pt x="7730" y="5414"/>
                  </a:lnTo>
                  <a:lnTo>
                    <a:pt x="5415" y="5414"/>
                  </a:lnTo>
                  <a:lnTo>
                    <a:pt x="5415" y="5031"/>
                  </a:lnTo>
                  <a:cubicBezTo>
                    <a:pt x="5415" y="4391"/>
                    <a:pt x="5955" y="3837"/>
                    <a:pt x="6580" y="3837"/>
                  </a:cubicBezTo>
                  <a:close/>
                  <a:moveTo>
                    <a:pt x="1933" y="1"/>
                  </a:moveTo>
                  <a:cubicBezTo>
                    <a:pt x="868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1550" y="3070"/>
                  </a:lnTo>
                  <a:lnTo>
                    <a:pt x="1550" y="6181"/>
                  </a:lnTo>
                  <a:lnTo>
                    <a:pt x="11610" y="6181"/>
                  </a:lnTo>
                  <a:lnTo>
                    <a:pt x="11610" y="3070"/>
                  </a:lnTo>
                  <a:lnTo>
                    <a:pt x="13144" y="3070"/>
                  </a:lnTo>
                  <a:lnTo>
                    <a:pt x="13144" y="1919"/>
                  </a:lnTo>
                  <a:cubicBezTo>
                    <a:pt x="13144" y="853"/>
                    <a:pt x="12277" y="1"/>
                    <a:pt x="11226" y="1"/>
                  </a:cubicBezTo>
                  <a:cubicBezTo>
                    <a:pt x="10161" y="1"/>
                    <a:pt x="9293" y="853"/>
                    <a:pt x="9293" y="1919"/>
                  </a:cubicBezTo>
                  <a:lnTo>
                    <a:pt x="9293" y="3070"/>
                  </a:lnTo>
                  <a:lnTo>
                    <a:pt x="10828" y="3070"/>
                  </a:lnTo>
                  <a:lnTo>
                    <a:pt x="10828" y="5414"/>
                  </a:lnTo>
                  <a:lnTo>
                    <a:pt x="8498" y="5414"/>
                  </a:lnTo>
                  <a:lnTo>
                    <a:pt x="8498" y="5031"/>
                  </a:lnTo>
                  <a:cubicBezTo>
                    <a:pt x="8498" y="4505"/>
                    <a:pt x="8299" y="4022"/>
                    <a:pt x="7944" y="3652"/>
                  </a:cubicBezTo>
                  <a:cubicBezTo>
                    <a:pt x="7574" y="3283"/>
                    <a:pt x="7091" y="3070"/>
                    <a:pt x="6580" y="3070"/>
                  </a:cubicBezTo>
                  <a:cubicBezTo>
                    <a:pt x="6054" y="3070"/>
                    <a:pt x="5570" y="3283"/>
                    <a:pt x="5216" y="3652"/>
                  </a:cubicBezTo>
                  <a:cubicBezTo>
                    <a:pt x="4846" y="4022"/>
                    <a:pt x="4647" y="4505"/>
                    <a:pt x="4647" y="5031"/>
                  </a:cubicBezTo>
                  <a:lnTo>
                    <a:pt x="4647" y="5414"/>
                  </a:lnTo>
                  <a:lnTo>
                    <a:pt x="2317" y="5414"/>
                  </a:lnTo>
                  <a:lnTo>
                    <a:pt x="2317" y="3070"/>
                  </a:lnTo>
                  <a:lnTo>
                    <a:pt x="3852" y="3070"/>
                  </a:lnTo>
                  <a:lnTo>
                    <a:pt x="3852" y="1919"/>
                  </a:lnTo>
                  <a:cubicBezTo>
                    <a:pt x="3852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6"/>
          <p:cNvSpPr txBox="1"/>
          <p:nvPr/>
        </p:nvSpPr>
        <p:spPr>
          <a:xfrm>
            <a:off x="519050" y="4845300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Relatório Integrado de Gestão IFPE 2018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335" name="Google Shape;335;p36"/>
          <p:cNvGrpSpPr/>
          <p:nvPr/>
        </p:nvGrpSpPr>
        <p:grpSpPr>
          <a:xfrm>
            <a:off x="1154127" y="1769380"/>
            <a:ext cx="388779" cy="364795"/>
            <a:chOff x="1995525" y="3198275"/>
            <a:chExt cx="328250" cy="308000"/>
          </a:xfrm>
        </p:grpSpPr>
        <p:sp>
          <p:nvSpPr>
            <p:cNvPr id="336" name="Google Shape;336;p36"/>
            <p:cNvSpPr/>
            <p:nvPr/>
          </p:nvSpPr>
          <p:spPr>
            <a:xfrm>
              <a:off x="1995525" y="3198275"/>
              <a:ext cx="328250" cy="308000"/>
            </a:xfrm>
            <a:custGeom>
              <a:rect b="b" l="l" r="r" t="t"/>
              <a:pathLst>
                <a:path extrusionOk="0" h="12320" w="13130">
                  <a:moveTo>
                    <a:pt x="12362" y="4633"/>
                  </a:moveTo>
                  <a:lnTo>
                    <a:pt x="12362" y="6168"/>
                  </a:lnTo>
                  <a:lnTo>
                    <a:pt x="11595" y="6168"/>
                  </a:lnTo>
                  <a:lnTo>
                    <a:pt x="11595" y="4633"/>
                  </a:lnTo>
                  <a:close/>
                  <a:moveTo>
                    <a:pt x="4647" y="3851"/>
                  </a:moveTo>
                  <a:lnTo>
                    <a:pt x="4647" y="6935"/>
                  </a:lnTo>
                  <a:lnTo>
                    <a:pt x="767" y="6935"/>
                  </a:lnTo>
                  <a:lnTo>
                    <a:pt x="767" y="3851"/>
                  </a:lnTo>
                  <a:close/>
                  <a:moveTo>
                    <a:pt x="4647" y="7702"/>
                  </a:moveTo>
                  <a:lnTo>
                    <a:pt x="4647" y="8470"/>
                  </a:lnTo>
                  <a:lnTo>
                    <a:pt x="3865" y="8470"/>
                  </a:lnTo>
                  <a:lnTo>
                    <a:pt x="3865" y="7702"/>
                  </a:lnTo>
                  <a:close/>
                  <a:moveTo>
                    <a:pt x="10827" y="1720"/>
                  </a:moveTo>
                  <a:lnTo>
                    <a:pt x="10827" y="9080"/>
                  </a:lnTo>
                  <a:lnTo>
                    <a:pt x="5414" y="7049"/>
                  </a:lnTo>
                  <a:lnTo>
                    <a:pt x="5414" y="3737"/>
                  </a:lnTo>
                  <a:lnTo>
                    <a:pt x="10827" y="1720"/>
                  </a:lnTo>
                  <a:close/>
                  <a:moveTo>
                    <a:pt x="3098" y="7702"/>
                  </a:moveTo>
                  <a:lnTo>
                    <a:pt x="3098" y="11552"/>
                  </a:lnTo>
                  <a:lnTo>
                    <a:pt x="2273" y="11552"/>
                  </a:lnTo>
                  <a:lnTo>
                    <a:pt x="1635" y="7702"/>
                  </a:lnTo>
                  <a:close/>
                  <a:moveTo>
                    <a:pt x="10827" y="1"/>
                  </a:moveTo>
                  <a:lnTo>
                    <a:pt x="10827" y="896"/>
                  </a:lnTo>
                  <a:lnTo>
                    <a:pt x="4960" y="3084"/>
                  </a:lnTo>
                  <a:lnTo>
                    <a:pt x="0" y="3084"/>
                  </a:lnTo>
                  <a:lnTo>
                    <a:pt x="0" y="7702"/>
                  </a:lnTo>
                  <a:lnTo>
                    <a:pt x="853" y="7702"/>
                  </a:lnTo>
                  <a:lnTo>
                    <a:pt x="1620" y="12320"/>
                  </a:lnTo>
                  <a:lnTo>
                    <a:pt x="3865" y="12320"/>
                  </a:lnTo>
                  <a:lnTo>
                    <a:pt x="3865" y="9251"/>
                  </a:lnTo>
                  <a:lnTo>
                    <a:pt x="5414" y="9251"/>
                  </a:lnTo>
                  <a:lnTo>
                    <a:pt x="5414" y="7873"/>
                  </a:lnTo>
                  <a:lnTo>
                    <a:pt x="10827" y="9904"/>
                  </a:lnTo>
                  <a:lnTo>
                    <a:pt x="10827" y="10785"/>
                  </a:lnTo>
                  <a:lnTo>
                    <a:pt x="11595" y="10785"/>
                  </a:lnTo>
                  <a:lnTo>
                    <a:pt x="11595" y="6935"/>
                  </a:lnTo>
                  <a:lnTo>
                    <a:pt x="13129" y="6935"/>
                  </a:lnTo>
                  <a:lnTo>
                    <a:pt x="13129" y="3851"/>
                  </a:lnTo>
                  <a:lnTo>
                    <a:pt x="11595" y="3851"/>
                  </a:lnTo>
                  <a:lnTo>
                    <a:pt x="11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034600" y="3314100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0" y="0"/>
                  </a:moveTo>
                  <a:lnTo>
                    <a:pt x="0" y="1535"/>
                  </a:lnTo>
                  <a:lnTo>
                    <a:pt x="767" y="1535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2072950" y="3314100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6"/>
          <p:cNvGrpSpPr/>
          <p:nvPr/>
        </p:nvGrpSpPr>
        <p:grpSpPr>
          <a:xfrm>
            <a:off x="1153908" y="2910716"/>
            <a:ext cx="389223" cy="342913"/>
            <a:chOff x="4139675" y="2617125"/>
            <a:chExt cx="328625" cy="289525"/>
          </a:xfrm>
        </p:grpSpPr>
        <p:sp>
          <p:nvSpPr>
            <p:cNvPr id="340" name="Google Shape;340;p36"/>
            <p:cNvSpPr/>
            <p:nvPr/>
          </p:nvSpPr>
          <p:spPr>
            <a:xfrm>
              <a:off x="4139675" y="2617125"/>
              <a:ext cx="328625" cy="205700"/>
            </a:xfrm>
            <a:custGeom>
              <a:rect b="b" l="l" r="r" t="t"/>
              <a:pathLst>
                <a:path extrusionOk="0" h="8228" w="13145">
                  <a:moveTo>
                    <a:pt x="6565" y="825"/>
                  </a:moveTo>
                  <a:lnTo>
                    <a:pt x="11140" y="2729"/>
                  </a:lnTo>
                  <a:lnTo>
                    <a:pt x="6565" y="4618"/>
                  </a:lnTo>
                  <a:lnTo>
                    <a:pt x="1990" y="2729"/>
                  </a:lnTo>
                  <a:lnTo>
                    <a:pt x="6565" y="825"/>
                  </a:lnTo>
                  <a:close/>
                  <a:moveTo>
                    <a:pt x="9265" y="4334"/>
                  </a:moveTo>
                  <a:lnTo>
                    <a:pt x="9265" y="5855"/>
                  </a:lnTo>
                  <a:lnTo>
                    <a:pt x="6565" y="6935"/>
                  </a:lnTo>
                  <a:lnTo>
                    <a:pt x="3880" y="5855"/>
                  </a:lnTo>
                  <a:lnTo>
                    <a:pt x="3880" y="4334"/>
                  </a:lnTo>
                  <a:lnTo>
                    <a:pt x="6565" y="5442"/>
                  </a:lnTo>
                  <a:lnTo>
                    <a:pt x="9265" y="4334"/>
                  </a:lnTo>
                  <a:close/>
                  <a:moveTo>
                    <a:pt x="6565" y="1"/>
                  </a:moveTo>
                  <a:lnTo>
                    <a:pt x="0" y="2729"/>
                  </a:lnTo>
                  <a:lnTo>
                    <a:pt x="3113" y="4021"/>
                  </a:lnTo>
                  <a:lnTo>
                    <a:pt x="3113" y="6366"/>
                  </a:lnTo>
                  <a:lnTo>
                    <a:pt x="6565" y="7759"/>
                  </a:lnTo>
                  <a:lnTo>
                    <a:pt x="10032" y="6366"/>
                  </a:lnTo>
                  <a:lnTo>
                    <a:pt x="10032" y="4021"/>
                  </a:lnTo>
                  <a:lnTo>
                    <a:pt x="11581" y="3383"/>
                  </a:lnTo>
                  <a:lnTo>
                    <a:pt x="11581" y="5741"/>
                  </a:lnTo>
                  <a:lnTo>
                    <a:pt x="10828" y="7986"/>
                  </a:lnTo>
                  <a:lnTo>
                    <a:pt x="11553" y="8227"/>
                  </a:lnTo>
                  <a:lnTo>
                    <a:pt x="11964" y="7020"/>
                  </a:lnTo>
                  <a:lnTo>
                    <a:pt x="12362" y="8227"/>
                  </a:lnTo>
                  <a:lnTo>
                    <a:pt x="13101" y="7986"/>
                  </a:lnTo>
                  <a:lnTo>
                    <a:pt x="12349" y="5741"/>
                  </a:lnTo>
                  <a:lnTo>
                    <a:pt x="12349" y="3055"/>
                  </a:lnTo>
                  <a:lnTo>
                    <a:pt x="13144" y="2729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284600" y="2665775"/>
              <a:ext cx="38750" cy="38775"/>
            </a:xfrm>
            <a:custGeom>
              <a:rect b="b" l="l" r="r" t="t"/>
              <a:pathLst>
                <a:path extrusionOk="0" h="1551" w="1550">
                  <a:moveTo>
                    <a:pt x="768" y="1"/>
                  </a:moveTo>
                  <a:cubicBezTo>
                    <a:pt x="356" y="1"/>
                    <a:pt x="1" y="357"/>
                    <a:pt x="1" y="783"/>
                  </a:cubicBezTo>
                  <a:cubicBezTo>
                    <a:pt x="1" y="1194"/>
                    <a:pt x="356" y="1550"/>
                    <a:pt x="768" y="1550"/>
                  </a:cubicBezTo>
                  <a:cubicBezTo>
                    <a:pt x="1194" y="1550"/>
                    <a:pt x="1550" y="1194"/>
                    <a:pt x="1550" y="783"/>
                  </a:cubicBezTo>
                  <a:cubicBezTo>
                    <a:pt x="1550" y="357"/>
                    <a:pt x="1194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197925" y="2810375"/>
              <a:ext cx="211750" cy="96275"/>
            </a:xfrm>
            <a:custGeom>
              <a:rect b="b" l="l" r="r" t="t"/>
              <a:pathLst>
                <a:path extrusionOk="0" h="3851" w="8470">
                  <a:moveTo>
                    <a:pt x="1933" y="768"/>
                  </a:moveTo>
                  <a:cubicBezTo>
                    <a:pt x="2573" y="768"/>
                    <a:pt x="3085" y="1279"/>
                    <a:pt x="3085" y="1918"/>
                  </a:cubicBezTo>
                  <a:cubicBezTo>
                    <a:pt x="3085" y="2558"/>
                    <a:pt x="2573" y="3083"/>
                    <a:pt x="1933" y="3083"/>
                  </a:cubicBezTo>
                  <a:cubicBezTo>
                    <a:pt x="1294" y="3083"/>
                    <a:pt x="783" y="2558"/>
                    <a:pt x="783" y="1918"/>
                  </a:cubicBezTo>
                  <a:cubicBezTo>
                    <a:pt x="783" y="1279"/>
                    <a:pt x="1294" y="768"/>
                    <a:pt x="1933" y="768"/>
                  </a:cubicBezTo>
                  <a:close/>
                  <a:moveTo>
                    <a:pt x="6552" y="768"/>
                  </a:moveTo>
                  <a:cubicBezTo>
                    <a:pt x="7190" y="768"/>
                    <a:pt x="7702" y="1279"/>
                    <a:pt x="7702" y="1918"/>
                  </a:cubicBezTo>
                  <a:cubicBezTo>
                    <a:pt x="7702" y="2558"/>
                    <a:pt x="7190" y="3083"/>
                    <a:pt x="6552" y="3083"/>
                  </a:cubicBezTo>
                  <a:cubicBezTo>
                    <a:pt x="5912" y="3083"/>
                    <a:pt x="5400" y="2558"/>
                    <a:pt x="5400" y="1918"/>
                  </a:cubicBezTo>
                  <a:cubicBezTo>
                    <a:pt x="5400" y="1279"/>
                    <a:pt x="5912" y="768"/>
                    <a:pt x="6552" y="768"/>
                  </a:cubicBezTo>
                  <a:close/>
                  <a:moveTo>
                    <a:pt x="1933" y="1"/>
                  </a:moveTo>
                  <a:cubicBezTo>
                    <a:pt x="868" y="1"/>
                    <a:pt x="1" y="867"/>
                    <a:pt x="1" y="1918"/>
                  </a:cubicBezTo>
                  <a:cubicBezTo>
                    <a:pt x="1" y="2984"/>
                    <a:pt x="868" y="3851"/>
                    <a:pt x="1933" y="3851"/>
                  </a:cubicBezTo>
                  <a:cubicBezTo>
                    <a:pt x="2956" y="3851"/>
                    <a:pt x="3795" y="3041"/>
                    <a:pt x="3852" y="2032"/>
                  </a:cubicBezTo>
                  <a:cubicBezTo>
                    <a:pt x="3937" y="1905"/>
                    <a:pt x="4079" y="1833"/>
                    <a:pt x="4235" y="1833"/>
                  </a:cubicBezTo>
                  <a:cubicBezTo>
                    <a:pt x="4405" y="1833"/>
                    <a:pt x="4548" y="1905"/>
                    <a:pt x="4633" y="2032"/>
                  </a:cubicBezTo>
                  <a:cubicBezTo>
                    <a:pt x="4690" y="3041"/>
                    <a:pt x="5529" y="3851"/>
                    <a:pt x="6552" y="3851"/>
                  </a:cubicBezTo>
                  <a:cubicBezTo>
                    <a:pt x="7617" y="3851"/>
                    <a:pt x="8469" y="2984"/>
                    <a:pt x="8469" y="1918"/>
                  </a:cubicBezTo>
                  <a:cubicBezTo>
                    <a:pt x="8469" y="867"/>
                    <a:pt x="7617" y="1"/>
                    <a:pt x="6552" y="1"/>
                  </a:cubicBezTo>
                  <a:cubicBezTo>
                    <a:pt x="5756" y="1"/>
                    <a:pt x="5059" y="484"/>
                    <a:pt x="4775" y="1179"/>
                  </a:cubicBezTo>
                  <a:cubicBezTo>
                    <a:pt x="4619" y="1109"/>
                    <a:pt x="4434" y="1066"/>
                    <a:pt x="4235" y="1066"/>
                  </a:cubicBezTo>
                  <a:cubicBezTo>
                    <a:pt x="4051" y="1066"/>
                    <a:pt x="3865" y="1109"/>
                    <a:pt x="3710" y="1179"/>
                  </a:cubicBezTo>
                  <a:cubicBezTo>
                    <a:pt x="3411" y="484"/>
                    <a:pt x="2729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6409" l="0" r="0" t="20666"/>
          <a:stretch/>
        </p:blipFill>
        <p:spPr>
          <a:xfrm>
            <a:off x="4027675" y="2030150"/>
            <a:ext cx="5116315" cy="21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</a:t>
            </a:r>
            <a:r>
              <a:rPr lang="en">
                <a:solidFill>
                  <a:schemeClr val="accent1"/>
                </a:solidFill>
              </a:rPr>
              <a:t>IFPE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1893649" y="1722425"/>
            <a:ext cx="2337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16 campi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1893650" y="1873826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1893650" y="2695600"/>
            <a:ext cx="2804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~ 30.000 alunos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1893650" y="3071900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 todas as idades e níveis.</a:t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1893650" y="3897375"/>
            <a:ext cx="290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2.000+ servidores</a:t>
            </a:r>
            <a:endParaRPr b="1" sz="2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893650" y="3973579"/>
            <a:ext cx="233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921551" y="1555749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921551" y="2644386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921551" y="3733024"/>
            <a:ext cx="853951" cy="87557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4698050" y="3940975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Portal IFPE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359" name="Google Shape;359;p37"/>
          <p:cNvGrpSpPr/>
          <p:nvPr/>
        </p:nvGrpSpPr>
        <p:grpSpPr>
          <a:xfrm>
            <a:off x="1131408" y="3965534"/>
            <a:ext cx="434212" cy="434179"/>
            <a:chOff x="5211750" y="2006850"/>
            <a:chExt cx="328625" cy="328600"/>
          </a:xfrm>
        </p:grpSpPr>
        <p:sp>
          <p:nvSpPr>
            <p:cNvPr id="360" name="Google Shape;360;p37"/>
            <p:cNvSpPr/>
            <p:nvPr/>
          </p:nvSpPr>
          <p:spPr>
            <a:xfrm>
              <a:off x="5327925" y="2084625"/>
              <a:ext cx="96275" cy="76750"/>
            </a:xfrm>
            <a:custGeom>
              <a:rect b="b" l="l" r="r" t="t"/>
              <a:pathLst>
                <a:path extrusionOk="0" h="3070" w="3851">
                  <a:moveTo>
                    <a:pt x="1933" y="768"/>
                  </a:moveTo>
                  <a:cubicBezTo>
                    <a:pt x="2558" y="768"/>
                    <a:pt x="3083" y="1279"/>
                    <a:pt x="3083" y="1919"/>
                  </a:cubicBezTo>
                  <a:lnTo>
                    <a:pt x="3083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79"/>
                    <a:pt x="1293" y="768"/>
                    <a:pt x="1933" y="768"/>
                  </a:cubicBezTo>
                  <a:close/>
                  <a:moveTo>
                    <a:pt x="1933" y="1"/>
                  </a:moveTo>
                  <a:cubicBezTo>
                    <a:pt x="867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3851" y="3070"/>
                  </a:lnTo>
                  <a:lnTo>
                    <a:pt x="3851" y="1919"/>
                  </a:lnTo>
                  <a:cubicBezTo>
                    <a:pt x="3851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5337500" y="2180900"/>
              <a:ext cx="77125" cy="76775"/>
            </a:xfrm>
            <a:custGeom>
              <a:rect b="b" l="l" r="r" t="t"/>
              <a:pathLst>
                <a:path extrusionOk="0" h="3071" w="3085">
                  <a:moveTo>
                    <a:pt x="1550" y="768"/>
                  </a:moveTo>
                  <a:cubicBezTo>
                    <a:pt x="1976" y="768"/>
                    <a:pt x="2317" y="1109"/>
                    <a:pt x="2317" y="1536"/>
                  </a:cubicBezTo>
                  <a:cubicBezTo>
                    <a:pt x="2317" y="1962"/>
                    <a:pt x="1976" y="2303"/>
                    <a:pt x="1550" y="2303"/>
                  </a:cubicBezTo>
                  <a:cubicBezTo>
                    <a:pt x="1124" y="2303"/>
                    <a:pt x="768" y="1962"/>
                    <a:pt x="768" y="1536"/>
                  </a:cubicBezTo>
                  <a:cubicBezTo>
                    <a:pt x="768" y="1109"/>
                    <a:pt x="1124" y="768"/>
                    <a:pt x="1550" y="768"/>
                  </a:cubicBezTo>
                  <a:close/>
                  <a:moveTo>
                    <a:pt x="1550" y="1"/>
                  </a:moveTo>
                  <a:cubicBezTo>
                    <a:pt x="697" y="1"/>
                    <a:pt x="0" y="683"/>
                    <a:pt x="0" y="1536"/>
                  </a:cubicBezTo>
                  <a:cubicBezTo>
                    <a:pt x="0" y="2388"/>
                    <a:pt x="697" y="3070"/>
                    <a:pt x="1550" y="3070"/>
                  </a:cubicBezTo>
                  <a:cubicBezTo>
                    <a:pt x="2388" y="3070"/>
                    <a:pt x="3084" y="2388"/>
                    <a:pt x="3084" y="1536"/>
                  </a:cubicBezTo>
                  <a:cubicBezTo>
                    <a:pt x="3084" y="683"/>
                    <a:pt x="2388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21350" y="2006850"/>
              <a:ext cx="309425" cy="174075"/>
            </a:xfrm>
            <a:custGeom>
              <a:rect b="b" l="l" r="r" t="t"/>
              <a:pathLst>
                <a:path extrusionOk="0" h="6963" w="12377">
                  <a:moveTo>
                    <a:pt x="6196" y="768"/>
                  </a:moveTo>
                  <a:cubicBezTo>
                    <a:pt x="6622" y="768"/>
                    <a:pt x="6963" y="1122"/>
                    <a:pt x="6963" y="1535"/>
                  </a:cubicBezTo>
                  <a:cubicBezTo>
                    <a:pt x="6963" y="1975"/>
                    <a:pt x="6607" y="2331"/>
                    <a:pt x="6196" y="2331"/>
                  </a:cubicBezTo>
                  <a:cubicBezTo>
                    <a:pt x="5770" y="2331"/>
                    <a:pt x="5414" y="1975"/>
                    <a:pt x="5414" y="1535"/>
                  </a:cubicBezTo>
                  <a:cubicBezTo>
                    <a:pt x="5414" y="1122"/>
                    <a:pt x="5770" y="768"/>
                    <a:pt x="6196" y="768"/>
                  </a:cubicBezTo>
                  <a:close/>
                  <a:moveTo>
                    <a:pt x="1549" y="4646"/>
                  </a:moveTo>
                  <a:cubicBezTo>
                    <a:pt x="1975" y="4646"/>
                    <a:pt x="2316" y="4987"/>
                    <a:pt x="2316" y="5414"/>
                  </a:cubicBezTo>
                  <a:cubicBezTo>
                    <a:pt x="2316" y="5840"/>
                    <a:pt x="1975" y="6181"/>
                    <a:pt x="1549" y="6181"/>
                  </a:cubicBezTo>
                  <a:cubicBezTo>
                    <a:pt x="1123" y="6181"/>
                    <a:pt x="782" y="5840"/>
                    <a:pt x="782" y="5414"/>
                  </a:cubicBezTo>
                  <a:cubicBezTo>
                    <a:pt x="782" y="4987"/>
                    <a:pt x="1123" y="4646"/>
                    <a:pt x="1549" y="4646"/>
                  </a:cubicBezTo>
                  <a:close/>
                  <a:moveTo>
                    <a:pt x="10842" y="4646"/>
                  </a:moveTo>
                  <a:cubicBezTo>
                    <a:pt x="11254" y="4646"/>
                    <a:pt x="11609" y="4987"/>
                    <a:pt x="11609" y="5414"/>
                  </a:cubicBezTo>
                  <a:cubicBezTo>
                    <a:pt x="11609" y="5840"/>
                    <a:pt x="11254" y="6181"/>
                    <a:pt x="10842" y="6181"/>
                  </a:cubicBezTo>
                  <a:cubicBezTo>
                    <a:pt x="10415" y="6181"/>
                    <a:pt x="10061" y="5840"/>
                    <a:pt x="10061" y="5414"/>
                  </a:cubicBezTo>
                  <a:cubicBezTo>
                    <a:pt x="10061" y="4987"/>
                    <a:pt x="10415" y="4646"/>
                    <a:pt x="10842" y="4646"/>
                  </a:cubicBezTo>
                  <a:close/>
                  <a:moveTo>
                    <a:pt x="6196" y="0"/>
                  </a:moveTo>
                  <a:cubicBezTo>
                    <a:pt x="5627" y="0"/>
                    <a:pt x="5130" y="313"/>
                    <a:pt x="4860" y="768"/>
                  </a:cubicBezTo>
                  <a:lnTo>
                    <a:pt x="1166" y="768"/>
                  </a:lnTo>
                  <a:lnTo>
                    <a:pt x="1166" y="3922"/>
                  </a:lnTo>
                  <a:cubicBezTo>
                    <a:pt x="497" y="4093"/>
                    <a:pt x="1" y="4703"/>
                    <a:pt x="1" y="5414"/>
                  </a:cubicBezTo>
                  <a:cubicBezTo>
                    <a:pt x="1" y="6266"/>
                    <a:pt x="696" y="6963"/>
                    <a:pt x="1549" y="6963"/>
                  </a:cubicBezTo>
                  <a:cubicBezTo>
                    <a:pt x="2401" y="6963"/>
                    <a:pt x="3083" y="6266"/>
                    <a:pt x="3083" y="5414"/>
                  </a:cubicBezTo>
                  <a:cubicBezTo>
                    <a:pt x="3083" y="4703"/>
                    <a:pt x="2600" y="4093"/>
                    <a:pt x="1933" y="3922"/>
                  </a:cubicBezTo>
                  <a:lnTo>
                    <a:pt x="1933" y="1535"/>
                  </a:lnTo>
                  <a:lnTo>
                    <a:pt x="4646" y="1535"/>
                  </a:lnTo>
                  <a:cubicBezTo>
                    <a:pt x="4646" y="1947"/>
                    <a:pt x="4803" y="2344"/>
                    <a:pt x="5101" y="2643"/>
                  </a:cubicBezTo>
                  <a:cubicBezTo>
                    <a:pt x="5385" y="2941"/>
                    <a:pt x="5783" y="3112"/>
                    <a:pt x="6196" y="3112"/>
                  </a:cubicBezTo>
                  <a:cubicBezTo>
                    <a:pt x="6607" y="3112"/>
                    <a:pt x="6992" y="2941"/>
                    <a:pt x="7289" y="2643"/>
                  </a:cubicBezTo>
                  <a:cubicBezTo>
                    <a:pt x="7574" y="2344"/>
                    <a:pt x="7730" y="1947"/>
                    <a:pt x="7730" y="1535"/>
                  </a:cubicBezTo>
                  <a:lnTo>
                    <a:pt x="10444" y="1535"/>
                  </a:lnTo>
                  <a:lnTo>
                    <a:pt x="10444" y="3922"/>
                  </a:lnTo>
                  <a:cubicBezTo>
                    <a:pt x="9790" y="4093"/>
                    <a:pt x="9293" y="4703"/>
                    <a:pt x="9293" y="5414"/>
                  </a:cubicBezTo>
                  <a:cubicBezTo>
                    <a:pt x="9293" y="6266"/>
                    <a:pt x="9989" y="6963"/>
                    <a:pt x="10842" y="6963"/>
                  </a:cubicBezTo>
                  <a:cubicBezTo>
                    <a:pt x="11681" y="6963"/>
                    <a:pt x="12376" y="6266"/>
                    <a:pt x="12376" y="5414"/>
                  </a:cubicBezTo>
                  <a:cubicBezTo>
                    <a:pt x="12376" y="4703"/>
                    <a:pt x="11879" y="4093"/>
                    <a:pt x="11226" y="3922"/>
                  </a:cubicBezTo>
                  <a:lnTo>
                    <a:pt x="11226" y="768"/>
                  </a:lnTo>
                  <a:lnTo>
                    <a:pt x="7517" y="768"/>
                  </a:lnTo>
                  <a:cubicBezTo>
                    <a:pt x="7261" y="313"/>
                    <a:pt x="6764" y="0"/>
                    <a:pt x="6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211750" y="2180900"/>
              <a:ext cx="328625" cy="154550"/>
            </a:xfrm>
            <a:custGeom>
              <a:rect b="b" l="l" r="r" t="t"/>
              <a:pathLst>
                <a:path extrusionOk="0" h="6182" w="13145">
                  <a:moveTo>
                    <a:pt x="1933" y="768"/>
                  </a:moveTo>
                  <a:cubicBezTo>
                    <a:pt x="2573" y="768"/>
                    <a:pt x="3084" y="1280"/>
                    <a:pt x="3084" y="1919"/>
                  </a:cubicBezTo>
                  <a:lnTo>
                    <a:pt x="3084" y="2303"/>
                  </a:lnTo>
                  <a:lnTo>
                    <a:pt x="768" y="2303"/>
                  </a:lnTo>
                  <a:lnTo>
                    <a:pt x="768" y="1919"/>
                  </a:lnTo>
                  <a:cubicBezTo>
                    <a:pt x="768" y="1280"/>
                    <a:pt x="1294" y="768"/>
                    <a:pt x="1933" y="768"/>
                  </a:cubicBezTo>
                  <a:close/>
                  <a:moveTo>
                    <a:pt x="11226" y="768"/>
                  </a:moveTo>
                  <a:cubicBezTo>
                    <a:pt x="11851" y="768"/>
                    <a:pt x="12377" y="1280"/>
                    <a:pt x="12377" y="1919"/>
                  </a:cubicBezTo>
                  <a:lnTo>
                    <a:pt x="12377" y="2303"/>
                  </a:lnTo>
                  <a:lnTo>
                    <a:pt x="10061" y="2303"/>
                  </a:lnTo>
                  <a:lnTo>
                    <a:pt x="10061" y="1919"/>
                  </a:lnTo>
                  <a:cubicBezTo>
                    <a:pt x="10061" y="1280"/>
                    <a:pt x="10587" y="768"/>
                    <a:pt x="11226" y="768"/>
                  </a:cubicBezTo>
                  <a:close/>
                  <a:moveTo>
                    <a:pt x="6580" y="3837"/>
                  </a:moveTo>
                  <a:cubicBezTo>
                    <a:pt x="7205" y="3837"/>
                    <a:pt x="7730" y="4391"/>
                    <a:pt x="7730" y="5031"/>
                  </a:cubicBezTo>
                  <a:lnTo>
                    <a:pt x="7730" y="5414"/>
                  </a:lnTo>
                  <a:lnTo>
                    <a:pt x="5415" y="5414"/>
                  </a:lnTo>
                  <a:lnTo>
                    <a:pt x="5415" y="5031"/>
                  </a:lnTo>
                  <a:cubicBezTo>
                    <a:pt x="5415" y="4391"/>
                    <a:pt x="5955" y="3837"/>
                    <a:pt x="6580" y="3837"/>
                  </a:cubicBezTo>
                  <a:close/>
                  <a:moveTo>
                    <a:pt x="1933" y="1"/>
                  </a:moveTo>
                  <a:cubicBezTo>
                    <a:pt x="868" y="1"/>
                    <a:pt x="0" y="853"/>
                    <a:pt x="0" y="1919"/>
                  </a:cubicBezTo>
                  <a:lnTo>
                    <a:pt x="0" y="3070"/>
                  </a:lnTo>
                  <a:lnTo>
                    <a:pt x="1550" y="3070"/>
                  </a:lnTo>
                  <a:lnTo>
                    <a:pt x="1550" y="6181"/>
                  </a:lnTo>
                  <a:lnTo>
                    <a:pt x="11610" y="6181"/>
                  </a:lnTo>
                  <a:lnTo>
                    <a:pt x="11610" y="3070"/>
                  </a:lnTo>
                  <a:lnTo>
                    <a:pt x="13144" y="3070"/>
                  </a:lnTo>
                  <a:lnTo>
                    <a:pt x="13144" y="1919"/>
                  </a:lnTo>
                  <a:cubicBezTo>
                    <a:pt x="13144" y="853"/>
                    <a:pt x="12277" y="1"/>
                    <a:pt x="11226" y="1"/>
                  </a:cubicBezTo>
                  <a:cubicBezTo>
                    <a:pt x="10161" y="1"/>
                    <a:pt x="9293" y="853"/>
                    <a:pt x="9293" y="1919"/>
                  </a:cubicBezTo>
                  <a:lnTo>
                    <a:pt x="9293" y="3070"/>
                  </a:lnTo>
                  <a:lnTo>
                    <a:pt x="10828" y="3070"/>
                  </a:lnTo>
                  <a:lnTo>
                    <a:pt x="10828" y="5414"/>
                  </a:lnTo>
                  <a:lnTo>
                    <a:pt x="8498" y="5414"/>
                  </a:lnTo>
                  <a:lnTo>
                    <a:pt x="8498" y="5031"/>
                  </a:lnTo>
                  <a:cubicBezTo>
                    <a:pt x="8498" y="4505"/>
                    <a:pt x="8299" y="4022"/>
                    <a:pt x="7944" y="3652"/>
                  </a:cubicBezTo>
                  <a:cubicBezTo>
                    <a:pt x="7574" y="3283"/>
                    <a:pt x="7091" y="3070"/>
                    <a:pt x="6580" y="3070"/>
                  </a:cubicBezTo>
                  <a:cubicBezTo>
                    <a:pt x="6054" y="3070"/>
                    <a:pt x="5570" y="3283"/>
                    <a:pt x="5216" y="3652"/>
                  </a:cubicBezTo>
                  <a:cubicBezTo>
                    <a:pt x="4846" y="4022"/>
                    <a:pt x="4647" y="4505"/>
                    <a:pt x="4647" y="5031"/>
                  </a:cubicBezTo>
                  <a:lnTo>
                    <a:pt x="4647" y="5414"/>
                  </a:lnTo>
                  <a:lnTo>
                    <a:pt x="2317" y="5414"/>
                  </a:lnTo>
                  <a:lnTo>
                    <a:pt x="2317" y="3070"/>
                  </a:lnTo>
                  <a:lnTo>
                    <a:pt x="3852" y="3070"/>
                  </a:lnTo>
                  <a:lnTo>
                    <a:pt x="3852" y="1919"/>
                  </a:lnTo>
                  <a:cubicBezTo>
                    <a:pt x="3852" y="853"/>
                    <a:pt x="2984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7"/>
          <p:cNvSpPr txBox="1"/>
          <p:nvPr/>
        </p:nvSpPr>
        <p:spPr>
          <a:xfrm>
            <a:off x="519050" y="4845300"/>
            <a:ext cx="4279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Relatório Integrado de Gestão IFPE 2018</a:t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365" name="Google Shape;365;p37"/>
          <p:cNvGrpSpPr/>
          <p:nvPr/>
        </p:nvGrpSpPr>
        <p:grpSpPr>
          <a:xfrm>
            <a:off x="1154127" y="1769380"/>
            <a:ext cx="388779" cy="364795"/>
            <a:chOff x="1995525" y="3198275"/>
            <a:chExt cx="328250" cy="308000"/>
          </a:xfrm>
        </p:grpSpPr>
        <p:sp>
          <p:nvSpPr>
            <p:cNvPr id="366" name="Google Shape;366;p37"/>
            <p:cNvSpPr/>
            <p:nvPr/>
          </p:nvSpPr>
          <p:spPr>
            <a:xfrm>
              <a:off x="1995525" y="3198275"/>
              <a:ext cx="328250" cy="308000"/>
            </a:xfrm>
            <a:custGeom>
              <a:rect b="b" l="l" r="r" t="t"/>
              <a:pathLst>
                <a:path extrusionOk="0" h="12320" w="13130">
                  <a:moveTo>
                    <a:pt x="12362" y="4633"/>
                  </a:moveTo>
                  <a:lnTo>
                    <a:pt x="12362" y="6168"/>
                  </a:lnTo>
                  <a:lnTo>
                    <a:pt x="11595" y="6168"/>
                  </a:lnTo>
                  <a:lnTo>
                    <a:pt x="11595" y="4633"/>
                  </a:lnTo>
                  <a:close/>
                  <a:moveTo>
                    <a:pt x="4647" y="3851"/>
                  </a:moveTo>
                  <a:lnTo>
                    <a:pt x="4647" y="6935"/>
                  </a:lnTo>
                  <a:lnTo>
                    <a:pt x="767" y="6935"/>
                  </a:lnTo>
                  <a:lnTo>
                    <a:pt x="767" y="3851"/>
                  </a:lnTo>
                  <a:close/>
                  <a:moveTo>
                    <a:pt x="4647" y="7702"/>
                  </a:moveTo>
                  <a:lnTo>
                    <a:pt x="4647" y="8470"/>
                  </a:lnTo>
                  <a:lnTo>
                    <a:pt x="3865" y="8470"/>
                  </a:lnTo>
                  <a:lnTo>
                    <a:pt x="3865" y="7702"/>
                  </a:lnTo>
                  <a:close/>
                  <a:moveTo>
                    <a:pt x="10827" y="1720"/>
                  </a:moveTo>
                  <a:lnTo>
                    <a:pt x="10827" y="9080"/>
                  </a:lnTo>
                  <a:lnTo>
                    <a:pt x="5414" y="7049"/>
                  </a:lnTo>
                  <a:lnTo>
                    <a:pt x="5414" y="3737"/>
                  </a:lnTo>
                  <a:lnTo>
                    <a:pt x="10827" y="1720"/>
                  </a:lnTo>
                  <a:close/>
                  <a:moveTo>
                    <a:pt x="3098" y="7702"/>
                  </a:moveTo>
                  <a:lnTo>
                    <a:pt x="3098" y="11552"/>
                  </a:lnTo>
                  <a:lnTo>
                    <a:pt x="2273" y="11552"/>
                  </a:lnTo>
                  <a:lnTo>
                    <a:pt x="1635" y="7702"/>
                  </a:lnTo>
                  <a:close/>
                  <a:moveTo>
                    <a:pt x="10827" y="1"/>
                  </a:moveTo>
                  <a:lnTo>
                    <a:pt x="10827" y="896"/>
                  </a:lnTo>
                  <a:lnTo>
                    <a:pt x="4960" y="3084"/>
                  </a:lnTo>
                  <a:lnTo>
                    <a:pt x="0" y="3084"/>
                  </a:lnTo>
                  <a:lnTo>
                    <a:pt x="0" y="7702"/>
                  </a:lnTo>
                  <a:lnTo>
                    <a:pt x="853" y="7702"/>
                  </a:lnTo>
                  <a:lnTo>
                    <a:pt x="1620" y="12320"/>
                  </a:lnTo>
                  <a:lnTo>
                    <a:pt x="3865" y="12320"/>
                  </a:lnTo>
                  <a:lnTo>
                    <a:pt x="3865" y="9251"/>
                  </a:lnTo>
                  <a:lnTo>
                    <a:pt x="5414" y="9251"/>
                  </a:lnTo>
                  <a:lnTo>
                    <a:pt x="5414" y="7873"/>
                  </a:lnTo>
                  <a:lnTo>
                    <a:pt x="10827" y="9904"/>
                  </a:lnTo>
                  <a:lnTo>
                    <a:pt x="10827" y="10785"/>
                  </a:lnTo>
                  <a:lnTo>
                    <a:pt x="11595" y="10785"/>
                  </a:lnTo>
                  <a:lnTo>
                    <a:pt x="11595" y="6935"/>
                  </a:lnTo>
                  <a:lnTo>
                    <a:pt x="13129" y="6935"/>
                  </a:lnTo>
                  <a:lnTo>
                    <a:pt x="13129" y="3851"/>
                  </a:lnTo>
                  <a:lnTo>
                    <a:pt x="11595" y="3851"/>
                  </a:lnTo>
                  <a:lnTo>
                    <a:pt x="11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34600" y="3314100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0" y="0"/>
                  </a:moveTo>
                  <a:lnTo>
                    <a:pt x="0" y="1535"/>
                  </a:lnTo>
                  <a:lnTo>
                    <a:pt x="767" y="1535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072950" y="3314100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1153908" y="2910716"/>
            <a:ext cx="389223" cy="342913"/>
            <a:chOff x="4139675" y="2617125"/>
            <a:chExt cx="328625" cy="289525"/>
          </a:xfrm>
        </p:grpSpPr>
        <p:sp>
          <p:nvSpPr>
            <p:cNvPr id="370" name="Google Shape;370;p37"/>
            <p:cNvSpPr/>
            <p:nvPr/>
          </p:nvSpPr>
          <p:spPr>
            <a:xfrm>
              <a:off x="4139675" y="2617125"/>
              <a:ext cx="328625" cy="205700"/>
            </a:xfrm>
            <a:custGeom>
              <a:rect b="b" l="l" r="r" t="t"/>
              <a:pathLst>
                <a:path extrusionOk="0" h="8228" w="13145">
                  <a:moveTo>
                    <a:pt x="6565" y="825"/>
                  </a:moveTo>
                  <a:lnTo>
                    <a:pt x="11140" y="2729"/>
                  </a:lnTo>
                  <a:lnTo>
                    <a:pt x="6565" y="4618"/>
                  </a:lnTo>
                  <a:lnTo>
                    <a:pt x="1990" y="2729"/>
                  </a:lnTo>
                  <a:lnTo>
                    <a:pt x="6565" y="825"/>
                  </a:lnTo>
                  <a:close/>
                  <a:moveTo>
                    <a:pt x="9265" y="4334"/>
                  </a:moveTo>
                  <a:lnTo>
                    <a:pt x="9265" y="5855"/>
                  </a:lnTo>
                  <a:lnTo>
                    <a:pt x="6565" y="6935"/>
                  </a:lnTo>
                  <a:lnTo>
                    <a:pt x="3880" y="5855"/>
                  </a:lnTo>
                  <a:lnTo>
                    <a:pt x="3880" y="4334"/>
                  </a:lnTo>
                  <a:lnTo>
                    <a:pt x="6565" y="5442"/>
                  </a:lnTo>
                  <a:lnTo>
                    <a:pt x="9265" y="4334"/>
                  </a:lnTo>
                  <a:close/>
                  <a:moveTo>
                    <a:pt x="6565" y="1"/>
                  </a:moveTo>
                  <a:lnTo>
                    <a:pt x="0" y="2729"/>
                  </a:lnTo>
                  <a:lnTo>
                    <a:pt x="3113" y="4021"/>
                  </a:lnTo>
                  <a:lnTo>
                    <a:pt x="3113" y="6366"/>
                  </a:lnTo>
                  <a:lnTo>
                    <a:pt x="6565" y="7759"/>
                  </a:lnTo>
                  <a:lnTo>
                    <a:pt x="10032" y="6366"/>
                  </a:lnTo>
                  <a:lnTo>
                    <a:pt x="10032" y="4021"/>
                  </a:lnTo>
                  <a:lnTo>
                    <a:pt x="11581" y="3383"/>
                  </a:lnTo>
                  <a:lnTo>
                    <a:pt x="11581" y="5741"/>
                  </a:lnTo>
                  <a:lnTo>
                    <a:pt x="10828" y="7986"/>
                  </a:lnTo>
                  <a:lnTo>
                    <a:pt x="11553" y="8227"/>
                  </a:lnTo>
                  <a:lnTo>
                    <a:pt x="11964" y="7020"/>
                  </a:lnTo>
                  <a:lnTo>
                    <a:pt x="12362" y="8227"/>
                  </a:lnTo>
                  <a:lnTo>
                    <a:pt x="13101" y="7986"/>
                  </a:lnTo>
                  <a:lnTo>
                    <a:pt x="12349" y="5741"/>
                  </a:lnTo>
                  <a:lnTo>
                    <a:pt x="12349" y="3055"/>
                  </a:lnTo>
                  <a:lnTo>
                    <a:pt x="13144" y="2729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284600" y="2665775"/>
              <a:ext cx="38750" cy="38775"/>
            </a:xfrm>
            <a:custGeom>
              <a:rect b="b" l="l" r="r" t="t"/>
              <a:pathLst>
                <a:path extrusionOk="0" h="1551" w="1550">
                  <a:moveTo>
                    <a:pt x="768" y="1"/>
                  </a:moveTo>
                  <a:cubicBezTo>
                    <a:pt x="356" y="1"/>
                    <a:pt x="1" y="357"/>
                    <a:pt x="1" y="783"/>
                  </a:cubicBezTo>
                  <a:cubicBezTo>
                    <a:pt x="1" y="1194"/>
                    <a:pt x="356" y="1550"/>
                    <a:pt x="768" y="1550"/>
                  </a:cubicBezTo>
                  <a:cubicBezTo>
                    <a:pt x="1194" y="1550"/>
                    <a:pt x="1550" y="1194"/>
                    <a:pt x="1550" y="783"/>
                  </a:cubicBezTo>
                  <a:cubicBezTo>
                    <a:pt x="1550" y="357"/>
                    <a:pt x="1194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197925" y="2810375"/>
              <a:ext cx="211750" cy="96275"/>
            </a:xfrm>
            <a:custGeom>
              <a:rect b="b" l="l" r="r" t="t"/>
              <a:pathLst>
                <a:path extrusionOk="0" h="3851" w="8470">
                  <a:moveTo>
                    <a:pt x="1933" y="768"/>
                  </a:moveTo>
                  <a:cubicBezTo>
                    <a:pt x="2573" y="768"/>
                    <a:pt x="3085" y="1279"/>
                    <a:pt x="3085" y="1918"/>
                  </a:cubicBezTo>
                  <a:cubicBezTo>
                    <a:pt x="3085" y="2558"/>
                    <a:pt x="2573" y="3083"/>
                    <a:pt x="1933" y="3083"/>
                  </a:cubicBezTo>
                  <a:cubicBezTo>
                    <a:pt x="1294" y="3083"/>
                    <a:pt x="783" y="2558"/>
                    <a:pt x="783" y="1918"/>
                  </a:cubicBezTo>
                  <a:cubicBezTo>
                    <a:pt x="783" y="1279"/>
                    <a:pt x="1294" y="768"/>
                    <a:pt x="1933" y="768"/>
                  </a:cubicBezTo>
                  <a:close/>
                  <a:moveTo>
                    <a:pt x="6552" y="768"/>
                  </a:moveTo>
                  <a:cubicBezTo>
                    <a:pt x="7190" y="768"/>
                    <a:pt x="7702" y="1279"/>
                    <a:pt x="7702" y="1918"/>
                  </a:cubicBezTo>
                  <a:cubicBezTo>
                    <a:pt x="7702" y="2558"/>
                    <a:pt x="7190" y="3083"/>
                    <a:pt x="6552" y="3083"/>
                  </a:cubicBezTo>
                  <a:cubicBezTo>
                    <a:pt x="5912" y="3083"/>
                    <a:pt x="5400" y="2558"/>
                    <a:pt x="5400" y="1918"/>
                  </a:cubicBezTo>
                  <a:cubicBezTo>
                    <a:pt x="5400" y="1279"/>
                    <a:pt x="5912" y="768"/>
                    <a:pt x="6552" y="768"/>
                  </a:cubicBezTo>
                  <a:close/>
                  <a:moveTo>
                    <a:pt x="1933" y="1"/>
                  </a:moveTo>
                  <a:cubicBezTo>
                    <a:pt x="868" y="1"/>
                    <a:pt x="1" y="867"/>
                    <a:pt x="1" y="1918"/>
                  </a:cubicBezTo>
                  <a:cubicBezTo>
                    <a:pt x="1" y="2984"/>
                    <a:pt x="868" y="3851"/>
                    <a:pt x="1933" y="3851"/>
                  </a:cubicBezTo>
                  <a:cubicBezTo>
                    <a:pt x="2956" y="3851"/>
                    <a:pt x="3795" y="3041"/>
                    <a:pt x="3852" y="2032"/>
                  </a:cubicBezTo>
                  <a:cubicBezTo>
                    <a:pt x="3937" y="1905"/>
                    <a:pt x="4079" y="1833"/>
                    <a:pt x="4235" y="1833"/>
                  </a:cubicBezTo>
                  <a:cubicBezTo>
                    <a:pt x="4405" y="1833"/>
                    <a:pt x="4548" y="1905"/>
                    <a:pt x="4633" y="2032"/>
                  </a:cubicBezTo>
                  <a:cubicBezTo>
                    <a:pt x="4690" y="3041"/>
                    <a:pt x="5529" y="3851"/>
                    <a:pt x="6552" y="3851"/>
                  </a:cubicBezTo>
                  <a:cubicBezTo>
                    <a:pt x="7617" y="3851"/>
                    <a:pt x="8469" y="2984"/>
                    <a:pt x="8469" y="1918"/>
                  </a:cubicBezTo>
                  <a:cubicBezTo>
                    <a:pt x="8469" y="867"/>
                    <a:pt x="7617" y="1"/>
                    <a:pt x="6552" y="1"/>
                  </a:cubicBezTo>
                  <a:cubicBezTo>
                    <a:pt x="5756" y="1"/>
                    <a:pt x="5059" y="484"/>
                    <a:pt x="4775" y="1179"/>
                  </a:cubicBezTo>
                  <a:cubicBezTo>
                    <a:pt x="4619" y="1109"/>
                    <a:pt x="4434" y="1066"/>
                    <a:pt x="4235" y="1066"/>
                  </a:cubicBezTo>
                  <a:cubicBezTo>
                    <a:pt x="4051" y="1066"/>
                    <a:pt x="3865" y="1109"/>
                    <a:pt x="3710" y="1179"/>
                  </a:cubicBezTo>
                  <a:cubicBezTo>
                    <a:pt x="3411" y="484"/>
                    <a:pt x="2729" y="1"/>
                    <a:pt x="1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7"/>
          <p:cNvSpPr/>
          <p:nvPr/>
        </p:nvSpPr>
        <p:spPr>
          <a:xfrm>
            <a:off x="152393" y="3953712"/>
            <a:ext cx="577282" cy="434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identificamos?</a:t>
            </a:r>
            <a:endParaRPr/>
          </a:p>
        </p:txBody>
      </p:sp>
      <p:sp>
        <p:nvSpPr>
          <p:cNvPr id="379" name="Google Shape;379;p38"/>
          <p:cNvSpPr txBox="1"/>
          <p:nvPr>
            <p:ph idx="1" type="subTitle"/>
          </p:nvPr>
        </p:nvSpPr>
        <p:spPr>
          <a:xfrm>
            <a:off x="2145100" y="32983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Otimizar processos</a:t>
            </a:r>
            <a:endParaRPr/>
          </a:p>
        </p:txBody>
      </p:sp>
      <p:sp>
        <p:nvSpPr>
          <p:cNvPr id="380" name="Google Shape;380;p38"/>
          <p:cNvSpPr txBox="1"/>
          <p:nvPr>
            <p:ph idx="2" type="subTitle"/>
          </p:nvPr>
        </p:nvSpPr>
        <p:spPr>
          <a:xfrm>
            <a:off x="2145100" y="403012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Aumentar eficiência na passagem de informações</a:t>
            </a:r>
            <a:endParaRPr/>
          </a:p>
        </p:txBody>
      </p:sp>
      <p:sp>
        <p:nvSpPr>
          <p:cNvPr id="381" name="Google Shape;381;p38"/>
          <p:cNvSpPr txBox="1"/>
          <p:nvPr>
            <p:ph idx="3" type="subTitle"/>
          </p:nvPr>
        </p:nvSpPr>
        <p:spPr>
          <a:xfrm>
            <a:off x="4803800" y="3298300"/>
            <a:ext cx="2195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Adaptar estratégias</a:t>
            </a:r>
            <a:endParaRPr/>
          </a:p>
        </p:txBody>
      </p:sp>
      <p:sp>
        <p:nvSpPr>
          <p:cNvPr id="382" name="Google Shape;382;p38"/>
          <p:cNvSpPr txBox="1"/>
          <p:nvPr>
            <p:ph idx="4" type="subTitle"/>
          </p:nvPr>
        </p:nvSpPr>
        <p:spPr>
          <a:xfrm>
            <a:off x="4803800" y="4030125"/>
            <a:ext cx="2195100" cy="5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 Digital para o meio público</a:t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2657913" y="1802700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5316613" y="1802700"/>
            <a:ext cx="1169475" cy="1198925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5656341" y="2215553"/>
            <a:ext cx="490034" cy="373212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3040688" y="2186650"/>
            <a:ext cx="403940" cy="431025"/>
          </a:xfrm>
          <a:custGeom>
            <a:rect b="b" l="l" r="r" t="t"/>
            <a:pathLst>
              <a:path extrusionOk="0" h="13145" w="12319">
                <a:moveTo>
                  <a:pt x="9250" y="1990"/>
                </a:moveTo>
                <a:lnTo>
                  <a:pt x="9250" y="3085"/>
                </a:lnTo>
                <a:lnTo>
                  <a:pt x="10330" y="3085"/>
                </a:lnTo>
                <a:lnTo>
                  <a:pt x="9477" y="3852"/>
                </a:lnTo>
                <a:lnTo>
                  <a:pt x="8469" y="3852"/>
                </a:lnTo>
                <a:lnTo>
                  <a:pt x="8469" y="2843"/>
                </a:lnTo>
                <a:lnTo>
                  <a:pt x="9250" y="1990"/>
                </a:lnTo>
                <a:close/>
                <a:moveTo>
                  <a:pt x="5783" y="6182"/>
                </a:moveTo>
                <a:cubicBezTo>
                  <a:pt x="5996" y="6182"/>
                  <a:pt x="6167" y="6353"/>
                  <a:pt x="6167" y="6565"/>
                </a:cubicBezTo>
                <a:cubicBezTo>
                  <a:pt x="6167" y="6779"/>
                  <a:pt x="5996" y="6950"/>
                  <a:pt x="5783" y="6950"/>
                </a:cubicBezTo>
                <a:cubicBezTo>
                  <a:pt x="5570" y="6950"/>
                  <a:pt x="5400" y="6779"/>
                  <a:pt x="5400" y="6565"/>
                </a:cubicBezTo>
                <a:cubicBezTo>
                  <a:pt x="5400" y="6353"/>
                  <a:pt x="5570" y="6182"/>
                  <a:pt x="5783" y="6182"/>
                </a:cubicBezTo>
                <a:close/>
                <a:moveTo>
                  <a:pt x="5783" y="4648"/>
                </a:moveTo>
                <a:cubicBezTo>
                  <a:pt x="6167" y="4648"/>
                  <a:pt x="6536" y="4761"/>
                  <a:pt x="6834" y="4960"/>
                </a:cubicBezTo>
                <a:lnTo>
                  <a:pt x="6281" y="5529"/>
                </a:lnTo>
                <a:cubicBezTo>
                  <a:pt x="6124" y="5457"/>
                  <a:pt x="5953" y="5415"/>
                  <a:pt x="5783" y="5415"/>
                </a:cubicBezTo>
                <a:cubicBezTo>
                  <a:pt x="5144" y="5415"/>
                  <a:pt x="4617" y="5926"/>
                  <a:pt x="4617" y="6565"/>
                </a:cubicBezTo>
                <a:cubicBezTo>
                  <a:pt x="4617" y="7205"/>
                  <a:pt x="5144" y="7717"/>
                  <a:pt x="5783" y="7717"/>
                </a:cubicBezTo>
                <a:cubicBezTo>
                  <a:pt x="6423" y="7717"/>
                  <a:pt x="6934" y="7205"/>
                  <a:pt x="6934" y="6565"/>
                </a:cubicBezTo>
                <a:cubicBezTo>
                  <a:pt x="6934" y="6395"/>
                  <a:pt x="6891" y="6224"/>
                  <a:pt x="6820" y="6069"/>
                </a:cubicBezTo>
                <a:lnTo>
                  <a:pt x="7389" y="5514"/>
                </a:lnTo>
                <a:cubicBezTo>
                  <a:pt x="7588" y="5813"/>
                  <a:pt x="7701" y="6182"/>
                  <a:pt x="7701" y="6565"/>
                </a:cubicBezTo>
                <a:cubicBezTo>
                  <a:pt x="7701" y="7632"/>
                  <a:pt x="6834" y="8498"/>
                  <a:pt x="5783" y="8498"/>
                </a:cubicBezTo>
                <a:cubicBezTo>
                  <a:pt x="4718" y="8498"/>
                  <a:pt x="3850" y="7632"/>
                  <a:pt x="3850" y="6565"/>
                </a:cubicBezTo>
                <a:cubicBezTo>
                  <a:pt x="3850" y="5514"/>
                  <a:pt x="4718" y="4648"/>
                  <a:pt x="5783" y="4648"/>
                </a:cubicBezTo>
                <a:close/>
                <a:moveTo>
                  <a:pt x="5783" y="3098"/>
                </a:moveTo>
                <a:cubicBezTo>
                  <a:pt x="6465" y="3098"/>
                  <a:pt x="7133" y="3312"/>
                  <a:pt x="7701" y="3695"/>
                </a:cubicBezTo>
                <a:lnTo>
                  <a:pt x="7701" y="4093"/>
                </a:lnTo>
                <a:lnTo>
                  <a:pt x="7389" y="4406"/>
                </a:lnTo>
                <a:cubicBezTo>
                  <a:pt x="6948" y="4079"/>
                  <a:pt x="6379" y="3880"/>
                  <a:pt x="5783" y="3880"/>
                </a:cubicBezTo>
                <a:cubicBezTo>
                  <a:pt x="4291" y="3880"/>
                  <a:pt x="3083" y="5088"/>
                  <a:pt x="3083" y="6565"/>
                </a:cubicBezTo>
                <a:cubicBezTo>
                  <a:pt x="3083" y="8058"/>
                  <a:pt x="4291" y="9265"/>
                  <a:pt x="5783" y="9265"/>
                </a:cubicBezTo>
                <a:cubicBezTo>
                  <a:pt x="7260" y="9265"/>
                  <a:pt x="8469" y="8058"/>
                  <a:pt x="8469" y="6565"/>
                </a:cubicBezTo>
                <a:cubicBezTo>
                  <a:pt x="8469" y="5969"/>
                  <a:pt x="8270" y="5400"/>
                  <a:pt x="7942" y="4960"/>
                </a:cubicBezTo>
                <a:lnTo>
                  <a:pt x="8270" y="4619"/>
                </a:lnTo>
                <a:lnTo>
                  <a:pt x="8639" y="4619"/>
                </a:lnTo>
                <a:cubicBezTo>
                  <a:pt x="9037" y="5188"/>
                  <a:pt x="9250" y="5870"/>
                  <a:pt x="9250" y="6565"/>
                </a:cubicBezTo>
                <a:cubicBezTo>
                  <a:pt x="9250" y="8484"/>
                  <a:pt x="7687" y="10032"/>
                  <a:pt x="5783" y="10032"/>
                </a:cubicBezTo>
                <a:cubicBezTo>
                  <a:pt x="3865" y="10032"/>
                  <a:pt x="2316" y="8484"/>
                  <a:pt x="2316" y="6565"/>
                </a:cubicBezTo>
                <a:cubicBezTo>
                  <a:pt x="2316" y="4661"/>
                  <a:pt x="3865" y="3098"/>
                  <a:pt x="5783" y="3098"/>
                </a:cubicBezTo>
                <a:close/>
                <a:moveTo>
                  <a:pt x="5783" y="1564"/>
                </a:moveTo>
                <a:cubicBezTo>
                  <a:pt x="6578" y="1564"/>
                  <a:pt x="7374" y="1763"/>
                  <a:pt x="8085" y="2132"/>
                </a:cubicBezTo>
                <a:lnTo>
                  <a:pt x="7701" y="2545"/>
                </a:lnTo>
                <a:lnTo>
                  <a:pt x="7701" y="2800"/>
                </a:lnTo>
                <a:cubicBezTo>
                  <a:pt x="7105" y="2502"/>
                  <a:pt x="6451" y="2331"/>
                  <a:pt x="5783" y="2331"/>
                </a:cubicBezTo>
                <a:cubicBezTo>
                  <a:pt x="3439" y="2331"/>
                  <a:pt x="1548" y="4235"/>
                  <a:pt x="1548" y="6565"/>
                </a:cubicBezTo>
                <a:cubicBezTo>
                  <a:pt x="1548" y="8910"/>
                  <a:pt x="3439" y="10800"/>
                  <a:pt x="5783" y="10800"/>
                </a:cubicBezTo>
                <a:cubicBezTo>
                  <a:pt x="8113" y="10800"/>
                  <a:pt x="10017" y="8910"/>
                  <a:pt x="10017" y="6565"/>
                </a:cubicBezTo>
                <a:cubicBezTo>
                  <a:pt x="10017" y="5883"/>
                  <a:pt x="9846" y="5216"/>
                  <a:pt x="9534" y="4619"/>
                </a:cubicBezTo>
                <a:lnTo>
                  <a:pt x="9776" y="4619"/>
                </a:lnTo>
                <a:lnTo>
                  <a:pt x="10202" y="4235"/>
                </a:lnTo>
                <a:cubicBezTo>
                  <a:pt x="10585" y="4945"/>
                  <a:pt x="10784" y="5756"/>
                  <a:pt x="10784" y="6565"/>
                </a:cubicBezTo>
                <a:cubicBezTo>
                  <a:pt x="10784" y="9322"/>
                  <a:pt x="8539" y="11567"/>
                  <a:pt x="5783" y="11567"/>
                </a:cubicBezTo>
                <a:cubicBezTo>
                  <a:pt x="3026" y="11567"/>
                  <a:pt x="781" y="9322"/>
                  <a:pt x="781" y="6565"/>
                </a:cubicBezTo>
                <a:cubicBezTo>
                  <a:pt x="781" y="3809"/>
                  <a:pt x="3026" y="1564"/>
                  <a:pt x="5783" y="1564"/>
                </a:cubicBezTo>
                <a:close/>
                <a:moveTo>
                  <a:pt x="3083" y="11681"/>
                </a:moveTo>
                <a:cubicBezTo>
                  <a:pt x="3240" y="11766"/>
                  <a:pt x="3395" y="11838"/>
                  <a:pt x="3566" y="11908"/>
                </a:cubicBezTo>
                <a:lnTo>
                  <a:pt x="3268" y="12363"/>
                </a:lnTo>
                <a:lnTo>
                  <a:pt x="3083" y="12363"/>
                </a:lnTo>
                <a:lnTo>
                  <a:pt x="3083" y="11681"/>
                </a:lnTo>
                <a:close/>
                <a:moveTo>
                  <a:pt x="8469" y="11681"/>
                </a:moveTo>
                <a:lnTo>
                  <a:pt x="8469" y="12363"/>
                </a:lnTo>
                <a:lnTo>
                  <a:pt x="8298" y="12363"/>
                </a:lnTo>
                <a:lnTo>
                  <a:pt x="7999" y="11908"/>
                </a:lnTo>
                <a:cubicBezTo>
                  <a:pt x="8156" y="11838"/>
                  <a:pt x="8312" y="11766"/>
                  <a:pt x="8469" y="11681"/>
                </a:cubicBezTo>
                <a:close/>
                <a:moveTo>
                  <a:pt x="10017" y="1"/>
                </a:moveTo>
                <a:lnTo>
                  <a:pt x="8611" y="1535"/>
                </a:lnTo>
                <a:cubicBezTo>
                  <a:pt x="7758" y="1052"/>
                  <a:pt x="6777" y="796"/>
                  <a:pt x="5783" y="796"/>
                </a:cubicBezTo>
                <a:cubicBezTo>
                  <a:pt x="4234" y="796"/>
                  <a:pt x="2785" y="1393"/>
                  <a:pt x="1690" y="2488"/>
                </a:cubicBezTo>
                <a:cubicBezTo>
                  <a:pt x="611" y="3581"/>
                  <a:pt x="0" y="5031"/>
                  <a:pt x="0" y="6565"/>
                </a:cubicBezTo>
                <a:cubicBezTo>
                  <a:pt x="0" y="8115"/>
                  <a:pt x="611" y="9564"/>
                  <a:pt x="1690" y="10658"/>
                </a:cubicBezTo>
                <a:cubicBezTo>
                  <a:pt x="1889" y="10843"/>
                  <a:pt x="2103" y="11027"/>
                  <a:pt x="2316" y="11184"/>
                </a:cubicBezTo>
                <a:lnTo>
                  <a:pt x="2316" y="13145"/>
                </a:lnTo>
                <a:lnTo>
                  <a:pt x="3680" y="13145"/>
                </a:lnTo>
                <a:lnTo>
                  <a:pt x="4320" y="12150"/>
                </a:lnTo>
                <a:cubicBezTo>
                  <a:pt x="4788" y="12277"/>
                  <a:pt x="5286" y="12349"/>
                  <a:pt x="5783" y="12349"/>
                </a:cubicBezTo>
                <a:cubicBezTo>
                  <a:pt x="6281" y="12349"/>
                  <a:pt x="6764" y="12277"/>
                  <a:pt x="7247" y="12150"/>
                </a:cubicBezTo>
                <a:lnTo>
                  <a:pt x="7886" y="13145"/>
                </a:lnTo>
                <a:lnTo>
                  <a:pt x="9250" y="13145"/>
                </a:lnTo>
                <a:lnTo>
                  <a:pt x="9250" y="11184"/>
                </a:lnTo>
                <a:cubicBezTo>
                  <a:pt x="9463" y="11027"/>
                  <a:pt x="9662" y="10843"/>
                  <a:pt x="9861" y="10658"/>
                </a:cubicBezTo>
                <a:cubicBezTo>
                  <a:pt x="10955" y="9564"/>
                  <a:pt x="11552" y="8115"/>
                  <a:pt x="11552" y="6565"/>
                </a:cubicBezTo>
                <a:cubicBezTo>
                  <a:pt x="11552" y="5557"/>
                  <a:pt x="11296" y="4562"/>
                  <a:pt x="10784" y="3695"/>
                </a:cubicBezTo>
                <a:lnTo>
                  <a:pt x="12319" y="2303"/>
                </a:lnTo>
                <a:lnTo>
                  <a:pt x="10585" y="2303"/>
                </a:lnTo>
                <a:lnTo>
                  <a:pt x="12205" y="683"/>
                </a:lnTo>
                <a:lnTo>
                  <a:pt x="11665" y="143"/>
                </a:lnTo>
                <a:lnTo>
                  <a:pt x="10017" y="1791"/>
                </a:lnTo>
                <a:lnTo>
                  <a:pt x="100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4982838" y="2030825"/>
            <a:ext cx="29454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92" name="Google Shape;392;p39"/>
          <p:cNvSpPr txBox="1"/>
          <p:nvPr>
            <p:ph idx="2" type="title"/>
          </p:nvPr>
        </p:nvSpPr>
        <p:spPr>
          <a:xfrm>
            <a:off x="1215763" y="1692600"/>
            <a:ext cx="2636400" cy="175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19900" y="5197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Dificuldades na </a:t>
            </a:r>
            <a:r>
              <a:rPr lang="en" sz="2300">
                <a:solidFill>
                  <a:schemeClr val="accent1"/>
                </a:solidFill>
              </a:rPr>
              <a:t>gestão de afastamentos médicos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2418950" y="1632275"/>
            <a:ext cx="4305600" cy="68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Dificuldades no controle da documentação de afastamentos médicos</a:t>
            </a:r>
            <a:endParaRPr b="1" sz="15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1280841" y="3335586"/>
            <a:ext cx="317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Controle feito por E-mail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5745566" y="3208397"/>
            <a:ext cx="3315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Alta demanda e fontes de informações descentralizadas</a:t>
            </a:r>
            <a:endParaRPr b="1"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520313" y="314090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4875676" y="3140890"/>
            <a:ext cx="869856" cy="871499"/>
          </a:xfrm>
          <a:custGeom>
            <a:rect b="b" l="l" r="r" t="t"/>
            <a:pathLst>
              <a:path extrusionOk="0" h="47957" w="46779">
                <a:moveTo>
                  <a:pt x="23440" y="1"/>
                </a:moveTo>
                <a:cubicBezTo>
                  <a:pt x="23423" y="1"/>
                  <a:pt x="23407" y="1"/>
                  <a:pt x="23390" y="1"/>
                </a:cubicBezTo>
                <a:cubicBezTo>
                  <a:pt x="21486" y="72"/>
                  <a:pt x="18658" y="3283"/>
                  <a:pt x="16854" y="3866"/>
                </a:cubicBezTo>
                <a:cubicBezTo>
                  <a:pt x="16325" y="4037"/>
                  <a:pt x="15593" y="4078"/>
                  <a:pt x="14782" y="4078"/>
                </a:cubicBezTo>
                <a:cubicBezTo>
                  <a:pt x="14018" y="4078"/>
                  <a:pt x="13185" y="4042"/>
                  <a:pt x="12386" y="4042"/>
                </a:cubicBezTo>
                <a:cubicBezTo>
                  <a:pt x="11138" y="4042"/>
                  <a:pt x="9974" y="4131"/>
                  <a:pt x="9294" y="4590"/>
                </a:cubicBezTo>
                <a:cubicBezTo>
                  <a:pt x="7717" y="5642"/>
                  <a:pt x="7390" y="10018"/>
                  <a:pt x="6267" y="11553"/>
                </a:cubicBezTo>
                <a:cubicBezTo>
                  <a:pt x="5159" y="13087"/>
                  <a:pt x="1167" y="14764"/>
                  <a:pt x="584" y="16569"/>
                </a:cubicBezTo>
                <a:cubicBezTo>
                  <a:pt x="1" y="18373"/>
                  <a:pt x="2232" y="22082"/>
                  <a:pt x="2232" y="23987"/>
                </a:cubicBezTo>
                <a:cubicBezTo>
                  <a:pt x="2232" y="25876"/>
                  <a:pt x="1" y="29585"/>
                  <a:pt x="584" y="31389"/>
                </a:cubicBezTo>
                <a:cubicBezTo>
                  <a:pt x="1167" y="33194"/>
                  <a:pt x="5159" y="34884"/>
                  <a:pt x="6267" y="36419"/>
                </a:cubicBezTo>
                <a:cubicBezTo>
                  <a:pt x="7390" y="37954"/>
                  <a:pt x="7760" y="42259"/>
                  <a:pt x="9294" y="43381"/>
                </a:cubicBezTo>
                <a:cubicBezTo>
                  <a:pt x="9946" y="43852"/>
                  <a:pt x="11081" y="43949"/>
                  <a:pt x="12311" y="43949"/>
                </a:cubicBezTo>
                <a:cubicBezTo>
                  <a:pt x="13167" y="43949"/>
                  <a:pt x="14069" y="43902"/>
                  <a:pt x="14884" y="43902"/>
                </a:cubicBezTo>
                <a:cubicBezTo>
                  <a:pt x="15655" y="43902"/>
                  <a:pt x="16349" y="43944"/>
                  <a:pt x="16854" y="44107"/>
                </a:cubicBezTo>
                <a:cubicBezTo>
                  <a:pt x="18658" y="44689"/>
                  <a:pt x="21486" y="47957"/>
                  <a:pt x="23390" y="47957"/>
                </a:cubicBezTo>
                <a:cubicBezTo>
                  <a:pt x="25279" y="47957"/>
                  <a:pt x="28121" y="44689"/>
                  <a:pt x="29926" y="44107"/>
                </a:cubicBezTo>
                <a:cubicBezTo>
                  <a:pt x="30431" y="43944"/>
                  <a:pt x="31124" y="43902"/>
                  <a:pt x="31895" y="43902"/>
                </a:cubicBezTo>
                <a:cubicBezTo>
                  <a:pt x="32710" y="43902"/>
                  <a:pt x="33612" y="43949"/>
                  <a:pt x="34469" y="43949"/>
                </a:cubicBezTo>
                <a:cubicBezTo>
                  <a:pt x="35698" y="43949"/>
                  <a:pt x="36834" y="43852"/>
                  <a:pt x="37485" y="43381"/>
                </a:cubicBezTo>
                <a:cubicBezTo>
                  <a:pt x="39020" y="42259"/>
                  <a:pt x="39389" y="37954"/>
                  <a:pt x="40498" y="36419"/>
                </a:cubicBezTo>
                <a:cubicBezTo>
                  <a:pt x="41620" y="34884"/>
                  <a:pt x="45598" y="33194"/>
                  <a:pt x="46195" y="31389"/>
                </a:cubicBezTo>
                <a:cubicBezTo>
                  <a:pt x="46778" y="29585"/>
                  <a:pt x="44547" y="25876"/>
                  <a:pt x="44547" y="23987"/>
                </a:cubicBezTo>
                <a:cubicBezTo>
                  <a:pt x="44547" y="22082"/>
                  <a:pt x="46778" y="18373"/>
                  <a:pt x="46195" y="16569"/>
                </a:cubicBezTo>
                <a:cubicBezTo>
                  <a:pt x="45598" y="14764"/>
                  <a:pt x="41620" y="13087"/>
                  <a:pt x="40498" y="11553"/>
                </a:cubicBezTo>
                <a:cubicBezTo>
                  <a:pt x="39389" y="10018"/>
                  <a:pt x="39062" y="5628"/>
                  <a:pt x="37485" y="4590"/>
                </a:cubicBezTo>
                <a:cubicBezTo>
                  <a:pt x="36868" y="4188"/>
                  <a:pt x="35854" y="4100"/>
                  <a:pt x="34742" y="4100"/>
                </a:cubicBezTo>
                <a:cubicBezTo>
                  <a:pt x="33882" y="4100"/>
                  <a:pt x="32963" y="4153"/>
                  <a:pt x="32123" y="4153"/>
                </a:cubicBezTo>
                <a:cubicBezTo>
                  <a:pt x="31254" y="4153"/>
                  <a:pt x="30470" y="4096"/>
                  <a:pt x="29926" y="3866"/>
                </a:cubicBezTo>
                <a:cubicBezTo>
                  <a:pt x="28193" y="3134"/>
                  <a:pt x="25330" y="1"/>
                  <a:pt x="23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40"/>
          <p:cNvGrpSpPr/>
          <p:nvPr/>
        </p:nvGrpSpPr>
        <p:grpSpPr>
          <a:xfrm>
            <a:off x="714481" y="3335571"/>
            <a:ext cx="481641" cy="482191"/>
            <a:chOff x="1995525" y="1416100"/>
            <a:chExt cx="328250" cy="328625"/>
          </a:xfrm>
        </p:grpSpPr>
        <p:sp>
          <p:nvSpPr>
            <p:cNvPr id="404" name="Google Shape;404;p40"/>
            <p:cNvSpPr/>
            <p:nvPr/>
          </p:nvSpPr>
          <p:spPr>
            <a:xfrm>
              <a:off x="1995525" y="1416100"/>
              <a:ext cx="328250" cy="328625"/>
            </a:xfrm>
            <a:custGeom>
              <a:rect b="b" l="l" r="r" t="t"/>
              <a:pathLst>
                <a:path extrusionOk="0" h="13145" w="13130">
                  <a:moveTo>
                    <a:pt x="12362" y="782"/>
                  </a:moveTo>
                  <a:lnTo>
                    <a:pt x="12362" y="4647"/>
                  </a:lnTo>
                  <a:lnTo>
                    <a:pt x="9520" y="4647"/>
                  </a:lnTo>
                  <a:lnTo>
                    <a:pt x="8483" y="5414"/>
                  </a:lnTo>
                  <a:lnTo>
                    <a:pt x="8483" y="4647"/>
                  </a:lnTo>
                  <a:lnTo>
                    <a:pt x="6949" y="4647"/>
                  </a:lnTo>
                  <a:lnTo>
                    <a:pt x="6949" y="782"/>
                  </a:lnTo>
                  <a:close/>
                  <a:moveTo>
                    <a:pt x="3482" y="6195"/>
                  </a:moveTo>
                  <a:cubicBezTo>
                    <a:pt x="4121" y="6195"/>
                    <a:pt x="4647" y="6707"/>
                    <a:pt x="4647" y="7347"/>
                  </a:cubicBezTo>
                  <a:lnTo>
                    <a:pt x="4647" y="7730"/>
                  </a:lnTo>
                  <a:lnTo>
                    <a:pt x="2330" y="7730"/>
                  </a:lnTo>
                  <a:lnTo>
                    <a:pt x="2330" y="7347"/>
                  </a:lnTo>
                  <a:cubicBezTo>
                    <a:pt x="2330" y="6707"/>
                    <a:pt x="2842" y="6195"/>
                    <a:pt x="3482" y="6195"/>
                  </a:cubicBezTo>
                  <a:close/>
                  <a:moveTo>
                    <a:pt x="6182" y="1578"/>
                  </a:moveTo>
                  <a:lnTo>
                    <a:pt x="6182" y="5414"/>
                  </a:lnTo>
                  <a:lnTo>
                    <a:pt x="7716" y="5414"/>
                  </a:lnTo>
                  <a:lnTo>
                    <a:pt x="7716" y="6962"/>
                  </a:lnTo>
                  <a:lnTo>
                    <a:pt x="9776" y="5414"/>
                  </a:lnTo>
                  <a:lnTo>
                    <a:pt x="11566" y="5414"/>
                  </a:lnTo>
                  <a:lnTo>
                    <a:pt x="11566" y="7730"/>
                  </a:lnTo>
                  <a:lnTo>
                    <a:pt x="5414" y="7730"/>
                  </a:lnTo>
                  <a:lnTo>
                    <a:pt x="5414" y="7347"/>
                  </a:lnTo>
                  <a:cubicBezTo>
                    <a:pt x="5414" y="6280"/>
                    <a:pt x="4547" y="5414"/>
                    <a:pt x="3482" y="5414"/>
                  </a:cubicBezTo>
                  <a:cubicBezTo>
                    <a:pt x="2430" y="5414"/>
                    <a:pt x="1563" y="6280"/>
                    <a:pt x="1563" y="7347"/>
                  </a:cubicBezTo>
                  <a:lnTo>
                    <a:pt x="1563" y="7730"/>
                  </a:lnTo>
                  <a:lnTo>
                    <a:pt x="767" y="7730"/>
                  </a:lnTo>
                  <a:lnTo>
                    <a:pt x="767" y="1578"/>
                  </a:lnTo>
                  <a:close/>
                  <a:moveTo>
                    <a:pt x="11566" y="8497"/>
                  </a:moveTo>
                  <a:lnTo>
                    <a:pt x="11566" y="10060"/>
                  </a:lnTo>
                  <a:lnTo>
                    <a:pt x="767" y="10060"/>
                  </a:lnTo>
                  <a:lnTo>
                    <a:pt x="767" y="8497"/>
                  </a:lnTo>
                  <a:close/>
                  <a:moveTo>
                    <a:pt x="6949" y="10842"/>
                  </a:moveTo>
                  <a:lnTo>
                    <a:pt x="6949" y="12377"/>
                  </a:lnTo>
                  <a:lnTo>
                    <a:pt x="5414" y="12377"/>
                  </a:lnTo>
                  <a:lnTo>
                    <a:pt x="5414" y="10842"/>
                  </a:lnTo>
                  <a:close/>
                  <a:moveTo>
                    <a:pt x="6182" y="0"/>
                  </a:moveTo>
                  <a:lnTo>
                    <a:pt x="6182" y="796"/>
                  </a:lnTo>
                  <a:lnTo>
                    <a:pt x="0" y="796"/>
                  </a:lnTo>
                  <a:lnTo>
                    <a:pt x="0" y="10842"/>
                  </a:lnTo>
                  <a:lnTo>
                    <a:pt x="4647" y="10842"/>
                  </a:lnTo>
                  <a:lnTo>
                    <a:pt x="4647" y="12377"/>
                  </a:lnTo>
                  <a:lnTo>
                    <a:pt x="3098" y="12377"/>
                  </a:lnTo>
                  <a:lnTo>
                    <a:pt x="3098" y="13144"/>
                  </a:lnTo>
                  <a:lnTo>
                    <a:pt x="9264" y="13144"/>
                  </a:lnTo>
                  <a:lnTo>
                    <a:pt x="9264" y="12377"/>
                  </a:lnTo>
                  <a:lnTo>
                    <a:pt x="7716" y="12377"/>
                  </a:lnTo>
                  <a:lnTo>
                    <a:pt x="7716" y="10842"/>
                  </a:lnTo>
                  <a:lnTo>
                    <a:pt x="12334" y="10842"/>
                  </a:lnTo>
                  <a:lnTo>
                    <a:pt x="12334" y="5414"/>
                  </a:lnTo>
                  <a:lnTo>
                    <a:pt x="13129" y="5414"/>
                  </a:lnTo>
                  <a:lnTo>
                    <a:pt x="13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188425" y="1493900"/>
              <a:ext cx="77075" cy="19200"/>
            </a:xfrm>
            <a:custGeom>
              <a:rect b="b" l="l" r="r" t="t"/>
              <a:pathLst>
                <a:path extrusionOk="0" h="768" w="3083">
                  <a:moveTo>
                    <a:pt x="0" y="0"/>
                  </a:moveTo>
                  <a:lnTo>
                    <a:pt x="0" y="768"/>
                  </a:lnTo>
                  <a:lnTo>
                    <a:pt x="3083" y="768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188425" y="1455525"/>
              <a:ext cx="96275" cy="19225"/>
            </a:xfrm>
            <a:custGeom>
              <a:rect b="b" l="l" r="r" t="t"/>
              <a:pathLst>
                <a:path extrusionOk="0" h="769" w="3851">
                  <a:moveTo>
                    <a:pt x="0" y="1"/>
                  </a:moveTo>
                  <a:lnTo>
                    <a:pt x="0" y="768"/>
                  </a:lnTo>
                  <a:lnTo>
                    <a:pt x="3850" y="768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140450" y="16381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0" y="0"/>
                  </a:moveTo>
                  <a:lnTo>
                    <a:pt x="0" y="768"/>
                  </a:lnTo>
                  <a:lnTo>
                    <a:pt x="768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2044200" y="1474725"/>
              <a:ext cx="77100" cy="76750"/>
            </a:xfrm>
            <a:custGeom>
              <a:rect b="b" l="l" r="r" t="t"/>
              <a:pathLst>
                <a:path extrusionOk="0" h="3070" w="3084">
                  <a:moveTo>
                    <a:pt x="1535" y="767"/>
                  </a:moveTo>
                  <a:cubicBezTo>
                    <a:pt x="1961" y="767"/>
                    <a:pt x="2302" y="1108"/>
                    <a:pt x="2302" y="1535"/>
                  </a:cubicBezTo>
                  <a:cubicBezTo>
                    <a:pt x="2302" y="1961"/>
                    <a:pt x="1961" y="2302"/>
                    <a:pt x="1535" y="2302"/>
                  </a:cubicBezTo>
                  <a:cubicBezTo>
                    <a:pt x="1109" y="2302"/>
                    <a:pt x="768" y="1961"/>
                    <a:pt x="768" y="1535"/>
                  </a:cubicBezTo>
                  <a:cubicBezTo>
                    <a:pt x="768" y="1108"/>
                    <a:pt x="1109" y="767"/>
                    <a:pt x="1535" y="767"/>
                  </a:cubicBezTo>
                  <a:close/>
                  <a:moveTo>
                    <a:pt x="1535" y="0"/>
                  </a:moveTo>
                  <a:cubicBezTo>
                    <a:pt x="696" y="0"/>
                    <a:pt x="0" y="682"/>
                    <a:pt x="0" y="1535"/>
                  </a:cubicBezTo>
                  <a:cubicBezTo>
                    <a:pt x="0" y="2387"/>
                    <a:pt x="696" y="3069"/>
                    <a:pt x="1535" y="3069"/>
                  </a:cubicBezTo>
                  <a:cubicBezTo>
                    <a:pt x="2387" y="3069"/>
                    <a:pt x="3083" y="2387"/>
                    <a:pt x="3083" y="1535"/>
                  </a:cubicBezTo>
                  <a:cubicBezTo>
                    <a:pt x="3083" y="682"/>
                    <a:pt x="2387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5069856" y="3335616"/>
            <a:ext cx="481641" cy="482155"/>
            <a:chOff x="1995525" y="2006850"/>
            <a:chExt cx="328250" cy="328600"/>
          </a:xfrm>
        </p:grpSpPr>
        <p:sp>
          <p:nvSpPr>
            <p:cNvPr id="410" name="Google Shape;410;p40"/>
            <p:cNvSpPr/>
            <p:nvPr/>
          </p:nvSpPr>
          <p:spPr>
            <a:xfrm>
              <a:off x="1995525" y="2006850"/>
              <a:ext cx="328250" cy="328600"/>
            </a:xfrm>
            <a:custGeom>
              <a:rect b="b" l="l" r="r" t="t"/>
              <a:pathLst>
                <a:path extrusionOk="0" h="13144" w="13130">
                  <a:moveTo>
                    <a:pt x="4334" y="8255"/>
                  </a:moveTo>
                  <a:cubicBezTo>
                    <a:pt x="4505" y="8454"/>
                    <a:pt x="4689" y="8625"/>
                    <a:pt x="4888" y="8795"/>
                  </a:cubicBezTo>
                  <a:lnTo>
                    <a:pt x="4448" y="9236"/>
                  </a:lnTo>
                  <a:lnTo>
                    <a:pt x="3908" y="8682"/>
                  </a:lnTo>
                  <a:lnTo>
                    <a:pt x="4334" y="8255"/>
                  </a:lnTo>
                  <a:close/>
                  <a:moveTo>
                    <a:pt x="8128" y="768"/>
                  </a:moveTo>
                  <a:cubicBezTo>
                    <a:pt x="10473" y="768"/>
                    <a:pt x="12362" y="2672"/>
                    <a:pt x="12362" y="5002"/>
                  </a:cubicBezTo>
                  <a:cubicBezTo>
                    <a:pt x="12362" y="7332"/>
                    <a:pt x="10473" y="9236"/>
                    <a:pt x="8128" y="9236"/>
                  </a:cubicBezTo>
                  <a:cubicBezTo>
                    <a:pt x="5797" y="9236"/>
                    <a:pt x="3908" y="7332"/>
                    <a:pt x="3908" y="5002"/>
                  </a:cubicBezTo>
                  <a:cubicBezTo>
                    <a:pt x="3908" y="2672"/>
                    <a:pt x="5797" y="768"/>
                    <a:pt x="8128" y="768"/>
                  </a:cubicBezTo>
                  <a:close/>
                  <a:moveTo>
                    <a:pt x="3353" y="9236"/>
                  </a:moveTo>
                  <a:lnTo>
                    <a:pt x="3908" y="9776"/>
                  </a:lnTo>
                  <a:lnTo>
                    <a:pt x="1635" y="12050"/>
                  </a:lnTo>
                  <a:lnTo>
                    <a:pt x="1080" y="11510"/>
                  </a:lnTo>
                  <a:lnTo>
                    <a:pt x="3353" y="9236"/>
                  </a:lnTo>
                  <a:close/>
                  <a:moveTo>
                    <a:pt x="8128" y="0"/>
                  </a:moveTo>
                  <a:cubicBezTo>
                    <a:pt x="5371" y="0"/>
                    <a:pt x="3141" y="2245"/>
                    <a:pt x="3141" y="5002"/>
                  </a:cubicBezTo>
                  <a:cubicBezTo>
                    <a:pt x="3141" y="5968"/>
                    <a:pt x="3410" y="6863"/>
                    <a:pt x="3880" y="7630"/>
                  </a:cubicBezTo>
                  <a:lnTo>
                    <a:pt x="0" y="11510"/>
                  </a:lnTo>
                  <a:lnTo>
                    <a:pt x="1635" y="13143"/>
                  </a:lnTo>
                  <a:lnTo>
                    <a:pt x="5513" y="9250"/>
                  </a:lnTo>
                  <a:cubicBezTo>
                    <a:pt x="6280" y="9733"/>
                    <a:pt x="7176" y="10004"/>
                    <a:pt x="8128" y="10004"/>
                  </a:cubicBezTo>
                  <a:cubicBezTo>
                    <a:pt x="10899" y="10004"/>
                    <a:pt x="13129" y="7759"/>
                    <a:pt x="13129" y="5002"/>
                  </a:cubicBezTo>
                  <a:cubicBezTo>
                    <a:pt x="13129" y="2245"/>
                    <a:pt x="10899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131575" y="21414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1" y="0"/>
                  </a:moveTo>
                  <a:lnTo>
                    <a:pt x="1" y="1535"/>
                  </a:lnTo>
                  <a:lnTo>
                    <a:pt x="768" y="15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2247025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7" y="3070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2208650" y="2064725"/>
              <a:ext cx="19200" cy="115125"/>
            </a:xfrm>
            <a:custGeom>
              <a:rect b="b" l="l" r="r" t="t"/>
              <a:pathLst>
                <a:path extrusionOk="0" h="4605" w="768">
                  <a:moveTo>
                    <a:pt x="0" y="1"/>
                  </a:moveTo>
                  <a:lnTo>
                    <a:pt x="0" y="4605"/>
                  </a:lnTo>
                  <a:lnTo>
                    <a:pt x="768" y="460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2169950" y="2103100"/>
              <a:ext cx="19200" cy="76750"/>
            </a:xfrm>
            <a:custGeom>
              <a:rect b="b" l="l" r="r" t="t"/>
              <a:pathLst>
                <a:path extrusionOk="0" h="3070" w="768">
                  <a:moveTo>
                    <a:pt x="0" y="1"/>
                  </a:moveTo>
                  <a:lnTo>
                    <a:pt x="0" y="3070"/>
                  </a:lnTo>
                  <a:lnTo>
                    <a:pt x="768" y="307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st Reduction Process Consulting Toolkit by Slidesgo">
  <a:themeElements>
    <a:clrScheme name="Simple Light">
      <a:dk1>
        <a:srgbClr val="000000"/>
      </a:dk1>
      <a:lt1>
        <a:srgbClr val="EDE5DA"/>
      </a:lt1>
      <a:dk2>
        <a:srgbClr val="0057B2"/>
      </a:dk2>
      <a:lt2>
        <a:srgbClr val="CD5252"/>
      </a:lt2>
      <a:accent1>
        <a:srgbClr val="237EDD"/>
      </a:accent1>
      <a:accent2>
        <a:srgbClr val="E45353"/>
      </a:accent2>
      <a:accent3>
        <a:srgbClr val="DACEB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