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49187-47DA-4E85-AEFA-B7B6EE57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4D362-B537-4F43-937E-D239A232E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FFF2C-C214-414D-BBA4-486F81A4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42C15-5E5D-48F8-B788-B6B8B5A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5E043-933B-4D8E-B372-642FD17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6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FE61-16C5-45D7-85D1-8DBDDE44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8266F-5301-417B-8CF2-1337EA3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4AED6-F863-41A5-927B-B0B6585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68F4B-F75C-4395-9A3C-A48CFC78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DAD13-B24D-4F75-9638-9D3AE7F7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19DD3-3F20-47BE-A0F5-FF450F127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36070-9F22-4FAE-A501-AC84B470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FC6ED-464F-4DFA-ADAC-3C8CB02B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459FA-A7D3-4E7F-9DEC-B2994BF3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3A838-60B7-4480-A4D2-C900E35D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9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FEE08-7FD9-458C-A4F6-C74EFD51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BE31D-0AE8-4D27-B2A7-E7148F4D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6B393-44D2-4350-834A-8CAE1D83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FAFEA-B911-46A5-A96F-950B57C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C6EFE-1920-48DF-9292-D0E368C0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03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C891D-C30C-4DC5-B4CD-532BF882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2C635-5C43-401D-B645-8458FDBE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9DC73-4A13-471B-BF5F-19E4C0F9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9052-F4B4-4A97-BE6E-7D2CC8B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11CDA-D185-4D73-927A-6BBEEA9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ACFA-75B6-4ACF-B725-198097C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E34E5-DC05-4641-9EBE-E96E9B545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73912-72F9-4D1E-B871-2F1B0B2E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EDDEC5-D00B-4A28-AACB-EFCE8191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868DB-A90C-4586-B8CA-087C3065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A128D0-729E-4B0D-890F-17DC6CA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0A20F-F3C3-4EBB-9E51-FB49C7D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0124AE-BEC2-46B9-9541-C7E032DB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6B32AB-F057-4044-8EC2-AB923A070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D1AEF4-A9A6-4D58-B94F-E599D7F5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F4699F-77F2-46FD-B40D-668CED0DB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5FFA6C-EB91-4210-8A72-B96DEB3C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1FF6AB-19F7-4D37-84F7-51DAED36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085C21-E10B-441F-8091-95B20ABE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BCF9-D215-4FBB-B2E7-112A961F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29C677-53F0-4891-A0D0-D5817C91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899AE0-9295-4EEC-8B88-7DB7E6A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141DDA-95FA-44FB-85CB-2406F2B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3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907B51-84EE-469F-A08F-5428C166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04FC3-29EF-443C-9BE2-5AAC6C72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52667-854B-4260-852A-772DB63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4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395C-B566-4926-AC3B-5E378A2D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47648-E32D-469C-B1CA-9BB4897F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58FF8D-6AB6-47A4-BE61-CCE541D6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817D3-3D64-4FF5-A5D0-DF9F087F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B0DD0-3DA8-422A-8667-908AB501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1DBAF-0D4A-4238-A4FB-B558B61B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778B-BBFC-4C29-ABE1-57BA4778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BE5EEA-CB40-4199-9298-D6544AE5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07DEE-ED8C-4269-A4B0-3BACFED8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F26B3-9548-4B71-97A4-D8A8966C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CDC9B-5ADA-4767-8D33-5A69BAE6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2DD7C-71CA-4B59-BCF5-292A4DE4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8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CC4E28-B7B7-4229-95B0-B195B999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7BF62-3F4A-472E-9236-7F8FF712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33911-7837-4E9D-A3AD-95DAA10B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582B-45FE-4C03-B11C-9A5BE5D22084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68AB3-F1E8-4CFC-8E6E-A0A20C6D0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7D1B4-C89B-464F-895F-7078C811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4DFC-C5FC-4F59-B814-1B487C71F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B102-4911-450B-89D7-F1DE1FD8E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73AAB-16D9-49A1-953E-1AD46FD4F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4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Elena Piqueras</dc:creator>
  <cp:lastModifiedBy>Maria Elena Piqueras</cp:lastModifiedBy>
  <cp:revision>1</cp:revision>
  <dcterms:created xsi:type="dcterms:W3CDTF">2021-10-24T09:30:02Z</dcterms:created>
  <dcterms:modified xsi:type="dcterms:W3CDTF">2021-10-24T09:30:07Z</dcterms:modified>
</cp:coreProperties>
</file>