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5758-CEB7-AC66-6F72-A91D700BB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AF3AA-5A7C-AE28-F08A-1144CCF7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2DF4-0616-88AF-7FB4-DCABF5CD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1905-C44C-F978-4747-F49C3C91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4DB3-7191-B6AD-01B2-9D1C0732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7AB6-4D03-05B3-0019-FF64A892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6E8AE-DCF0-7A40-835F-D870F705E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7B81-B48B-AD09-16A3-2FCC0BBB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F08C-B747-E477-49F5-4E3FB23D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17077-0735-3E3D-E22C-17C94061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5EEF7-01AE-F500-E23E-15BA07E63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ED503-F650-DDD3-DB80-9DDC517B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B002-1053-F618-634B-D92E556C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B246-2B51-44E7-B6F2-27B88D5F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8DB5-0163-86E4-6B54-7A67A927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36E-9E4A-6D12-A5E7-25E8E33E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7154-BC6E-59F0-38C9-143D2CC9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9DE3-E255-AB61-9B0A-AEFE5D9F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CE02-9678-EC76-3F3E-CFABA8B4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7F85-6D31-078E-8E4B-E7DC04A1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0679-BE9C-DFD5-06C8-9BB7FEB7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98D4-CE8E-FBD9-EC56-07F5C46B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9A8E-6F88-6A32-375C-DA935CAC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9782-3FCB-ADEE-3F0A-85BAB54B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903F-4852-72CF-A4A5-9DE07AD7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8C78-D218-89BD-7F76-0AF2A2FC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A12F-E26B-FE51-2A58-A789CB484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14B06-ED02-0BC6-36E7-79FD5B6EF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D4BA3-7A1B-B6D1-7552-137F52F5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62B0B-8C94-5280-88B0-5597A36D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6830-66FB-3AE4-5A0D-58F4E709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44DB-5FF3-7648-DDD6-AD803365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AB93-2EDA-F037-42F5-B0D5B41B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636D7-950F-659F-7FC1-849B4CB3F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0E2D2-F60C-E57D-0A21-20353DB47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EC78A-4146-290A-95CB-CCB728D51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9E9AB-B6A0-AEBC-3242-75ADA8F1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6FBDD-BB9E-1EDB-DAEB-395145AF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E87A1-0ED9-9055-E702-232B81F4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703E-E505-6642-9BE5-1F709974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63C91-22A3-19FB-F0B5-00482EDC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66B11-01D2-91FA-9696-2A87B599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EEDC9-F548-4EE1-F17F-73482721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5367A-6D0A-F52B-A4AC-A0A87389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535CA-82F0-08D5-9483-85C07433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FCB5-95FB-2C2A-AE22-9A6ED050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AA72-BE29-542B-4E65-9C4FC8F8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4375-FB2B-F98A-6EE5-E57A0B13F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E6B9-C0C8-43B8-C9C3-38C37B82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DC8A-F089-CFC7-53A3-6B96BFDF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2EDB-8D14-34E7-3ACB-91C409B5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B854C-DA4D-E390-9845-2FA181EA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9FF5-7256-503C-07A1-77C3F874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C36A9-C508-1CDC-86C1-5B8FA35A3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DE408-1584-BBA3-6D02-97D08A80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78D85-CF74-1858-4AB2-BEDFC167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0654E-BDA8-EF88-9E25-F663D972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8949B-E9B0-223D-2898-ADD58957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3CAEB-97BF-8343-7238-05BDA5D8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E36F6-1222-EF72-303A-9E301C85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CF44-2B31-F986-90AE-3458F53BA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3413A-ED47-43CD-85F2-1A28CC19D9A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FD85-6AA3-DCD2-C6C4-C48D0512E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D62D-5498-4C92-E83C-176772AA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8B30-F0F3-42E6-8CF9-DF8BF625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6FB1-01CD-D9B2-5783-46A62A51A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0 – Welcome and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3B77A-A231-A553-47E9-A93F11B04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Mental Health Dashboard Building</a:t>
            </a:r>
          </a:p>
          <a:p>
            <a:r>
              <a:rPr lang="en-US" dirty="0"/>
              <a:t>Module 1 – Data Acquisition and Cleaning</a:t>
            </a:r>
          </a:p>
          <a:p>
            <a:r>
              <a:rPr lang="en-US" dirty="0"/>
              <a:t>Maria Tomasso, M.S.</a:t>
            </a:r>
          </a:p>
          <a:p>
            <a:r>
              <a:rPr lang="en-US" dirty="0"/>
              <a:t>met48@txstate.edu</a:t>
            </a:r>
          </a:p>
          <a:p>
            <a:r>
              <a:rPr lang="en-US" dirty="0"/>
              <a:t>July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1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DD4C-B0F3-F745-18D0-32AA9185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357B-4C28-D344-D6A9-76BCC131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.	Purpose of the training (to make dashboards in Tableau!)</a:t>
            </a:r>
          </a:p>
          <a:p>
            <a:r>
              <a:rPr lang="en-US" dirty="0"/>
              <a:t>ii.	Demo mental health dashboard</a:t>
            </a:r>
          </a:p>
          <a:p>
            <a:r>
              <a:rPr lang="en-US" dirty="0"/>
              <a:t>iii.	Steps to making a dashboard (data collection, cleaning, visualization, dashboard design, implementation, deployment)</a:t>
            </a:r>
          </a:p>
          <a:p>
            <a:r>
              <a:rPr lang="en-US" dirty="0"/>
              <a:t>iv.	Demo of the dashboard to be built during the training.</a:t>
            </a:r>
          </a:p>
          <a:p>
            <a:r>
              <a:rPr lang="en-US" dirty="0"/>
              <a:t>v.	Brief description of R, RStudio, and Tableau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2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102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Lesson 0 – Welcome and Overview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 – Welcome and Overview</dc:title>
  <dc:creator>Tomasso, Maria E</dc:creator>
  <cp:lastModifiedBy>Tomasso, Maria E</cp:lastModifiedBy>
  <cp:revision>3</cp:revision>
  <dcterms:created xsi:type="dcterms:W3CDTF">2023-06-26T19:35:03Z</dcterms:created>
  <dcterms:modified xsi:type="dcterms:W3CDTF">2023-06-27T19:02:46Z</dcterms:modified>
</cp:coreProperties>
</file>