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6566-C19A-FF2D-D55B-F567D641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BEFC5-55FF-F6BE-A2C6-A3281AF8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2E97-F073-AEB7-37C9-3C4D986F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5A41-CCBA-F3C6-4D20-C85C1BDE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D092-2203-FC1C-0866-253886DA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A7AA-6D6F-CBEA-DC06-7619073D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A76EB-1DE5-F95F-2F74-B5C61A4E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5053-4490-127A-4A15-89ED672B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C9856-7411-F563-81EB-7C96F8A8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1E3F-9280-55CB-11AB-BA529B30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2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06879-4B75-EAF4-ABF2-E76EA4E5F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7CA5F-456C-A858-ECDF-A966E2F49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CFED-9CBC-29AD-A93D-0C15FE1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8629-0436-89F5-C3ED-036BF078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4149-7EE0-1854-2246-A12B2D27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4C2-64B6-9A8A-D220-AC3E99F3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6B30-35F5-1ADA-B19C-9A52326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4D52-2E36-C194-249B-58DD5476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D969-6673-70AF-D29D-40A0D42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0688-0A7A-AF96-A13F-88848CB2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6707-5394-3233-B7ED-F099106C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073C4-D1FD-C70F-02E9-F7619452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B2C3-55B5-F7AB-9BB7-D81D3A49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3933-CE31-DF75-DD36-16D1B872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3E8F-51F8-41CF-AF04-C43CA356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6F8-BBBA-D114-23D7-CCE209E9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2DB1-6583-FF54-4390-C9276EFBE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874F-EDFA-6EA3-1C95-F4BCB564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2EC02-7B02-79DB-13D6-ACD3615D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D2801-AF67-DB8D-252A-A53F0848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A0936-E36A-A312-59B7-513FD5E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8F9B-63B4-3E0A-F2F6-1CE4CB6E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3E5C-0866-3EA5-1869-7086BB779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52F-A016-9ABE-EAAA-873BEC70D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D28D7-269E-679D-1DEE-4C9AFE044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1F2AE-3FFC-5250-8BDD-64AF590F1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6E6FE-353D-6F23-F348-D82BD295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319C9-958B-EBA7-3BCF-034B9BE4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33E03-4449-2462-8CF0-7B28CB2E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436C-1AFC-7E73-9D79-357A614C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1F6CF-9CF5-873F-7257-4F8C1FBA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5AB55-9693-A928-B904-CF7FFBF5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852E3-CE4B-3810-9E54-84D228EA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6B194-2B2B-89D4-20B1-F1DFCBCB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BFE1E-DFB0-FCE1-DA22-6257519B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2554-3A44-276A-0A0D-8244692F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EE92-F5A1-DD7D-7740-E20C612E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4661-2EB8-A162-3BD0-FDFBB323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FC3B9-E83F-492A-6AEA-43E42A9F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BC3E8-A862-8B6E-A2BE-3AD2B133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07887-85B7-FEE9-57EB-DE89DADF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71AF-BFCF-5F1E-AA4A-2D0D703A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2EFA-499C-DA03-5525-8CA301A0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83317-9388-4ABD-2691-DB255FEA7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47CEE-A17A-68BB-E453-F5236D01C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1653E-2377-A9DD-2835-97539C5B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39DFA-C7A4-C404-A865-7BB88CD3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D3B3-796E-C87F-05B5-D861C767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9F1D4-926A-FDAA-C745-429491BE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2D2A-8306-E4A7-CD63-62D8E33C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5A21-23B2-871D-7B48-2A358110B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5EA3-DDCD-4A5C-AD84-D717DC831E5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C4EB-959D-8E45-F942-6D4755AF4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42ED-CFB1-B63E-1705-660A03ED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E5B7-DC60-48FD-A22B-6132B0C4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t48@txstat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D0A6-5A4B-3E9B-4A55-6F90B357A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Lesson 1 – Data Acquisition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B00E1-5677-0B14-A3C3-16486B349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Mental Health Dashboard Building</a:t>
            </a:r>
          </a:p>
          <a:p>
            <a:r>
              <a:rPr lang="en-US" dirty="0"/>
              <a:t>Module 1 – Data Acquisition and Cleaning</a:t>
            </a:r>
          </a:p>
          <a:p>
            <a:r>
              <a:rPr lang="en-US" dirty="0"/>
              <a:t>Maria Tomasso, M.S.</a:t>
            </a:r>
          </a:p>
          <a:p>
            <a:r>
              <a:rPr lang="en-US" dirty="0">
                <a:hlinkClick r:id="rId2"/>
              </a:rPr>
              <a:t>met48@txstate.edu</a:t>
            </a:r>
            <a:endParaRPr lang="en-US" dirty="0"/>
          </a:p>
          <a:p>
            <a:r>
              <a:rPr lang="en-US" dirty="0"/>
              <a:t>July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5205-CC19-E68C-174C-B9633C09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4A85-26F9-8450-6190-7B492758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	Show examples of reliable local, state, and federal sources used in MAP and how to access them.</a:t>
            </a:r>
          </a:p>
          <a:p>
            <a:r>
              <a:rPr lang="en-US" dirty="0"/>
              <a:t>ii.	Introduce the concept of a geocode and different geographic granularities data may be presented as (state level, county level, ZIP level, census tract, </a:t>
            </a:r>
            <a:r>
              <a:rPr lang="en-US" dirty="0" err="1"/>
              <a:t>etc</a:t>
            </a:r>
            <a:r>
              <a:rPr lang="en-US" dirty="0"/>
              <a:t> …)</a:t>
            </a:r>
          </a:p>
          <a:p>
            <a:r>
              <a:rPr lang="en-US" dirty="0"/>
              <a:t>iii.	Explain why data masking is used for privacy and how to compensate for it (mainly, use a larger geographic area)</a:t>
            </a:r>
          </a:p>
          <a:p>
            <a:r>
              <a:rPr lang="en-US" dirty="0"/>
              <a:t>iv.	Explain good data practices (making a README as you go, saving links to datasets, naming files, keeping dataset documentation, </a:t>
            </a:r>
            <a:r>
              <a:rPr lang="en-US" dirty="0" err="1"/>
              <a:t>etc</a:t>
            </a:r>
            <a:r>
              <a:rPr lang="en-US"/>
              <a:t>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2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ac9301-65ca-4718-b9ab-804bdecc1e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900899FB9844E9A5082BDBD8BE65D" ma:contentTypeVersion="14" ma:contentTypeDescription="Create a new document." ma:contentTypeScope="" ma:versionID="dc5d07c297f6006be4cbf1f82e39792d">
  <xsd:schema xmlns:xsd="http://www.w3.org/2001/XMLSchema" xmlns:xs="http://www.w3.org/2001/XMLSchema" xmlns:p="http://schemas.microsoft.com/office/2006/metadata/properties" xmlns:ns3="9e556a28-0f8f-4579-a448-9818f2d3039b" xmlns:ns4="92ac9301-65ca-4718-b9ab-804bdecc1e2c" targetNamespace="http://schemas.microsoft.com/office/2006/metadata/properties" ma:root="true" ma:fieldsID="f668806fa650562cefe147e3f8a8153e" ns3:_="" ns4:_="">
    <xsd:import namespace="9e556a28-0f8f-4579-a448-9818f2d3039b"/>
    <xsd:import namespace="92ac9301-65ca-4718-b9ab-804bdecc1e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56a28-0f8f-4579-a448-9818f2d303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9301-65ca-4718-b9ab-804bdecc1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35861-47BB-4A73-AC3A-AFA2F575CE21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92ac9301-65ca-4718-b9ab-804bdecc1e2c"/>
    <ds:schemaRef ds:uri="http://schemas.microsoft.com/office/2006/metadata/properties"/>
    <ds:schemaRef ds:uri="9e556a28-0f8f-4579-a448-9818f2d3039b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E911CFF-9E8A-4ADF-AA93-F3769DA7EF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BE0592-F951-43B9-A7BF-4F57459A2F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56a28-0f8f-4579-a448-9818f2d3039b"/>
    <ds:schemaRef ds:uri="92ac9301-65ca-4718-b9ab-804bdecc1e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Lesson 1 – Data Acquisition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Welcome and Overview</dc:title>
  <dc:creator>Tomasso, Maria E</dc:creator>
  <cp:lastModifiedBy>Tomasso, Maria E</cp:lastModifiedBy>
  <cp:revision>2</cp:revision>
  <dcterms:created xsi:type="dcterms:W3CDTF">2023-06-27T18:42:25Z</dcterms:created>
  <dcterms:modified xsi:type="dcterms:W3CDTF">2023-06-27T19:34:53Z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0x010100BF0900899FB9844E9A5082BDBD8BE65D</vt:lpwstr>
  </property>
</Properties>
</file>