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7275-7E87-4458-874E-9A4543C46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12F45-AE54-254A-63C3-512160CA2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9BDAC-5459-D668-4E9F-A25307C5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827-038E-4735-84B6-D80CF43EFD5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4770E-7687-2305-B5D6-8F45B00C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600B0-1412-C69E-086C-3A8227A2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6814-8308-4D8A-AB63-A2429247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8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1913-C11B-D423-8CD7-A92B876E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04C2F-5344-832B-8B20-86466FDD6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B6FD4-ECB1-B873-A33A-DDB6A8B7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827-038E-4735-84B6-D80CF43EFD5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A28D0-95A2-0ADE-266F-5E21BB57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E7354-0142-C7CA-1FB3-DCB6488F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6814-8308-4D8A-AB63-A2429247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0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B78E1-E1F0-2293-304D-929E5C945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A87F4-9044-6892-DB0E-2BD9E4A5B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450F9-F501-24D0-3ED3-8C3BD968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827-038E-4735-84B6-D80CF43EFD5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A471-324D-A91A-3C54-0AAD8804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A8C9D-AF88-0A9A-9A85-4ED458BC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6814-8308-4D8A-AB63-A2429247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9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F9E6-718F-6B79-D9B4-9A4081D4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532EA-122C-D311-B5DC-01B04D28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6ACA-1712-994C-8DBD-86B07793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827-038E-4735-84B6-D80CF43EFD5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70EAE-8DC1-9A2D-B9DD-C2D64CF9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184C-90C9-EBB8-9807-5F99329E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6814-8308-4D8A-AB63-A2429247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8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278D-2883-1F2C-0EA6-6558F866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167F0-E23B-EF97-673A-DF84C2682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AC03-1F8D-F7A7-DBC7-83F145D9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827-038E-4735-84B6-D80CF43EFD5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81B32-F02C-939C-0EF9-DF85AE80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517E5-3120-0500-26D2-306DCE13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6814-8308-4D8A-AB63-A2429247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5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E0A1-4006-BC2D-145E-51D35E57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9D51-0A9A-234C-266F-A69376A4E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4F938-3061-6935-3F81-5FE26A69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0ADE1-BC63-3439-354E-B77B835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827-038E-4735-84B6-D80CF43EFD5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7CE16-A39F-4451-0FDF-AE9C177C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7A420-E255-026C-7826-C1C1FB00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6814-8308-4D8A-AB63-A2429247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4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0CD3-2BFF-0A93-8D48-B87752E3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1E1D4-8233-DBA1-11FB-FD3DBBE1F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A3E9E-0E5D-CC36-9EC4-3B7B74DDA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D7D68-AA96-A961-05AC-3797AEF17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669F2-5D22-E087-644B-51A1E9CAF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8CEEB-3E1A-BDB1-D9BB-5EF5C22C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827-038E-4735-84B6-D80CF43EFD5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76183-7333-2855-B372-AA577C76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0A4DF-9224-78E7-B40F-FEF217DA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6814-8308-4D8A-AB63-A2429247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C2ED-0D99-0533-9CB9-84917CE8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9DBC2-E394-0B78-EDAA-E5EFA447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827-038E-4735-84B6-D80CF43EFD5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780FC-7618-7455-C4D0-829CE19D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D78BA-B156-B567-4483-DF6DF220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6814-8308-4D8A-AB63-A2429247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4619C-5D53-0F53-F78E-6BD1F7BA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827-038E-4735-84B6-D80CF43EFD5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6E89C-1796-36AA-C017-5EBE5282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6EB2E-E3BC-146B-05FA-F22633BF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6814-8308-4D8A-AB63-A2429247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BC88-318A-7DD3-20DA-608AB4605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3B4D-3BB1-D9CA-5997-2AE68092F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FACE5-E083-BB86-2EA6-DE368CF2B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30EBA-971B-5115-27B4-4A503416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827-038E-4735-84B6-D80CF43EFD5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7544A-AF40-6F66-EBA6-812318C9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5B049-85AF-8269-9E42-B3382B5E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6814-8308-4D8A-AB63-A2429247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3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5423-C9FC-4A6F-6033-57D2A336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9A9B2-510B-E6D3-C36D-7378A744B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44BB6-C87D-185A-B246-A9B15F008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F8538-0971-8430-E2AF-3136C6C4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827-038E-4735-84B6-D80CF43EFD5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46C31-4EF4-AC97-F679-A74A138D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134E1-532D-03D3-5579-F24320A9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6814-8308-4D8A-AB63-A2429247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9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07553-6810-C953-A49B-2B110862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1ADA5-9850-677D-83C2-C28FB845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877D-CD76-5B48-A6EE-226EE9DBC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9827-038E-4735-84B6-D80CF43EFD5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7D65A-42B9-564E-E90A-CE8A447AC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7BEA-49D9-E940-B4E8-0E4368E67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66814-8308-4D8A-AB63-A2429247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B4E2-CCB3-4DEB-1740-046E459F3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BFDA5-0028-399C-0632-AE7C7740F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Mental Health Dashboard Building</a:t>
            </a:r>
          </a:p>
          <a:p>
            <a:r>
              <a:rPr lang="en-US" dirty="0"/>
              <a:t>Module 1 – Data Acquisition and Cleaning</a:t>
            </a:r>
          </a:p>
          <a:p>
            <a:r>
              <a:rPr lang="en-US" dirty="0"/>
              <a:t>Maria Tomasso, M.S.</a:t>
            </a:r>
          </a:p>
          <a:p>
            <a:r>
              <a:rPr lang="en-US" dirty="0"/>
              <a:t>met48@txstate.edu</a:t>
            </a:r>
          </a:p>
          <a:p>
            <a:r>
              <a:rPr lang="en-US"/>
              <a:t>July 2023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6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0900899FB9844E9A5082BDBD8BE65D" ma:contentTypeVersion="14" ma:contentTypeDescription="Create a new document." ma:contentTypeScope="" ma:versionID="dc5d07c297f6006be4cbf1f82e39792d">
  <xsd:schema xmlns:xsd="http://www.w3.org/2001/XMLSchema" xmlns:xs="http://www.w3.org/2001/XMLSchema" xmlns:p="http://schemas.microsoft.com/office/2006/metadata/properties" xmlns:ns3="9e556a28-0f8f-4579-a448-9818f2d3039b" xmlns:ns4="92ac9301-65ca-4718-b9ab-804bdecc1e2c" targetNamespace="http://schemas.microsoft.com/office/2006/metadata/properties" ma:root="true" ma:fieldsID="f668806fa650562cefe147e3f8a8153e" ns3:_="" ns4:_="">
    <xsd:import namespace="9e556a28-0f8f-4579-a448-9818f2d3039b"/>
    <xsd:import namespace="92ac9301-65ca-4718-b9ab-804bdecc1e2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56a28-0f8f-4579-a448-9818f2d303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c9301-65ca-4718-b9ab-804bdecc1e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ac9301-65ca-4718-b9ab-804bdecc1e2c" xsi:nil="true"/>
  </documentManagement>
</p:properties>
</file>

<file path=customXml/itemProps1.xml><?xml version="1.0" encoding="utf-8"?>
<ds:datastoreItem xmlns:ds="http://schemas.openxmlformats.org/officeDocument/2006/customXml" ds:itemID="{1E84B300-D31B-4922-B0FB-B45F2DDBFC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556a28-0f8f-4579-a448-9818f2d3039b"/>
    <ds:schemaRef ds:uri="92ac9301-65ca-4718-b9ab-804bdecc1e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AC2B77-8674-485A-814E-AFA41D0341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2BDB31-FF3F-4AA8-AEAD-4D1C75D2A7A8}">
  <ds:schemaRefs>
    <ds:schemaRef ds:uri="http://purl.org/dc/terms/"/>
    <ds:schemaRef ds:uri="http://purl.org/dc/elements/1.1/"/>
    <ds:schemaRef ds:uri="http://purl.org/dc/dcmitype/"/>
    <ds:schemaRef ds:uri="9e556a28-0f8f-4579-a448-9818f2d3039b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92ac9301-65ca-4718-b9ab-804bdecc1e2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Tomasso, Maria E</dc:creator>
  <cp:lastModifiedBy>Tomasso, Maria E</cp:lastModifiedBy>
  <cp:revision>1</cp:revision>
  <dcterms:created xsi:type="dcterms:W3CDTF">2023-06-27T18:49:40Z</dcterms:created>
  <dcterms:modified xsi:type="dcterms:W3CDTF">2023-06-27T19:01:51Z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0x010100BF0900899FB9844E9A5082BDBD8BE65D</vt:lpwstr>
  </property>
</Properties>
</file>