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0E0E-42B3-C819-0445-716517332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CDFA8-7CB8-BC30-1EA8-50C68C846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DE44-3219-D78F-BE9D-51DC5AAF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F493-E348-4A6C-8074-A36B9E7831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87C3-6869-00B0-FBD7-7C4CA435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B3B0E-5AA1-E636-0BC9-1EE8A887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9CF3-7FDA-4F37-A8E1-D37932FD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84E7-43B1-0471-DE05-616A04AB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77282-410B-8D8C-6B0B-7D49B0287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69FA5-B439-3232-4A85-B120F97E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F493-E348-4A6C-8074-A36B9E7831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B1FF2-5082-3DE4-0FB2-DFB0ACD6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CB0B5-D0CD-7EE9-8932-7FFE5A1E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9CF3-7FDA-4F37-A8E1-D37932FD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2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3BB6F-A7C4-0598-76AB-2893B18FC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45E11-41E1-3F0A-9EF8-1F6044D7E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BF1E6-78D3-D263-9B5A-AFEAAD18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F493-E348-4A6C-8074-A36B9E7831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42D6-6382-BD27-AADF-6E5BF60B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51957-2131-004C-643F-5C7A463E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9CF3-7FDA-4F37-A8E1-D37932FD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9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1DA4-ECC9-889A-2D9F-04A36971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3006-D3B4-EE33-D35D-251CB8496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DE7D3-06B8-E685-31A8-11981C05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F493-E348-4A6C-8074-A36B9E7831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D103C-81CE-CB40-DA3C-43928745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13B90-487F-2D8A-E854-B46807A4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9CF3-7FDA-4F37-A8E1-D37932FD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4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39E5-671E-070F-E7A5-8E082B24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B1E4B-E96F-C62E-AE80-09CD28603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69CBF-9F54-2B42-28C0-364DE215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F493-E348-4A6C-8074-A36B9E7831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C04A5-BE6F-ADAA-A7BC-DE7A957E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07490-F257-766A-F736-5AD1F3CB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9CF3-7FDA-4F37-A8E1-D37932FD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4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5F30-6A50-0392-FE43-C9DB0468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BE19-5C97-8BCA-D1D3-04482AD32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DDD7C-0A06-2DD8-540B-393DD3BBD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359D4-3A5F-D5F5-B4F9-3F3A3833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F493-E348-4A6C-8074-A36B9E7831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ADDD0-F560-986D-38B7-280C5169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2BCA4-FD25-5355-3FE8-204AE502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9CF3-7FDA-4F37-A8E1-D37932FD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6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34C8-57E0-5077-AD98-69154F51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97E0C-256C-C478-6CCD-ACEE644D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4405C-5ACE-786D-CEBE-48C6DFADC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30563-3F1A-B1FE-CE51-43A33672D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ABD86-1F18-2C3A-8272-641E19B46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80CC7-D48E-B584-63FC-0C66941B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F493-E348-4A6C-8074-A36B9E7831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02650-DB24-7B19-10DF-C63C4FEE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8E4DE-903E-8AED-0D83-377F7E96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9CF3-7FDA-4F37-A8E1-D37932FD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417F-5304-6034-1A99-B31E4374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2C1C8-C078-DBAA-062C-A632BD23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F493-E348-4A6C-8074-A36B9E7831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82708-14CE-3152-9419-A4963791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526E4-3724-4FC4-41E5-4D71E9F3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9CF3-7FDA-4F37-A8E1-D37932FD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8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1B407-5CD1-21BA-42EE-00BB8168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F493-E348-4A6C-8074-A36B9E7831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B8545-8B9C-92CF-1BF2-2BC7B2FC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D60C2-9A5E-8E06-E663-01673F6B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9CF3-7FDA-4F37-A8E1-D37932FD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7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B13C-C63E-90D3-7B79-1BDBE66D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AE7C-4548-3EEA-9C1E-D4560653E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D3B94-AC57-AE06-24F2-0B417F75D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A6383-28E3-3DBB-73C4-6B108CF5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F493-E348-4A6C-8074-A36B9E7831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B2196-9088-2807-F4BC-6828D080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E5FB4-1906-BE83-0555-A876531F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9CF3-7FDA-4F37-A8E1-D37932FD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6446-8704-992B-0F74-AF6368BA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4C44C-6247-BF3F-D843-28D0C8966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7F177-7999-4C07-7464-8B31038E8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C0FD0-98A6-D1B1-65E6-B54787C8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F493-E348-4A6C-8074-A36B9E7831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2FC2A-D1E6-E49F-DF85-10C376C1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AEE14-0E6B-7518-0FD1-89A666E4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9CF3-7FDA-4F37-A8E1-D37932FD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8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640BE-88F2-0C5A-7E18-352CCD0F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1DF7A-24EB-7FD6-9829-12027B1E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41DB9-1987-E246-B26A-96B861A7D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3F493-E348-4A6C-8074-A36B9E78313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B8575-D0F1-2FF6-1AEB-5CFE819A5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C7EA4-1717-F5CA-D26A-2FBDF0471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99CF3-7FDA-4F37-A8E1-D37932FD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0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B72B-705A-4C29-79DD-08291907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5027E-A80F-D405-CE0C-BFD17357E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Mental Health Dashboard Building</a:t>
            </a:r>
          </a:p>
          <a:p>
            <a:r>
              <a:rPr lang="en-US" dirty="0"/>
              <a:t>Module 1 – Data Acquisition and Cleaning</a:t>
            </a:r>
          </a:p>
          <a:p>
            <a:r>
              <a:rPr lang="en-US" dirty="0"/>
              <a:t>Maria Tomasso, M.S.</a:t>
            </a:r>
          </a:p>
          <a:p>
            <a:r>
              <a:rPr lang="en-US" dirty="0"/>
              <a:t>met48@txstate.edu</a:t>
            </a:r>
          </a:p>
          <a:p>
            <a:r>
              <a:rPr lang="en-US"/>
              <a:t>July 2023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0900899FB9844E9A5082BDBD8BE65D" ma:contentTypeVersion="14" ma:contentTypeDescription="Create a new document." ma:contentTypeScope="" ma:versionID="dc5d07c297f6006be4cbf1f82e39792d">
  <xsd:schema xmlns:xsd="http://www.w3.org/2001/XMLSchema" xmlns:xs="http://www.w3.org/2001/XMLSchema" xmlns:p="http://schemas.microsoft.com/office/2006/metadata/properties" xmlns:ns3="9e556a28-0f8f-4579-a448-9818f2d3039b" xmlns:ns4="92ac9301-65ca-4718-b9ab-804bdecc1e2c" targetNamespace="http://schemas.microsoft.com/office/2006/metadata/properties" ma:root="true" ma:fieldsID="f668806fa650562cefe147e3f8a8153e" ns3:_="" ns4:_="">
    <xsd:import namespace="9e556a28-0f8f-4579-a448-9818f2d3039b"/>
    <xsd:import namespace="92ac9301-65ca-4718-b9ab-804bdecc1e2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56a28-0f8f-4579-a448-9818f2d303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c9301-65ca-4718-b9ab-804bdecc1e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ac9301-65ca-4718-b9ab-804bdecc1e2c" xsi:nil="true"/>
  </documentManagement>
</p:properties>
</file>

<file path=customXml/itemProps1.xml><?xml version="1.0" encoding="utf-8"?>
<ds:datastoreItem xmlns:ds="http://schemas.openxmlformats.org/officeDocument/2006/customXml" ds:itemID="{0CE423F1-F6C0-4ACF-8255-601F07997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556a28-0f8f-4579-a448-9818f2d3039b"/>
    <ds:schemaRef ds:uri="92ac9301-65ca-4718-b9ab-804bdecc1e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386385-2458-4404-A3F0-245F90EBF9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52416E-B0D4-46BD-985D-BD81F69EBB1A}">
  <ds:schemaRefs>
    <ds:schemaRef ds:uri="92ac9301-65ca-4718-b9ab-804bdecc1e2c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9e556a28-0f8f-4579-a448-9818f2d3039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Tomasso, Maria E</dc:creator>
  <cp:lastModifiedBy>Tomasso, Maria E</cp:lastModifiedBy>
  <cp:revision>1</cp:revision>
  <dcterms:created xsi:type="dcterms:W3CDTF">2023-06-27T18:49:46Z</dcterms:created>
  <dcterms:modified xsi:type="dcterms:W3CDTF">2023-06-27T19:02:03Z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0x010100BF0900899FB9844E9A5082BDBD8BE65D</vt:lpwstr>
  </property>
</Properties>
</file>