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27BC-204C-C33A-8CF9-E2249FF9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B6E1-D99A-6169-9C97-59F90295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030E-C492-32E9-3C7D-DBDC7BF5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24FE-199B-5603-867E-17414D91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C63C-A6AA-57E9-C4FF-4E010905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C813-418C-360B-6DA9-066DEEC1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068C0-E717-373F-15E9-F37F22EDB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0796-EBF9-CB21-C652-B270EDE4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A7B4-883F-4898-4795-6641D3BC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E6AE-39F8-BCA8-26CF-D61D892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D46A5-9364-720A-1702-8E1D4BC29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A62-A748-A742-595C-161DEE3A4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C25D-5E0B-5224-00E2-0041085D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A411-7231-F7D9-7C40-A48E65DB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0A8D-7D5C-2E08-4814-FEEB0606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C860-6A9F-4B7C-9293-3B75DD24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3DEF-29A5-95CE-D6A1-B9D70B02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6130-9C8D-462F-1A60-D74AA375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6C36-37A0-7AD4-92F6-2CD465C1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9398-8C0D-2303-D8D2-74286DA5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8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8628-0368-6D5D-304B-AA53FD7D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C07F-F70D-50A6-CC30-77F2408D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6F87-AB42-010E-7B79-F1B36F0F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E39D-5E1D-94E4-DEA7-7A9D9EFC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3244-40A9-6B48-3208-474C52A8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29E8-F3AB-8702-ADE6-F912DC0B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C79F-5583-4EF7-1272-1C3E527B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A85A-41D4-0E7A-F667-7E4E5017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9D2BD-F17F-E34A-6322-CE6DD4CF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77ECD-7F15-E497-5ADD-C807DB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F7CE-8AC3-7225-1E22-8F179E63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2F4D-6D2F-58FC-5B56-F1CE4A4E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A0B45-01C6-47EB-BB90-C017CE432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B897-1D9E-4EB9-9447-2A56043D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9833C-95C5-8F53-BB07-6E6ED7B18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33B43-DB76-8796-F62A-F2AE65CA6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2EE0A-864D-314E-F331-A321CE14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C5985-B0F6-661A-9B39-696C0E05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CB33A-8F3B-9C6C-A92F-11177A50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394-7BEA-070F-A87B-F76E06BB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7A462-F31A-11DA-8C01-9A2FAA7A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15B7-4D77-7A0A-A09C-9B477C62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18780-E575-D6C2-2D46-9D5E4C9C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CC19D-1914-ADF6-7415-5C6D1B02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C8FC7-2040-EDFE-382A-88F23BF5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2A13-F776-34F3-9301-A0C3E0CB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686A-78E5-04A5-270F-950D0A34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9601-6DAE-BDF8-FFCD-BDADCA66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1FBF-BB4A-CBD2-3188-0D0B9362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209E-F78D-7E94-289D-28C23EAB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7EA1-2C13-2B22-A338-180252C1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0DA9-C3F6-BDC6-5FE8-9D7A5710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BD12-B680-583D-3217-AB56355A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2191D-567F-033A-FF25-A466EDEA7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0E9B-309A-A3D5-95D9-E6B8FB41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27A35-0829-DDB3-0806-EC90293A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A071F-6C20-FF2D-46D4-EE05204B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7B38C-4870-C3DC-9B0A-724B5317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A49E-A9A7-7C4E-4332-2263FCBD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8F5E-069E-E4D3-85B7-85D953E0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E485-3964-00FA-916E-0D8C54397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7A23-B72B-4FBC-9197-CB5DC818E5A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892C-7B5A-9B8D-EFF1-43114CDD9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6ABC-72A1-0401-C64B-F86BE91D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0A67-A9E3-4A0B-8919-F5DA8A3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B68D-EB71-4F2E-CD43-226E98373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 –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41B1-EE1B-66ED-B030-868576DC6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9C8F-9AA9-4BF1-CD44-7EFF2DC1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790B-9820-F8DE-2C71-B4113577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	</a:t>
            </a:r>
            <a:r>
              <a:rPr lang="en-US"/>
              <a:t>Explain the purpose of the software, installation, how to install packages, the RStudio GUI, and Hello World</a:t>
            </a:r>
          </a:p>
        </p:txBody>
      </p:sp>
    </p:spTree>
    <p:extLst>
      <p:ext uri="{BB962C8B-B14F-4D97-AF65-F5344CB8AC3E}">
        <p14:creationId xmlns:p14="http://schemas.microsoft.com/office/powerpoint/2010/main" val="303069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FAA30F-2FAB-4E3A-9DF9-BB4EF2681426}">
  <ds:schemaRefs>
    <ds:schemaRef ds:uri="92ac9301-65ca-4718-b9ab-804bdecc1e2c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9e556a28-0f8f-4579-a448-9818f2d3039b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880C82F-EEFC-4139-A7D9-6BD79B9F2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4AFDE7-8112-4CAC-A63F-636E084F32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Lesson 2 – R and RStudio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2</cp:revision>
  <dcterms:created xsi:type="dcterms:W3CDTF">2023-06-27T18:48:18Z</dcterms:created>
  <dcterms:modified xsi:type="dcterms:W3CDTF">2023-06-27T19:35:27Z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