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D1C2-36B7-7D03-0EAD-41DB4D229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3BE29-5F79-6BD7-0D94-31BCB760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A091C-AE9E-EFA9-8C9C-1A062AFD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27D1-A5DB-CCBC-ABC0-BBCC0A93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BBD5-C77E-093C-0131-95970128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1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3C6A-F24D-479F-7410-43860112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22190-07C5-E3CD-CAD0-8E0D734EE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6AC9-9485-BBBA-5F05-F9E74553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D7973-A45B-904D-9E29-A6791363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171B-F2CA-1C9E-2A7B-B9A66BCA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861B8-1AC7-7870-9F96-0F42AEED5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65898-07E4-5015-D5D4-88041BE22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82271-B64C-74F6-9993-D0D0325F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C908-1EED-EE0D-9C1F-8DAF9931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C2D6-E3DC-9BF5-7ECF-6BA0F19D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BE02-112C-7396-319A-525AAD9C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FD3B-7FC5-E7D0-F688-7414EDAF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F012-B9C4-F3A3-8FB1-61876326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4EC2-7D73-BC0A-1CDD-8A021520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B9A8-AC96-9DEA-3AFF-96EBCA7F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69FC-E95F-E399-D03B-D2FAF410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D485-8694-D75B-5E90-5D30F14AA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4F55-366B-DC46-DF0F-4E607D10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739A-A718-C56F-E4D5-496260D4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77272-9004-F1DB-D7C3-C7D25FD9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961F-19A6-4AE4-64BA-82180ED2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BD79-8796-7B29-4D0E-7D19E42E5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56B5-89A0-0D45-4414-B47066D92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290F8-398B-B297-B3B8-75785AEA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5DD9-66CF-4E68-C12B-12125191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FFDFB-8972-C6C6-E203-93C39ADC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BE55-AB40-77F3-F0F2-DD46645F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201D-7020-9388-CFF7-16ACDF6A6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CDF8E-2995-1FD7-BEF9-92536D01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52559-665B-FF50-F51C-DA2DE722C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30C8A-8911-2ADD-3635-FFFA84C85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B9077-8CF9-63A2-8036-4545DD1C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6DABD-018F-AF66-76AC-936FFEB1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058E8-531D-3698-D585-BDDC1B22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8748-3E01-769D-7117-4DB51C83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42135-01C9-3D56-0C85-CBBBFF34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2D595-E406-89C3-B7D7-145DA9F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0E07F-5AE9-7367-832C-C7F5ED54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B29F1-9049-DF5D-2D97-42F2E826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B35B7-142A-26DE-EDB0-72F9DD66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C0C4-4AFB-22D6-7DCD-FF1C4BEC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BB80-3AB5-0D11-D821-D0743867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83B5-D64A-DAE3-3D22-1280E6D1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84106-9DD4-88AE-BA82-6C797F87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49EB-7164-6829-16FC-50D3F9E5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1A433-A104-3DC0-701A-3F7A5362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D3622-7FB6-C390-87FA-AD067EC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21C6-BF93-1DA0-0C1C-8D75C28F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E4EC0-C995-5A8A-0A5A-BD091460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61B3F-9FED-CD49-EEBD-2C7A95B5B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70096-1ECA-88F3-5603-91DDEAF5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3F810-1898-39BC-BE93-582A864A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AF6E-A614-BD88-7AAE-3A040F23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A3A39-764C-3166-2CCA-2D9820B6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1171E-C7CE-2DAA-6BE3-72D369CA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15E9-698D-6A05-3825-15517FCF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B8AB-7985-4D2E-8EE8-D0B67E152B7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B285B-A9ED-2AE7-3076-AF505150A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15D4-2711-12B7-8770-24A04D696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2F17-A4C0-4844-A00F-666D0026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897E-D8EA-AAEB-6749-05CADA907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5 - Tableau interface –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22B1B-2881-5886-74E4-EC9CC6C37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Mental Health Dashboard Building</a:t>
            </a:r>
          </a:p>
          <a:p>
            <a:r>
              <a:rPr lang="en-US" dirty="0"/>
              <a:t>Module 1 – Data Acquisition and Cleaning</a:t>
            </a:r>
          </a:p>
          <a:p>
            <a:r>
              <a:rPr lang="en-US" dirty="0"/>
              <a:t>Maria Tomasso, M.S.</a:t>
            </a:r>
          </a:p>
          <a:p>
            <a:r>
              <a:rPr lang="en-US" dirty="0"/>
              <a:t>met48@txstate.edu</a:t>
            </a:r>
          </a:p>
          <a:p>
            <a:r>
              <a:rPr lang="en-US"/>
              <a:t>July 2023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2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2923-C0F3-1A70-ECD9-2CFC0095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63D4-BA15-EAEC-09AC-44082670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sources, worksheets, dashboards, and stories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ac9301-65ca-4718-b9ab-804bdecc1e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900899FB9844E9A5082BDBD8BE65D" ma:contentTypeVersion="14" ma:contentTypeDescription="Create a new document." ma:contentTypeScope="" ma:versionID="dc5d07c297f6006be4cbf1f82e39792d">
  <xsd:schema xmlns:xsd="http://www.w3.org/2001/XMLSchema" xmlns:xs="http://www.w3.org/2001/XMLSchema" xmlns:p="http://schemas.microsoft.com/office/2006/metadata/properties" xmlns:ns3="9e556a28-0f8f-4579-a448-9818f2d3039b" xmlns:ns4="92ac9301-65ca-4718-b9ab-804bdecc1e2c" targetNamespace="http://schemas.microsoft.com/office/2006/metadata/properties" ma:root="true" ma:fieldsID="f668806fa650562cefe147e3f8a8153e" ns3:_="" ns4:_="">
    <xsd:import namespace="9e556a28-0f8f-4579-a448-9818f2d3039b"/>
    <xsd:import namespace="92ac9301-65ca-4718-b9ab-804bdecc1e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56a28-0f8f-4579-a448-9818f2d303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9301-65ca-4718-b9ab-804bdecc1e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C03813-F659-4F1A-A8A6-8535D229025C}">
  <ds:schemaRefs>
    <ds:schemaRef ds:uri="9e556a28-0f8f-4579-a448-9818f2d3039b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92ac9301-65ca-4718-b9ab-804bdecc1e2c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C58E132-D605-44CC-B574-3A7712E3C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0BC775-E273-45F9-8DF8-17A2FEDE3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56a28-0f8f-4579-a448-9818f2d3039b"/>
    <ds:schemaRef ds:uri="92ac9301-65ca-4718-b9ab-804bdecc1e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Lesson 5 - Tableau interface – online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Tomasso, Maria E</dc:creator>
  <cp:lastModifiedBy>Tomasso, Maria E</cp:lastModifiedBy>
  <cp:revision>2</cp:revision>
  <dcterms:created xsi:type="dcterms:W3CDTF">2023-06-27T18:48:53Z</dcterms:created>
  <dcterms:modified xsi:type="dcterms:W3CDTF">2023-06-27T20:24:32Z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0x010100BF0900899FB9844E9A5082BDBD8BE65D</vt:lpwstr>
  </property>
</Properties>
</file>