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227D-CFCE-660A-CEE3-967279273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AA350-64A4-C1FE-5DAD-C9C0AC256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6DFC-1CFF-4A73-482B-7C7C1E41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2AD8A-C155-9F83-2DBF-2AF8A77E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ED2E8-355B-F3CF-89D1-373733A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1599-B0D0-C06A-9E71-EE7611F7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3DA04-7FDD-B135-BC1E-061C3936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428DA-61BF-1614-7E23-01F5659F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ED6F-2C1B-F680-17CC-8D25E8B7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A858-9F5C-3580-FDB8-E1A54F41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DCDD0-D286-EB78-FCF9-9B43E8E7D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D9B9F-D8D0-0110-EEF1-41A8B2667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2FAEE-BAEA-871D-2A30-7622EF65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4749-174B-E56D-CA5A-A7232D2E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2A3F-B0EA-C3D2-D508-C2C470E9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8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5D43-5196-4D28-1EBB-B9BB1331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13E9-7533-B595-1643-866F1AE3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CB7C-67F2-59AC-F802-38D6D91F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9BEC-F054-C1A5-1F7A-893129DB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A6A8-52F1-9557-B46F-F956452F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748B-56F4-BA46-CEAA-AACBCF45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DDF3-06C5-D4BE-3960-1D46C97E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37153-5DA1-F420-45CA-D13FE8F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BAAF-75EE-2172-9350-A140305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3831-77A9-D630-C367-E286DF0E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D3A3-C21D-0DFB-6AFB-7C96B5C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0831-DA8B-072E-46D2-C6C0D48F1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6B0C-8C9E-6F7F-6942-FC1E5FEC4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C1328-77DE-0B8C-A35F-C875EEEF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DF3FD-06DD-1957-5581-CC24A218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C748-2257-785D-2470-A19C7F50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D0C5-C48F-B6CA-5ADF-599B14CC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659F-C730-8B06-13A1-EAA816F8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8281-6C17-CBC8-CC3A-796933C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BCE98-20DE-C5D7-50C1-6FA5A5F66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23098-10E2-2A00-7DC6-8050FFDFB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86969-E908-8694-6A86-3C80492F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8A5FC-43F3-B474-5390-777FC40A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C7F06-3E9B-2C67-D661-5C15A179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3C1-85C0-2B50-4BB8-AF18E923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BC683-FB30-3F58-5A03-A190CD5C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C8EC5-4CA6-3B0F-8A99-B21A7F9B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A8889-8BD1-ACD6-9FC5-5E957535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A3DE8-F7B6-09B0-7492-31D449BF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CDA66-497B-0A66-1B76-A7654963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D02C4-706A-30DD-666B-7D0E3A8D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2747-9C9F-5211-41A0-804F62F7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AD9C-8EEC-7902-0E2D-28F9BFD4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AFECE-AE06-B6D3-3EE0-E140F979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7D08-5E88-5683-6055-598F5552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61715-8386-8AC7-AA9A-4455E21B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4F16E-2B52-3606-ED3A-F0CC0A2C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BAFD-5D42-3361-74B7-465416A8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10EE9-0F0B-9B23-47C0-A414B09F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D5958-0BC6-787C-9388-35DC460BF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4E964-8DE4-8542-2BF7-FBC32BAB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E2783-CD7D-741C-5963-A8F13399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E9716-4BF8-BD9F-B362-70E76403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4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7C381-B99F-5550-5635-0213BC61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5113C-0C53-A4A9-3242-5780A051B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4D34-41D5-067A-CC31-656914FE8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93AB-9B39-4CC4-801B-847CC1EB749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2B7C-91D5-575E-BF93-2AAFCBF9B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7210-7EED-2998-0DFC-8D382C8F1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DA5C-A845-429A-93E9-351FF062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628B-A937-31AA-FC5B-920AEB827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B8FBF-1E99-795B-7414-EEC3985F9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Mental Health Dashboard Building</a:t>
            </a:r>
          </a:p>
          <a:p>
            <a:r>
              <a:rPr lang="en-US" dirty="0"/>
              <a:t>Module 1 – Data Acquisition and Cleaning</a:t>
            </a:r>
          </a:p>
          <a:p>
            <a:r>
              <a:rPr lang="en-US" dirty="0"/>
              <a:t>Maria Tomasso, M.S.</a:t>
            </a:r>
          </a:p>
          <a:p>
            <a:r>
              <a:rPr lang="en-US" dirty="0"/>
              <a:t>met48@txstate.edu</a:t>
            </a:r>
          </a:p>
          <a:p>
            <a:r>
              <a:rPr lang="en-US"/>
              <a:t>July 2023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900899FB9844E9A5082BDBD8BE65D" ma:contentTypeVersion="14" ma:contentTypeDescription="Create a new document." ma:contentTypeScope="" ma:versionID="dc5d07c297f6006be4cbf1f82e39792d">
  <xsd:schema xmlns:xsd="http://www.w3.org/2001/XMLSchema" xmlns:xs="http://www.w3.org/2001/XMLSchema" xmlns:p="http://schemas.microsoft.com/office/2006/metadata/properties" xmlns:ns3="9e556a28-0f8f-4579-a448-9818f2d3039b" xmlns:ns4="92ac9301-65ca-4718-b9ab-804bdecc1e2c" targetNamespace="http://schemas.microsoft.com/office/2006/metadata/properties" ma:root="true" ma:fieldsID="f668806fa650562cefe147e3f8a8153e" ns3:_="" ns4:_="">
    <xsd:import namespace="9e556a28-0f8f-4579-a448-9818f2d3039b"/>
    <xsd:import namespace="92ac9301-65ca-4718-b9ab-804bdecc1e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56a28-0f8f-4579-a448-9818f2d303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9301-65ca-4718-b9ab-804bdecc1e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ac9301-65ca-4718-b9ab-804bdecc1e2c" xsi:nil="true"/>
  </documentManagement>
</p:properties>
</file>

<file path=customXml/itemProps1.xml><?xml version="1.0" encoding="utf-8"?>
<ds:datastoreItem xmlns:ds="http://schemas.openxmlformats.org/officeDocument/2006/customXml" ds:itemID="{70E419F2-5FEF-42D8-AB7A-050C16281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56a28-0f8f-4579-a448-9818f2d3039b"/>
    <ds:schemaRef ds:uri="92ac9301-65ca-4718-b9ab-804bdecc1e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B4D1CB-22EA-4F41-B1A6-9BAC80899B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867102-84A8-4D9E-9CBF-FD73EFBDBA0E}">
  <ds:schemaRefs>
    <ds:schemaRef ds:uri="http://purl.org/dc/dcmitype/"/>
    <ds:schemaRef ds:uri="http://purl.org/dc/elements/1.1/"/>
    <ds:schemaRef ds:uri="9e556a28-0f8f-4579-a448-9818f2d3039b"/>
    <ds:schemaRef ds:uri="http://schemas.microsoft.com/office/2006/documentManagement/types"/>
    <ds:schemaRef ds:uri="http://schemas.microsoft.com/office/infopath/2007/PartnerControls"/>
    <ds:schemaRef ds:uri="92ac9301-65ca-4718-b9ab-804bdecc1e2c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Tomasso, Maria E</dc:creator>
  <cp:lastModifiedBy>Tomasso, Maria E</cp:lastModifiedBy>
  <cp:revision>1</cp:revision>
  <dcterms:created xsi:type="dcterms:W3CDTF">2023-06-27T18:49:29Z</dcterms:created>
  <dcterms:modified xsi:type="dcterms:W3CDTF">2023-06-27T19:01:03Z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0x010100BF0900899FB9844E9A5082BDBD8BE65D</vt:lpwstr>
  </property>
</Properties>
</file>