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452" r:id="rId2"/>
    <p:sldId id="454" r:id="rId3"/>
    <p:sldId id="453" r:id="rId4"/>
    <p:sldId id="457" r:id="rId5"/>
    <p:sldId id="465" r:id="rId6"/>
    <p:sldId id="466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55" r:id="rId15"/>
    <p:sldId id="456" r:id="rId16"/>
    <p:sldId id="444" r:id="rId17"/>
  </p:sldIdLst>
  <p:sldSz cx="24384000" cy="13716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Nunito Sans SemiBold" pitchFamily="2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bold r:id="rId31"/>
      <p:boldItalic r:id="rId32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45" d="100"/>
          <a:sy n="45" d="100"/>
        </p:scale>
        <p:origin x="56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10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4 – Data Cleaning in R Part 1/2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August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2B19-E550-9A86-073A-39786BB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DUPLICATE DETECTION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4FFA5-8CCA-5A55-9216-6887039B7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51F-4B6D-A91A-3775-61AA06FC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LEADING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41A4-CD40-3AE3-2992-864F04018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B6C-8DC2-D3BD-7407-B3EECB6E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1E4B-C315-16F5-EE64-D8C877401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A886-4841-E8A3-9DD8-337B4FC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CORRECTING CAPITALIZATION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B72C-E6F4-08A6-2E5D-9DABAC27B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74D-021A-AB4E-0408-E569A1A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5565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ED9-4ECF-3FA7-6015-9160C86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1236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411925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9891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823361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001-5476-8878-870F-A0040FB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8A44-1E86-7BF5-08DE-89CEADB6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We installed R and RStudio and wrote our first “Hello World!” program </a:t>
            </a:r>
          </a:p>
        </p:txBody>
      </p:sp>
    </p:spTree>
    <p:extLst>
      <p:ext uri="{BB962C8B-B14F-4D97-AF65-F5344CB8AC3E}">
        <p14:creationId xmlns:p14="http://schemas.microsoft.com/office/powerpoint/2010/main" val="2968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import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Dealing with missing values, including replacing placeholders with NAs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Dropping excess columns 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Removing excess whitespace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Duplicate detection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Adding/removing leading values (e.g., state labels in FIPS) and merging columns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Correcting capitalization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5EDA2A-7B2A-46B1-D024-F6C3DA7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IMPORT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DB340-CCA6-36B4-F97D-E5716F57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174" y="3078014"/>
            <a:ext cx="13960080" cy="695912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4F1C16C-FDC0-57AB-491C-656C11671979}"/>
              </a:ext>
            </a:extLst>
          </p:cNvPr>
          <p:cNvSpPr/>
          <p:nvPr/>
        </p:nvSpPr>
        <p:spPr>
          <a:xfrm>
            <a:off x="13439551" y="3571978"/>
            <a:ext cx="467833" cy="1010093"/>
          </a:xfrm>
          <a:prstGeom prst="down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2BAE2-4C9B-AF0E-4A3A-C9A8B29ACFCA}"/>
              </a:ext>
            </a:extLst>
          </p:cNvPr>
          <p:cNvSpPr txBox="1"/>
          <p:nvPr/>
        </p:nvSpPr>
        <p:spPr>
          <a:xfrm>
            <a:off x="10838519" y="2318433"/>
            <a:ext cx="566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will use the “import dataset” function for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40237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768A-2160-4078-3DEE-42257817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6769-56A0-3454-E2BC-1323EBD98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99631" y="2829020"/>
            <a:ext cx="9636369" cy="78154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After clicking “file import”, you may choose from a selection of file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 will focus on text (base) and Excel.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Text (base) is good for .csv and .txt file types, while Excel work for .</a:t>
            </a:r>
            <a:r>
              <a:rPr lang="en-US" sz="4000" dirty="0" err="1"/>
              <a:t>xls</a:t>
            </a:r>
            <a:r>
              <a:rPr lang="en-US" sz="4000" dirty="0"/>
              <a:t> and xlsx.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7BA75-A946-C5F4-9B1C-0B321963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2758756"/>
            <a:ext cx="7521645" cy="78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DC0-B474-8ECD-1B6D-8B7ECF7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IMPORT – TEXT (BASE)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20E7-207A-4EED-DEF5-CB2847EC2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E56-070A-DA21-5671-21C92F78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MISSING</a:t>
            </a:r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2720-8C28-4C7F-D510-6D9BCF9A7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B82B-34F1-A5C2-A5D8-54986AE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DROPPING EXCESS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2AFCF-E2C2-8ADA-BA77-AF1B31745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5CA8-4B35-F03D-5778-DB9F4300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REMOVING EXCESS WHITESPACE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9E45-8656-DF38-0974-B5147E379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2599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13878</TotalTime>
  <Words>258</Words>
  <Application>Microsoft Office PowerPoint</Application>
  <PresentationFormat>Custom</PresentationFormat>
  <Paragraphs>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 Semibold</vt:lpstr>
      <vt:lpstr>Nunito Sans</vt:lpstr>
      <vt:lpstr>Nunito Sans SemiBold</vt:lpstr>
      <vt:lpstr>Gaillardia Light Theme</vt:lpstr>
      <vt:lpstr>Module 1 Lesson 4 – Data Cleaning in R Part 1/2</vt:lpstr>
      <vt:lpstr>LAST TIME</vt:lpstr>
      <vt:lpstr>IN THIS VIDEO</vt:lpstr>
      <vt:lpstr>FILE IMPORT </vt:lpstr>
      <vt:lpstr>FILE IMPORT</vt:lpstr>
      <vt:lpstr>FILE IMPORT – TEXT (BASE)</vt:lpstr>
      <vt:lpstr>MISSING VALUES</vt:lpstr>
      <vt:lpstr>DROPPING EXCESS COLUMNS</vt:lpstr>
      <vt:lpstr>REMOVING EXCESS WHITESPACE </vt:lpstr>
      <vt:lpstr>DUPLICATE DETECTION </vt:lpstr>
      <vt:lpstr>LEADING VALUES</vt:lpstr>
      <vt:lpstr>MERGING COLUMNS</vt:lpstr>
      <vt:lpstr>CORRECTING CAPITALIZATION 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1164</cp:revision>
  <dcterms:created xsi:type="dcterms:W3CDTF">2014-09-26T10:57:37Z</dcterms:created>
  <dcterms:modified xsi:type="dcterms:W3CDTF">2023-09-26T17:02:49Z</dcterms:modified>
  <cp:category/>
</cp:coreProperties>
</file>