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3 – Basic Mapping in Tableau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115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Nunito Sans</vt:lpstr>
      <vt:lpstr>Arial</vt:lpstr>
      <vt:lpstr>Calibri</vt:lpstr>
      <vt:lpstr>Nunito Sans SemiBold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2023-07-07T17:23:46Z</dcterms:modified>
  <cp:category/>
</cp:coreProperties>
</file>