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9" autoAdjust="0"/>
    <p:restoredTop sz="96247" autoAdjust="0"/>
  </p:normalViewPr>
  <p:slideViewPr>
    <p:cSldViewPr snapToGrid="0">
      <p:cViewPr varScale="1">
        <p:scale>
          <a:sx n="55" d="100"/>
          <a:sy n="55" d="100"/>
        </p:scale>
        <p:origin x="91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1 – Data Acquisition and Cleaning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Nunito Sans SemiBold</vt:lpstr>
      <vt:lpstr>Nunito Sans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2023-07-30T20:51:46Z</dcterms:modified>
  <cp:category/>
</cp:coreProperties>
</file>