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6"/>
  </p:notesMasterIdLst>
  <p:sldIdLst>
    <p:sldId id="452" r:id="rId2"/>
    <p:sldId id="454" r:id="rId3"/>
    <p:sldId id="453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55" r:id="rId13"/>
    <p:sldId id="456" r:id="rId14"/>
    <p:sldId id="444" r:id="rId15"/>
  </p:sldIdLst>
  <p:sldSz cx="24384000" cy="13716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 Sans" pitchFamily="2" charset="77"/>
      <p:regular r:id="rId21"/>
      <p:bold r:id="rId22"/>
      <p:italic r:id="rId23"/>
      <p:boldItalic r:id="rId24"/>
    </p:embeddedFont>
    <p:embeddedFont>
      <p:font typeface="Nunito Sans SemiBold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 autoAdjust="0"/>
    <p:restoredTop sz="95897" autoAdjust="0"/>
  </p:normalViewPr>
  <p:slideViewPr>
    <p:cSldViewPr snapToGrid="0">
      <p:cViewPr varScale="1">
        <p:scale>
          <a:sx n="54" d="100"/>
          <a:sy n="54" d="100"/>
        </p:scale>
        <p:origin x="107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Module 1 Lesson 4 – Data Cleaning in R Part 1/2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1 - Basic Data Visualization in Tableau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August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B6C-8DC2-D3BD-7407-B3EECB6E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1E4B-C315-16F5-EE64-D8C877401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7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A886-4841-E8A3-9DD8-337B4FC3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CORRECTING CAPITALIZATION</a:t>
            </a:r>
            <a:b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1B72C-E6F4-08A6-2E5D-9DABAC27B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F74D-021A-AB4E-0408-E569A1A1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05565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CED9-4ECF-3FA7-6015-9160C86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371236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140438" y="3411925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9891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13868" y="3823361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C001-5476-8878-870F-A0040FBB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88A44-1E86-7BF5-08DE-89CEADB6B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We installed R and RStudio and wrote our first “Hello World!” program </a:t>
            </a:r>
          </a:p>
        </p:txBody>
      </p:sp>
    </p:spTree>
    <p:extLst>
      <p:ext uri="{BB962C8B-B14F-4D97-AF65-F5344CB8AC3E}">
        <p14:creationId xmlns:p14="http://schemas.microsoft.com/office/powerpoint/2010/main" val="296877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 import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Dealing with missing values, including replacing placeholders with NAs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Dropping excess columns 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Removing excess whitespace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Duplicate detection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Adding/removing leading values (e.g., state labels in FIPS) and merging columns</a:t>
            </a:r>
          </a:p>
          <a:p>
            <a:pPr marL="228600" lvl="1" indent="-2286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Correcting capitalization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5EDA2A-7B2A-46B1-D024-F6C3DA7A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 IMPORT</a:t>
            </a:r>
            <a:b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10D663-22FD-268E-608A-A5A6F8F14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AE56-070A-DA21-5671-21C92F78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MISSING</a:t>
            </a:r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42720-8C28-4C7F-D510-6D9BCF9A7C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B82B-34F1-A5C2-A5D8-54986AE4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DROPPING EXCESS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2AFCF-E2C2-8ADA-BA77-AF1B31745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4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5CA8-4B35-F03D-5778-DB9F4300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REMOVING EXCESS WHITESPACE</a:t>
            </a:r>
            <a:b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9E45-8656-DF38-0974-B5147E379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6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2B19-E550-9A86-073A-39786BB9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DUPLICATE DETECTION</a:t>
            </a:r>
            <a:b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4FFA5-8CCA-5A55-9216-6887039B7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751F-4B6D-A91A-3775-61AA06FC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LEADING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41A4-CD40-3AE3-2992-864F040188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3355"/>
      </p:ext>
    </p:extLst>
  </p:cSld>
  <p:clrMapOvr>
    <a:masterClrMapping/>
  </p:clrMapOvr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13858</TotalTime>
  <Words>185</Words>
  <Application>Microsoft Macintosh PowerPoint</Application>
  <PresentationFormat>Custom</PresentationFormat>
  <Paragraphs>34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Nunito Sans</vt:lpstr>
      <vt:lpstr>Calibri</vt:lpstr>
      <vt:lpstr>Nunito Sans SemiBold</vt:lpstr>
      <vt:lpstr>Gaillardia Light Theme</vt:lpstr>
      <vt:lpstr>Module 1 Lesson 4 – Data Cleaning in R Part 1/2</vt:lpstr>
      <vt:lpstr>LAST TIME</vt:lpstr>
      <vt:lpstr>IN THIS VIDEO</vt:lpstr>
      <vt:lpstr>FILE IMPORT </vt:lpstr>
      <vt:lpstr>MISSING VALUES</vt:lpstr>
      <vt:lpstr>DROPPING EXCESS COLUMNS</vt:lpstr>
      <vt:lpstr>REMOVING EXCESS WHITESPACE </vt:lpstr>
      <vt:lpstr>DUPLICATE DETECTION </vt:lpstr>
      <vt:lpstr>LEADING VALUES</vt:lpstr>
      <vt:lpstr>MERGING COLUMNS</vt:lpstr>
      <vt:lpstr>CORRECTING CAPITALIZATION </vt:lpstr>
      <vt:lpstr>RECAP</vt:lpstr>
      <vt:lpstr>WHAT’S NEXT?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1162</cp:revision>
  <dcterms:created xsi:type="dcterms:W3CDTF">2014-09-26T10:57:37Z</dcterms:created>
  <dcterms:modified xsi:type="dcterms:W3CDTF">2023-09-05T14:10:36Z</dcterms:modified>
  <cp:category/>
</cp:coreProperties>
</file>