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6"/>
  </p:notesMasterIdLst>
  <p:sldIdLst>
    <p:sldId id="452" r:id="rId2"/>
    <p:sldId id="454" r:id="rId3"/>
    <p:sldId id="453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55" r:id="rId13"/>
    <p:sldId id="456" r:id="rId14"/>
    <p:sldId id="444" r:id="rId15"/>
  </p:sldIdLst>
  <p:sldSz cx="24384000" cy="13716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 Sans" pitchFamily="2" charset="77"/>
      <p:regular r:id="rId21"/>
      <p:bold r:id="rId22"/>
      <p:italic r:id="rId23"/>
      <p:boldItalic r:id="rId24"/>
    </p:embeddedFont>
    <p:embeddedFont>
      <p:font typeface="Nunito Sans SemiBold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 autoAdjust="0"/>
    <p:restoredTop sz="95897" autoAdjust="0"/>
  </p:normalViewPr>
  <p:slideViewPr>
    <p:cSldViewPr snapToGrid="0">
      <p:cViewPr varScale="1">
        <p:scale>
          <a:sx n="54" d="100"/>
          <a:sy n="54" d="100"/>
        </p:scale>
        <p:origin x="107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1 </a:t>
            </a:r>
            <a:r>
              <a:rPr lang="en-US" b="1"/>
              <a:t>Lesson 5 </a:t>
            </a:r>
            <a:r>
              <a:rPr lang="en-US" b="1" dirty="0"/>
              <a:t>– Data Cleaning </a:t>
            </a:r>
            <a:r>
              <a:rPr lang="en-US" b="1"/>
              <a:t>in R Part 2/2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1 - Basic Data Visualization in Tableau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August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16B8-C514-95E1-620A-82B52012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CONCATENATION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4BB6-923D-ECF0-B04A-11717A339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C683-6C65-883B-4199-0A797846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EXPORT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320B2-FE2E-A2F8-6E22-1F9B14961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5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F74D-021A-AB4E-0408-E569A1A1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0556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CED9-4ECF-3FA7-6015-9160C86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371236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140438" y="3411925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9891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13868" y="3823361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C001-5476-8878-870F-A0040FBB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88A44-1E86-7BF5-08DE-89CEADB6B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We installed R and RStudio and wrote our first “Hello World!” program </a:t>
            </a:r>
          </a:p>
        </p:txBody>
      </p:sp>
    </p:spTree>
    <p:extLst>
      <p:ext uri="{BB962C8B-B14F-4D97-AF65-F5344CB8AC3E}">
        <p14:creationId xmlns:p14="http://schemas.microsoft.com/office/powerpoint/2010/main" val="29687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en-US" sz="4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subsetting</a:t>
            </a: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(e.g., by year)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Collapsing categories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Dealing with categorical variables entered as numbers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Nominal versus ordinal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Consistency of measurements, including formatting of percentages and units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 merging with single and multiple keys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400" kern="100" dirty="0">
                <a:ea typeface="Calibri" panose="020F0502020204030204" pitchFamily="34" charset="0"/>
                <a:cs typeface="Arial" panose="020B0604020202020204" pitchFamily="34" charset="0"/>
              </a:rPr>
              <a:t>Data concatenation</a:t>
            </a:r>
            <a:endParaRPr lang="en-US" sz="4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 export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DED4-7A8A-D573-558F-9D9AE481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 SUBSETTING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ADBD-3FCF-D17B-F2EA-411BCE5BD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2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FB94-2BCB-B89D-C226-66C94DD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COLLAPSING CATEGORIES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19B6-AA6C-5DAD-B90D-B8C1D07FC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AF17-3D8A-19C3-21AF-CF7504A1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CATEGORICAL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371F-55D3-0137-7DD2-9F27AC553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8A26-66DE-C334-FBF7-2E92D259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NOMINAL VERSUS ORDINAL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DD93-165B-5F22-02CC-93B02316D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1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F2AE-954B-E232-0E50-8BC2DE5D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CONSISTENCY OF MEASUREMENTS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F87D9-0F8F-CEBA-6C74-5A9294C3D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0733-00DE-B2F1-6722-2D910337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 MERGING</a:t>
            </a:r>
            <a:br>
              <a:rPr lang="en-US" sz="6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314B-C4C9-2590-7826-753049362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9901"/>
      </p:ext>
    </p:extLst>
  </p:cSld>
  <p:clrMapOvr>
    <a:masterClrMapping/>
  </p:clrMapOvr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13045</TotalTime>
  <Words>187</Words>
  <Application>Microsoft Macintosh PowerPoint</Application>
  <PresentationFormat>Custom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Symbol</vt:lpstr>
      <vt:lpstr>Arial</vt:lpstr>
      <vt:lpstr>Nunito Sans</vt:lpstr>
      <vt:lpstr>Calibri</vt:lpstr>
      <vt:lpstr>Nunito Sans SemiBold</vt:lpstr>
      <vt:lpstr>Gaillardia Light Theme</vt:lpstr>
      <vt:lpstr>Module 1 Lesson 5 – Data Cleaning in R Part 2/2</vt:lpstr>
      <vt:lpstr>LAST TIME</vt:lpstr>
      <vt:lpstr>IN THIS VIDEO</vt:lpstr>
      <vt:lpstr>DATA SUBSETTING</vt:lpstr>
      <vt:lpstr>COLLAPSING CATEGORIES </vt:lpstr>
      <vt:lpstr>CATEGORICAL VARIABLES</vt:lpstr>
      <vt:lpstr>NOMINAL VERSUS ORDINAL </vt:lpstr>
      <vt:lpstr>CONSISTENCY OF MEASUREMENTS</vt:lpstr>
      <vt:lpstr>DATA MERGING </vt:lpstr>
      <vt:lpstr>DATA CONCATENATION</vt:lpstr>
      <vt:lpstr>FILE EXPORT</vt:lpstr>
      <vt:lpstr>RECAP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1164</cp:revision>
  <dcterms:created xsi:type="dcterms:W3CDTF">2014-09-26T10:57:37Z</dcterms:created>
  <dcterms:modified xsi:type="dcterms:W3CDTF">2023-09-04T21:37:46Z</dcterms:modified>
  <cp:category/>
</cp:coreProperties>
</file>