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8"/>
  </p:notesMasterIdLst>
  <p:sldIdLst>
    <p:sldId id="452" r:id="rId2"/>
    <p:sldId id="454" r:id="rId3"/>
    <p:sldId id="453" r:id="rId4"/>
    <p:sldId id="455" r:id="rId5"/>
    <p:sldId id="456" r:id="rId6"/>
    <p:sldId id="444" r:id="rId7"/>
  </p:sldIdLst>
  <p:sldSz cx="24384000" cy="13716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 Sans" pitchFamily="2" charset="0"/>
      <p:regular r:id="rId13"/>
      <p:bold r:id="rId14"/>
      <p:italic r:id="rId15"/>
      <p:boldItalic r:id="rId16"/>
    </p:embeddedFont>
    <p:embeddedFont>
      <p:font typeface="Nunito Sans SemiBold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9" autoAdjust="0"/>
    <p:restoredTop sz="96247" autoAdjust="0"/>
  </p:normalViewPr>
  <p:slideViewPr>
    <p:cSldViewPr snapToGrid="0">
      <p:cViewPr varScale="1">
        <p:scale>
          <a:sx n="31" d="100"/>
          <a:sy n="31" d="100"/>
        </p:scale>
        <p:origin x="96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Module 1 Lesson 4 – Data Cleaning in 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1 - Basic Data Visualization in Tableau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August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C001-5476-8878-870F-A0040FBB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</p:spTree>
    <p:extLst>
      <p:ext uri="{BB962C8B-B14F-4D97-AF65-F5344CB8AC3E}">
        <p14:creationId xmlns:p14="http://schemas.microsoft.com/office/powerpoint/2010/main" val="296877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F74D-021A-AB4E-0408-E569A1A1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05565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CED9-4ECF-3FA7-6015-9160C86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371236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13021</TotalTime>
  <Words>127</Words>
  <Application>Microsoft Office PowerPoint</Application>
  <PresentationFormat>Custom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Nunito Sans SemiBold</vt:lpstr>
      <vt:lpstr>Nunito Sans</vt:lpstr>
      <vt:lpstr>Calibri</vt:lpstr>
      <vt:lpstr>Arial</vt:lpstr>
      <vt:lpstr>Gaillardia Light Theme</vt:lpstr>
      <vt:lpstr>Module 1 Lesson 4 – Data Cleaning in R</vt:lpstr>
      <vt:lpstr>LAST TIME</vt:lpstr>
      <vt:lpstr>IN THIS VIDEO</vt:lpstr>
      <vt:lpstr>RECAP</vt:lpstr>
      <vt:lpstr>WHAT’S NEXT?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1157</cp:revision>
  <dcterms:created xsi:type="dcterms:W3CDTF">2014-09-26T10:57:37Z</dcterms:created>
  <dcterms:modified xsi:type="dcterms:W3CDTF">2023-08-27T19:27:48Z</dcterms:modified>
  <cp:category/>
</cp:coreProperties>
</file>