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/>
              <a:t>Module 2 - Basic Data Visualization in Tableau</a:t>
            </a:r>
            <a:endParaRPr lang="en-US" sz="3600" dirty="0"/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116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Nunito Sans SemiBold</vt:lpstr>
      <vt:lpstr>Nunito Sans</vt:lpstr>
      <vt:lpstr>Calibri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2023-07-07T17:15:33Z</dcterms:modified>
  <cp:category/>
</cp:coreProperties>
</file>