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7"/>
  </p:notesMasterIdLst>
  <p:sldIdLst>
    <p:sldId id="452" r:id="rId2"/>
    <p:sldId id="453" r:id="rId3"/>
    <p:sldId id="455" r:id="rId4"/>
    <p:sldId id="454" r:id="rId5"/>
    <p:sldId id="444" r:id="rId6"/>
  </p:sldIdLst>
  <p:sldSz cx="24384000" cy="13716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 Sans" pitchFamily="2" charset="0"/>
      <p:regular r:id="rId12"/>
      <p:bold r:id="rId13"/>
      <p:italic r:id="rId14"/>
      <p:boldItalic r:id="rId15"/>
    </p:embeddedFont>
    <p:embeddedFont>
      <p:font typeface="Nunito Sans SemiBold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0 Video 2 – Our Resource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0 – Introduction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In the last video, we went over the goals of this video series and briefly discussed the tools we will be using (R and Tableau)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 also looked at the existing version of the MAP dashboard as an example of what can be built using 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Hopefully, you had a chance to explore the MAP dashboard on your own and think about what types of dashboards you want to build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E5B8-5360-8393-A11F-3451B0CF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6AE1-9D02-20E9-7A82-2A5A52958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outline the goals of our resource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5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ADBF-CA09-C981-2502-5CAC9C97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793A-E56C-7109-B68E-491C3D23E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3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13053</TotalTime>
  <Words>184</Words>
  <Application>Microsoft Office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Nunito Sans SemiBold</vt:lpstr>
      <vt:lpstr>Nunito Sans</vt:lpstr>
      <vt:lpstr>Gaillardia Light Theme</vt:lpstr>
      <vt:lpstr>Module 0 Video 2 – Our Resource Dashboard</vt:lpstr>
      <vt:lpstr>LAST TIME</vt:lpstr>
      <vt:lpstr>IN THIS VIDEO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1155</cp:revision>
  <dcterms:created xsi:type="dcterms:W3CDTF">2014-09-26T10:57:37Z</dcterms:created>
  <dcterms:modified xsi:type="dcterms:W3CDTF">2023-07-03T21:37:30Z</dcterms:modified>
  <cp:category/>
</cp:coreProperties>
</file>