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357D-2B36-02FF-E76E-CF9128F8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BBE4D-5473-4E95-039C-EAF676E6A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2BD2-9CD0-0692-3CF6-0D62F56F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CB55-E8C6-3FEA-709C-6CBDA1E9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97FD-C739-9246-5898-FE3D2525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A5E2-39C5-AE4F-C44F-57873535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ADC1E-5DD6-40B9-3C88-A4082B040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1EB6-1D7B-C3DA-1CC7-C1CB54A1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84FE-0A4E-C26D-92C3-F6AEA922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778A6-9738-0E80-6DDF-D6AEE5A2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5CD3B-B883-A020-83D1-55553EEF7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6976E-B98B-E0D3-C35E-F253FC241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583F-B94E-5D20-88E3-F21CED21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04AD-C6D1-61E8-4444-53A150AA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7C61-D1DC-64E1-51E4-CAC6A628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E082-DA7C-6A8F-1C4B-B490CF20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9801-3D6D-F666-78D6-9D6DDCFEC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94FF-B98B-054A-93EB-A154C7EA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A880-8675-BE27-7C9C-FF3FB65D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58E55-144D-7689-A8DE-2703D708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B9A5-B511-E268-FF24-65B3C3C9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49B66-8DAA-D7EE-B416-70B9DB87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FA21-B9A6-C60C-488D-4F097A18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909F-B434-410E-165A-62B8FAE2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90B9-7898-2DA3-FBED-4F13756F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498C-DBDB-F699-87ED-A348C695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DC35-9361-D880-B3A4-96AB0033F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D73D7-043E-B2EC-99E8-9F9D60D3B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86C9-0F3C-83EC-F6A7-146A9AC8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E0852-17E3-2477-F0BD-2C2AA79E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4E66D-A99B-3AB1-B706-E8E24CF7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3FEE-2C5C-E433-2F13-555F252E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513D-A59B-100A-970F-AB79264F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8B82D-026C-B1F2-753A-66830A55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82285-483F-46E2-B465-DD6FB526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7DBAB-3AE1-D6B5-37C5-EB3DC11C4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62B72-3A3A-A8C3-6F7A-B46024B1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D2705-A535-010E-7C54-E2979279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524F0-8B54-9131-EB2D-3E6D5300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2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AA16-B9DC-76E9-B632-F22FA880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FD471-F9C6-1BB7-78AD-91A258C9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28B9C-3B28-957A-BBFB-C591DE4D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EE521-CFE0-6BEC-E4D8-5F4BF2B7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63DB4-8FDE-432F-2719-2173290F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3F212-18D8-3934-6CE4-61AD3163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7FBB-D1A3-4ABE-4C5C-BACC910C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116E-A989-17B1-A164-F504A4C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8E6C-AF49-9DBB-B479-180AE9C6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D061D-9B09-EE3A-3B4B-391F18CF0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5F046-84BC-A270-2960-B20858DD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791BC-2ECF-5400-0131-C8664DDB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E910-D6FE-C93B-C259-4497D2D4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3BA-69CE-3296-F51A-9C036DDB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8C709-FBC3-FB07-2763-16A95FF47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A6BB9-7485-9717-4245-19A838D3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9D258-6C7C-2E16-0C3C-21A5E25F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270D-0BE9-5B6C-8E8F-AF3DD9A4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077E-3EF3-979E-FE97-3BA6FC69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BD06-C7ED-97AC-B1C0-9706A6B1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7211A-B03B-B4AC-FA84-840C8301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B134-DDDD-C99F-C86C-C778F7B45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617C-5A2E-4A4C-AACC-812B9A75CE4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7CC3-5A2F-78F5-EF51-F5F6928C1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879D-DDF3-F012-239C-13648AA76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EC3E-196F-4679-BBDE-DF74BF5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E7C0-4508-A1B3-FC15-829A3BA7C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 – 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F8161-B7C4-EDF0-5AD0-7F2592AF3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Mental Health Dashboard Building</a:t>
            </a:r>
          </a:p>
          <a:p>
            <a:r>
              <a:rPr lang="en-US" dirty="0"/>
              <a:t>Module 1 – Data Acquisition and Cleaning</a:t>
            </a:r>
          </a:p>
          <a:p>
            <a:r>
              <a:rPr lang="en-US" dirty="0"/>
              <a:t>Maria Tomasso, M.S.</a:t>
            </a:r>
          </a:p>
          <a:p>
            <a:r>
              <a:rPr lang="en-US" dirty="0"/>
              <a:t>met48@txstate.edu</a:t>
            </a:r>
          </a:p>
          <a:p>
            <a:r>
              <a:rPr lang="en-US"/>
              <a:t>July 2023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3A13-8D44-745B-8DB7-3FC0ABDA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C0EA-963C-DF70-2E1C-218D8372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i</a:t>
            </a:r>
            <a:r>
              <a:rPr lang="en-US" dirty="0"/>
              <a:t>.	File import</a:t>
            </a:r>
          </a:p>
          <a:p>
            <a:r>
              <a:rPr lang="en-US" dirty="0"/>
              <a:t>ii.	Dealing with missing values, including replacing placeholders with NAs</a:t>
            </a:r>
          </a:p>
          <a:p>
            <a:r>
              <a:rPr lang="en-US" dirty="0"/>
              <a:t>iii.	Dropping excess columns </a:t>
            </a:r>
          </a:p>
          <a:p>
            <a:r>
              <a:rPr lang="en-US" dirty="0"/>
              <a:t>iv.	Removing excess whitespace</a:t>
            </a:r>
          </a:p>
          <a:p>
            <a:r>
              <a:rPr lang="en-US" dirty="0"/>
              <a:t>v.	Duplicate detection</a:t>
            </a:r>
          </a:p>
          <a:p>
            <a:r>
              <a:rPr lang="en-US" dirty="0"/>
              <a:t>vi.	Adding/removing leading values (e.g., state labels in FIPS) and merging columns</a:t>
            </a:r>
          </a:p>
          <a:p>
            <a:r>
              <a:rPr lang="en-US" dirty="0"/>
              <a:t>vii.	Data </a:t>
            </a:r>
            <a:r>
              <a:rPr lang="en-US" dirty="0" err="1"/>
              <a:t>subsetting</a:t>
            </a:r>
            <a:r>
              <a:rPr lang="en-US" dirty="0"/>
              <a:t> (e.g., by year)</a:t>
            </a:r>
          </a:p>
          <a:p>
            <a:r>
              <a:rPr lang="en-US" dirty="0"/>
              <a:t>viii.	Correcting capitalization</a:t>
            </a:r>
          </a:p>
          <a:p>
            <a:r>
              <a:rPr lang="en-US" dirty="0"/>
              <a:t>ix.	Collapsing categories</a:t>
            </a:r>
          </a:p>
          <a:p>
            <a:r>
              <a:rPr lang="en-US" dirty="0"/>
              <a:t>x.	Dealing with categorical variables entered as numbers</a:t>
            </a:r>
          </a:p>
          <a:p>
            <a:r>
              <a:rPr lang="en-US" dirty="0"/>
              <a:t>1.	Nominal versus ordinal</a:t>
            </a:r>
          </a:p>
          <a:p>
            <a:r>
              <a:rPr lang="en-US" dirty="0"/>
              <a:t>xi.	Consistency of measurements, including formatting of percentages and units</a:t>
            </a:r>
          </a:p>
          <a:p>
            <a:r>
              <a:rPr lang="en-US" dirty="0"/>
              <a:t>xii.	Data merging with single and multiple keys</a:t>
            </a:r>
          </a:p>
          <a:p>
            <a:r>
              <a:rPr lang="en-US" dirty="0"/>
              <a:t>xiii.	Longitudinal versus snapshot data</a:t>
            </a:r>
          </a:p>
          <a:p>
            <a:r>
              <a:rPr lang="en-US" dirty="0"/>
              <a:t>xiv.	File export</a:t>
            </a:r>
          </a:p>
          <a:p>
            <a:r>
              <a:rPr lang="en-US" dirty="0"/>
              <a:t>xv.	Good practices with large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7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ac9301-65ca-4718-b9ab-804bdecc1e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900899FB9844E9A5082BDBD8BE65D" ma:contentTypeVersion="14" ma:contentTypeDescription="Create a new document." ma:contentTypeScope="" ma:versionID="dc5d07c297f6006be4cbf1f82e39792d">
  <xsd:schema xmlns:xsd="http://www.w3.org/2001/XMLSchema" xmlns:xs="http://www.w3.org/2001/XMLSchema" xmlns:p="http://schemas.microsoft.com/office/2006/metadata/properties" xmlns:ns3="9e556a28-0f8f-4579-a448-9818f2d3039b" xmlns:ns4="92ac9301-65ca-4718-b9ab-804bdecc1e2c" targetNamespace="http://schemas.microsoft.com/office/2006/metadata/properties" ma:root="true" ma:fieldsID="f668806fa650562cefe147e3f8a8153e" ns3:_="" ns4:_="">
    <xsd:import namespace="9e556a28-0f8f-4579-a448-9818f2d3039b"/>
    <xsd:import namespace="92ac9301-65ca-4718-b9ab-804bdecc1e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56a28-0f8f-4579-a448-9818f2d303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9301-65ca-4718-b9ab-804bdecc1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0EE53-A01A-4813-9856-7BD17A9A8FF5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9e556a28-0f8f-4579-a448-9818f2d3039b"/>
    <ds:schemaRef ds:uri="http://schemas.openxmlformats.org/package/2006/metadata/core-properties"/>
    <ds:schemaRef ds:uri="92ac9301-65ca-4718-b9ab-804bdecc1e2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BA0CCF5-F734-416C-9BE7-A56350A076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F21F2D-1892-4285-9355-5F18D45BC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56a28-0f8f-4579-a448-9818f2d3039b"/>
    <ds:schemaRef ds:uri="92ac9301-65ca-4718-b9ab-804bdecc1e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Lesson 3 – Data Cleaning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Tomasso, Maria E</dc:creator>
  <cp:lastModifiedBy>Tomasso, Maria E</cp:lastModifiedBy>
  <cp:revision>2</cp:revision>
  <dcterms:created xsi:type="dcterms:W3CDTF">2023-06-27T18:48:24Z</dcterms:created>
  <dcterms:modified xsi:type="dcterms:W3CDTF">2023-06-27T19:36:20Z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0x010100BF0900899FB9844E9A5082BDBD8BE65D</vt:lpwstr>
  </property>
</Properties>
</file>