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3A6C-6874-06E8-5DF3-6AC3F4BF2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FBDED-E61C-FEF6-9483-6600BB5B8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F52F9-B69F-1E97-A714-D9C182B4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00F-C0C2-412D-914F-172C29A4215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BC603-3D4B-6B5D-5A6C-937C6475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8F1C8-B661-C647-1803-FDC85908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57D6-FD38-49B1-9C63-C362C80E3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8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FB89-901D-84B4-B717-9CEBE991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C00D6-C208-CCC3-A43E-E3E1A6A7C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98C3A-9DEE-ECCC-B9CE-BDDBBDEA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00F-C0C2-412D-914F-172C29A4215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53BFE-720C-2CD9-C850-DE33AFA8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BF02-F792-AF45-D0EB-341BD243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57D6-FD38-49B1-9C63-C362C80E3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7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25C685-C9E2-3DE2-9B3F-8757A394F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AA93-7788-039C-B01E-89E33F17F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D0D0-8D4A-19E1-C16D-16CA298A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00F-C0C2-412D-914F-172C29A4215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CFEE-5B77-522C-0132-C3B26A2D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10050-2D53-C672-8C31-88A82A91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57D6-FD38-49B1-9C63-C362C80E3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7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7DCE-E9BD-E602-316D-D0C2CD9A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F1E9B-D67C-804E-D8B2-2CB56AF2A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2100C-4D13-A595-E523-08704066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00F-C0C2-412D-914F-172C29A4215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8E019-DFFD-AADB-7CE0-363614C9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F1574-5024-00E1-087C-CDCBC7F1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57D6-FD38-49B1-9C63-C362C80E3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21D6-744F-68FD-E975-0465D702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1AA52-9385-A8AF-0A53-6A4D32ADF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6533A-65AF-3BB7-DE5D-25F1DA88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00F-C0C2-412D-914F-172C29A4215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5A26C-AF27-B06A-68BD-5B9B8FD1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D452D-8FA0-2092-DA40-2AB3AD94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57D6-FD38-49B1-9C63-C362C80E3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E3E7-BCB5-0C5A-860A-4EBBED43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ED146-717A-90F1-7B32-9A2A1F722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968BC-C4C0-08D7-E23F-73395BD28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3DC83-A969-5630-70E7-23FD26BE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00F-C0C2-412D-914F-172C29A4215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69443-C062-E6B8-4362-0AEFED05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99B60-F25A-03A1-6720-72262384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57D6-FD38-49B1-9C63-C362C80E3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5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EB51-64A1-0F14-8E0C-286AD8D31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E57B9-07CA-BD47-7535-3B279CFF6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CCC49-5DEF-7BF6-A7D0-DB321E40D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2A188-F4CE-D18F-13CD-1A4CFED32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BB1D9-8802-75C1-4D85-2E91F08A8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EDBEA-27AF-88B6-7D05-B2F318B4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00F-C0C2-412D-914F-172C29A4215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D9289-394F-1AC7-B5EC-A9EBDBDB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DC09E-6D7B-53DD-ED50-39D4A361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57D6-FD38-49B1-9C63-C362C80E3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9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7979-1555-1B3D-6D03-FE065E5B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AE68C-9469-39A8-B9A4-5DE58DB6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00F-C0C2-412D-914F-172C29A4215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015B4-2A37-4B19-121C-3BF6D882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7C5E0-CB39-2E5F-48B6-FA85D0DE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57D6-FD38-49B1-9C63-C362C80E3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5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EED95-1A70-C66F-1C97-9F0CD3EA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00F-C0C2-412D-914F-172C29A4215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5F032-A4EC-8206-95E2-DDFC03F6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E733D-F004-6BA0-F693-667B965B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57D6-FD38-49B1-9C63-C362C80E3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2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0ACF-475A-5791-AC97-3F560A80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70573-8BC0-4B5D-D91C-AE7ED5D9B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11052-17C8-793D-C5C8-B4D0E1488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51778-01B1-0588-B3AC-4241F047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00F-C0C2-412D-914F-172C29A4215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518D6-B608-7261-BFF7-D5DB28E7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4B888-58AF-A0C6-61A6-119BC6C5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57D6-FD38-49B1-9C63-C362C80E3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2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A358-70FB-EA54-D3E9-48A312A7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5F075-81DA-18AE-1E3F-574C8A3E1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D78DC-DCBA-AF3C-E58D-3FE294159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5ABC5-BABC-356B-4162-2070969D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00F-C0C2-412D-914F-172C29A4215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70904-AAFB-6968-3154-BD7F8CE5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1D3BC-B916-2A22-843C-FF435322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57D6-FD38-49B1-9C63-C362C80E3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9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1FD285-C001-2166-29BC-9F554635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8D657-2E59-2576-721D-E69DCDE0C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747B2-4F0A-79AE-8338-734939AFD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F00F-C0C2-412D-914F-172C29A4215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932BF-92BA-4B50-0FFE-63B985901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D95D8-EB8A-77BF-DA9D-98CD4F055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557D6-FD38-49B1-9C63-C362C80E3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7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64C4-EACE-A801-0399-94DA1F199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0A968-8FD0-D306-7730-70A84005B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Mental Health Dashboard Building</a:t>
            </a:r>
          </a:p>
          <a:p>
            <a:r>
              <a:rPr lang="en-US" dirty="0"/>
              <a:t>Module 1 – Data Acquisition and Cleaning</a:t>
            </a:r>
          </a:p>
          <a:p>
            <a:r>
              <a:rPr lang="en-US" dirty="0"/>
              <a:t>Maria Tomasso, M.S.</a:t>
            </a:r>
          </a:p>
          <a:p>
            <a:r>
              <a:rPr lang="en-US" dirty="0"/>
              <a:t>met48@txstate.edu</a:t>
            </a:r>
          </a:p>
          <a:p>
            <a:r>
              <a:rPr lang="en-US"/>
              <a:t>July 2023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6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0900899FB9844E9A5082BDBD8BE65D" ma:contentTypeVersion="14" ma:contentTypeDescription="Create a new document." ma:contentTypeScope="" ma:versionID="dc5d07c297f6006be4cbf1f82e39792d">
  <xsd:schema xmlns:xsd="http://www.w3.org/2001/XMLSchema" xmlns:xs="http://www.w3.org/2001/XMLSchema" xmlns:p="http://schemas.microsoft.com/office/2006/metadata/properties" xmlns:ns3="9e556a28-0f8f-4579-a448-9818f2d3039b" xmlns:ns4="92ac9301-65ca-4718-b9ab-804bdecc1e2c" targetNamespace="http://schemas.microsoft.com/office/2006/metadata/properties" ma:root="true" ma:fieldsID="f668806fa650562cefe147e3f8a8153e" ns3:_="" ns4:_="">
    <xsd:import namespace="9e556a28-0f8f-4579-a448-9818f2d3039b"/>
    <xsd:import namespace="92ac9301-65ca-4718-b9ab-804bdecc1e2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56a28-0f8f-4579-a448-9818f2d3039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c9301-65ca-4718-b9ab-804bdecc1e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ac9301-65ca-4718-b9ab-804bdecc1e2c" xsi:nil="true"/>
  </documentManagement>
</p:properties>
</file>

<file path=customXml/itemProps1.xml><?xml version="1.0" encoding="utf-8"?>
<ds:datastoreItem xmlns:ds="http://schemas.openxmlformats.org/officeDocument/2006/customXml" ds:itemID="{0CBF8069-43C0-4E44-80DC-50EA0F221E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556a28-0f8f-4579-a448-9818f2d3039b"/>
    <ds:schemaRef ds:uri="92ac9301-65ca-4718-b9ab-804bdecc1e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710785-BBF3-4A13-AE4E-3B555DC9BE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1EED47-9CEF-420F-9783-A667958CF341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9e556a28-0f8f-4579-a448-9818f2d3039b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92ac9301-65ca-4718-b9ab-804bdecc1e2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Tomasso, Maria E</dc:creator>
  <cp:lastModifiedBy>Tomasso, Maria E</cp:lastModifiedBy>
  <cp:revision>1</cp:revision>
  <dcterms:created xsi:type="dcterms:W3CDTF">2023-06-27T18:49:33Z</dcterms:created>
  <dcterms:modified xsi:type="dcterms:W3CDTF">2023-06-27T19:01:14Z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0x010100BF0900899FB9844E9A5082BDBD8BE65D</vt:lpwstr>
  </property>
</Properties>
</file>