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6"/>
  </p:normalViewPr>
  <p:slideViewPr>
    <p:cSldViewPr snapToGrid="0">
      <p:cViewPr varScale="1">
        <p:scale>
          <a:sx n="124" d="100"/>
          <a:sy n="124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9134-2246-A44D-B482-91B1375657E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3C35-2DE5-464B-A0C0-C05489B5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56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9134-2246-A44D-B482-91B1375657E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3C35-2DE5-464B-A0C0-C05489B5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9134-2246-A44D-B482-91B1375657E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3C35-2DE5-464B-A0C0-C05489B5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84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9134-2246-A44D-B482-91B1375657E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3C35-2DE5-464B-A0C0-C05489B5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77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9134-2246-A44D-B482-91B1375657E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3C35-2DE5-464B-A0C0-C05489B5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113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9134-2246-A44D-B482-91B1375657E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3C35-2DE5-464B-A0C0-C05489B5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60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9134-2246-A44D-B482-91B1375657E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3C35-2DE5-464B-A0C0-C05489B5604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5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9134-2246-A44D-B482-91B1375657E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3C35-2DE5-464B-A0C0-C05489B5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34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9134-2246-A44D-B482-91B1375657E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3C35-2DE5-464B-A0C0-C05489B5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22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9134-2246-A44D-B482-91B1375657E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3C35-2DE5-464B-A0C0-C05489B5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69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9179134-2246-A44D-B482-91B1375657E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3C35-2DE5-464B-A0C0-C05489B5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28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9179134-2246-A44D-B482-91B1375657E9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B1C3C35-2DE5-464B-A0C0-C05489B56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14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EB70A-2097-A1BF-796F-A3D8C9E9B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</a:t>
            </a:r>
            <a:r>
              <a:rPr lang="en-US" dirty="0" err="1"/>
              <a:t>pygame</a:t>
            </a:r>
            <a:r>
              <a:rPr lang="en-US" dirty="0"/>
              <a:t>:</a:t>
            </a:r>
            <a:r>
              <a:rPr lang="ru-RU" dirty="0"/>
              <a:t> игра </a:t>
            </a:r>
            <a:r>
              <a:rPr lang="en-US" dirty="0"/>
              <a:t>“</a:t>
            </a:r>
            <a:r>
              <a:rPr lang="ru-RU" dirty="0"/>
              <a:t>Танки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9E817E-EE7C-0A63-95FD-D1D3306B47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Выполнила Евстратова Мария</a:t>
            </a:r>
          </a:p>
        </p:txBody>
      </p:sp>
    </p:spTree>
    <p:extLst>
      <p:ext uri="{BB962C8B-B14F-4D97-AF65-F5344CB8AC3E}">
        <p14:creationId xmlns:p14="http://schemas.microsoft.com/office/powerpoint/2010/main" val="410320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0D654-F575-0515-616A-40F0516D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21711-1F9C-7B64-63CB-BA995F8A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8032747" cy="3101983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Liberation Sans"/>
                <a:ea typeface="Liberation Sans"/>
                <a:cs typeface="Liberation Sans"/>
              </a:rPr>
              <a:t>Цель проекта: Создать удобную в пользовании игру, в которую можно будет поиграть 2 игрокам.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Liberation Sans"/>
                <a:ea typeface="Liberation Sans"/>
                <a:cs typeface="Liberation Sans"/>
              </a:rPr>
              <a:t>Задачи проекта: Сделать эту игру удобной в управлении и красивой на глаз. Использовать спрайты и анимацию, добавить интересные фичи. </a:t>
            </a:r>
          </a:p>
        </p:txBody>
      </p:sp>
    </p:spTree>
    <p:extLst>
      <p:ext uri="{BB962C8B-B14F-4D97-AF65-F5344CB8AC3E}">
        <p14:creationId xmlns:p14="http://schemas.microsoft.com/office/powerpoint/2010/main" val="211394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80C71-2BCE-608B-424F-9D9CFC11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F51B11-C390-892E-67A3-EA1F813D1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Я использовала спрайты(для каждого объекта отдельный класс), коллизии, добавила начальный и конечный экран, звуки при взаимодействии объектов, фоновую музыку и анимацию.</a:t>
            </a:r>
          </a:p>
        </p:txBody>
      </p:sp>
    </p:spTree>
    <p:extLst>
      <p:ext uri="{BB962C8B-B14F-4D97-AF65-F5344CB8AC3E}">
        <p14:creationId xmlns:p14="http://schemas.microsoft.com/office/powerpoint/2010/main" val="160343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FDAD1-ABE4-4410-F79C-8034877E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Начальный экран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604B1A0-BA6D-0B7F-E9FE-5F8E0E0B3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381571"/>
            <a:ext cx="7729728" cy="4195826"/>
          </a:xfrm>
        </p:spPr>
      </p:pic>
    </p:spTree>
    <p:extLst>
      <p:ext uri="{BB962C8B-B14F-4D97-AF65-F5344CB8AC3E}">
        <p14:creationId xmlns:p14="http://schemas.microsoft.com/office/powerpoint/2010/main" val="52814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13109-F627-28CD-A16A-D9074304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2753DCD-384E-E337-0288-4C9A358E7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319926"/>
            <a:ext cx="7729728" cy="4195826"/>
          </a:xfrm>
        </p:spPr>
      </p:pic>
    </p:spTree>
    <p:extLst>
      <p:ext uri="{BB962C8B-B14F-4D97-AF65-F5344CB8AC3E}">
        <p14:creationId xmlns:p14="http://schemas.microsoft.com/office/powerpoint/2010/main" val="139571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0ECAC-3352-0257-E6AD-91C5A12B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Финальный экран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B9FA6F2-8BF3-1175-5B5B-31BD4F6CB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145" y="2474039"/>
            <a:ext cx="7569710" cy="4108966"/>
          </a:xfrm>
        </p:spPr>
      </p:pic>
    </p:spTree>
    <p:extLst>
      <p:ext uri="{BB962C8B-B14F-4D97-AF65-F5344CB8AC3E}">
        <p14:creationId xmlns:p14="http://schemas.microsoft.com/office/powerpoint/2010/main" val="100857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4DB32-65D4-D0B5-E1F1-AA93F211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E419C4-DBED-75B0-8278-3306B1475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940822"/>
          </a:xfrm>
        </p:spPr>
        <p:txBody>
          <a:bodyPr>
            <a:noAutofit/>
          </a:bodyPr>
          <a:lstStyle/>
          <a:p>
            <a:r>
              <a:rPr lang="ru-RU" sz="2800" dirty="0"/>
              <a:t>В дальнейшем можно добавить игроков-ботов для наполнения игры и для того, чтобы мог играть и один человек.</a:t>
            </a:r>
          </a:p>
          <a:p>
            <a:r>
              <a:rPr lang="ru-RU" sz="2800" dirty="0"/>
              <a:t>Также можно будет добавить больше карт и уровней сложности</a:t>
            </a:r>
          </a:p>
        </p:txBody>
      </p:sp>
    </p:spTree>
    <p:extLst>
      <p:ext uri="{BB962C8B-B14F-4D97-AF65-F5344CB8AC3E}">
        <p14:creationId xmlns:p14="http://schemas.microsoft.com/office/powerpoint/2010/main" val="262991222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{60E7DEF1-E2C5-D747-9D4C-FEB294C354B0}tf10001120</Template>
  <TotalTime>26</TotalTime>
  <Words>120</Words>
  <Application>Microsoft Macintosh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Gill Sans MT</vt:lpstr>
      <vt:lpstr>Liberation Sans</vt:lpstr>
      <vt:lpstr>Посылка</vt:lpstr>
      <vt:lpstr>Проект по pygame: игра “Танки”</vt:lpstr>
      <vt:lpstr>Цель и задачи проекта</vt:lpstr>
      <vt:lpstr>Реализация проекта</vt:lpstr>
      <vt:lpstr>Начальный экран</vt:lpstr>
      <vt:lpstr>игра</vt:lpstr>
      <vt:lpstr>Финальный экран</vt:lpstr>
      <vt:lpstr>Развитие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pygame: игра “Танки”</dc:title>
  <dc:creator>evstratova.mashenka@gmail.com</dc:creator>
  <cp:lastModifiedBy>evstratova.mashenka@gmail.com</cp:lastModifiedBy>
  <cp:revision>1</cp:revision>
  <dcterms:created xsi:type="dcterms:W3CDTF">2024-01-21T15:24:36Z</dcterms:created>
  <dcterms:modified xsi:type="dcterms:W3CDTF">2024-01-21T15:51:32Z</dcterms:modified>
</cp:coreProperties>
</file>