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2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lger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1CF55-59C6-4368-ACED-447BF7E93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THROUGH HAMLET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FF06BC-3EA8-4633-B090-D34A83CC9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Digital humanities e patrimonio culturale,  a. a. 2020/2021</a:t>
            </a:r>
          </a:p>
          <a:p>
            <a:pPr>
              <a:lnSpc>
                <a:spcPct val="100000"/>
              </a:lnSpc>
            </a:pP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Maria Francesca bocchi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44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D10EB-C0FB-463E-BDF1-B1F34CD0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IDEA progettuale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A80263-D18D-43F7-949E-A2B39E11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245"/>
            <a:ext cx="10515600" cy="504773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HAMLET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è un progetto di digital humanities che raccoglie oggetti multimediali trasmessi su supporti eterogenei e relativi alla tragedia shakespeariana </a:t>
            </a:r>
            <a:r>
              <a:rPr lang="it-IT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Hamlet, prince of Denmark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Gli item raccolti, provenienti da istituti culturali di tutto il mondo, sono stati prodotti a partire dal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XIX secolo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periodo che coincide con l’affermazione del movimento del Romanticismo in tutta Europa; sono proprio gli intellettuali e gli artisti dell’epoca post-illuminista che per primi individuano nella produzione di William Shakespeare un modello da cui attingere per distaccarsi dagli ideali classici e su cui costruire il nuovo pensiero romantico. Questo processo prende avvio quando iniziano a diffondersi in tutta Europa le traduzioni nelle diverse lingue nazionali dei suoi testi teatrali: tra le opere più ammirate e rappresentate sulla scena troviamo l’ </a:t>
            </a:r>
            <a:r>
              <a:rPr lang="it-IT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Amleto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 anche in Italia gode di particolare attenzione da parte della critica letteraria.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questi motivi, il progetto si pone come obiettivi globali la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catalogazione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metadatazione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conservazione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la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diffusione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 tutti quegli oggetti che rappresentano una testimonianza della fortuna critica e di pubblico del testo shakespeariano fino ai giorni nostri; in particolare, il progetto è suddiviso in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cataloghi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cui sono raccolte da un lato le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testimonianze testuali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sotto forma di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traduzioni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testo originale in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lingua italiana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dall’altro le </a:t>
            </a:r>
            <a:r>
              <a:rPr lang="it-I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testimonianze multimediali </a:t>
            </a:r>
            <a:r>
              <a:rPr lang="it-IT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 possono essere considerate un’ulteriore “traduzione” del testo inglese operata con mezzi espressivi differenti dalla scrittura.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386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0D681-990C-486B-9294-C4A27987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d’interfaccia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DA50D-E9FE-4531-AD8E-75D725FD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5233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L’interfaccia d’accesso prevede una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barra di navigazione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fissata in alto che consente la navigazione del sito in tutte le sue sezioni: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Catalogo testi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Catalogo Multimediale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Percorsi Alternativi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; oltre a queste, la navbar presenta la componente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Cerca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che permette una ricerca libera all’interno del sito e la componente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Scrivici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attraverso cui si accede a un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che l’utente può compilare per interagire con il progetto e segnalare eventuali modifiche/approfondimenti/nuovi item da prendere in considerazione per la catalogazione.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La sezione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presenta una descrizione del progetto e dei suoi obiettivi e prosegue con brevi introduzioni in merito alle varie sezioni del catalogo e agli strumenti per navigarle; tra questi strumenti troviamo in particolare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due tools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che sono stati utilizzati per creare la linea del tempo e la mappa dei luoghi, rispettivamente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StoryMapjs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e che sono accessibili all’utente dalla Home o dalla barra di navigazione.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livello delle singole schede opera/persona sono stati incorporati, a beneficio dell’utente, approfondimenti in merito al tema trattato sotto forma di video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link a pagine esterne e geolocalizzazione di Google Maps.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livello delle schede relative a oggetti testuali si prevede di inserire uno strumento di analisi testuale, come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Voyant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Tools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Textometrica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che permetta di analizzare il testo e ricavarne, ad esempio, statistiche di occorrenza dei termini anche sotto forma di grafici. 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Potrebbe infine essere utile integrare nel catalogo testi uno strumento, come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Juxta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Commons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che permetta una lettura simultanea e comparata delle diverse traduzioni in modo da visualizzare le variazioni che intercorrono tra esse.</a:t>
            </a:r>
          </a:p>
        </p:txBody>
      </p:sp>
    </p:spTree>
    <p:extLst>
      <p:ext uri="{BB962C8B-B14F-4D97-AF65-F5344CB8AC3E}">
        <p14:creationId xmlns:p14="http://schemas.microsoft.com/office/powerpoint/2010/main" val="27230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A9BA7-5D91-4F2C-81EC-5A2A8429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CF8F7B-D2DE-4FB7-BF5A-139A857F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42"/>
            <a:ext cx="10515600" cy="455153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Gli item presentati sono oggetti digitali trasmessi su supporti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eterogenei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prodotti a partire dal XIX secolo in poi; nello specifico sono presenti sia oggetti testuali che oggetti definiti multimediali come immagini, audio e video.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quel che riguarda gli oggetti testuali sono stati raccolti 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libri a stampa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con le diverse traduzioni italiane del testo inglese e si prevede di ampliare il catalogo aggiungendo anche gli oggetti testuali nati direttamente in formato digitale come ad esempio traduzioni in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formato e-book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Immagini, audio e video afferiscono invece al catalogo degli oggetti definiti multimediali; tra le immagini si fanno rientrare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dipinti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sculture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fotografie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testimonianze grafiche in genere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i.e. locandine di spettacoli teatrali o di film; gli audio comprendono invece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registrazioni sonore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i.e. rappresentazioni liriche della tragedia o audiolibri; infine la categoria video accoglie manifestazioni quali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spettacoli teatrali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film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cortometraggi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di ogni tipo relativi al tema trattato.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Le immagini sono disponibili in formato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jpg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mentre audio e video rispettivamente in formato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mp3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mp4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; i testi invece sono consultabili sia in formato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che in formato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 Tutti gli item sono sottoposti 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licenza Creative Commons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perciò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scaricabili e riutilizzabili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liberamente da parte degli utenti. </a:t>
            </a:r>
          </a:p>
        </p:txBody>
      </p:sp>
    </p:spTree>
    <p:extLst>
      <p:ext uri="{BB962C8B-B14F-4D97-AF65-F5344CB8AC3E}">
        <p14:creationId xmlns:p14="http://schemas.microsoft.com/office/powerpoint/2010/main" val="405668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8D512-8CA4-4C88-B5F1-5D906E4E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Standard di descrizione degli item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7DA4B-8463-4593-A2FA-6638EF61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74"/>
            <a:ext cx="10515600" cy="456560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In questo progetto ad item eterogenei sono stati associati standard di descrizione altrettanto diversificati.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livello di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descrizione xml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si è utilizzata codifica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Dublin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Core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gli oggetti multimediali del tipo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manufatto artistico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mentre gli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oggetti testuali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sono stati descritti secondo il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vocabolario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TEI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con particolare attenzione alla marcatura di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nomi comuni, aggettivi e verbi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poter estrarre e analizzare il tipo di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lessico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impiegato nonché per permettere un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confronto tra le traduzioni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 quindi l’individuazione di variazioni nei termini tradotti.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livello di interfaccia (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) si è poi passati alla metadatazione di un item multimediale, tipologia manufatto artistico: i descrittori usati per 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scheda opera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(e utilizzabili per tutti gli item di questo tipo) sono stati scelti seguendo lo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standard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CDWA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proposto dal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Getty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Institute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così come la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scheda di autorità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associata è stata descritta sulla base dello stesso standard che propone anche una sezione utile alla metadatazione del soggetto creatore.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Altre tipologie di item a progetto comprendono documenti d’archivio e oggetti bibliografici, pertanto sono previsti standard di descrizione relativi all’istituto culturale di appartenenza. In particolare, per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documenti d’archivio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si possono utilizzare in html gli standard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ISAD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a livello dell’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oggetto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associato 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vocabolario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in xml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ISAAR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a livello del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soggetto produttore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associato a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vocabolario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EAC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in xml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; per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oggetti bibliografici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si propone invece l’utilizzo in html degli standard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ISBD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per l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’oggetto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FRAD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per il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responsabile intellettuale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della risorsa, mentre si prevede una codifica xml con vocabolario </a:t>
            </a:r>
            <a:r>
              <a:rPr lang="it-I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a livello del full-text, come già accennato sopra.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È opportuno sottolineare che per gli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oggetti testuali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è stato scelto di descrivere il livello della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sulla base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modello </a:t>
            </a:r>
            <a:r>
              <a:rPr lang="it-I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FRBR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: tutti gli oggetti testuali raccolti, infatti, sono edizioni delle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traduzioni italiane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del testo inglese dell’Amleto.</a:t>
            </a:r>
          </a:p>
        </p:txBody>
      </p:sp>
    </p:spTree>
    <p:extLst>
      <p:ext uri="{BB962C8B-B14F-4D97-AF65-F5344CB8AC3E}">
        <p14:creationId xmlns:p14="http://schemas.microsoft.com/office/powerpoint/2010/main" val="372611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B67AE8-52D5-467B-89A2-14B3FFCE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accesso alla collezione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59F76-3631-4F40-A669-C06D3D0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Entrambi i cataloghi sono riordinabili per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ordine alfabetico e cronologico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mettono a disposizione dell’utente dei </a:t>
            </a:r>
            <a:r>
              <a:rPr lang="it-IT" sz="1800" b="1" dirty="0">
                <a:latin typeface="Calibri" panose="020F0502020204030204" pitchFamily="34" charset="0"/>
                <a:cs typeface="Calibri" panose="020F0502020204030204" pitchFamily="34" charset="0"/>
              </a:rPr>
              <a:t>filtri di navigazione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 raffinare la ricerca e renderla più specifica.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 filtri si differenziano a seconda del catalogo: nel catalogo multimediale gli item sono filtrabili per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Tipologia di supporto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(immagine, audio e video), per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Paese fornitore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e per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Soggetto creatore; n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el catalogo testi gli item sono invece filtrabili per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Editore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Tipologia testuale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(prosa, versi, testo originale a fronte),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Curatore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 (di un’edizione) 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Traduttore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Oltre ai suddetti metodi di navigazione entrambi i cataloghi sono esplorabili anche per date, luoghi e persone rispettivamente accedendo alle sezioni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Linea del tempo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Mappa dei luoghi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Persone. </a:t>
            </a:r>
          </a:p>
          <a:p>
            <a:pPr marL="0" indent="0" algn="just"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Infine la sezione 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Percorsi Alternativi 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permette di navigare il solo catalogo multimediale secondo due modalità prevalenti: i percorsi scelti, 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navigazione per atti e scene 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e </a:t>
            </a:r>
            <a:r>
              <a:rPr lang="it-IT" sz="1800" i="1" dirty="0">
                <a:latin typeface="Calibri" panose="020F0502020204030204" pitchFamily="34" charset="0"/>
                <a:cs typeface="Calibri" panose="020F0502020204030204" pitchFamily="34" charset="0"/>
              </a:rPr>
              <a:t>navigazione per personaggi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, offrono la possibilità di visualizzare il testo shakespeariano attraverso le sue riproduzioni figurative.</a:t>
            </a:r>
          </a:p>
          <a:p>
            <a:pPr marL="0" indent="0">
              <a:buNone/>
            </a:pP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2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06B63-641B-48FB-9CDA-BD1F21C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D8BBD-967D-48C5-B3BB-8BEC4C05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concludere,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Hamlet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presenta come un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progetto aperto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quindi suscettibile di ulteriori sviluppi: in particolare si auspica un continuo incremento di entrambi i cataloghi anche grazie al 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contributo apportato dagli utenti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visitatori del sito che possono segnalare manufatti, performance, produzioni e nuove traduzioni da raccogliere per continuare a testimoniare la fortuna dell’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Amleto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nel tempo. 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ulteriori approfondimenti  sul testo originale dell’opera e su tutta la produzione di William Shakespeare si rimanda infine al progetto online della </a:t>
            </a:r>
            <a:r>
              <a:rPr lang="it-I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Folger</a:t>
            </a: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Shakespeare Library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it-IT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https://www.folger.edu/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dove si può rimanere aggiornati su eventi ed iniziative e da cui si può esplorare la collezione digitale di oggetti d’arte appartenenti all’istituto.  </a:t>
            </a:r>
          </a:p>
          <a:p>
            <a:pPr marL="0" indent="0">
              <a:buNone/>
            </a:pP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525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Bozzetto</Template>
  <TotalTime>1434</TotalTime>
  <Words>1386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The Hand Bold</vt:lpstr>
      <vt:lpstr>The Serif Hand Black</vt:lpstr>
      <vt:lpstr>SketchyVTI</vt:lpstr>
      <vt:lpstr>THROUGH HAMLET </vt:lpstr>
      <vt:lpstr>IDEA progettuale </vt:lpstr>
      <vt:lpstr>Componenti d’interfaccia</vt:lpstr>
      <vt:lpstr>Gli item</vt:lpstr>
      <vt:lpstr>Standard di descrizione degli item</vt:lpstr>
      <vt:lpstr>Metodi di accesso alla collezione</vt:lpstr>
      <vt:lpstr>Conclusioni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hamlet </dc:title>
  <dc:creator>Maria Francesca Bocchi - maria.bocchi3@studio.unibo.it</dc:creator>
  <cp:lastModifiedBy>Maria Francesca Bocchi - maria.bocchi3@studio.unibo.it</cp:lastModifiedBy>
  <cp:revision>49</cp:revision>
  <dcterms:created xsi:type="dcterms:W3CDTF">2021-06-16T15:39:29Z</dcterms:created>
  <dcterms:modified xsi:type="dcterms:W3CDTF">2021-06-17T15:33:47Z</dcterms:modified>
</cp:coreProperties>
</file>