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9" r:id="rId3"/>
    <p:sldId id="262" r:id="rId4"/>
    <p:sldId id="263" r:id="rId5"/>
    <p:sldId id="264" r:id="rId6"/>
    <p:sldId id="312" r:id="rId7"/>
    <p:sldId id="266" r:id="rId8"/>
    <p:sldId id="313" r:id="rId9"/>
    <p:sldId id="283" r:id="rId10"/>
  </p:sldIdLst>
  <p:sldSz cx="9144000" cy="5143500" type="screen16x9"/>
  <p:notesSz cx="6858000" cy="9144000"/>
  <p:embeddedFontLst>
    <p:embeddedFont>
      <p:font typeface="Chelsea Market" panose="020B0604020202020204" charset="0"/>
      <p:regular r:id="rId12"/>
    </p:embeddedFont>
    <p:embeddedFont>
      <p:font typeface="Fredoka One" panose="02000000000000000000" pitchFamily="2" charset="0"/>
      <p:regular r:id="rId13"/>
    </p:embeddedFont>
    <p:embeddedFont>
      <p:font typeface="KoHo Medium" panose="020B0604020202020204" charset="-34"/>
      <p:regular r:id="rId14"/>
      <p:bold r:id="rId15"/>
      <p:italic r:id="rId16"/>
      <p:boldItalic r:id="rId17"/>
    </p:embeddedFont>
    <p:embeddedFont>
      <p:font typeface="Mali" panose="020B0604020202020204" charset="-34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66">
          <p15:clr>
            <a:srgbClr val="FF00FF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554D28-E8CF-4AA8-8413-47ADDC9B9335}">
  <a:tblStyle styleId="{C7554D28-E8CF-4AA8-8413-47ADDC9B93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832" autoAdjust="0"/>
  </p:normalViewPr>
  <p:slideViewPr>
    <p:cSldViewPr snapToGrid="0">
      <p:cViewPr varScale="1">
        <p:scale>
          <a:sx n="70" d="100"/>
          <a:sy n="70" d="100"/>
        </p:scale>
        <p:origin x="1386" y="48"/>
      </p:cViewPr>
      <p:guideLst>
        <p:guide orient="horz" pos="56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b5f6f8321_1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b5f6f8321_1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8b00801bcb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8b00801bcb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888fe86cf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888fe86cf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bffdf3208_0_1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bffdf3208_0_1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8be6fcad63_0_7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8be6fcad63_0_7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192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8c07504a49_0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8c07504a49_0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8c07504a49_0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8c07504a49_0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3357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8b00801bcb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8b00801bcb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3709275" y="3589725"/>
            <a:ext cx="4462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709275" y="1128500"/>
            <a:ext cx="4721400" cy="24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3709275" y="4175675"/>
            <a:ext cx="42009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lsea Market"/>
              <a:buNone/>
              <a:defRPr sz="36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0" y="0"/>
            <a:ext cx="9144000" cy="1145935"/>
          </a:xfrm>
          <a:custGeom>
            <a:avLst/>
            <a:gdLst/>
            <a:ahLst/>
            <a:cxnLst/>
            <a:rect l="l" t="t" r="r" b="b"/>
            <a:pathLst>
              <a:path w="285750" h="53436" extrusionOk="0">
                <a:moveTo>
                  <a:pt x="0" y="0"/>
                </a:moveTo>
                <a:lnTo>
                  <a:pt x="0" y="53435"/>
                </a:lnTo>
                <a:lnTo>
                  <a:pt x="239792" y="53435"/>
                </a:lnTo>
                <a:cubicBezTo>
                  <a:pt x="239875" y="53316"/>
                  <a:pt x="239982" y="53233"/>
                  <a:pt x="240101" y="53185"/>
                </a:cubicBezTo>
                <a:cubicBezTo>
                  <a:pt x="240234" y="53064"/>
                  <a:pt x="240408" y="52993"/>
                  <a:pt x="240584" y="52993"/>
                </a:cubicBezTo>
                <a:cubicBezTo>
                  <a:pt x="240598" y="52993"/>
                  <a:pt x="240612" y="52994"/>
                  <a:pt x="240625" y="52995"/>
                </a:cubicBezTo>
                <a:cubicBezTo>
                  <a:pt x="240875" y="53018"/>
                  <a:pt x="241090" y="53185"/>
                  <a:pt x="241161" y="53435"/>
                </a:cubicBezTo>
                <a:lnTo>
                  <a:pt x="285750" y="53435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7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e 1">
  <p:cSld name="CUSTOM_4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572000" y="337575"/>
            <a:ext cx="3858600" cy="12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grpSp>
        <p:nvGrpSpPr>
          <p:cNvPr id="35" name="Google Shape;35;p9"/>
          <p:cNvGrpSpPr/>
          <p:nvPr/>
        </p:nvGrpSpPr>
        <p:grpSpPr>
          <a:xfrm>
            <a:off x="1070889" y="-18840"/>
            <a:ext cx="3488385" cy="5162567"/>
            <a:chOff x="2038900" y="238125"/>
            <a:chExt cx="3538275" cy="5236400"/>
          </a:xfrm>
        </p:grpSpPr>
        <p:sp>
          <p:nvSpPr>
            <p:cNvPr id="36" name="Google Shape;36;p9"/>
            <p:cNvSpPr/>
            <p:nvPr/>
          </p:nvSpPr>
          <p:spPr>
            <a:xfrm>
              <a:off x="2038900" y="238125"/>
              <a:ext cx="3523675" cy="5236400"/>
            </a:xfrm>
            <a:custGeom>
              <a:avLst/>
              <a:gdLst/>
              <a:ahLst/>
              <a:cxnLst/>
              <a:rect l="l" t="t" r="r" b="b"/>
              <a:pathLst>
                <a:path w="140947" h="209456" extrusionOk="0">
                  <a:moveTo>
                    <a:pt x="0" y="0"/>
                  </a:moveTo>
                  <a:lnTo>
                    <a:pt x="0" y="209455"/>
                  </a:lnTo>
                  <a:lnTo>
                    <a:pt x="123046" y="209455"/>
                  </a:lnTo>
                  <a:cubicBezTo>
                    <a:pt x="130370" y="209455"/>
                    <a:pt x="136289" y="203504"/>
                    <a:pt x="136289" y="196196"/>
                  </a:cubicBezTo>
                  <a:cubicBezTo>
                    <a:pt x="136289" y="188887"/>
                    <a:pt x="130370" y="182952"/>
                    <a:pt x="123046" y="182952"/>
                  </a:cubicBezTo>
                  <a:lnTo>
                    <a:pt x="97963" y="182952"/>
                  </a:lnTo>
                  <a:cubicBezTo>
                    <a:pt x="95043" y="182952"/>
                    <a:pt x="92675" y="180584"/>
                    <a:pt x="92675" y="177664"/>
                  </a:cubicBezTo>
                  <a:cubicBezTo>
                    <a:pt x="92675" y="174743"/>
                    <a:pt x="95043" y="172376"/>
                    <a:pt x="97963" y="172376"/>
                  </a:cubicBezTo>
                  <a:lnTo>
                    <a:pt x="118784" y="172376"/>
                  </a:lnTo>
                  <a:cubicBezTo>
                    <a:pt x="122588" y="172376"/>
                    <a:pt x="125666" y="169297"/>
                    <a:pt x="125666" y="165493"/>
                  </a:cubicBezTo>
                  <a:cubicBezTo>
                    <a:pt x="125666" y="161673"/>
                    <a:pt x="122588" y="158595"/>
                    <a:pt x="118784" y="158595"/>
                  </a:cubicBezTo>
                  <a:lnTo>
                    <a:pt x="82083" y="158595"/>
                  </a:lnTo>
                  <a:cubicBezTo>
                    <a:pt x="82005" y="158598"/>
                    <a:pt x="81928" y="158599"/>
                    <a:pt x="81851" y="158599"/>
                  </a:cubicBezTo>
                  <a:cubicBezTo>
                    <a:pt x="78639" y="158599"/>
                    <a:pt x="75971" y="156054"/>
                    <a:pt x="75848" y="152802"/>
                  </a:cubicBezTo>
                  <a:cubicBezTo>
                    <a:pt x="75737" y="149487"/>
                    <a:pt x="78342" y="146677"/>
                    <a:pt x="81657" y="146567"/>
                  </a:cubicBezTo>
                  <a:lnTo>
                    <a:pt x="120836" y="146567"/>
                  </a:lnTo>
                  <a:cubicBezTo>
                    <a:pt x="126503" y="146567"/>
                    <a:pt x="131096" y="141973"/>
                    <a:pt x="131096" y="136306"/>
                  </a:cubicBezTo>
                  <a:cubicBezTo>
                    <a:pt x="131096" y="130639"/>
                    <a:pt x="126503" y="126046"/>
                    <a:pt x="120836" y="126046"/>
                  </a:cubicBezTo>
                  <a:lnTo>
                    <a:pt x="108744" y="126046"/>
                  </a:lnTo>
                  <a:cubicBezTo>
                    <a:pt x="108695" y="126046"/>
                    <a:pt x="108647" y="126047"/>
                    <a:pt x="108598" y="126047"/>
                  </a:cubicBezTo>
                  <a:cubicBezTo>
                    <a:pt x="101830" y="126047"/>
                    <a:pt x="96305" y="120614"/>
                    <a:pt x="96227" y="113844"/>
                  </a:cubicBezTo>
                  <a:cubicBezTo>
                    <a:pt x="96148" y="107024"/>
                    <a:pt x="101625" y="101421"/>
                    <a:pt x="108429" y="101342"/>
                  </a:cubicBezTo>
                  <a:lnTo>
                    <a:pt x="125177" y="101342"/>
                  </a:lnTo>
                  <a:cubicBezTo>
                    <a:pt x="128460" y="101342"/>
                    <a:pt x="131096" y="98706"/>
                    <a:pt x="131096" y="95422"/>
                  </a:cubicBezTo>
                  <a:cubicBezTo>
                    <a:pt x="131096" y="92139"/>
                    <a:pt x="128460" y="89503"/>
                    <a:pt x="125177" y="89503"/>
                  </a:cubicBezTo>
                  <a:lnTo>
                    <a:pt x="93101" y="89503"/>
                  </a:lnTo>
                  <a:cubicBezTo>
                    <a:pt x="89549" y="89503"/>
                    <a:pt x="86645" y="86630"/>
                    <a:pt x="86645" y="83047"/>
                  </a:cubicBezTo>
                  <a:cubicBezTo>
                    <a:pt x="86645" y="79495"/>
                    <a:pt x="89549" y="76606"/>
                    <a:pt x="93101" y="76606"/>
                  </a:cubicBezTo>
                  <a:lnTo>
                    <a:pt x="133306" y="76606"/>
                  </a:lnTo>
                  <a:cubicBezTo>
                    <a:pt x="137536" y="76606"/>
                    <a:pt x="140946" y="73181"/>
                    <a:pt x="140946" y="68966"/>
                  </a:cubicBezTo>
                  <a:cubicBezTo>
                    <a:pt x="140946" y="64736"/>
                    <a:pt x="137536" y="61326"/>
                    <a:pt x="133306" y="61326"/>
                  </a:cubicBezTo>
                  <a:lnTo>
                    <a:pt x="116416" y="61326"/>
                  </a:lnTo>
                  <a:cubicBezTo>
                    <a:pt x="112185" y="61326"/>
                    <a:pt x="108776" y="57916"/>
                    <a:pt x="108776" y="53686"/>
                  </a:cubicBezTo>
                  <a:lnTo>
                    <a:pt x="108776" y="37111"/>
                  </a:lnTo>
                  <a:cubicBezTo>
                    <a:pt x="108776" y="29013"/>
                    <a:pt x="102193" y="22415"/>
                    <a:pt x="94080" y="22415"/>
                  </a:cubicBezTo>
                  <a:lnTo>
                    <a:pt x="71649" y="22415"/>
                  </a:lnTo>
                  <a:cubicBezTo>
                    <a:pt x="65714" y="22415"/>
                    <a:pt x="60915" y="17601"/>
                    <a:pt x="60915" y="11681"/>
                  </a:cubicBezTo>
                  <a:cubicBezTo>
                    <a:pt x="60915" y="5998"/>
                    <a:pt x="56479" y="1326"/>
                    <a:pt x="50813" y="9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9"/>
            <p:cNvSpPr/>
            <p:nvPr/>
          </p:nvSpPr>
          <p:spPr>
            <a:xfrm>
              <a:off x="4666725" y="2981200"/>
              <a:ext cx="910450" cy="249825"/>
            </a:xfrm>
            <a:custGeom>
              <a:avLst/>
              <a:gdLst/>
              <a:ahLst/>
              <a:cxnLst/>
              <a:rect l="l" t="t" r="r" b="b"/>
              <a:pathLst>
                <a:path w="36418" h="9993" extrusionOk="0">
                  <a:moveTo>
                    <a:pt x="4989" y="1"/>
                  </a:moveTo>
                  <a:cubicBezTo>
                    <a:pt x="2226" y="1"/>
                    <a:pt x="1" y="2258"/>
                    <a:pt x="1" y="5005"/>
                  </a:cubicBezTo>
                  <a:cubicBezTo>
                    <a:pt x="1" y="7767"/>
                    <a:pt x="2226" y="9993"/>
                    <a:pt x="4989" y="9993"/>
                  </a:cubicBezTo>
                  <a:lnTo>
                    <a:pt x="31429" y="9993"/>
                  </a:lnTo>
                  <a:cubicBezTo>
                    <a:pt x="34191" y="9993"/>
                    <a:pt x="36417" y="7736"/>
                    <a:pt x="36417" y="5005"/>
                  </a:cubicBezTo>
                  <a:cubicBezTo>
                    <a:pt x="36417" y="2242"/>
                    <a:pt x="34191" y="1"/>
                    <a:pt x="31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9"/>
            <p:cNvSpPr/>
            <p:nvPr/>
          </p:nvSpPr>
          <p:spPr>
            <a:xfrm>
              <a:off x="4228300" y="421625"/>
              <a:ext cx="910025" cy="249825"/>
            </a:xfrm>
            <a:custGeom>
              <a:avLst/>
              <a:gdLst/>
              <a:ahLst/>
              <a:cxnLst/>
              <a:rect l="l" t="t" r="r" b="b"/>
              <a:pathLst>
                <a:path w="36401" h="9993" extrusionOk="0">
                  <a:moveTo>
                    <a:pt x="4988" y="0"/>
                  </a:moveTo>
                  <a:cubicBezTo>
                    <a:pt x="2226" y="0"/>
                    <a:pt x="0" y="2226"/>
                    <a:pt x="0" y="4988"/>
                  </a:cubicBezTo>
                  <a:cubicBezTo>
                    <a:pt x="0" y="7751"/>
                    <a:pt x="2226" y="9992"/>
                    <a:pt x="4988" y="9992"/>
                  </a:cubicBezTo>
                  <a:lnTo>
                    <a:pt x="31413" y="9992"/>
                  </a:lnTo>
                  <a:cubicBezTo>
                    <a:pt x="34175" y="9992"/>
                    <a:pt x="36401" y="7751"/>
                    <a:pt x="36401" y="4988"/>
                  </a:cubicBezTo>
                  <a:cubicBezTo>
                    <a:pt x="36401" y="2226"/>
                    <a:pt x="34175" y="0"/>
                    <a:pt x="314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9"/>
          <p:cNvSpPr/>
          <p:nvPr/>
        </p:nvSpPr>
        <p:spPr>
          <a:xfrm>
            <a:off x="-7975" y="-7975"/>
            <a:ext cx="15720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1579950" y="1886425"/>
            <a:ext cx="5984100" cy="11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13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51" name="Google Shape;51;p11"/>
          <p:cNvSpPr/>
          <p:nvPr/>
        </p:nvSpPr>
        <p:spPr>
          <a:xfrm>
            <a:off x="-11000" y="-7975"/>
            <a:ext cx="9144000" cy="115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text 4">
  <p:cSld name="ONE_COLUMN_TEXT_2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2305550" y="1926175"/>
            <a:ext cx="2391900" cy="26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>
                <a:latin typeface="KoHo Medium"/>
                <a:ea typeface="KoHo Medium"/>
                <a:cs typeface="KoHo Medium"/>
                <a:sym typeface="KoH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693450" y="337575"/>
            <a:ext cx="77571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grpSp>
        <p:nvGrpSpPr>
          <p:cNvPr id="62" name="Google Shape;62;p13"/>
          <p:cNvGrpSpPr/>
          <p:nvPr/>
        </p:nvGrpSpPr>
        <p:grpSpPr>
          <a:xfrm>
            <a:off x="-39" y="1475229"/>
            <a:ext cx="1365932" cy="3663637"/>
            <a:chOff x="-39" y="1475229"/>
            <a:chExt cx="1365932" cy="3663637"/>
          </a:xfrm>
        </p:grpSpPr>
        <p:grpSp>
          <p:nvGrpSpPr>
            <p:cNvPr id="63" name="Google Shape;63;p13"/>
            <p:cNvGrpSpPr/>
            <p:nvPr/>
          </p:nvGrpSpPr>
          <p:grpSpPr>
            <a:xfrm>
              <a:off x="-39" y="1475229"/>
              <a:ext cx="1365932" cy="3663637"/>
              <a:chOff x="2827800" y="238125"/>
              <a:chExt cx="1946050" cy="5219600"/>
            </a:xfrm>
          </p:grpSpPr>
          <p:sp>
            <p:nvSpPr>
              <p:cNvPr id="64" name="Google Shape;64;p13"/>
              <p:cNvSpPr/>
              <p:nvPr/>
            </p:nvSpPr>
            <p:spPr>
              <a:xfrm>
                <a:off x="2827800" y="588750"/>
                <a:ext cx="1930950" cy="4868975"/>
              </a:xfrm>
              <a:custGeom>
                <a:avLst/>
                <a:gdLst/>
                <a:ahLst/>
                <a:cxnLst/>
                <a:rect l="l" t="t" r="r" b="b"/>
                <a:pathLst>
                  <a:path w="77238" h="194759" extrusionOk="0">
                    <a:moveTo>
                      <a:pt x="0" y="0"/>
                    </a:moveTo>
                    <a:lnTo>
                      <a:pt x="0" y="194759"/>
                    </a:lnTo>
                    <a:lnTo>
                      <a:pt x="58727" y="194759"/>
                    </a:lnTo>
                    <a:cubicBezTo>
                      <a:pt x="66295" y="194759"/>
                      <a:pt x="72427" y="188626"/>
                      <a:pt x="72427" y="181059"/>
                    </a:cubicBezTo>
                    <a:cubicBezTo>
                      <a:pt x="72427" y="173508"/>
                      <a:pt x="66295" y="167360"/>
                      <a:pt x="58727" y="167360"/>
                    </a:cubicBezTo>
                    <a:lnTo>
                      <a:pt x="32829" y="167360"/>
                    </a:lnTo>
                    <a:cubicBezTo>
                      <a:pt x="29796" y="167360"/>
                      <a:pt x="27350" y="164914"/>
                      <a:pt x="27350" y="161897"/>
                    </a:cubicBezTo>
                    <a:cubicBezTo>
                      <a:pt x="27350" y="160396"/>
                      <a:pt x="27969" y="159026"/>
                      <a:pt x="28964" y="158048"/>
                    </a:cubicBezTo>
                    <a:cubicBezTo>
                      <a:pt x="29943" y="157069"/>
                      <a:pt x="31313" y="156466"/>
                      <a:pt x="32829" y="156466"/>
                    </a:cubicBezTo>
                    <a:lnTo>
                      <a:pt x="54324" y="156466"/>
                    </a:lnTo>
                    <a:cubicBezTo>
                      <a:pt x="58254" y="156466"/>
                      <a:pt x="61435" y="153286"/>
                      <a:pt x="61435" y="149355"/>
                    </a:cubicBezTo>
                    <a:cubicBezTo>
                      <a:pt x="61435" y="145408"/>
                      <a:pt x="58271" y="142228"/>
                      <a:pt x="54324" y="142228"/>
                    </a:cubicBezTo>
                    <a:lnTo>
                      <a:pt x="16406" y="142228"/>
                    </a:lnTo>
                    <a:cubicBezTo>
                      <a:pt x="12982" y="142228"/>
                      <a:pt x="10193" y="139440"/>
                      <a:pt x="10193" y="136015"/>
                    </a:cubicBezTo>
                    <a:cubicBezTo>
                      <a:pt x="10193" y="132590"/>
                      <a:pt x="12965" y="129801"/>
                      <a:pt x="16406" y="129801"/>
                    </a:cubicBezTo>
                    <a:lnTo>
                      <a:pt x="56493" y="129801"/>
                    </a:lnTo>
                    <a:cubicBezTo>
                      <a:pt x="62332" y="129801"/>
                      <a:pt x="67094" y="125055"/>
                      <a:pt x="67094" y="119200"/>
                    </a:cubicBezTo>
                    <a:cubicBezTo>
                      <a:pt x="67094" y="113346"/>
                      <a:pt x="62332" y="108600"/>
                      <a:pt x="56493" y="108600"/>
                    </a:cubicBezTo>
                    <a:lnTo>
                      <a:pt x="44001" y="108600"/>
                    </a:lnTo>
                    <a:cubicBezTo>
                      <a:pt x="36939" y="108600"/>
                      <a:pt x="31231" y="102892"/>
                      <a:pt x="31231" y="95830"/>
                    </a:cubicBezTo>
                    <a:cubicBezTo>
                      <a:pt x="31231" y="88801"/>
                      <a:pt x="36939" y="83093"/>
                      <a:pt x="43968" y="83093"/>
                    </a:cubicBezTo>
                    <a:lnTo>
                      <a:pt x="60962" y="83093"/>
                    </a:lnTo>
                    <a:cubicBezTo>
                      <a:pt x="64338" y="83093"/>
                      <a:pt x="67077" y="80370"/>
                      <a:pt x="67077" y="76977"/>
                    </a:cubicBezTo>
                    <a:cubicBezTo>
                      <a:pt x="67077" y="75346"/>
                      <a:pt x="66425" y="73797"/>
                      <a:pt x="65283" y="72656"/>
                    </a:cubicBezTo>
                    <a:cubicBezTo>
                      <a:pt x="64142" y="71514"/>
                      <a:pt x="62593" y="70862"/>
                      <a:pt x="60962" y="70862"/>
                    </a:cubicBezTo>
                    <a:lnTo>
                      <a:pt x="27806" y="70862"/>
                    </a:lnTo>
                    <a:cubicBezTo>
                      <a:pt x="24137" y="70862"/>
                      <a:pt x="21136" y="67893"/>
                      <a:pt x="21136" y="64191"/>
                    </a:cubicBezTo>
                    <a:cubicBezTo>
                      <a:pt x="21136" y="62430"/>
                      <a:pt x="21837" y="60718"/>
                      <a:pt x="23093" y="59462"/>
                    </a:cubicBezTo>
                    <a:cubicBezTo>
                      <a:pt x="24349" y="58222"/>
                      <a:pt x="26029" y="57537"/>
                      <a:pt x="27806" y="57537"/>
                    </a:cubicBezTo>
                    <a:lnTo>
                      <a:pt x="69361" y="57537"/>
                    </a:lnTo>
                    <a:cubicBezTo>
                      <a:pt x="71171" y="57537"/>
                      <a:pt x="72916" y="56901"/>
                      <a:pt x="74335" y="55760"/>
                    </a:cubicBezTo>
                    <a:cubicBezTo>
                      <a:pt x="76178" y="54276"/>
                      <a:pt x="77238" y="52009"/>
                      <a:pt x="77238" y="49644"/>
                    </a:cubicBezTo>
                    <a:cubicBezTo>
                      <a:pt x="77238" y="47279"/>
                      <a:pt x="76161" y="45012"/>
                      <a:pt x="74335" y="43512"/>
                    </a:cubicBezTo>
                    <a:cubicBezTo>
                      <a:pt x="72916" y="42370"/>
                      <a:pt x="71171" y="41734"/>
                      <a:pt x="69361" y="41734"/>
                    </a:cubicBezTo>
                    <a:lnTo>
                      <a:pt x="51910" y="41734"/>
                    </a:lnTo>
                    <a:cubicBezTo>
                      <a:pt x="47540" y="41734"/>
                      <a:pt x="44017" y="38212"/>
                      <a:pt x="44017" y="33841"/>
                    </a:cubicBezTo>
                    <a:lnTo>
                      <a:pt x="44017" y="16717"/>
                    </a:lnTo>
                    <a:cubicBezTo>
                      <a:pt x="44017" y="8334"/>
                      <a:pt x="37233" y="1533"/>
                      <a:pt x="28834" y="1533"/>
                    </a:cubicBezTo>
                    <a:lnTo>
                      <a:pt x="5643" y="1533"/>
                    </a:lnTo>
                    <a:cubicBezTo>
                      <a:pt x="5613" y="1534"/>
                      <a:pt x="5582" y="1534"/>
                      <a:pt x="5552" y="1534"/>
                    </a:cubicBezTo>
                    <a:cubicBezTo>
                      <a:pt x="3594" y="1534"/>
                      <a:pt x="1686" y="1012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3832800" y="2882550"/>
                <a:ext cx="941050" cy="258125"/>
              </a:xfrm>
              <a:custGeom>
                <a:avLst/>
                <a:gdLst/>
                <a:ahLst/>
                <a:cxnLst/>
                <a:rect l="l" t="t" r="r" b="b"/>
                <a:pathLst>
                  <a:path w="37642" h="10325" extrusionOk="0">
                    <a:moveTo>
                      <a:pt x="5154" y="1"/>
                    </a:moveTo>
                    <a:cubicBezTo>
                      <a:pt x="2300" y="1"/>
                      <a:pt x="1" y="2317"/>
                      <a:pt x="1" y="5171"/>
                    </a:cubicBezTo>
                    <a:cubicBezTo>
                      <a:pt x="1" y="8025"/>
                      <a:pt x="2300" y="10324"/>
                      <a:pt x="5154" y="10324"/>
                    </a:cubicBezTo>
                    <a:lnTo>
                      <a:pt x="32455" y="10324"/>
                    </a:lnTo>
                    <a:cubicBezTo>
                      <a:pt x="33026" y="10324"/>
                      <a:pt x="33580" y="10243"/>
                      <a:pt x="34102" y="10063"/>
                    </a:cubicBezTo>
                    <a:cubicBezTo>
                      <a:pt x="36206" y="9346"/>
                      <a:pt x="37609" y="7389"/>
                      <a:pt x="37609" y="5171"/>
                    </a:cubicBezTo>
                    <a:cubicBezTo>
                      <a:pt x="37641" y="2937"/>
                      <a:pt x="36206" y="980"/>
                      <a:pt x="34135" y="278"/>
                    </a:cubicBezTo>
                    <a:cubicBezTo>
                      <a:pt x="33597" y="83"/>
                      <a:pt x="33026" y="1"/>
                      <a:pt x="324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3379825" y="238125"/>
                <a:ext cx="940225" cy="258100"/>
              </a:xfrm>
              <a:custGeom>
                <a:avLst/>
                <a:gdLst/>
                <a:ahLst/>
                <a:cxnLst/>
                <a:rect l="l" t="t" r="r" b="b"/>
                <a:pathLst>
                  <a:path w="37609" h="10324" extrusionOk="0">
                    <a:moveTo>
                      <a:pt x="5154" y="0"/>
                    </a:moveTo>
                    <a:cubicBezTo>
                      <a:pt x="2300" y="0"/>
                      <a:pt x="1" y="2300"/>
                      <a:pt x="1" y="5154"/>
                    </a:cubicBezTo>
                    <a:cubicBezTo>
                      <a:pt x="1" y="8008"/>
                      <a:pt x="2300" y="10323"/>
                      <a:pt x="5154" y="10323"/>
                    </a:cubicBezTo>
                    <a:lnTo>
                      <a:pt x="32455" y="10323"/>
                    </a:lnTo>
                    <a:cubicBezTo>
                      <a:pt x="35309" y="10323"/>
                      <a:pt x="37609" y="8008"/>
                      <a:pt x="37609" y="5154"/>
                    </a:cubicBezTo>
                    <a:cubicBezTo>
                      <a:pt x="37609" y="2300"/>
                      <a:pt x="35309" y="0"/>
                      <a:pt x="324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7" name="Google Shape;67;p13"/>
            <p:cNvCxnSpPr/>
            <p:nvPr/>
          </p:nvCxnSpPr>
          <p:spPr>
            <a:xfrm rot="10800000">
              <a:off x="559993" y="2693391"/>
              <a:ext cx="795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" name="Google Shape;68;p13"/>
            <p:cNvSpPr/>
            <p:nvPr/>
          </p:nvSpPr>
          <p:spPr>
            <a:xfrm flipH="1">
              <a:off x="548875" y="3177851"/>
              <a:ext cx="485100" cy="451200"/>
            </a:xfrm>
            <a:prstGeom prst="arc">
              <a:avLst>
                <a:gd name="adj1" fmla="val 16200000"/>
                <a:gd name="adj2" fmla="val 538542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text 2">
  <p:cSld name="ONE_COLUMN_TEXT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subTitle" idx="1"/>
          </p:nvPr>
        </p:nvSpPr>
        <p:spPr>
          <a:xfrm>
            <a:off x="2634150" y="1566675"/>
            <a:ext cx="3875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2003700" y="337575"/>
            <a:ext cx="5136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grpSp>
        <p:nvGrpSpPr>
          <p:cNvPr id="72" name="Google Shape;72;p14"/>
          <p:cNvGrpSpPr/>
          <p:nvPr/>
        </p:nvGrpSpPr>
        <p:grpSpPr>
          <a:xfrm>
            <a:off x="7778111" y="1475229"/>
            <a:ext cx="1365932" cy="3663637"/>
            <a:chOff x="7778111" y="1475229"/>
            <a:chExt cx="1365932" cy="3663637"/>
          </a:xfrm>
        </p:grpSpPr>
        <p:grpSp>
          <p:nvGrpSpPr>
            <p:cNvPr id="73" name="Google Shape;73;p14"/>
            <p:cNvGrpSpPr/>
            <p:nvPr/>
          </p:nvGrpSpPr>
          <p:grpSpPr>
            <a:xfrm flipH="1">
              <a:off x="7778111" y="1475229"/>
              <a:ext cx="1365932" cy="3663637"/>
              <a:chOff x="2827800" y="238125"/>
              <a:chExt cx="1946050" cy="5219600"/>
            </a:xfrm>
          </p:grpSpPr>
          <p:sp>
            <p:nvSpPr>
              <p:cNvPr id="74" name="Google Shape;74;p14"/>
              <p:cNvSpPr/>
              <p:nvPr/>
            </p:nvSpPr>
            <p:spPr>
              <a:xfrm>
                <a:off x="2827800" y="588750"/>
                <a:ext cx="1930950" cy="4868975"/>
              </a:xfrm>
              <a:custGeom>
                <a:avLst/>
                <a:gdLst/>
                <a:ahLst/>
                <a:cxnLst/>
                <a:rect l="l" t="t" r="r" b="b"/>
                <a:pathLst>
                  <a:path w="77238" h="194759" extrusionOk="0">
                    <a:moveTo>
                      <a:pt x="0" y="0"/>
                    </a:moveTo>
                    <a:lnTo>
                      <a:pt x="0" y="194759"/>
                    </a:lnTo>
                    <a:lnTo>
                      <a:pt x="58727" y="194759"/>
                    </a:lnTo>
                    <a:cubicBezTo>
                      <a:pt x="66295" y="194759"/>
                      <a:pt x="72427" y="188626"/>
                      <a:pt x="72427" y="181059"/>
                    </a:cubicBezTo>
                    <a:cubicBezTo>
                      <a:pt x="72427" y="173508"/>
                      <a:pt x="66295" y="167360"/>
                      <a:pt x="58727" y="167360"/>
                    </a:cubicBezTo>
                    <a:lnTo>
                      <a:pt x="32829" y="167360"/>
                    </a:lnTo>
                    <a:cubicBezTo>
                      <a:pt x="29796" y="167360"/>
                      <a:pt x="27350" y="164914"/>
                      <a:pt x="27350" y="161897"/>
                    </a:cubicBezTo>
                    <a:cubicBezTo>
                      <a:pt x="27350" y="160396"/>
                      <a:pt x="27969" y="159026"/>
                      <a:pt x="28964" y="158048"/>
                    </a:cubicBezTo>
                    <a:cubicBezTo>
                      <a:pt x="29943" y="157069"/>
                      <a:pt x="31313" y="156466"/>
                      <a:pt x="32829" y="156466"/>
                    </a:cubicBezTo>
                    <a:lnTo>
                      <a:pt x="54324" y="156466"/>
                    </a:lnTo>
                    <a:cubicBezTo>
                      <a:pt x="58254" y="156466"/>
                      <a:pt x="61435" y="153286"/>
                      <a:pt x="61435" y="149355"/>
                    </a:cubicBezTo>
                    <a:cubicBezTo>
                      <a:pt x="61435" y="145408"/>
                      <a:pt x="58271" y="142228"/>
                      <a:pt x="54324" y="142228"/>
                    </a:cubicBezTo>
                    <a:lnTo>
                      <a:pt x="16406" y="142228"/>
                    </a:lnTo>
                    <a:cubicBezTo>
                      <a:pt x="12982" y="142228"/>
                      <a:pt x="10193" y="139440"/>
                      <a:pt x="10193" y="136015"/>
                    </a:cubicBezTo>
                    <a:cubicBezTo>
                      <a:pt x="10193" y="132590"/>
                      <a:pt x="12965" y="129801"/>
                      <a:pt x="16406" y="129801"/>
                    </a:cubicBezTo>
                    <a:lnTo>
                      <a:pt x="56493" y="129801"/>
                    </a:lnTo>
                    <a:cubicBezTo>
                      <a:pt x="62332" y="129801"/>
                      <a:pt x="67094" y="125055"/>
                      <a:pt x="67094" y="119200"/>
                    </a:cubicBezTo>
                    <a:cubicBezTo>
                      <a:pt x="67094" y="113346"/>
                      <a:pt x="62332" y="108600"/>
                      <a:pt x="56493" y="108600"/>
                    </a:cubicBezTo>
                    <a:lnTo>
                      <a:pt x="44001" y="108600"/>
                    </a:lnTo>
                    <a:cubicBezTo>
                      <a:pt x="36939" y="108600"/>
                      <a:pt x="31231" y="102892"/>
                      <a:pt x="31231" y="95830"/>
                    </a:cubicBezTo>
                    <a:cubicBezTo>
                      <a:pt x="31231" y="88801"/>
                      <a:pt x="36939" y="83093"/>
                      <a:pt x="43968" y="83093"/>
                    </a:cubicBezTo>
                    <a:lnTo>
                      <a:pt x="60962" y="83093"/>
                    </a:lnTo>
                    <a:cubicBezTo>
                      <a:pt x="64338" y="83093"/>
                      <a:pt x="67077" y="80370"/>
                      <a:pt x="67077" y="76977"/>
                    </a:cubicBezTo>
                    <a:cubicBezTo>
                      <a:pt x="67077" y="75346"/>
                      <a:pt x="66425" y="73797"/>
                      <a:pt x="65283" y="72656"/>
                    </a:cubicBezTo>
                    <a:cubicBezTo>
                      <a:pt x="64142" y="71514"/>
                      <a:pt x="62593" y="70862"/>
                      <a:pt x="60962" y="70862"/>
                    </a:cubicBezTo>
                    <a:lnTo>
                      <a:pt x="27806" y="70862"/>
                    </a:lnTo>
                    <a:cubicBezTo>
                      <a:pt x="24137" y="70862"/>
                      <a:pt x="21136" y="67893"/>
                      <a:pt x="21136" y="64191"/>
                    </a:cubicBezTo>
                    <a:cubicBezTo>
                      <a:pt x="21136" y="62430"/>
                      <a:pt x="21837" y="60718"/>
                      <a:pt x="23093" y="59462"/>
                    </a:cubicBezTo>
                    <a:cubicBezTo>
                      <a:pt x="24349" y="58222"/>
                      <a:pt x="26029" y="57537"/>
                      <a:pt x="27806" y="57537"/>
                    </a:cubicBezTo>
                    <a:lnTo>
                      <a:pt x="69361" y="57537"/>
                    </a:lnTo>
                    <a:cubicBezTo>
                      <a:pt x="71171" y="57537"/>
                      <a:pt x="72916" y="56901"/>
                      <a:pt x="74335" y="55760"/>
                    </a:cubicBezTo>
                    <a:cubicBezTo>
                      <a:pt x="76178" y="54276"/>
                      <a:pt x="77238" y="52009"/>
                      <a:pt x="77238" y="49644"/>
                    </a:cubicBezTo>
                    <a:cubicBezTo>
                      <a:pt x="77238" y="47279"/>
                      <a:pt x="76161" y="45012"/>
                      <a:pt x="74335" y="43512"/>
                    </a:cubicBezTo>
                    <a:cubicBezTo>
                      <a:pt x="72916" y="42370"/>
                      <a:pt x="71171" y="41734"/>
                      <a:pt x="69361" y="41734"/>
                    </a:cubicBezTo>
                    <a:lnTo>
                      <a:pt x="51910" y="41734"/>
                    </a:lnTo>
                    <a:cubicBezTo>
                      <a:pt x="47540" y="41734"/>
                      <a:pt x="44017" y="38212"/>
                      <a:pt x="44017" y="33841"/>
                    </a:cubicBezTo>
                    <a:lnTo>
                      <a:pt x="44017" y="16717"/>
                    </a:lnTo>
                    <a:cubicBezTo>
                      <a:pt x="44017" y="8334"/>
                      <a:pt x="37233" y="1533"/>
                      <a:pt x="28834" y="1533"/>
                    </a:cubicBezTo>
                    <a:lnTo>
                      <a:pt x="5643" y="1533"/>
                    </a:lnTo>
                    <a:cubicBezTo>
                      <a:pt x="5613" y="1534"/>
                      <a:pt x="5582" y="1534"/>
                      <a:pt x="5552" y="1534"/>
                    </a:cubicBezTo>
                    <a:cubicBezTo>
                      <a:pt x="3594" y="1534"/>
                      <a:pt x="1686" y="1012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3832800" y="2882550"/>
                <a:ext cx="941050" cy="258125"/>
              </a:xfrm>
              <a:custGeom>
                <a:avLst/>
                <a:gdLst/>
                <a:ahLst/>
                <a:cxnLst/>
                <a:rect l="l" t="t" r="r" b="b"/>
                <a:pathLst>
                  <a:path w="37642" h="10325" extrusionOk="0">
                    <a:moveTo>
                      <a:pt x="5154" y="1"/>
                    </a:moveTo>
                    <a:cubicBezTo>
                      <a:pt x="2300" y="1"/>
                      <a:pt x="1" y="2317"/>
                      <a:pt x="1" y="5171"/>
                    </a:cubicBezTo>
                    <a:cubicBezTo>
                      <a:pt x="1" y="8025"/>
                      <a:pt x="2300" y="10324"/>
                      <a:pt x="5154" y="10324"/>
                    </a:cubicBezTo>
                    <a:lnTo>
                      <a:pt x="32455" y="10324"/>
                    </a:lnTo>
                    <a:cubicBezTo>
                      <a:pt x="33026" y="10324"/>
                      <a:pt x="33580" y="10243"/>
                      <a:pt x="34102" y="10063"/>
                    </a:cubicBezTo>
                    <a:cubicBezTo>
                      <a:pt x="36206" y="9346"/>
                      <a:pt x="37609" y="7389"/>
                      <a:pt x="37609" y="5171"/>
                    </a:cubicBezTo>
                    <a:cubicBezTo>
                      <a:pt x="37641" y="2937"/>
                      <a:pt x="36206" y="980"/>
                      <a:pt x="34135" y="278"/>
                    </a:cubicBezTo>
                    <a:cubicBezTo>
                      <a:pt x="33597" y="83"/>
                      <a:pt x="33026" y="1"/>
                      <a:pt x="324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3379825" y="238125"/>
                <a:ext cx="940225" cy="258100"/>
              </a:xfrm>
              <a:custGeom>
                <a:avLst/>
                <a:gdLst/>
                <a:ahLst/>
                <a:cxnLst/>
                <a:rect l="l" t="t" r="r" b="b"/>
                <a:pathLst>
                  <a:path w="37609" h="10324" extrusionOk="0">
                    <a:moveTo>
                      <a:pt x="5154" y="0"/>
                    </a:moveTo>
                    <a:cubicBezTo>
                      <a:pt x="2300" y="0"/>
                      <a:pt x="1" y="2300"/>
                      <a:pt x="1" y="5154"/>
                    </a:cubicBezTo>
                    <a:cubicBezTo>
                      <a:pt x="1" y="8008"/>
                      <a:pt x="2300" y="10323"/>
                      <a:pt x="5154" y="10323"/>
                    </a:cubicBezTo>
                    <a:lnTo>
                      <a:pt x="32455" y="10323"/>
                    </a:lnTo>
                    <a:cubicBezTo>
                      <a:pt x="35309" y="10323"/>
                      <a:pt x="37609" y="8008"/>
                      <a:pt x="37609" y="5154"/>
                    </a:cubicBezTo>
                    <a:cubicBezTo>
                      <a:pt x="37609" y="2300"/>
                      <a:pt x="35309" y="0"/>
                      <a:pt x="324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77" name="Google Shape;77;p14"/>
            <p:cNvCxnSpPr/>
            <p:nvPr/>
          </p:nvCxnSpPr>
          <p:spPr>
            <a:xfrm>
              <a:off x="7783525" y="2680400"/>
              <a:ext cx="795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" name="Google Shape;78;p14"/>
            <p:cNvSpPr/>
            <p:nvPr/>
          </p:nvSpPr>
          <p:spPr>
            <a:xfrm>
              <a:off x="8175076" y="3189917"/>
              <a:ext cx="426600" cy="426600"/>
            </a:xfrm>
            <a:prstGeom prst="arc">
              <a:avLst>
                <a:gd name="adj1" fmla="val 16200000"/>
                <a:gd name="adj2" fmla="val 538542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4"/>
          <p:cNvGrpSpPr/>
          <p:nvPr/>
        </p:nvGrpSpPr>
        <p:grpSpPr>
          <a:xfrm>
            <a:off x="-39" y="1475229"/>
            <a:ext cx="1365932" cy="3663637"/>
            <a:chOff x="-39" y="1475229"/>
            <a:chExt cx="1365932" cy="3663637"/>
          </a:xfrm>
        </p:grpSpPr>
        <p:grpSp>
          <p:nvGrpSpPr>
            <p:cNvPr id="80" name="Google Shape;80;p14"/>
            <p:cNvGrpSpPr/>
            <p:nvPr/>
          </p:nvGrpSpPr>
          <p:grpSpPr>
            <a:xfrm>
              <a:off x="-39" y="1475229"/>
              <a:ext cx="1365932" cy="3663637"/>
              <a:chOff x="2827800" y="238125"/>
              <a:chExt cx="1946050" cy="5219600"/>
            </a:xfrm>
          </p:grpSpPr>
          <p:sp>
            <p:nvSpPr>
              <p:cNvPr id="81" name="Google Shape;81;p14"/>
              <p:cNvSpPr/>
              <p:nvPr/>
            </p:nvSpPr>
            <p:spPr>
              <a:xfrm>
                <a:off x="2827800" y="588750"/>
                <a:ext cx="1930950" cy="4868975"/>
              </a:xfrm>
              <a:custGeom>
                <a:avLst/>
                <a:gdLst/>
                <a:ahLst/>
                <a:cxnLst/>
                <a:rect l="l" t="t" r="r" b="b"/>
                <a:pathLst>
                  <a:path w="77238" h="194759" extrusionOk="0">
                    <a:moveTo>
                      <a:pt x="0" y="0"/>
                    </a:moveTo>
                    <a:lnTo>
                      <a:pt x="0" y="194759"/>
                    </a:lnTo>
                    <a:lnTo>
                      <a:pt x="58727" y="194759"/>
                    </a:lnTo>
                    <a:cubicBezTo>
                      <a:pt x="66295" y="194759"/>
                      <a:pt x="72427" y="188626"/>
                      <a:pt x="72427" y="181059"/>
                    </a:cubicBezTo>
                    <a:cubicBezTo>
                      <a:pt x="72427" y="173508"/>
                      <a:pt x="66295" y="167360"/>
                      <a:pt x="58727" y="167360"/>
                    </a:cubicBezTo>
                    <a:lnTo>
                      <a:pt x="32829" y="167360"/>
                    </a:lnTo>
                    <a:cubicBezTo>
                      <a:pt x="29796" y="167360"/>
                      <a:pt x="27350" y="164914"/>
                      <a:pt x="27350" y="161897"/>
                    </a:cubicBezTo>
                    <a:cubicBezTo>
                      <a:pt x="27350" y="160396"/>
                      <a:pt x="27969" y="159026"/>
                      <a:pt x="28964" y="158048"/>
                    </a:cubicBezTo>
                    <a:cubicBezTo>
                      <a:pt x="29943" y="157069"/>
                      <a:pt x="31313" y="156466"/>
                      <a:pt x="32829" y="156466"/>
                    </a:cubicBezTo>
                    <a:lnTo>
                      <a:pt x="54324" y="156466"/>
                    </a:lnTo>
                    <a:cubicBezTo>
                      <a:pt x="58254" y="156466"/>
                      <a:pt x="61435" y="153286"/>
                      <a:pt x="61435" y="149355"/>
                    </a:cubicBezTo>
                    <a:cubicBezTo>
                      <a:pt x="61435" y="145408"/>
                      <a:pt x="58271" y="142228"/>
                      <a:pt x="54324" y="142228"/>
                    </a:cubicBezTo>
                    <a:lnTo>
                      <a:pt x="16406" y="142228"/>
                    </a:lnTo>
                    <a:cubicBezTo>
                      <a:pt x="12982" y="142228"/>
                      <a:pt x="10193" y="139440"/>
                      <a:pt x="10193" y="136015"/>
                    </a:cubicBezTo>
                    <a:cubicBezTo>
                      <a:pt x="10193" y="132590"/>
                      <a:pt x="12965" y="129801"/>
                      <a:pt x="16406" y="129801"/>
                    </a:cubicBezTo>
                    <a:lnTo>
                      <a:pt x="56493" y="129801"/>
                    </a:lnTo>
                    <a:cubicBezTo>
                      <a:pt x="62332" y="129801"/>
                      <a:pt x="67094" y="125055"/>
                      <a:pt x="67094" y="119200"/>
                    </a:cubicBezTo>
                    <a:cubicBezTo>
                      <a:pt x="67094" y="113346"/>
                      <a:pt x="62332" y="108600"/>
                      <a:pt x="56493" y="108600"/>
                    </a:cubicBezTo>
                    <a:lnTo>
                      <a:pt x="44001" y="108600"/>
                    </a:lnTo>
                    <a:cubicBezTo>
                      <a:pt x="36939" y="108600"/>
                      <a:pt x="31231" y="102892"/>
                      <a:pt x="31231" y="95830"/>
                    </a:cubicBezTo>
                    <a:cubicBezTo>
                      <a:pt x="31231" y="88801"/>
                      <a:pt x="36939" y="83093"/>
                      <a:pt x="43968" y="83093"/>
                    </a:cubicBezTo>
                    <a:lnTo>
                      <a:pt x="60962" y="83093"/>
                    </a:lnTo>
                    <a:cubicBezTo>
                      <a:pt x="64338" y="83093"/>
                      <a:pt x="67077" y="80370"/>
                      <a:pt x="67077" y="76977"/>
                    </a:cubicBezTo>
                    <a:cubicBezTo>
                      <a:pt x="67077" y="75346"/>
                      <a:pt x="66425" y="73797"/>
                      <a:pt x="65283" y="72656"/>
                    </a:cubicBezTo>
                    <a:cubicBezTo>
                      <a:pt x="64142" y="71514"/>
                      <a:pt x="62593" y="70862"/>
                      <a:pt x="60962" y="70862"/>
                    </a:cubicBezTo>
                    <a:lnTo>
                      <a:pt x="27806" y="70862"/>
                    </a:lnTo>
                    <a:cubicBezTo>
                      <a:pt x="24137" y="70862"/>
                      <a:pt x="21136" y="67893"/>
                      <a:pt x="21136" y="64191"/>
                    </a:cubicBezTo>
                    <a:cubicBezTo>
                      <a:pt x="21136" y="62430"/>
                      <a:pt x="21837" y="60718"/>
                      <a:pt x="23093" y="59462"/>
                    </a:cubicBezTo>
                    <a:cubicBezTo>
                      <a:pt x="24349" y="58222"/>
                      <a:pt x="26029" y="57537"/>
                      <a:pt x="27806" y="57537"/>
                    </a:cubicBezTo>
                    <a:lnTo>
                      <a:pt x="69361" y="57537"/>
                    </a:lnTo>
                    <a:cubicBezTo>
                      <a:pt x="71171" y="57537"/>
                      <a:pt x="72916" y="56901"/>
                      <a:pt x="74335" y="55760"/>
                    </a:cubicBezTo>
                    <a:cubicBezTo>
                      <a:pt x="76178" y="54276"/>
                      <a:pt x="77238" y="52009"/>
                      <a:pt x="77238" y="49644"/>
                    </a:cubicBezTo>
                    <a:cubicBezTo>
                      <a:pt x="77238" y="47279"/>
                      <a:pt x="76161" y="45012"/>
                      <a:pt x="74335" y="43512"/>
                    </a:cubicBezTo>
                    <a:cubicBezTo>
                      <a:pt x="72916" y="42370"/>
                      <a:pt x="71171" y="41734"/>
                      <a:pt x="69361" y="41734"/>
                    </a:cubicBezTo>
                    <a:lnTo>
                      <a:pt x="51910" y="41734"/>
                    </a:lnTo>
                    <a:cubicBezTo>
                      <a:pt x="47540" y="41734"/>
                      <a:pt x="44017" y="38212"/>
                      <a:pt x="44017" y="33841"/>
                    </a:cubicBezTo>
                    <a:lnTo>
                      <a:pt x="44017" y="16717"/>
                    </a:lnTo>
                    <a:cubicBezTo>
                      <a:pt x="44017" y="8334"/>
                      <a:pt x="37233" y="1533"/>
                      <a:pt x="28834" y="1533"/>
                    </a:cubicBezTo>
                    <a:lnTo>
                      <a:pt x="5643" y="1533"/>
                    </a:lnTo>
                    <a:cubicBezTo>
                      <a:pt x="5613" y="1534"/>
                      <a:pt x="5582" y="1534"/>
                      <a:pt x="5552" y="1534"/>
                    </a:cubicBezTo>
                    <a:cubicBezTo>
                      <a:pt x="3594" y="1534"/>
                      <a:pt x="1686" y="1012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3832800" y="2882550"/>
                <a:ext cx="941050" cy="258125"/>
              </a:xfrm>
              <a:custGeom>
                <a:avLst/>
                <a:gdLst/>
                <a:ahLst/>
                <a:cxnLst/>
                <a:rect l="l" t="t" r="r" b="b"/>
                <a:pathLst>
                  <a:path w="37642" h="10325" extrusionOk="0">
                    <a:moveTo>
                      <a:pt x="5154" y="1"/>
                    </a:moveTo>
                    <a:cubicBezTo>
                      <a:pt x="2300" y="1"/>
                      <a:pt x="1" y="2317"/>
                      <a:pt x="1" y="5171"/>
                    </a:cubicBezTo>
                    <a:cubicBezTo>
                      <a:pt x="1" y="8025"/>
                      <a:pt x="2300" y="10324"/>
                      <a:pt x="5154" y="10324"/>
                    </a:cubicBezTo>
                    <a:lnTo>
                      <a:pt x="32455" y="10324"/>
                    </a:lnTo>
                    <a:cubicBezTo>
                      <a:pt x="33026" y="10324"/>
                      <a:pt x="33580" y="10243"/>
                      <a:pt x="34102" y="10063"/>
                    </a:cubicBezTo>
                    <a:cubicBezTo>
                      <a:pt x="36206" y="9346"/>
                      <a:pt x="37609" y="7389"/>
                      <a:pt x="37609" y="5171"/>
                    </a:cubicBezTo>
                    <a:cubicBezTo>
                      <a:pt x="37641" y="2937"/>
                      <a:pt x="36206" y="980"/>
                      <a:pt x="34135" y="278"/>
                    </a:cubicBezTo>
                    <a:cubicBezTo>
                      <a:pt x="33597" y="83"/>
                      <a:pt x="33026" y="1"/>
                      <a:pt x="324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3379825" y="238125"/>
                <a:ext cx="940225" cy="258100"/>
              </a:xfrm>
              <a:custGeom>
                <a:avLst/>
                <a:gdLst/>
                <a:ahLst/>
                <a:cxnLst/>
                <a:rect l="l" t="t" r="r" b="b"/>
                <a:pathLst>
                  <a:path w="37609" h="10324" extrusionOk="0">
                    <a:moveTo>
                      <a:pt x="5154" y="0"/>
                    </a:moveTo>
                    <a:cubicBezTo>
                      <a:pt x="2300" y="0"/>
                      <a:pt x="1" y="2300"/>
                      <a:pt x="1" y="5154"/>
                    </a:cubicBezTo>
                    <a:cubicBezTo>
                      <a:pt x="1" y="8008"/>
                      <a:pt x="2300" y="10323"/>
                      <a:pt x="5154" y="10323"/>
                    </a:cubicBezTo>
                    <a:lnTo>
                      <a:pt x="32455" y="10323"/>
                    </a:lnTo>
                    <a:cubicBezTo>
                      <a:pt x="35309" y="10323"/>
                      <a:pt x="37609" y="8008"/>
                      <a:pt x="37609" y="5154"/>
                    </a:cubicBezTo>
                    <a:cubicBezTo>
                      <a:pt x="37609" y="2300"/>
                      <a:pt x="35309" y="0"/>
                      <a:pt x="324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4" name="Google Shape;84;p14"/>
            <p:cNvCxnSpPr/>
            <p:nvPr/>
          </p:nvCxnSpPr>
          <p:spPr>
            <a:xfrm rot="10800000">
              <a:off x="402243" y="3931516"/>
              <a:ext cx="795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" name="Google Shape;85;p14"/>
            <p:cNvSpPr/>
            <p:nvPr/>
          </p:nvSpPr>
          <p:spPr>
            <a:xfrm flipH="1">
              <a:off x="475450" y="4466550"/>
              <a:ext cx="194100" cy="194100"/>
            </a:xfrm>
            <a:prstGeom prst="arc">
              <a:avLst>
                <a:gd name="adj1" fmla="val 16200000"/>
                <a:gd name="adj2" fmla="val 538542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">
    <p:bg>
      <p:bgPr>
        <a:solidFill>
          <a:schemeClr val="accent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13250" y="539508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Mali"/>
                <a:ea typeface="Mali"/>
                <a:cs typeface="Mali"/>
                <a:sym typeface="Mali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1"/>
          </p:nvPr>
        </p:nvSpPr>
        <p:spPr>
          <a:xfrm>
            <a:off x="2715768" y="1402092"/>
            <a:ext cx="37215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2"/>
          </p:nvPr>
        </p:nvSpPr>
        <p:spPr>
          <a:xfrm>
            <a:off x="3424468" y="2164092"/>
            <a:ext cx="2295000" cy="8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41" name="Google Shape;141;p21"/>
          <p:cNvGrpSpPr/>
          <p:nvPr/>
        </p:nvGrpSpPr>
        <p:grpSpPr>
          <a:xfrm rot="10800000" flipH="1">
            <a:off x="7" y="-8"/>
            <a:ext cx="1365932" cy="3663637"/>
            <a:chOff x="2827800" y="238125"/>
            <a:chExt cx="1946050" cy="5219600"/>
          </a:xfrm>
        </p:grpSpPr>
        <p:sp>
          <p:nvSpPr>
            <p:cNvPr id="142" name="Google Shape;142;p21"/>
            <p:cNvSpPr/>
            <p:nvPr/>
          </p:nvSpPr>
          <p:spPr>
            <a:xfrm>
              <a:off x="2827800" y="588750"/>
              <a:ext cx="1930950" cy="4868975"/>
            </a:xfrm>
            <a:custGeom>
              <a:avLst/>
              <a:gdLst/>
              <a:ahLst/>
              <a:cxnLst/>
              <a:rect l="l" t="t" r="r" b="b"/>
              <a:pathLst>
                <a:path w="77238" h="194759" extrusionOk="0">
                  <a:moveTo>
                    <a:pt x="0" y="0"/>
                  </a:moveTo>
                  <a:lnTo>
                    <a:pt x="0" y="194759"/>
                  </a:lnTo>
                  <a:lnTo>
                    <a:pt x="58727" y="194759"/>
                  </a:lnTo>
                  <a:cubicBezTo>
                    <a:pt x="66295" y="194759"/>
                    <a:pt x="72427" y="188626"/>
                    <a:pt x="72427" y="181059"/>
                  </a:cubicBezTo>
                  <a:cubicBezTo>
                    <a:pt x="72427" y="173508"/>
                    <a:pt x="66295" y="167360"/>
                    <a:pt x="58727" y="167360"/>
                  </a:cubicBezTo>
                  <a:lnTo>
                    <a:pt x="32829" y="167360"/>
                  </a:lnTo>
                  <a:cubicBezTo>
                    <a:pt x="29796" y="167360"/>
                    <a:pt x="27350" y="164914"/>
                    <a:pt x="27350" y="161897"/>
                  </a:cubicBezTo>
                  <a:cubicBezTo>
                    <a:pt x="27350" y="160396"/>
                    <a:pt x="27969" y="159026"/>
                    <a:pt x="28964" y="158048"/>
                  </a:cubicBezTo>
                  <a:cubicBezTo>
                    <a:pt x="29943" y="157069"/>
                    <a:pt x="31313" y="156466"/>
                    <a:pt x="32829" y="156466"/>
                  </a:cubicBezTo>
                  <a:lnTo>
                    <a:pt x="54324" y="156466"/>
                  </a:lnTo>
                  <a:cubicBezTo>
                    <a:pt x="58254" y="156466"/>
                    <a:pt x="61435" y="153286"/>
                    <a:pt x="61435" y="149355"/>
                  </a:cubicBezTo>
                  <a:cubicBezTo>
                    <a:pt x="61435" y="145408"/>
                    <a:pt x="58271" y="142228"/>
                    <a:pt x="54324" y="142228"/>
                  </a:cubicBezTo>
                  <a:lnTo>
                    <a:pt x="16406" y="142228"/>
                  </a:lnTo>
                  <a:cubicBezTo>
                    <a:pt x="12982" y="142228"/>
                    <a:pt x="10193" y="139440"/>
                    <a:pt x="10193" y="136015"/>
                  </a:cubicBezTo>
                  <a:cubicBezTo>
                    <a:pt x="10193" y="132590"/>
                    <a:pt x="12965" y="129801"/>
                    <a:pt x="16406" y="129801"/>
                  </a:cubicBezTo>
                  <a:lnTo>
                    <a:pt x="56493" y="129801"/>
                  </a:lnTo>
                  <a:cubicBezTo>
                    <a:pt x="62332" y="129801"/>
                    <a:pt x="67094" y="125055"/>
                    <a:pt x="67094" y="119200"/>
                  </a:cubicBezTo>
                  <a:cubicBezTo>
                    <a:pt x="67094" y="113346"/>
                    <a:pt x="62332" y="108600"/>
                    <a:pt x="56493" y="108600"/>
                  </a:cubicBezTo>
                  <a:lnTo>
                    <a:pt x="44001" y="108600"/>
                  </a:lnTo>
                  <a:cubicBezTo>
                    <a:pt x="36939" y="108600"/>
                    <a:pt x="31231" y="102892"/>
                    <a:pt x="31231" y="95830"/>
                  </a:cubicBezTo>
                  <a:cubicBezTo>
                    <a:pt x="31231" y="88801"/>
                    <a:pt x="36939" y="83093"/>
                    <a:pt x="43968" y="83093"/>
                  </a:cubicBezTo>
                  <a:lnTo>
                    <a:pt x="60962" y="83093"/>
                  </a:lnTo>
                  <a:cubicBezTo>
                    <a:pt x="64338" y="83093"/>
                    <a:pt x="67077" y="80370"/>
                    <a:pt x="67077" y="76977"/>
                  </a:cubicBezTo>
                  <a:cubicBezTo>
                    <a:pt x="67077" y="75346"/>
                    <a:pt x="66425" y="73797"/>
                    <a:pt x="65283" y="72656"/>
                  </a:cubicBezTo>
                  <a:cubicBezTo>
                    <a:pt x="64142" y="71514"/>
                    <a:pt x="62593" y="70862"/>
                    <a:pt x="60962" y="70862"/>
                  </a:cubicBezTo>
                  <a:lnTo>
                    <a:pt x="27806" y="70862"/>
                  </a:lnTo>
                  <a:cubicBezTo>
                    <a:pt x="24137" y="70862"/>
                    <a:pt x="21136" y="67893"/>
                    <a:pt x="21136" y="64191"/>
                  </a:cubicBezTo>
                  <a:cubicBezTo>
                    <a:pt x="21136" y="62430"/>
                    <a:pt x="21837" y="60718"/>
                    <a:pt x="23093" y="59462"/>
                  </a:cubicBezTo>
                  <a:cubicBezTo>
                    <a:pt x="24349" y="58222"/>
                    <a:pt x="26029" y="57537"/>
                    <a:pt x="27806" y="57537"/>
                  </a:cubicBezTo>
                  <a:lnTo>
                    <a:pt x="69361" y="57537"/>
                  </a:lnTo>
                  <a:cubicBezTo>
                    <a:pt x="71171" y="57537"/>
                    <a:pt x="72916" y="56901"/>
                    <a:pt x="74335" y="55760"/>
                  </a:cubicBezTo>
                  <a:cubicBezTo>
                    <a:pt x="76178" y="54276"/>
                    <a:pt x="77238" y="52009"/>
                    <a:pt x="77238" y="49644"/>
                  </a:cubicBezTo>
                  <a:cubicBezTo>
                    <a:pt x="77238" y="47279"/>
                    <a:pt x="76161" y="45012"/>
                    <a:pt x="74335" y="43512"/>
                  </a:cubicBezTo>
                  <a:cubicBezTo>
                    <a:pt x="72916" y="42370"/>
                    <a:pt x="71171" y="41734"/>
                    <a:pt x="69361" y="41734"/>
                  </a:cubicBezTo>
                  <a:lnTo>
                    <a:pt x="51910" y="41734"/>
                  </a:lnTo>
                  <a:cubicBezTo>
                    <a:pt x="47540" y="41734"/>
                    <a:pt x="44017" y="38212"/>
                    <a:pt x="44017" y="33841"/>
                  </a:cubicBezTo>
                  <a:lnTo>
                    <a:pt x="44017" y="16717"/>
                  </a:lnTo>
                  <a:cubicBezTo>
                    <a:pt x="44017" y="8334"/>
                    <a:pt x="37233" y="1533"/>
                    <a:pt x="28834" y="1533"/>
                  </a:cubicBezTo>
                  <a:lnTo>
                    <a:pt x="5643" y="1533"/>
                  </a:lnTo>
                  <a:cubicBezTo>
                    <a:pt x="5613" y="1534"/>
                    <a:pt x="5582" y="1534"/>
                    <a:pt x="5552" y="1534"/>
                  </a:cubicBezTo>
                  <a:cubicBezTo>
                    <a:pt x="3594" y="1534"/>
                    <a:pt x="1686" y="101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3832800" y="2882550"/>
              <a:ext cx="941050" cy="258125"/>
            </a:xfrm>
            <a:custGeom>
              <a:avLst/>
              <a:gdLst/>
              <a:ahLst/>
              <a:cxnLst/>
              <a:rect l="l" t="t" r="r" b="b"/>
              <a:pathLst>
                <a:path w="37642" h="10325" extrusionOk="0">
                  <a:moveTo>
                    <a:pt x="5154" y="1"/>
                  </a:moveTo>
                  <a:cubicBezTo>
                    <a:pt x="2300" y="1"/>
                    <a:pt x="1" y="2317"/>
                    <a:pt x="1" y="5171"/>
                  </a:cubicBezTo>
                  <a:cubicBezTo>
                    <a:pt x="1" y="8025"/>
                    <a:pt x="2300" y="10324"/>
                    <a:pt x="5154" y="10324"/>
                  </a:cubicBezTo>
                  <a:lnTo>
                    <a:pt x="32455" y="10324"/>
                  </a:lnTo>
                  <a:cubicBezTo>
                    <a:pt x="33026" y="10324"/>
                    <a:pt x="33580" y="10243"/>
                    <a:pt x="34102" y="10063"/>
                  </a:cubicBezTo>
                  <a:cubicBezTo>
                    <a:pt x="36206" y="9346"/>
                    <a:pt x="37609" y="7389"/>
                    <a:pt x="37609" y="5171"/>
                  </a:cubicBezTo>
                  <a:cubicBezTo>
                    <a:pt x="37641" y="2937"/>
                    <a:pt x="36206" y="980"/>
                    <a:pt x="34135" y="278"/>
                  </a:cubicBezTo>
                  <a:cubicBezTo>
                    <a:pt x="33597" y="83"/>
                    <a:pt x="33026" y="1"/>
                    <a:pt x="32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3379825" y="238125"/>
              <a:ext cx="940225" cy="258100"/>
            </a:xfrm>
            <a:custGeom>
              <a:avLst/>
              <a:gdLst/>
              <a:ahLst/>
              <a:cxnLst/>
              <a:rect l="l" t="t" r="r" b="b"/>
              <a:pathLst>
                <a:path w="37609" h="10324" extrusionOk="0">
                  <a:moveTo>
                    <a:pt x="5154" y="0"/>
                  </a:moveTo>
                  <a:cubicBezTo>
                    <a:pt x="2300" y="0"/>
                    <a:pt x="1" y="2300"/>
                    <a:pt x="1" y="5154"/>
                  </a:cubicBezTo>
                  <a:cubicBezTo>
                    <a:pt x="1" y="8008"/>
                    <a:pt x="2300" y="10323"/>
                    <a:pt x="5154" y="10323"/>
                  </a:cubicBezTo>
                  <a:lnTo>
                    <a:pt x="32455" y="10323"/>
                  </a:lnTo>
                  <a:cubicBezTo>
                    <a:pt x="35309" y="10323"/>
                    <a:pt x="37609" y="8008"/>
                    <a:pt x="37609" y="5154"/>
                  </a:cubicBezTo>
                  <a:cubicBezTo>
                    <a:pt x="37609" y="2300"/>
                    <a:pt x="35309" y="0"/>
                    <a:pt x="32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5" name="Google Shape;145;p21"/>
          <p:cNvCxnSpPr/>
          <p:nvPr/>
        </p:nvCxnSpPr>
        <p:spPr>
          <a:xfrm rot="10800000">
            <a:off x="402289" y="1207342"/>
            <a:ext cx="795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p21"/>
          <p:cNvSpPr/>
          <p:nvPr/>
        </p:nvSpPr>
        <p:spPr>
          <a:xfrm rot="10800000">
            <a:off x="475495" y="478208"/>
            <a:ext cx="194100" cy="194100"/>
          </a:xfrm>
          <a:prstGeom prst="arc">
            <a:avLst>
              <a:gd name="adj1" fmla="val 16200000"/>
              <a:gd name="adj2" fmla="val 538542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21"/>
          <p:cNvGrpSpPr/>
          <p:nvPr/>
        </p:nvGrpSpPr>
        <p:grpSpPr>
          <a:xfrm>
            <a:off x="7778111" y="1475229"/>
            <a:ext cx="1365932" cy="3663637"/>
            <a:chOff x="7778111" y="1475229"/>
            <a:chExt cx="1365932" cy="3663637"/>
          </a:xfrm>
        </p:grpSpPr>
        <p:grpSp>
          <p:nvGrpSpPr>
            <p:cNvPr id="148" name="Google Shape;148;p21"/>
            <p:cNvGrpSpPr/>
            <p:nvPr/>
          </p:nvGrpSpPr>
          <p:grpSpPr>
            <a:xfrm flipH="1">
              <a:off x="7778111" y="1475229"/>
              <a:ext cx="1365932" cy="3663637"/>
              <a:chOff x="2827800" y="238125"/>
              <a:chExt cx="1946050" cy="5219600"/>
            </a:xfrm>
          </p:grpSpPr>
          <p:sp>
            <p:nvSpPr>
              <p:cNvPr id="149" name="Google Shape;149;p21"/>
              <p:cNvSpPr/>
              <p:nvPr/>
            </p:nvSpPr>
            <p:spPr>
              <a:xfrm>
                <a:off x="2827800" y="588750"/>
                <a:ext cx="1930950" cy="4868975"/>
              </a:xfrm>
              <a:custGeom>
                <a:avLst/>
                <a:gdLst/>
                <a:ahLst/>
                <a:cxnLst/>
                <a:rect l="l" t="t" r="r" b="b"/>
                <a:pathLst>
                  <a:path w="77238" h="194759" extrusionOk="0">
                    <a:moveTo>
                      <a:pt x="0" y="0"/>
                    </a:moveTo>
                    <a:lnTo>
                      <a:pt x="0" y="194759"/>
                    </a:lnTo>
                    <a:lnTo>
                      <a:pt x="58727" y="194759"/>
                    </a:lnTo>
                    <a:cubicBezTo>
                      <a:pt x="66295" y="194759"/>
                      <a:pt x="72427" y="188626"/>
                      <a:pt x="72427" y="181059"/>
                    </a:cubicBezTo>
                    <a:cubicBezTo>
                      <a:pt x="72427" y="173508"/>
                      <a:pt x="66295" y="167360"/>
                      <a:pt x="58727" y="167360"/>
                    </a:cubicBezTo>
                    <a:lnTo>
                      <a:pt x="32829" y="167360"/>
                    </a:lnTo>
                    <a:cubicBezTo>
                      <a:pt x="29796" y="167360"/>
                      <a:pt x="27350" y="164914"/>
                      <a:pt x="27350" y="161897"/>
                    </a:cubicBezTo>
                    <a:cubicBezTo>
                      <a:pt x="27350" y="160396"/>
                      <a:pt x="27969" y="159026"/>
                      <a:pt x="28964" y="158048"/>
                    </a:cubicBezTo>
                    <a:cubicBezTo>
                      <a:pt x="29943" y="157069"/>
                      <a:pt x="31313" y="156466"/>
                      <a:pt x="32829" y="156466"/>
                    </a:cubicBezTo>
                    <a:lnTo>
                      <a:pt x="54324" y="156466"/>
                    </a:lnTo>
                    <a:cubicBezTo>
                      <a:pt x="58254" y="156466"/>
                      <a:pt x="61435" y="153286"/>
                      <a:pt x="61435" y="149355"/>
                    </a:cubicBezTo>
                    <a:cubicBezTo>
                      <a:pt x="61435" y="145408"/>
                      <a:pt x="58271" y="142228"/>
                      <a:pt x="54324" y="142228"/>
                    </a:cubicBezTo>
                    <a:lnTo>
                      <a:pt x="16406" y="142228"/>
                    </a:lnTo>
                    <a:cubicBezTo>
                      <a:pt x="12982" y="142228"/>
                      <a:pt x="10193" y="139440"/>
                      <a:pt x="10193" y="136015"/>
                    </a:cubicBezTo>
                    <a:cubicBezTo>
                      <a:pt x="10193" y="132590"/>
                      <a:pt x="12965" y="129801"/>
                      <a:pt x="16406" y="129801"/>
                    </a:cubicBezTo>
                    <a:lnTo>
                      <a:pt x="56493" y="129801"/>
                    </a:lnTo>
                    <a:cubicBezTo>
                      <a:pt x="62332" y="129801"/>
                      <a:pt x="67094" y="125055"/>
                      <a:pt x="67094" y="119200"/>
                    </a:cubicBezTo>
                    <a:cubicBezTo>
                      <a:pt x="67094" y="113346"/>
                      <a:pt x="62332" y="108600"/>
                      <a:pt x="56493" y="108600"/>
                    </a:cubicBezTo>
                    <a:lnTo>
                      <a:pt x="44001" y="108600"/>
                    </a:lnTo>
                    <a:cubicBezTo>
                      <a:pt x="36939" y="108600"/>
                      <a:pt x="31231" y="102892"/>
                      <a:pt x="31231" y="95830"/>
                    </a:cubicBezTo>
                    <a:cubicBezTo>
                      <a:pt x="31231" y="88801"/>
                      <a:pt x="36939" y="83093"/>
                      <a:pt x="43968" y="83093"/>
                    </a:cubicBezTo>
                    <a:lnTo>
                      <a:pt x="60962" y="83093"/>
                    </a:lnTo>
                    <a:cubicBezTo>
                      <a:pt x="64338" y="83093"/>
                      <a:pt x="67077" y="80370"/>
                      <a:pt x="67077" y="76977"/>
                    </a:cubicBezTo>
                    <a:cubicBezTo>
                      <a:pt x="67077" y="75346"/>
                      <a:pt x="66425" y="73797"/>
                      <a:pt x="65283" y="72656"/>
                    </a:cubicBezTo>
                    <a:cubicBezTo>
                      <a:pt x="64142" y="71514"/>
                      <a:pt x="62593" y="70862"/>
                      <a:pt x="60962" y="70862"/>
                    </a:cubicBezTo>
                    <a:lnTo>
                      <a:pt x="27806" y="70862"/>
                    </a:lnTo>
                    <a:cubicBezTo>
                      <a:pt x="24137" y="70862"/>
                      <a:pt x="21136" y="67893"/>
                      <a:pt x="21136" y="64191"/>
                    </a:cubicBezTo>
                    <a:cubicBezTo>
                      <a:pt x="21136" y="62430"/>
                      <a:pt x="21837" y="60718"/>
                      <a:pt x="23093" y="59462"/>
                    </a:cubicBezTo>
                    <a:cubicBezTo>
                      <a:pt x="24349" y="58222"/>
                      <a:pt x="26029" y="57537"/>
                      <a:pt x="27806" y="57537"/>
                    </a:cubicBezTo>
                    <a:lnTo>
                      <a:pt x="69361" y="57537"/>
                    </a:lnTo>
                    <a:cubicBezTo>
                      <a:pt x="71171" y="57537"/>
                      <a:pt x="72916" y="56901"/>
                      <a:pt x="74335" y="55760"/>
                    </a:cubicBezTo>
                    <a:cubicBezTo>
                      <a:pt x="76178" y="54276"/>
                      <a:pt x="77238" y="52009"/>
                      <a:pt x="77238" y="49644"/>
                    </a:cubicBezTo>
                    <a:cubicBezTo>
                      <a:pt x="77238" y="47279"/>
                      <a:pt x="76161" y="45012"/>
                      <a:pt x="74335" y="43512"/>
                    </a:cubicBezTo>
                    <a:cubicBezTo>
                      <a:pt x="72916" y="42370"/>
                      <a:pt x="71171" y="41734"/>
                      <a:pt x="69361" y="41734"/>
                    </a:cubicBezTo>
                    <a:lnTo>
                      <a:pt x="51910" y="41734"/>
                    </a:lnTo>
                    <a:cubicBezTo>
                      <a:pt x="47540" y="41734"/>
                      <a:pt x="44017" y="38212"/>
                      <a:pt x="44017" y="33841"/>
                    </a:cubicBezTo>
                    <a:lnTo>
                      <a:pt x="44017" y="16717"/>
                    </a:lnTo>
                    <a:cubicBezTo>
                      <a:pt x="44017" y="8334"/>
                      <a:pt x="37233" y="1533"/>
                      <a:pt x="28834" y="1533"/>
                    </a:cubicBezTo>
                    <a:lnTo>
                      <a:pt x="5643" y="1533"/>
                    </a:lnTo>
                    <a:cubicBezTo>
                      <a:pt x="5613" y="1534"/>
                      <a:pt x="5582" y="1534"/>
                      <a:pt x="5552" y="1534"/>
                    </a:cubicBezTo>
                    <a:cubicBezTo>
                      <a:pt x="3594" y="1534"/>
                      <a:pt x="1686" y="1012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1"/>
              <p:cNvSpPr/>
              <p:nvPr/>
            </p:nvSpPr>
            <p:spPr>
              <a:xfrm>
                <a:off x="3832800" y="2882550"/>
                <a:ext cx="941050" cy="258125"/>
              </a:xfrm>
              <a:custGeom>
                <a:avLst/>
                <a:gdLst/>
                <a:ahLst/>
                <a:cxnLst/>
                <a:rect l="l" t="t" r="r" b="b"/>
                <a:pathLst>
                  <a:path w="37642" h="10325" extrusionOk="0">
                    <a:moveTo>
                      <a:pt x="5154" y="1"/>
                    </a:moveTo>
                    <a:cubicBezTo>
                      <a:pt x="2300" y="1"/>
                      <a:pt x="1" y="2317"/>
                      <a:pt x="1" y="5171"/>
                    </a:cubicBezTo>
                    <a:cubicBezTo>
                      <a:pt x="1" y="8025"/>
                      <a:pt x="2300" y="10324"/>
                      <a:pt x="5154" y="10324"/>
                    </a:cubicBezTo>
                    <a:lnTo>
                      <a:pt x="32455" y="10324"/>
                    </a:lnTo>
                    <a:cubicBezTo>
                      <a:pt x="33026" y="10324"/>
                      <a:pt x="33580" y="10243"/>
                      <a:pt x="34102" y="10063"/>
                    </a:cubicBezTo>
                    <a:cubicBezTo>
                      <a:pt x="36206" y="9346"/>
                      <a:pt x="37609" y="7389"/>
                      <a:pt x="37609" y="5171"/>
                    </a:cubicBezTo>
                    <a:cubicBezTo>
                      <a:pt x="37641" y="2937"/>
                      <a:pt x="36206" y="980"/>
                      <a:pt x="34135" y="278"/>
                    </a:cubicBezTo>
                    <a:cubicBezTo>
                      <a:pt x="33597" y="83"/>
                      <a:pt x="33026" y="1"/>
                      <a:pt x="324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1"/>
              <p:cNvSpPr/>
              <p:nvPr/>
            </p:nvSpPr>
            <p:spPr>
              <a:xfrm>
                <a:off x="3379825" y="238125"/>
                <a:ext cx="940225" cy="258100"/>
              </a:xfrm>
              <a:custGeom>
                <a:avLst/>
                <a:gdLst/>
                <a:ahLst/>
                <a:cxnLst/>
                <a:rect l="l" t="t" r="r" b="b"/>
                <a:pathLst>
                  <a:path w="37609" h="10324" extrusionOk="0">
                    <a:moveTo>
                      <a:pt x="5154" y="0"/>
                    </a:moveTo>
                    <a:cubicBezTo>
                      <a:pt x="2300" y="0"/>
                      <a:pt x="1" y="2300"/>
                      <a:pt x="1" y="5154"/>
                    </a:cubicBezTo>
                    <a:cubicBezTo>
                      <a:pt x="1" y="8008"/>
                      <a:pt x="2300" y="10323"/>
                      <a:pt x="5154" y="10323"/>
                    </a:cubicBezTo>
                    <a:lnTo>
                      <a:pt x="32455" y="10323"/>
                    </a:lnTo>
                    <a:cubicBezTo>
                      <a:pt x="35309" y="10323"/>
                      <a:pt x="37609" y="8008"/>
                      <a:pt x="37609" y="5154"/>
                    </a:cubicBezTo>
                    <a:cubicBezTo>
                      <a:pt x="37609" y="2300"/>
                      <a:pt x="35309" y="0"/>
                      <a:pt x="324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2" name="Google Shape;152;p21"/>
            <p:cNvCxnSpPr/>
            <p:nvPr/>
          </p:nvCxnSpPr>
          <p:spPr>
            <a:xfrm>
              <a:off x="7783525" y="2680400"/>
              <a:ext cx="795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3" name="Google Shape;153;p21"/>
            <p:cNvSpPr/>
            <p:nvPr/>
          </p:nvSpPr>
          <p:spPr>
            <a:xfrm>
              <a:off x="8175076" y="3189917"/>
              <a:ext cx="426600" cy="426600"/>
            </a:xfrm>
            <a:prstGeom prst="arc">
              <a:avLst>
                <a:gd name="adj1" fmla="val 16200000"/>
                <a:gd name="adj2" fmla="val 538542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3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713225" y="337575"/>
            <a:ext cx="771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1"/>
          </p:nvPr>
        </p:nvSpPr>
        <p:spPr>
          <a:xfrm>
            <a:off x="2191391" y="3196319"/>
            <a:ext cx="16734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4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2"/>
          </p:nvPr>
        </p:nvSpPr>
        <p:spPr>
          <a:xfrm>
            <a:off x="2191391" y="1455800"/>
            <a:ext cx="16734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4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3"/>
          </p:nvPr>
        </p:nvSpPr>
        <p:spPr>
          <a:xfrm>
            <a:off x="2182988" y="2290563"/>
            <a:ext cx="1698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4"/>
          </p:nvPr>
        </p:nvSpPr>
        <p:spPr>
          <a:xfrm>
            <a:off x="5263013" y="2290563"/>
            <a:ext cx="1698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5"/>
          </p:nvPr>
        </p:nvSpPr>
        <p:spPr>
          <a:xfrm>
            <a:off x="5275313" y="3220919"/>
            <a:ext cx="16734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4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6"/>
          </p:nvPr>
        </p:nvSpPr>
        <p:spPr>
          <a:xfrm>
            <a:off x="2182988" y="4046519"/>
            <a:ext cx="1698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ubTitle" idx="7"/>
          </p:nvPr>
        </p:nvSpPr>
        <p:spPr>
          <a:xfrm>
            <a:off x="5263013" y="4046519"/>
            <a:ext cx="1698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8"/>
          </p:nvPr>
        </p:nvSpPr>
        <p:spPr>
          <a:xfrm>
            <a:off x="5275313" y="1452625"/>
            <a:ext cx="16734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24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helsea Market"/>
              <a:buNone/>
              <a:defRPr sz="300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Fredoka One"/>
              <a:buNone/>
              <a:defRPr sz="3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825"/>
            <a:ext cx="7717500" cy="3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●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○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■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●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○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■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●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○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Char char="■"/>
              <a:defRPr sz="1600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7" r:id="rId4"/>
    <p:sldLayoutId id="2147483659" r:id="rId5"/>
    <p:sldLayoutId id="2147483660" r:id="rId6"/>
    <p:sldLayoutId id="2147483666" r:id="rId7"/>
    <p:sldLayoutId id="2147483667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FF00FF"/>
          </p15:clr>
        </p15:guide>
        <p15:guide id="2" pos="5311">
          <p15:clr>
            <a:srgbClr val="FF00FF"/>
          </p15:clr>
        </p15:guide>
        <p15:guide id="3" orient="horz" pos="340">
          <p15:clr>
            <a:srgbClr val="FF00FF"/>
          </p15:clr>
        </p15:guide>
        <p15:guide id="4" orient="horz" pos="2903">
          <p15:clr>
            <a:srgbClr val="FF00FF"/>
          </p15:clr>
        </p15:guide>
        <p15:guide id="5" pos="2880">
          <p15:clr>
            <a:srgbClr val="FF00FF"/>
          </p15:clr>
        </p15:guide>
        <p15:guide id="6">
          <p15:clr>
            <a:srgbClr val="FF00FF"/>
          </p15:clr>
        </p15:guide>
        <p15:guide id="7" pos="5760">
          <p15:clr>
            <a:srgbClr val="FF00FF"/>
          </p15:clr>
        </p15:guide>
        <p15:guide id="8" orient="horz" pos="1620">
          <p15:clr>
            <a:srgbClr val="FF00FF"/>
          </p15:clr>
        </p15:guide>
        <p15:guide id="9" orient="horz" pos="3237">
          <p15:clr>
            <a:srgbClr val="FF00FF"/>
          </p15:clr>
        </p15:guide>
        <p15:guide id="10" orient="horz">
          <p15:clr>
            <a:srgbClr val="FF00FF"/>
          </p15:clr>
        </p15:guide>
        <p15:guide id="11" orient="horz" pos="722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>
            <a:spLocks noGrp="1"/>
          </p:cNvSpPr>
          <p:nvPr>
            <p:ph type="subTitle" idx="1"/>
          </p:nvPr>
        </p:nvSpPr>
        <p:spPr>
          <a:xfrm>
            <a:off x="3709274" y="3589725"/>
            <a:ext cx="5434725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/>
              <a:t>Disciplina:</a:t>
            </a:r>
            <a:r>
              <a:rPr lang="pt-BR" sz="1600" dirty="0"/>
              <a:t>     IF264 - Métodos Computacionais (2023.1)​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/>
              <a:t>Professor: </a:t>
            </a:r>
            <a:r>
              <a:rPr lang="pt-BR" sz="1600" dirty="0"/>
              <a:t>   Paulo Freitas​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/>
              <a:t>Estudante:</a:t>
            </a:r>
            <a:r>
              <a:rPr lang="pt-BR" sz="1600" dirty="0"/>
              <a:t>   Gabriela </a:t>
            </a:r>
            <a:r>
              <a:rPr lang="pt-BR" sz="1600" dirty="0" err="1"/>
              <a:t>Zuppardo</a:t>
            </a:r>
            <a:endParaRPr lang="pt-BR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	      Romário Jonas </a:t>
            </a:r>
            <a:endParaRPr lang="en-US" sz="1600" dirty="0"/>
          </a:p>
        </p:txBody>
      </p:sp>
      <p:sp>
        <p:nvSpPr>
          <p:cNvPr id="197" name="Google Shape;197;p2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Alerta Acadêmico UFPE</a:t>
            </a:r>
            <a:endParaRPr dirty="0"/>
          </a:p>
        </p:txBody>
      </p:sp>
      <p:grpSp>
        <p:nvGrpSpPr>
          <p:cNvPr id="200" name="Google Shape;200;p27"/>
          <p:cNvGrpSpPr/>
          <p:nvPr/>
        </p:nvGrpSpPr>
        <p:grpSpPr>
          <a:xfrm rot="10800000">
            <a:off x="226584" y="3293949"/>
            <a:ext cx="2753951" cy="510609"/>
            <a:chOff x="4399950" y="2954075"/>
            <a:chExt cx="1287675" cy="238725"/>
          </a:xfrm>
        </p:grpSpPr>
        <p:sp>
          <p:nvSpPr>
            <p:cNvPr id="201" name="Google Shape;201;p27"/>
            <p:cNvSpPr/>
            <p:nvPr/>
          </p:nvSpPr>
          <p:spPr>
            <a:xfrm>
              <a:off x="4399950" y="2954075"/>
              <a:ext cx="1287675" cy="238725"/>
            </a:xfrm>
            <a:custGeom>
              <a:avLst/>
              <a:gdLst/>
              <a:ahLst/>
              <a:cxnLst/>
              <a:rect l="l" t="t" r="r" b="b"/>
              <a:pathLst>
                <a:path w="51507" h="9549" extrusionOk="0">
                  <a:moveTo>
                    <a:pt x="2212" y="3839"/>
                  </a:moveTo>
                  <a:cubicBezTo>
                    <a:pt x="2695" y="3839"/>
                    <a:pt x="3155" y="4212"/>
                    <a:pt x="3155" y="4774"/>
                  </a:cubicBezTo>
                  <a:cubicBezTo>
                    <a:pt x="3155" y="5298"/>
                    <a:pt x="2739" y="5715"/>
                    <a:pt x="2215" y="5715"/>
                  </a:cubicBezTo>
                  <a:cubicBezTo>
                    <a:pt x="1369" y="5715"/>
                    <a:pt x="953" y="4703"/>
                    <a:pt x="1548" y="4120"/>
                  </a:cubicBezTo>
                  <a:cubicBezTo>
                    <a:pt x="1742" y="3926"/>
                    <a:pt x="1979" y="3839"/>
                    <a:pt x="2212" y="3839"/>
                  </a:cubicBezTo>
                  <a:close/>
                  <a:moveTo>
                    <a:pt x="1584" y="0"/>
                  </a:moveTo>
                  <a:cubicBezTo>
                    <a:pt x="703" y="0"/>
                    <a:pt x="0" y="714"/>
                    <a:pt x="0" y="1596"/>
                  </a:cubicBezTo>
                  <a:lnTo>
                    <a:pt x="0" y="7965"/>
                  </a:lnTo>
                  <a:cubicBezTo>
                    <a:pt x="0" y="8834"/>
                    <a:pt x="703" y="9549"/>
                    <a:pt x="1584" y="9549"/>
                  </a:cubicBezTo>
                  <a:lnTo>
                    <a:pt x="49911" y="9549"/>
                  </a:lnTo>
                  <a:cubicBezTo>
                    <a:pt x="50792" y="9549"/>
                    <a:pt x="51507" y="8846"/>
                    <a:pt x="51507" y="7965"/>
                  </a:cubicBezTo>
                  <a:lnTo>
                    <a:pt x="51507" y="1596"/>
                  </a:lnTo>
                  <a:cubicBezTo>
                    <a:pt x="51507" y="714"/>
                    <a:pt x="50792" y="0"/>
                    <a:pt x="499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447137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11" y="1"/>
                  </a:moveTo>
                  <a:cubicBezTo>
                    <a:pt x="114" y="1"/>
                    <a:pt x="19" y="66"/>
                    <a:pt x="13" y="197"/>
                  </a:cubicBezTo>
                  <a:lnTo>
                    <a:pt x="13" y="1888"/>
                  </a:lnTo>
                  <a:cubicBezTo>
                    <a:pt x="1" y="1983"/>
                    <a:pt x="60" y="2055"/>
                    <a:pt x="144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6" y="66"/>
                    <a:pt x="307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4505900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05" y="1"/>
                  </a:moveTo>
                  <a:cubicBezTo>
                    <a:pt x="102" y="1"/>
                    <a:pt x="1" y="69"/>
                    <a:pt x="1" y="206"/>
                  </a:cubicBezTo>
                  <a:lnTo>
                    <a:pt x="1" y="1897"/>
                  </a:lnTo>
                  <a:cubicBezTo>
                    <a:pt x="1" y="1992"/>
                    <a:pt x="48" y="2064"/>
                    <a:pt x="132" y="2099"/>
                  </a:cubicBezTo>
                  <a:cubicBezTo>
                    <a:pt x="156" y="2099"/>
                    <a:pt x="179" y="2111"/>
                    <a:pt x="203" y="2111"/>
                  </a:cubicBezTo>
                  <a:cubicBezTo>
                    <a:pt x="322" y="2111"/>
                    <a:pt x="406" y="2016"/>
                    <a:pt x="418" y="1897"/>
                  </a:cubicBezTo>
                  <a:lnTo>
                    <a:pt x="418" y="206"/>
                  </a:lnTo>
                  <a:cubicBezTo>
                    <a:pt x="412" y="69"/>
                    <a:pt x="307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45401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4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457467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46089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46434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7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9" y="66"/>
                    <a:pt x="304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46776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6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471217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199" y="1"/>
                  </a:moveTo>
                  <a:cubicBezTo>
                    <a:pt x="102" y="1"/>
                    <a:pt x="7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394" y="66"/>
                    <a:pt x="296" y="1"/>
                    <a:pt x="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474642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2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47806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481517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849400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67" y="2108"/>
                    <a:pt x="191" y="2120"/>
                    <a:pt x="215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48839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8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400" y="66"/>
                    <a:pt x="304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4918150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09" y="1"/>
                  </a:moveTo>
                  <a:cubicBezTo>
                    <a:pt x="105" y="1"/>
                    <a:pt x="1" y="69"/>
                    <a:pt x="1" y="206"/>
                  </a:cubicBezTo>
                  <a:lnTo>
                    <a:pt x="1" y="1897"/>
                  </a:lnTo>
                  <a:cubicBezTo>
                    <a:pt x="1" y="1992"/>
                    <a:pt x="61" y="2064"/>
                    <a:pt x="144" y="2099"/>
                  </a:cubicBezTo>
                  <a:cubicBezTo>
                    <a:pt x="168" y="2099"/>
                    <a:pt x="191" y="2111"/>
                    <a:pt x="215" y="2111"/>
                  </a:cubicBezTo>
                  <a:cubicBezTo>
                    <a:pt x="322" y="2111"/>
                    <a:pt x="418" y="2016"/>
                    <a:pt x="418" y="1897"/>
                  </a:cubicBezTo>
                  <a:lnTo>
                    <a:pt x="418" y="206"/>
                  </a:lnTo>
                  <a:cubicBezTo>
                    <a:pt x="418" y="69"/>
                    <a:pt x="314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4952700" y="3122975"/>
              <a:ext cx="10125" cy="52575"/>
            </a:xfrm>
            <a:custGeom>
              <a:avLst/>
              <a:gdLst/>
              <a:ahLst/>
              <a:cxnLst/>
              <a:rect l="l" t="t" r="r" b="b"/>
              <a:pathLst>
                <a:path w="405" h="2103" extrusionOk="0">
                  <a:moveTo>
                    <a:pt x="198" y="1"/>
                  </a:moveTo>
                  <a:cubicBezTo>
                    <a:pt x="101" y="1"/>
                    <a:pt x="6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10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3" y="66"/>
                    <a:pt x="295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498692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0" y="96"/>
                    <a:pt x="0" y="215"/>
                  </a:cubicBezTo>
                  <a:lnTo>
                    <a:pt x="0" y="1906"/>
                  </a:lnTo>
                  <a:cubicBezTo>
                    <a:pt x="0" y="2001"/>
                    <a:pt x="60" y="2073"/>
                    <a:pt x="143" y="2108"/>
                  </a:cubicBezTo>
                  <a:cubicBezTo>
                    <a:pt x="155" y="2108"/>
                    <a:pt x="179" y="2120"/>
                    <a:pt x="215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5021450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198" y="1"/>
                  </a:moveTo>
                  <a:cubicBezTo>
                    <a:pt x="102" y="1"/>
                    <a:pt x="6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3" y="66"/>
                    <a:pt x="295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505567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03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55" y="2108"/>
                    <a:pt x="179" y="2120"/>
                    <a:pt x="203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0902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4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18" y="2007"/>
                    <a:pt x="418" y="1888"/>
                  </a:cubicBezTo>
                  <a:lnTo>
                    <a:pt x="418" y="197"/>
                  </a:lnTo>
                  <a:cubicBezTo>
                    <a:pt x="406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51244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2" y="2102"/>
                  </a:cubicBezTo>
                  <a:cubicBezTo>
                    <a:pt x="321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515867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51932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522742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5261950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8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400" y="66"/>
                    <a:pt x="304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529617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56" y="2108"/>
                    <a:pt x="180" y="2120"/>
                    <a:pt x="215" y="2120"/>
                  </a:cubicBezTo>
                  <a:cubicBezTo>
                    <a:pt x="322" y="2120"/>
                    <a:pt x="418" y="2025"/>
                    <a:pt x="418" y="1906"/>
                  </a:cubicBezTo>
                  <a:lnTo>
                    <a:pt x="418" y="215"/>
                  </a:lnTo>
                  <a:cubicBezTo>
                    <a:pt x="418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5330725" y="3122750"/>
              <a:ext cx="10125" cy="52800"/>
            </a:xfrm>
            <a:custGeom>
              <a:avLst/>
              <a:gdLst/>
              <a:ahLst/>
              <a:cxnLst/>
              <a:rect l="l" t="t" r="r" b="b"/>
              <a:pathLst>
                <a:path w="405" h="2112" extrusionOk="0">
                  <a:moveTo>
                    <a:pt x="202" y="1"/>
                  </a:moveTo>
                  <a:cubicBezTo>
                    <a:pt x="101" y="1"/>
                    <a:pt x="0" y="69"/>
                    <a:pt x="0" y="206"/>
                  </a:cubicBezTo>
                  <a:lnTo>
                    <a:pt x="0" y="1897"/>
                  </a:lnTo>
                  <a:cubicBezTo>
                    <a:pt x="0" y="1992"/>
                    <a:pt x="48" y="2064"/>
                    <a:pt x="131" y="2099"/>
                  </a:cubicBezTo>
                  <a:cubicBezTo>
                    <a:pt x="155" y="2099"/>
                    <a:pt x="179" y="2111"/>
                    <a:pt x="202" y="2111"/>
                  </a:cubicBezTo>
                  <a:cubicBezTo>
                    <a:pt x="322" y="2111"/>
                    <a:pt x="405" y="2016"/>
                    <a:pt x="405" y="1897"/>
                  </a:cubicBezTo>
                  <a:lnTo>
                    <a:pt x="405" y="206"/>
                  </a:lnTo>
                  <a:cubicBezTo>
                    <a:pt x="405" y="69"/>
                    <a:pt x="304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53649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5399475" y="3122750"/>
              <a:ext cx="10150" cy="52800"/>
            </a:xfrm>
            <a:custGeom>
              <a:avLst/>
              <a:gdLst/>
              <a:ahLst/>
              <a:cxnLst/>
              <a:rect l="l" t="t" r="r" b="b"/>
              <a:pathLst>
                <a:path w="406" h="2112" extrusionOk="0">
                  <a:moveTo>
                    <a:pt x="203" y="1"/>
                  </a:moveTo>
                  <a:cubicBezTo>
                    <a:pt x="102" y="1"/>
                    <a:pt x="0" y="69"/>
                    <a:pt x="0" y="206"/>
                  </a:cubicBezTo>
                  <a:lnTo>
                    <a:pt x="0" y="1897"/>
                  </a:lnTo>
                  <a:cubicBezTo>
                    <a:pt x="0" y="1992"/>
                    <a:pt x="48" y="2064"/>
                    <a:pt x="131" y="2099"/>
                  </a:cubicBezTo>
                  <a:cubicBezTo>
                    <a:pt x="155" y="2099"/>
                    <a:pt x="179" y="2111"/>
                    <a:pt x="203" y="2111"/>
                  </a:cubicBezTo>
                  <a:cubicBezTo>
                    <a:pt x="310" y="2111"/>
                    <a:pt x="405" y="2016"/>
                    <a:pt x="405" y="1897"/>
                  </a:cubicBezTo>
                  <a:lnTo>
                    <a:pt x="405" y="206"/>
                  </a:lnTo>
                  <a:cubicBezTo>
                    <a:pt x="405" y="69"/>
                    <a:pt x="304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54337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32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5467925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15" y="1"/>
                  </a:moveTo>
                  <a:cubicBezTo>
                    <a:pt x="114" y="1"/>
                    <a:pt x="13" y="69"/>
                    <a:pt x="13" y="206"/>
                  </a:cubicBezTo>
                  <a:lnTo>
                    <a:pt x="13" y="1897"/>
                  </a:lnTo>
                  <a:cubicBezTo>
                    <a:pt x="1" y="1992"/>
                    <a:pt x="60" y="2064"/>
                    <a:pt x="144" y="2099"/>
                  </a:cubicBezTo>
                  <a:cubicBezTo>
                    <a:pt x="168" y="2099"/>
                    <a:pt x="191" y="2111"/>
                    <a:pt x="215" y="2111"/>
                  </a:cubicBezTo>
                  <a:cubicBezTo>
                    <a:pt x="322" y="2111"/>
                    <a:pt x="418" y="2016"/>
                    <a:pt x="418" y="1897"/>
                  </a:cubicBezTo>
                  <a:lnTo>
                    <a:pt x="418" y="206"/>
                  </a:lnTo>
                  <a:cubicBezTo>
                    <a:pt x="418" y="69"/>
                    <a:pt x="316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55024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9" y="2055"/>
                    <a:pt x="132" y="2090"/>
                  </a:cubicBezTo>
                  <a:cubicBezTo>
                    <a:pt x="156" y="2090"/>
                    <a:pt x="180" y="2102"/>
                    <a:pt x="203" y="2102"/>
                  </a:cubicBezTo>
                  <a:cubicBezTo>
                    <a:pt x="322" y="2102"/>
                    <a:pt x="418" y="2007"/>
                    <a:pt x="418" y="1888"/>
                  </a:cubicBezTo>
                  <a:lnTo>
                    <a:pt x="418" y="197"/>
                  </a:lnTo>
                  <a:cubicBezTo>
                    <a:pt x="406" y="66"/>
                    <a:pt x="308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553670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55712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7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9" y="66"/>
                    <a:pt x="304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56054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27"/>
          <p:cNvGrpSpPr/>
          <p:nvPr/>
        </p:nvGrpSpPr>
        <p:grpSpPr>
          <a:xfrm rot="-213178" flipH="1">
            <a:off x="-239064" y="3647977"/>
            <a:ext cx="3397388" cy="576771"/>
            <a:chOff x="4330300" y="3920250"/>
            <a:chExt cx="1682975" cy="210775"/>
          </a:xfrm>
        </p:grpSpPr>
        <p:sp>
          <p:nvSpPr>
            <p:cNvPr id="237" name="Google Shape;237;p27"/>
            <p:cNvSpPr/>
            <p:nvPr/>
          </p:nvSpPr>
          <p:spPr>
            <a:xfrm>
              <a:off x="4586275" y="3920250"/>
              <a:ext cx="1427000" cy="210775"/>
            </a:xfrm>
            <a:custGeom>
              <a:avLst/>
              <a:gdLst/>
              <a:ahLst/>
              <a:cxnLst/>
              <a:rect l="l" t="t" r="r" b="b"/>
              <a:pathLst>
                <a:path w="57080" h="8431" extrusionOk="0">
                  <a:moveTo>
                    <a:pt x="1" y="1"/>
                  </a:moveTo>
                  <a:lnTo>
                    <a:pt x="1" y="8430"/>
                  </a:lnTo>
                  <a:lnTo>
                    <a:pt x="57079" y="8430"/>
                  </a:lnTo>
                  <a:lnTo>
                    <a:pt x="570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4330300" y="3920250"/>
              <a:ext cx="304225" cy="210775"/>
            </a:xfrm>
            <a:custGeom>
              <a:avLst/>
              <a:gdLst/>
              <a:ahLst/>
              <a:cxnLst/>
              <a:rect l="l" t="t" r="r" b="b"/>
              <a:pathLst>
                <a:path w="12169" h="8431" extrusionOk="0">
                  <a:moveTo>
                    <a:pt x="10240" y="1"/>
                  </a:moveTo>
                  <a:lnTo>
                    <a:pt x="0" y="4215"/>
                  </a:lnTo>
                  <a:lnTo>
                    <a:pt x="10240" y="8430"/>
                  </a:lnTo>
                  <a:lnTo>
                    <a:pt x="12168" y="6299"/>
                  </a:lnTo>
                  <a:lnTo>
                    <a:pt x="10240" y="4215"/>
                  </a:lnTo>
                  <a:lnTo>
                    <a:pt x="12168" y="1751"/>
                  </a:lnTo>
                  <a:lnTo>
                    <a:pt x="102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4330300" y="3978300"/>
              <a:ext cx="114625" cy="94675"/>
            </a:xfrm>
            <a:custGeom>
              <a:avLst/>
              <a:gdLst/>
              <a:ahLst/>
              <a:cxnLst/>
              <a:rect l="l" t="t" r="r" b="b"/>
              <a:pathLst>
                <a:path w="4585" h="3787" extrusionOk="0">
                  <a:moveTo>
                    <a:pt x="4584" y="0"/>
                  </a:moveTo>
                  <a:lnTo>
                    <a:pt x="0" y="1893"/>
                  </a:lnTo>
                  <a:lnTo>
                    <a:pt x="4584" y="3787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4634500" y="4070875"/>
              <a:ext cx="1378775" cy="13700"/>
            </a:xfrm>
            <a:custGeom>
              <a:avLst/>
              <a:gdLst/>
              <a:ahLst/>
              <a:cxnLst/>
              <a:rect l="l" t="t" r="r" b="b"/>
              <a:pathLst>
                <a:path w="55151" h="548" extrusionOk="0">
                  <a:moveTo>
                    <a:pt x="0" y="0"/>
                  </a:moveTo>
                  <a:lnTo>
                    <a:pt x="0" y="548"/>
                  </a:lnTo>
                  <a:lnTo>
                    <a:pt x="55150" y="548"/>
                  </a:lnTo>
                  <a:lnTo>
                    <a:pt x="55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4634500" y="3960150"/>
              <a:ext cx="1378775" cy="14000"/>
            </a:xfrm>
            <a:custGeom>
              <a:avLst/>
              <a:gdLst/>
              <a:ahLst/>
              <a:cxnLst/>
              <a:rect l="l" t="t" r="r" b="b"/>
              <a:pathLst>
                <a:path w="55151" h="560" extrusionOk="0">
                  <a:moveTo>
                    <a:pt x="0" y="0"/>
                  </a:moveTo>
                  <a:lnTo>
                    <a:pt x="0" y="560"/>
                  </a:lnTo>
                  <a:lnTo>
                    <a:pt x="55150" y="560"/>
                  </a:lnTo>
                  <a:lnTo>
                    <a:pt x="55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" name="Google Shape;242;p27"/>
          <p:cNvGrpSpPr/>
          <p:nvPr/>
        </p:nvGrpSpPr>
        <p:grpSpPr>
          <a:xfrm rot="-10474289" flipH="1">
            <a:off x="-327108" y="1234474"/>
            <a:ext cx="3490513" cy="2207237"/>
            <a:chOff x="2600325" y="3927100"/>
            <a:chExt cx="1196000" cy="691475"/>
          </a:xfrm>
        </p:grpSpPr>
        <p:sp>
          <p:nvSpPr>
            <p:cNvPr id="243" name="Google Shape;243;p27"/>
            <p:cNvSpPr/>
            <p:nvPr/>
          </p:nvSpPr>
          <p:spPr>
            <a:xfrm>
              <a:off x="2600325" y="3927100"/>
              <a:ext cx="1196000" cy="691475"/>
            </a:xfrm>
            <a:custGeom>
              <a:avLst/>
              <a:gdLst/>
              <a:ahLst/>
              <a:cxnLst/>
              <a:rect l="l" t="t" r="r" b="b"/>
              <a:pathLst>
                <a:path w="47840" h="27659" extrusionOk="0">
                  <a:moveTo>
                    <a:pt x="4393" y="7621"/>
                  </a:moveTo>
                  <a:lnTo>
                    <a:pt x="31468" y="23265"/>
                  </a:lnTo>
                  <a:lnTo>
                    <a:pt x="4393" y="23265"/>
                  </a:lnTo>
                  <a:lnTo>
                    <a:pt x="4393" y="7621"/>
                  </a:lnTo>
                  <a:close/>
                  <a:moveTo>
                    <a:pt x="0" y="1"/>
                  </a:moveTo>
                  <a:lnTo>
                    <a:pt x="0" y="27659"/>
                  </a:lnTo>
                  <a:lnTo>
                    <a:pt x="47839" y="276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2663425" y="4553375"/>
              <a:ext cx="14000" cy="50025"/>
            </a:xfrm>
            <a:custGeom>
              <a:avLst/>
              <a:gdLst/>
              <a:ahLst/>
              <a:cxnLst/>
              <a:rect l="l" t="t" r="r" b="b"/>
              <a:pathLst>
                <a:path w="560" h="2001" extrusionOk="0">
                  <a:moveTo>
                    <a:pt x="274" y="0"/>
                  </a:moveTo>
                  <a:cubicBezTo>
                    <a:pt x="238" y="0"/>
                    <a:pt x="191" y="12"/>
                    <a:pt x="155" y="36"/>
                  </a:cubicBezTo>
                  <a:cubicBezTo>
                    <a:pt x="60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0" y="1869"/>
                    <a:pt x="131" y="2000"/>
                    <a:pt x="274" y="2000"/>
                  </a:cubicBezTo>
                  <a:cubicBezTo>
                    <a:pt x="429" y="1989"/>
                    <a:pt x="548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271207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197" y="12"/>
                    <a:pt x="162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2761650" y="4553375"/>
              <a:ext cx="13700" cy="49425"/>
            </a:xfrm>
            <a:custGeom>
              <a:avLst/>
              <a:gdLst/>
              <a:ahLst/>
              <a:cxnLst/>
              <a:rect l="l" t="t" r="r" b="b"/>
              <a:pathLst>
                <a:path w="548" h="1977" extrusionOk="0">
                  <a:moveTo>
                    <a:pt x="274" y="0"/>
                  </a:moveTo>
                  <a:cubicBezTo>
                    <a:pt x="226" y="0"/>
                    <a:pt x="191" y="12"/>
                    <a:pt x="143" y="24"/>
                  </a:cubicBezTo>
                  <a:cubicBezTo>
                    <a:pt x="60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12" y="1893"/>
                    <a:pt x="143" y="1977"/>
                    <a:pt x="274" y="1977"/>
                  </a:cubicBezTo>
                  <a:cubicBezTo>
                    <a:pt x="405" y="1977"/>
                    <a:pt x="536" y="1893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2810750" y="4553375"/>
              <a:ext cx="13725" cy="50025"/>
            </a:xfrm>
            <a:custGeom>
              <a:avLst/>
              <a:gdLst/>
              <a:ahLst/>
              <a:cxnLst/>
              <a:rect l="l" t="t" r="r" b="b"/>
              <a:pathLst>
                <a:path w="549" h="2001" extrusionOk="0">
                  <a:moveTo>
                    <a:pt x="275" y="0"/>
                  </a:moveTo>
                  <a:cubicBezTo>
                    <a:pt x="227" y="0"/>
                    <a:pt x="179" y="12"/>
                    <a:pt x="144" y="36"/>
                  </a:cubicBezTo>
                  <a:cubicBezTo>
                    <a:pt x="48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20" y="2000"/>
                    <a:pt x="275" y="2000"/>
                  </a:cubicBezTo>
                  <a:cubicBezTo>
                    <a:pt x="417" y="1989"/>
                    <a:pt x="548" y="1869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285942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24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2908675" y="4553375"/>
              <a:ext cx="14025" cy="50025"/>
            </a:xfrm>
            <a:custGeom>
              <a:avLst/>
              <a:gdLst/>
              <a:ahLst/>
              <a:cxnLst/>
              <a:rect l="l" t="t" r="r" b="b"/>
              <a:pathLst>
                <a:path w="561" h="2001" extrusionOk="0">
                  <a:moveTo>
                    <a:pt x="275" y="0"/>
                  </a:moveTo>
                  <a:cubicBezTo>
                    <a:pt x="239" y="0"/>
                    <a:pt x="191" y="12"/>
                    <a:pt x="156" y="36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32" y="2000"/>
                    <a:pt x="275" y="2000"/>
                  </a:cubicBezTo>
                  <a:cubicBezTo>
                    <a:pt x="430" y="1989"/>
                    <a:pt x="549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30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29576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3006900" y="4553375"/>
              <a:ext cx="13725" cy="49875"/>
            </a:xfrm>
            <a:custGeom>
              <a:avLst/>
              <a:gdLst/>
              <a:ahLst/>
              <a:cxnLst/>
              <a:rect l="l" t="t" r="r" b="b"/>
              <a:pathLst>
                <a:path w="549" h="1995" extrusionOk="0">
                  <a:moveTo>
                    <a:pt x="275" y="0"/>
                  </a:moveTo>
                  <a:cubicBezTo>
                    <a:pt x="227" y="0"/>
                    <a:pt x="191" y="12"/>
                    <a:pt x="144" y="24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905"/>
                    <a:pt x="138" y="1995"/>
                    <a:pt x="275" y="1995"/>
                  </a:cubicBezTo>
                  <a:cubicBezTo>
                    <a:pt x="412" y="1995"/>
                    <a:pt x="549" y="1905"/>
                    <a:pt x="549" y="1727"/>
                  </a:cubicBezTo>
                  <a:lnTo>
                    <a:pt x="549" y="274"/>
                  </a:lnTo>
                  <a:cubicBezTo>
                    <a:pt x="549" y="119"/>
                    <a:pt x="430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305557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1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310470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24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7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3153950" y="4553375"/>
              <a:ext cx="14025" cy="50025"/>
            </a:xfrm>
            <a:custGeom>
              <a:avLst/>
              <a:gdLst/>
              <a:ahLst/>
              <a:cxnLst/>
              <a:rect l="l" t="t" r="r" b="b"/>
              <a:pathLst>
                <a:path w="561" h="2001" extrusionOk="0">
                  <a:moveTo>
                    <a:pt x="274" y="0"/>
                  </a:moveTo>
                  <a:cubicBezTo>
                    <a:pt x="239" y="0"/>
                    <a:pt x="191" y="12"/>
                    <a:pt x="155" y="36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32" y="2000"/>
                    <a:pt x="274" y="2000"/>
                  </a:cubicBezTo>
                  <a:cubicBezTo>
                    <a:pt x="429" y="1989"/>
                    <a:pt x="548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320277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8" y="0"/>
                    <a:pt x="203" y="12"/>
                    <a:pt x="167" y="36"/>
                  </a:cubicBezTo>
                  <a:cubicBezTo>
                    <a:pt x="72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0" y="1923"/>
                    <a:pt x="146" y="2021"/>
                    <a:pt x="290" y="2021"/>
                  </a:cubicBezTo>
                  <a:cubicBezTo>
                    <a:pt x="435" y="2021"/>
                    <a:pt x="578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325172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209" y="12"/>
                    <a:pt x="162" y="24"/>
                  </a:cubicBezTo>
                  <a:cubicBezTo>
                    <a:pt x="78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3301300" y="4553375"/>
              <a:ext cx="13700" cy="50025"/>
            </a:xfrm>
            <a:custGeom>
              <a:avLst/>
              <a:gdLst/>
              <a:ahLst/>
              <a:cxnLst/>
              <a:rect l="l" t="t" r="r" b="b"/>
              <a:pathLst>
                <a:path w="548" h="2001" extrusionOk="0">
                  <a:moveTo>
                    <a:pt x="274" y="0"/>
                  </a:moveTo>
                  <a:cubicBezTo>
                    <a:pt x="226" y="0"/>
                    <a:pt x="179" y="12"/>
                    <a:pt x="143" y="36"/>
                  </a:cubicBezTo>
                  <a:cubicBezTo>
                    <a:pt x="48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0" y="1869"/>
                    <a:pt x="119" y="2000"/>
                    <a:pt x="274" y="2000"/>
                  </a:cubicBezTo>
                  <a:cubicBezTo>
                    <a:pt x="417" y="1989"/>
                    <a:pt x="548" y="1869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3349950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197" y="12"/>
                    <a:pt x="162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3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3399225" y="4553375"/>
              <a:ext cx="14000" cy="50025"/>
            </a:xfrm>
            <a:custGeom>
              <a:avLst/>
              <a:gdLst/>
              <a:ahLst/>
              <a:cxnLst/>
              <a:rect l="l" t="t" r="r" b="b"/>
              <a:pathLst>
                <a:path w="560" h="2001" extrusionOk="0">
                  <a:moveTo>
                    <a:pt x="274" y="0"/>
                  </a:moveTo>
                  <a:cubicBezTo>
                    <a:pt x="239" y="0"/>
                    <a:pt x="191" y="12"/>
                    <a:pt x="155" y="36"/>
                  </a:cubicBezTo>
                  <a:cubicBezTo>
                    <a:pt x="60" y="72"/>
                    <a:pt x="0" y="167"/>
                    <a:pt x="12" y="274"/>
                  </a:cubicBezTo>
                  <a:lnTo>
                    <a:pt x="12" y="1727"/>
                  </a:lnTo>
                  <a:cubicBezTo>
                    <a:pt x="0" y="1869"/>
                    <a:pt x="131" y="2000"/>
                    <a:pt x="286" y="2000"/>
                  </a:cubicBezTo>
                  <a:cubicBezTo>
                    <a:pt x="429" y="2000"/>
                    <a:pt x="560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34480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8" y="0"/>
                    <a:pt x="202" y="12"/>
                    <a:pt x="167" y="36"/>
                  </a:cubicBezTo>
                  <a:cubicBezTo>
                    <a:pt x="71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0" y="1923"/>
                    <a:pt x="146" y="2021"/>
                    <a:pt x="290" y="2021"/>
                  </a:cubicBezTo>
                  <a:cubicBezTo>
                    <a:pt x="435" y="2021"/>
                    <a:pt x="577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34971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9" y="0"/>
                    <a:pt x="203" y="12"/>
                    <a:pt x="167" y="24"/>
                  </a:cubicBezTo>
                  <a:cubicBezTo>
                    <a:pt x="72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1" y="1923"/>
                    <a:pt x="146" y="2021"/>
                    <a:pt x="291" y="2021"/>
                  </a:cubicBezTo>
                  <a:cubicBezTo>
                    <a:pt x="435" y="2021"/>
                    <a:pt x="578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354612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7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359522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27"/>
          <p:cNvGrpSpPr/>
          <p:nvPr/>
        </p:nvGrpSpPr>
        <p:grpSpPr>
          <a:xfrm rot="10588659">
            <a:off x="-142889" y="2740031"/>
            <a:ext cx="3122058" cy="641906"/>
            <a:chOff x="4341300" y="4367325"/>
            <a:chExt cx="1511525" cy="310775"/>
          </a:xfrm>
        </p:grpSpPr>
        <p:sp>
          <p:nvSpPr>
            <p:cNvPr id="265" name="Google Shape;265;p27"/>
            <p:cNvSpPr/>
            <p:nvPr/>
          </p:nvSpPr>
          <p:spPr>
            <a:xfrm>
              <a:off x="4341300" y="4473600"/>
              <a:ext cx="118800" cy="96450"/>
            </a:xfrm>
            <a:custGeom>
              <a:avLst/>
              <a:gdLst/>
              <a:ahLst/>
              <a:cxnLst/>
              <a:rect l="l" t="t" r="r" b="b"/>
              <a:pathLst>
                <a:path w="4752" h="3858" extrusionOk="0">
                  <a:moveTo>
                    <a:pt x="4751" y="0"/>
                  </a:moveTo>
                  <a:lnTo>
                    <a:pt x="1096" y="893"/>
                  </a:lnTo>
                  <a:cubicBezTo>
                    <a:pt x="1" y="1155"/>
                    <a:pt x="1" y="2703"/>
                    <a:pt x="1096" y="2965"/>
                  </a:cubicBezTo>
                  <a:lnTo>
                    <a:pt x="4751" y="3858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4547575" y="4395325"/>
              <a:ext cx="141125" cy="254500"/>
            </a:xfrm>
            <a:custGeom>
              <a:avLst/>
              <a:gdLst/>
              <a:ahLst/>
              <a:cxnLst/>
              <a:rect l="l" t="t" r="r" b="b"/>
              <a:pathLst>
                <a:path w="5645" h="10180" extrusionOk="0">
                  <a:moveTo>
                    <a:pt x="2501" y="0"/>
                  </a:moveTo>
                  <a:cubicBezTo>
                    <a:pt x="1120" y="0"/>
                    <a:pt x="1" y="1119"/>
                    <a:pt x="1" y="2500"/>
                  </a:cubicBezTo>
                  <a:lnTo>
                    <a:pt x="1" y="7680"/>
                  </a:lnTo>
                  <a:cubicBezTo>
                    <a:pt x="1" y="9061"/>
                    <a:pt x="1120" y="10180"/>
                    <a:pt x="2501" y="10180"/>
                  </a:cubicBezTo>
                  <a:lnTo>
                    <a:pt x="5644" y="10180"/>
                  </a:lnTo>
                  <a:lnTo>
                    <a:pt x="5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4438350" y="4442650"/>
              <a:ext cx="109250" cy="159550"/>
            </a:xfrm>
            <a:custGeom>
              <a:avLst/>
              <a:gdLst/>
              <a:ahLst/>
              <a:cxnLst/>
              <a:rect l="l" t="t" r="r" b="b"/>
              <a:pathLst>
                <a:path w="4370" h="6382" extrusionOk="0">
                  <a:moveTo>
                    <a:pt x="2917" y="0"/>
                  </a:moveTo>
                  <a:cubicBezTo>
                    <a:pt x="1310" y="0"/>
                    <a:pt x="0" y="1310"/>
                    <a:pt x="0" y="2929"/>
                  </a:cubicBezTo>
                  <a:lnTo>
                    <a:pt x="0" y="3465"/>
                  </a:lnTo>
                  <a:cubicBezTo>
                    <a:pt x="0" y="5084"/>
                    <a:pt x="1310" y="6382"/>
                    <a:pt x="2917" y="6382"/>
                  </a:cubicBezTo>
                  <a:lnTo>
                    <a:pt x="4370" y="6382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4544300" y="4439800"/>
              <a:ext cx="6875" cy="165975"/>
            </a:xfrm>
            <a:custGeom>
              <a:avLst/>
              <a:gdLst/>
              <a:ahLst/>
              <a:cxnLst/>
              <a:rect l="l" t="t" r="r" b="b"/>
              <a:pathLst>
                <a:path w="275" h="6639" extrusionOk="0">
                  <a:moveTo>
                    <a:pt x="133" y="1"/>
                  </a:moveTo>
                  <a:cubicBezTo>
                    <a:pt x="69" y="1"/>
                    <a:pt x="7" y="43"/>
                    <a:pt x="1" y="126"/>
                  </a:cubicBezTo>
                  <a:lnTo>
                    <a:pt x="1" y="6496"/>
                  </a:lnTo>
                  <a:cubicBezTo>
                    <a:pt x="1" y="6579"/>
                    <a:pt x="60" y="6639"/>
                    <a:pt x="132" y="6639"/>
                  </a:cubicBezTo>
                  <a:cubicBezTo>
                    <a:pt x="167" y="6639"/>
                    <a:pt x="191" y="6627"/>
                    <a:pt x="215" y="6615"/>
                  </a:cubicBezTo>
                  <a:cubicBezTo>
                    <a:pt x="251" y="6579"/>
                    <a:pt x="275" y="6543"/>
                    <a:pt x="275" y="6496"/>
                  </a:cubicBezTo>
                  <a:lnTo>
                    <a:pt x="275" y="126"/>
                  </a:lnTo>
                  <a:cubicBezTo>
                    <a:pt x="263" y="43"/>
                    <a:pt x="197" y="1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4664550" y="4367325"/>
              <a:ext cx="1188275" cy="310775"/>
            </a:xfrm>
            <a:custGeom>
              <a:avLst/>
              <a:gdLst/>
              <a:ahLst/>
              <a:cxnLst/>
              <a:rect l="l" t="t" r="r" b="b"/>
              <a:pathLst>
                <a:path w="47531" h="12431" extrusionOk="0">
                  <a:moveTo>
                    <a:pt x="2311" y="1"/>
                  </a:moveTo>
                  <a:cubicBezTo>
                    <a:pt x="1037" y="1"/>
                    <a:pt x="1" y="1037"/>
                    <a:pt x="1" y="2323"/>
                  </a:cubicBezTo>
                  <a:lnTo>
                    <a:pt x="1" y="10121"/>
                  </a:lnTo>
                  <a:cubicBezTo>
                    <a:pt x="1" y="11395"/>
                    <a:pt x="1037" y="12431"/>
                    <a:pt x="2311" y="12431"/>
                  </a:cubicBezTo>
                  <a:lnTo>
                    <a:pt x="45209" y="12431"/>
                  </a:lnTo>
                  <a:cubicBezTo>
                    <a:pt x="46495" y="12431"/>
                    <a:pt x="47531" y="11395"/>
                    <a:pt x="47531" y="10121"/>
                  </a:cubicBezTo>
                  <a:lnTo>
                    <a:pt x="47531" y="2323"/>
                  </a:lnTo>
                  <a:cubicBezTo>
                    <a:pt x="47531" y="1037"/>
                    <a:pt x="46483" y="1"/>
                    <a:pt x="45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5734925" y="4367325"/>
              <a:ext cx="46175" cy="310775"/>
            </a:xfrm>
            <a:custGeom>
              <a:avLst/>
              <a:gdLst/>
              <a:ahLst/>
              <a:cxnLst/>
              <a:rect l="l" t="t" r="r" b="b"/>
              <a:pathLst>
                <a:path w="1847" h="12431" extrusionOk="0">
                  <a:moveTo>
                    <a:pt x="1" y="1"/>
                  </a:moveTo>
                  <a:lnTo>
                    <a:pt x="1" y="12431"/>
                  </a:lnTo>
                  <a:lnTo>
                    <a:pt x="1846" y="12431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4740175" y="4367325"/>
              <a:ext cx="46150" cy="310775"/>
            </a:xfrm>
            <a:custGeom>
              <a:avLst/>
              <a:gdLst/>
              <a:ahLst/>
              <a:cxnLst/>
              <a:rect l="l" t="t" r="r" b="b"/>
              <a:pathLst>
                <a:path w="1846" h="12431" extrusionOk="0">
                  <a:moveTo>
                    <a:pt x="0" y="1"/>
                  </a:moveTo>
                  <a:lnTo>
                    <a:pt x="0" y="12431"/>
                  </a:lnTo>
                  <a:lnTo>
                    <a:pt x="1846" y="12431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7"/>
          <p:cNvGrpSpPr/>
          <p:nvPr/>
        </p:nvGrpSpPr>
        <p:grpSpPr>
          <a:xfrm rot="-5400000" flipH="1">
            <a:off x="1023064" y="1059749"/>
            <a:ext cx="1160981" cy="2376464"/>
            <a:chOff x="6404350" y="3138600"/>
            <a:chExt cx="658750" cy="1348425"/>
          </a:xfrm>
        </p:grpSpPr>
        <p:sp>
          <p:nvSpPr>
            <p:cNvPr id="273" name="Google Shape;273;p27"/>
            <p:cNvSpPr/>
            <p:nvPr/>
          </p:nvSpPr>
          <p:spPr>
            <a:xfrm>
              <a:off x="6404350" y="3138600"/>
              <a:ext cx="658750" cy="1348425"/>
            </a:xfrm>
            <a:custGeom>
              <a:avLst/>
              <a:gdLst/>
              <a:ahLst/>
              <a:cxnLst/>
              <a:rect l="l" t="t" r="r" b="b"/>
              <a:pathLst>
                <a:path w="26350" h="53937" extrusionOk="0">
                  <a:moveTo>
                    <a:pt x="19218" y="8502"/>
                  </a:moveTo>
                  <a:lnTo>
                    <a:pt x="19218" y="45435"/>
                  </a:lnTo>
                  <a:cubicBezTo>
                    <a:pt x="11931" y="42518"/>
                    <a:pt x="7145" y="35446"/>
                    <a:pt x="7145" y="27600"/>
                  </a:cubicBezTo>
                  <a:lnTo>
                    <a:pt x="7145" y="26349"/>
                  </a:lnTo>
                  <a:cubicBezTo>
                    <a:pt x="7145" y="18491"/>
                    <a:pt x="11931" y="11431"/>
                    <a:pt x="19218" y="8502"/>
                  </a:cubicBezTo>
                  <a:close/>
                  <a:moveTo>
                    <a:pt x="26349" y="1"/>
                  </a:moveTo>
                  <a:cubicBezTo>
                    <a:pt x="11800" y="1"/>
                    <a:pt x="1" y="11800"/>
                    <a:pt x="1" y="26349"/>
                  </a:cubicBezTo>
                  <a:lnTo>
                    <a:pt x="1" y="27600"/>
                  </a:lnTo>
                  <a:cubicBezTo>
                    <a:pt x="1" y="42149"/>
                    <a:pt x="11800" y="53936"/>
                    <a:pt x="26349" y="53936"/>
                  </a:cubicBezTo>
                  <a:lnTo>
                    <a:pt x="263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6977050" y="4388775"/>
              <a:ext cx="64925" cy="13700"/>
            </a:xfrm>
            <a:custGeom>
              <a:avLst/>
              <a:gdLst/>
              <a:ahLst/>
              <a:cxnLst/>
              <a:rect l="l" t="t" r="r" b="b"/>
              <a:pathLst>
                <a:path w="2597" h="548" extrusionOk="0">
                  <a:moveTo>
                    <a:pt x="370" y="0"/>
                  </a:moveTo>
                  <a:cubicBezTo>
                    <a:pt x="1" y="0"/>
                    <a:pt x="1" y="548"/>
                    <a:pt x="370" y="548"/>
                  </a:cubicBezTo>
                  <a:lnTo>
                    <a:pt x="2322" y="548"/>
                  </a:lnTo>
                  <a:cubicBezTo>
                    <a:pt x="2477" y="548"/>
                    <a:pt x="2596" y="417"/>
                    <a:pt x="2596" y="274"/>
                  </a:cubicBezTo>
                  <a:cubicBezTo>
                    <a:pt x="2596" y="202"/>
                    <a:pt x="2572" y="131"/>
                    <a:pt x="2525" y="83"/>
                  </a:cubicBezTo>
                  <a:cubicBezTo>
                    <a:pt x="2465" y="24"/>
                    <a:pt x="2406" y="0"/>
                    <a:pt x="2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6976350" y="43271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75" y="1"/>
                  </a:moveTo>
                  <a:cubicBezTo>
                    <a:pt x="4" y="1"/>
                    <a:pt x="0" y="551"/>
                    <a:pt x="364" y="551"/>
                  </a:cubicBezTo>
                  <a:cubicBezTo>
                    <a:pt x="375" y="551"/>
                    <a:pt x="386" y="550"/>
                    <a:pt x="398" y="549"/>
                  </a:cubicBezTo>
                  <a:lnTo>
                    <a:pt x="2350" y="549"/>
                  </a:lnTo>
                  <a:cubicBezTo>
                    <a:pt x="2505" y="549"/>
                    <a:pt x="2624" y="430"/>
                    <a:pt x="2624" y="275"/>
                  </a:cubicBezTo>
                  <a:cubicBezTo>
                    <a:pt x="2624" y="204"/>
                    <a:pt x="2600" y="132"/>
                    <a:pt x="2553" y="85"/>
                  </a:cubicBezTo>
                  <a:cubicBezTo>
                    <a:pt x="2493" y="37"/>
                    <a:pt x="2434" y="1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6976350" y="4265825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0"/>
                  </a:moveTo>
                  <a:cubicBezTo>
                    <a:pt x="0" y="0"/>
                    <a:pt x="0" y="561"/>
                    <a:pt x="375" y="561"/>
                  </a:cubicBezTo>
                  <a:cubicBezTo>
                    <a:pt x="382" y="561"/>
                    <a:pt x="390" y="561"/>
                    <a:pt x="398" y="560"/>
                  </a:cubicBezTo>
                  <a:lnTo>
                    <a:pt x="2350" y="560"/>
                  </a:lnTo>
                  <a:cubicBezTo>
                    <a:pt x="2505" y="560"/>
                    <a:pt x="2624" y="429"/>
                    <a:pt x="2624" y="287"/>
                  </a:cubicBezTo>
                  <a:cubicBezTo>
                    <a:pt x="2624" y="215"/>
                    <a:pt x="2600" y="144"/>
                    <a:pt x="2553" y="96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0"/>
                    <a:pt x="382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6976350" y="420477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1"/>
                  </a:moveTo>
                  <a:cubicBezTo>
                    <a:pt x="0" y="1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6976350" y="4143450"/>
              <a:ext cx="68000" cy="13775"/>
            </a:xfrm>
            <a:custGeom>
              <a:avLst/>
              <a:gdLst/>
              <a:ahLst/>
              <a:cxnLst/>
              <a:rect l="l" t="t" r="r" b="b"/>
              <a:pathLst>
                <a:path w="2720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600" y="538"/>
                    <a:pt x="2719" y="252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6976350" y="4082150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49"/>
                  </a:cubicBezTo>
                  <a:lnTo>
                    <a:pt x="2350" y="549"/>
                  </a:lnTo>
                  <a:cubicBezTo>
                    <a:pt x="2505" y="549"/>
                    <a:pt x="2624" y="418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5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6976350" y="40208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6976350" y="3959225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1"/>
                  </a:moveTo>
                  <a:cubicBezTo>
                    <a:pt x="0" y="1"/>
                    <a:pt x="0" y="562"/>
                    <a:pt x="375" y="562"/>
                  </a:cubicBezTo>
                  <a:cubicBezTo>
                    <a:pt x="382" y="562"/>
                    <a:pt x="390" y="561"/>
                    <a:pt x="398" y="561"/>
                  </a:cubicBezTo>
                  <a:lnTo>
                    <a:pt x="2350" y="561"/>
                  </a:lnTo>
                  <a:cubicBezTo>
                    <a:pt x="2505" y="561"/>
                    <a:pt x="2624" y="430"/>
                    <a:pt x="2624" y="287"/>
                  </a:cubicBezTo>
                  <a:cubicBezTo>
                    <a:pt x="2624" y="216"/>
                    <a:pt x="2600" y="144"/>
                    <a:pt x="2553" y="97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6977650" y="3897925"/>
              <a:ext cx="66700" cy="14025"/>
            </a:xfrm>
            <a:custGeom>
              <a:avLst/>
              <a:gdLst/>
              <a:ahLst/>
              <a:cxnLst/>
              <a:rect l="l" t="t" r="r" b="b"/>
              <a:pathLst>
                <a:path w="2668" h="561" extrusionOk="0">
                  <a:moveTo>
                    <a:pt x="334" y="1"/>
                  </a:moveTo>
                  <a:cubicBezTo>
                    <a:pt x="0" y="36"/>
                    <a:pt x="0" y="536"/>
                    <a:pt x="334" y="560"/>
                  </a:cubicBezTo>
                  <a:lnTo>
                    <a:pt x="2298" y="560"/>
                  </a:lnTo>
                  <a:cubicBezTo>
                    <a:pt x="2548" y="548"/>
                    <a:pt x="2667" y="263"/>
                    <a:pt x="2501" y="96"/>
                  </a:cubicBezTo>
                  <a:cubicBezTo>
                    <a:pt x="2441" y="36"/>
                    <a:pt x="2370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6976350" y="3836850"/>
              <a:ext cx="68000" cy="13800"/>
            </a:xfrm>
            <a:custGeom>
              <a:avLst/>
              <a:gdLst/>
              <a:ahLst/>
              <a:cxnLst/>
              <a:rect l="l" t="t" r="r" b="b"/>
              <a:pathLst>
                <a:path w="2720" h="552" extrusionOk="0">
                  <a:moveTo>
                    <a:pt x="2378" y="1"/>
                  </a:moveTo>
                  <a:cubicBezTo>
                    <a:pt x="2369" y="1"/>
                    <a:pt x="2359" y="1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1"/>
                    <a:pt x="364" y="1"/>
                  </a:cubicBez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1"/>
                  </a:cubicBezTo>
                  <a:lnTo>
                    <a:pt x="2350" y="551"/>
                  </a:lnTo>
                  <a:cubicBezTo>
                    <a:pt x="2600" y="539"/>
                    <a:pt x="2719" y="253"/>
                    <a:pt x="2553" y="86"/>
                  </a:cubicBezTo>
                  <a:cubicBezTo>
                    <a:pt x="2501" y="34"/>
                    <a:pt x="244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6976350" y="3775525"/>
              <a:ext cx="68000" cy="13800"/>
            </a:xfrm>
            <a:custGeom>
              <a:avLst/>
              <a:gdLst/>
              <a:ahLst/>
              <a:cxnLst/>
              <a:rect l="l" t="t" r="r" b="b"/>
              <a:pathLst>
                <a:path w="2720" h="552" extrusionOk="0">
                  <a:moveTo>
                    <a:pt x="2378" y="1"/>
                  </a:moveTo>
                  <a:cubicBezTo>
                    <a:pt x="2369" y="1"/>
                    <a:pt x="2359" y="2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2"/>
                    <a:pt x="364" y="2"/>
                  </a:cubicBezTo>
                  <a:cubicBezTo>
                    <a:pt x="0" y="2"/>
                    <a:pt x="4" y="552"/>
                    <a:pt x="375" y="552"/>
                  </a:cubicBezTo>
                  <a:cubicBezTo>
                    <a:pt x="382" y="552"/>
                    <a:pt x="390" y="551"/>
                    <a:pt x="398" y="551"/>
                  </a:cubicBezTo>
                  <a:lnTo>
                    <a:pt x="2350" y="551"/>
                  </a:lnTo>
                  <a:cubicBezTo>
                    <a:pt x="2600" y="539"/>
                    <a:pt x="2719" y="253"/>
                    <a:pt x="2553" y="87"/>
                  </a:cubicBezTo>
                  <a:cubicBezTo>
                    <a:pt x="2501" y="35"/>
                    <a:pt x="244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6976350" y="37142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2381" y="0"/>
                  </a:moveTo>
                  <a:cubicBezTo>
                    <a:pt x="2371" y="0"/>
                    <a:pt x="2361" y="1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1"/>
                    <a:pt x="364" y="1"/>
                  </a:cubicBez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5"/>
                    <a:pt x="2600" y="134"/>
                    <a:pt x="2553" y="86"/>
                  </a:cubicBezTo>
                  <a:cubicBezTo>
                    <a:pt x="2501" y="34"/>
                    <a:pt x="2449" y="0"/>
                    <a:pt x="2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6976350" y="36529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192"/>
                    <a:pt x="2600" y="133"/>
                    <a:pt x="2553" y="73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6977050" y="3591650"/>
              <a:ext cx="64925" cy="13700"/>
            </a:xfrm>
            <a:custGeom>
              <a:avLst/>
              <a:gdLst/>
              <a:ahLst/>
              <a:cxnLst/>
              <a:rect l="l" t="t" r="r" b="b"/>
              <a:pathLst>
                <a:path w="2597" h="548" extrusionOk="0">
                  <a:moveTo>
                    <a:pt x="370" y="0"/>
                  </a:moveTo>
                  <a:cubicBezTo>
                    <a:pt x="1" y="0"/>
                    <a:pt x="1" y="548"/>
                    <a:pt x="370" y="548"/>
                  </a:cubicBezTo>
                  <a:lnTo>
                    <a:pt x="2322" y="548"/>
                  </a:lnTo>
                  <a:cubicBezTo>
                    <a:pt x="2477" y="548"/>
                    <a:pt x="2596" y="417"/>
                    <a:pt x="2596" y="274"/>
                  </a:cubicBezTo>
                  <a:cubicBezTo>
                    <a:pt x="2596" y="203"/>
                    <a:pt x="2572" y="131"/>
                    <a:pt x="2525" y="84"/>
                  </a:cubicBezTo>
                  <a:cubicBezTo>
                    <a:pt x="2465" y="24"/>
                    <a:pt x="2406" y="0"/>
                    <a:pt x="2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6976350" y="3530000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1"/>
                  </a:moveTo>
                  <a:cubicBezTo>
                    <a:pt x="0" y="1"/>
                    <a:pt x="0" y="562"/>
                    <a:pt x="375" y="562"/>
                  </a:cubicBezTo>
                  <a:cubicBezTo>
                    <a:pt x="382" y="562"/>
                    <a:pt x="390" y="562"/>
                    <a:pt x="398" y="561"/>
                  </a:cubicBezTo>
                  <a:lnTo>
                    <a:pt x="2350" y="561"/>
                  </a:lnTo>
                  <a:cubicBezTo>
                    <a:pt x="2505" y="561"/>
                    <a:pt x="2624" y="430"/>
                    <a:pt x="2624" y="287"/>
                  </a:cubicBezTo>
                  <a:cubicBezTo>
                    <a:pt x="2624" y="216"/>
                    <a:pt x="2600" y="144"/>
                    <a:pt x="2553" y="97"/>
                  </a:cubicBezTo>
                  <a:cubicBezTo>
                    <a:pt x="2493" y="37"/>
                    <a:pt x="2434" y="14"/>
                    <a:pt x="2350" y="2"/>
                  </a:cubicBezTo>
                  <a:lnTo>
                    <a:pt x="398" y="2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6976350" y="346897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6976350" y="3407650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5"/>
                    <a:pt x="2600" y="133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6976350" y="3346325"/>
              <a:ext cx="68000" cy="13775"/>
            </a:xfrm>
            <a:custGeom>
              <a:avLst/>
              <a:gdLst/>
              <a:ahLst/>
              <a:cxnLst/>
              <a:rect l="l" t="t" r="r" b="b"/>
              <a:pathLst>
                <a:path w="2720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0"/>
                  </a:cubicBezTo>
                  <a:lnTo>
                    <a:pt x="2350" y="550"/>
                  </a:lnTo>
                  <a:cubicBezTo>
                    <a:pt x="2600" y="538"/>
                    <a:pt x="2719" y="253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6977650" y="3284750"/>
              <a:ext cx="66700" cy="14025"/>
            </a:xfrm>
            <a:custGeom>
              <a:avLst/>
              <a:gdLst/>
              <a:ahLst/>
              <a:cxnLst/>
              <a:rect l="l" t="t" r="r" b="b"/>
              <a:pathLst>
                <a:path w="2668" h="561" extrusionOk="0">
                  <a:moveTo>
                    <a:pt x="334" y="1"/>
                  </a:moveTo>
                  <a:cubicBezTo>
                    <a:pt x="0" y="37"/>
                    <a:pt x="0" y="537"/>
                    <a:pt x="334" y="560"/>
                  </a:cubicBezTo>
                  <a:lnTo>
                    <a:pt x="2298" y="560"/>
                  </a:lnTo>
                  <a:cubicBezTo>
                    <a:pt x="2548" y="549"/>
                    <a:pt x="2667" y="263"/>
                    <a:pt x="2501" y="96"/>
                  </a:cubicBezTo>
                  <a:cubicBezTo>
                    <a:pt x="2441" y="37"/>
                    <a:pt x="2370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6976350" y="3223425"/>
              <a:ext cx="68000" cy="14050"/>
            </a:xfrm>
            <a:custGeom>
              <a:avLst/>
              <a:gdLst/>
              <a:ahLst/>
              <a:cxnLst/>
              <a:rect l="l" t="t" r="r" b="b"/>
              <a:pathLst>
                <a:path w="2720" h="562" extrusionOk="0">
                  <a:moveTo>
                    <a:pt x="375" y="1"/>
                  </a:moveTo>
                  <a:cubicBezTo>
                    <a:pt x="0" y="1"/>
                    <a:pt x="0" y="561"/>
                    <a:pt x="375" y="561"/>
                  </a:cubicBezTo>
                  <a:cubicBezTo>
                    <a:pt x="382" y="561"/>
                    <a:pt x="390" y="561"/>
                    <a:pt x="398" y="561"/>
                  </a:cubicBezTo>
                  <a:lnTo>
                    <a:pt x="2350" y="561"/>
                  </a:lnTo>
                  <a:cubicBezTo>
                    <a:pt x="2600" y="549"/>
                    <a:pt x="2719" y="263"/>
                    <a:pt x="2553" y="96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27"/>
          <p:cNvGrpSpPr/>
          <p:nvPr/>
        </p:nvGrpSpPr>
        <p:grpSpPr>
          <a:xfrm rot="-2308923">
            <a:off x="391311" y="1083221"/>
            <a:ext cx="2564825" cy="1864088"/>
            <a:chOff x="7365331" y="3876744"/>
            <a:chExt cx="752588" cy="546995"/>
          </a:xfrm>
        </p:grpSpPr>
        <p:sp>
          <p:nvSpPr>
            <p:cNvPr id="295" name="Google Shape;295;p27"/>
            <p:cNvSpPr/>
            <p:nvPr/>
          </p:nvSpPr>
          <p:spPr>
            <a:xfrm>
              <a:off x="7365331" y="3876744"/>
              <a:ext cx="555487" cy="388974"/>
            </a:xfrm>
            <a:custGeom>
              <a:avLst/>
              <a:gdLst/>
              <a:ahLst/>
              <a:cxnLst/>
              <a:rect l="l" t="t" r="r" b="b"/>
              <a:pathLst>
                <a:path w="38791" h="27163" extrusionOk="0">
                  <a:moveTo>
                    <a:pt x="996" y="1"/>
                  </a:moveTo>
                  <a:cubicBezTo>
                    <a:pt x="847" y="1"/>
                    <a:pt x="744" y="36"/>
                    <a:pt x="691" y="110"/>
                  </a:cubicBezTo>
                  <a:cubicBezTo>
                    <a:pt x="0" y="1062"/>
                    <a:pt x="7823" y="7849"/>
                    <a:pt x="18157" y="15290"/>
                  </a:cubicBezTo>
                  <a:cubicBezTo>
                    <a:pt x="27688" y="22153"/>
                    <a:pt x="36024" y="27162"/>
                    <a:pt x="37795" y="27162"/>
                  </a:cubicBezTo>
                  <a:cubicBezTo>
                    <a:pt x="37945" y="27162"/>
                    <a:pt x="38047" y="27127"/>
                    <a:pt x="38100" y="27054"/>
                  </a:cubicBezTo>
                  <a:cubicBezTo>
                    <a:pt x="38791" y="26101"/>
                    <a:pt x="30956" y="19303"/>
                    <a:pt x="20634" y="11861"/>
                  </a:cubicBezTo>
                  <a:cubicBezTo>
                    <a:pt x="11104" y="5000"/>
                    <a:pt x="2770" y="1"/>
                    <a:pt x="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7867948" y="4226639"/>
              <a:ext cx="58154" cy="50306"/>
            </a:xfrm>
            <a:custGeom>
              <a:avLst/>
              <a:gdLst/>
              <a:ahLst/>
              <a:cxnLst/>
              <a:rect l="l" t="t" r="r" b="b"/>
              <a:pathLst>
                <a:path w="4061" h="3513" extrusionOk="0">
                  <a:moveTo>
                    <a:pt x="1239" y="0"/>
                  </a:moveTo>
                  <a:lnTo>
                    <a:pt x="620" y="893"/>
                  </a:lnTo>
                  <a:lnTo>
                    <a:pt x="1" y="1786"/>
                  </a:lnTo>
                  <a:lnTo>
                    <a:pt x="3442" y="3512"/>
                  </a:lnTo>
                  <a:lnTo>
                    <a:pt x="3751" y="3060"/>
                  </a:lnTo>
                  <a:lnTo>
                    <a:pt x="4061" y="2620"/>
                  </a:lnTo>
                  <a:lnTo>
                    <a:pt x="1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7914675" y="4262353"/>
              <a:ext cx="186017" cy="150131"/>
            </a:xfrm>
            <a:custGeom>
              <a:avLst/>
              <a:gdLst/>
              <a:ahLst/>
              <a:cxnLst/>
              <a:rect l="l" t="t" r="r" b="b"/>
              <a:pathLst>
                <a:path w="12990" h="10484" extrusionOk="0">
                  <a:moveTo>
                    <a:pt x="2415" y="0"/>
                  </a:moveTo>
                  <a:cubicBezTo>
                    <a:pt x="1470" y="0"/>
                    <a:pt x="798" y="126"/>
                    <a:pt x="798" y="126"/>
                  </a:cubicBezTo>
                  <a:lnTo>
                    <a:pt x="179" y="1018"/>
                  </a:lnTo>
                  <a:cubicBezTo>
                    <a:pt x="179" y="1018"/>
                    <a:pt x="0" y="3650"/>
                    <a:pt x="2643" y="5888"/>
                  </a:cubicBezTo>
                  <a:cubicBezTo>
                    <a:pt x="5286" y="8126"/>
                    <a:pt x="12990" y="10484"/>
                    <a:pt x="12990" y="10484"/>
                  </a:cubicBezTo>
                  <a:cubicBezTo>
                    <a:pt x="12990" y="10484"/>
                    <a:pt x="9597" y="5864"/>
                    <a:pt x="7751" y="2519"/>
                  </a:cubicBezTo>
                  <a:cubicBezTo>
                    <a:pt x="6575" y="387"/>
                    <a:pt x="4075" y="0"/>
                    <a:pt x="24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8011979" y="4321609"/>
              <a:ext cx="105939" cy="102130"/>
            </a:xfrm>
            <a:custGeom>
              <a:avLst/>
              <a:gdLst/>
              <a:ahLst/>
              <a:cxnLst/>
              <a:rect l="l" t="t" r="r" b="b"/>
              <a:pathLst>
                <a:path w="7398" h="7132" extrusionOk="0">
                  <a:moveTo>
                    <a:pt x="1934" y="0"/>
                  </a:moveTo>
                  <a:cubicBezTo>
                    <a:pt x="1765" y="0"/>
                    <a:pt x="1607" y="88"/>
                    <a:pt x="1516" y="357"/>
                  </a:cubicBezTo>
                  <a:cubicBezTo>
                    <a:pt x="1277" y="1074"/>
                    <a:pt x="3335" y="3255"/>
                    <a:pt x="2390" y="3255"/>
                  </a:cubicBezTo>
                  <a:cubicBezTo>
                    <a:pt x="2299" y="3255"/>
                    <a:pt x="2180" y="3235"/>
                    <a:pt x="2028" y="3191"/>
                  </a:cubicBezTo>
                  <a:cubicBezTo>
                    <a:pt x="1606" y="3069"/>
                    <a:pt x="1264" y="3015"/>
                    <a:pt x="993" y="3015"/>
                  </a:cubicBezTo>
                  <a:cubicBezTo>
                    <a:pt x="149" y="3015"/>
                    <a:pt x="1" y="3542"/>
                    <a:pt x="289" y="4191"/>
                  </a:cubicBezTo>
                  <a:cubicBezTo>
                    <a:pt x="682" y="5048"/>
                    <a:pt x="7397" y="7132"/>
                    <a:pt x="7397" y="7132"/>
                  </a:cubicBezTo>
                  <a:lnTo>
                    <a:pt x="2599" y="309"/>
                  </a:lnTo>
                  <a:cubicBezTo>
                    <a:pt x="2599" y="309"/>
                    <a:pt x="2249" y="0"/>
                    <a:pt x="19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2F140F2F-56DC-E888-8CE4-7C901724A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398" y="229406"/>
            <a:ext cx="1228571" cy="120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891BCF9-DE81-A3CA-A13A-45FE69467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038" y="47860"/>
            <a:ext cx="1371429" cy="13904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0"/>
          <p:cNvSpPr txBox="1">
            <a:spLocks noGrp="1"/>
          </p:cNvSpPr>
          <p:nvPr>
            <p:ph type="subTitle" idx="1"/>
          </p:nvPr>
        </p:nvSpPr>
        <p:spPr>
          <a:xfrm>
            <a:off x="2638771" y="1017121"/>
            <a:ext cx="3875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Apresentamos o Alerta Acadêmico UFPE, uma ferramenta para gerenciar a frequência acadêmica. Apoiado por pesquisas que destacam a frequência como um preditor de desempenho acadêmico, o aplicativo fornece notificações quando o limite de faltas está próximo.</a:t>
            </a:r>
            <a:endParaRPr dirty="0"/>
          </a:p>
        </p:txBody>
      </p:sp>
      <p:sp>
        <p:nvSpPr>
          <p:cNvPr id="441" name="Google Shape;441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sp>
        <p:nvSpPr>
          <p:cNvPr id="442" name="Google Shape;442;p30"/>
          <p:cNvSpPr/>
          <p:nvPr/>
        </p:nvSpPr>
        <p:spPr>
          <a:xfrm>
            <a:off x="2691488" y="2885925"/>
            <a:ext cx="4750" cy="7875"/>
          </a:xfrm>
          <a:custGeom>
            <a:avLst/>
            <a:gdLst/>
            <a:ahLst/>
            <a:cxnLst/>
            <a:rect l="l" t="t" r="r" b="b"/>
            <a:pathLst>
              <a:path w="190" h="315" fill="none" extrusionOk="0">
                <a:moveTo>
                  <a:pt x="190" y="0"/>
                </a:moveTo>
                <a:lnTo>
                  <a:pt x="1" y="315"/>
                </a:lnTo>
              </a:path>
            </a:pathLst>
          </a:custGeom>
          <a:noFill/>
          <a:ln w="19675" cap="flat" cmpd="sng">
            <a:solidFill>
              <a:schemeClr val="accent4"/>
            </a:solidFill>
            <a:prstDash val="solid"/>
            <a:miter lim="3146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30"/>
          <p:cNvGrpSpPr/>
          <p:nvPr/>
        </p:nvGrpSpPr>
        <p:grpSpPr>
          <a:xfrm>
            <a:off x="2802345" y="2975355"/>
            <a:ext cx="3539310" cy="2302048"/>
            <a:chOff x="508075" y="1086550"/>
            <a:chExt cx="2154175" cy="1401125"/>
          </a:xfrm>
        </p:grpSpPr>
        <p:sp>
          <p:nvSpPr>
            <p:cNvPr id="444" name="Google Shape;444;p30"/>
            <p:cNvSpPr/>
            <p:nvPr/>
          </p:nvSpPr>
          <p:spPr>
            <a:xfrm>
              <a:off x="842950" y="2092050"/>
              <a:ext cx="457825" cy="395625"/>
            </a:xfrm>
            <a:custGeom>
              <a:avLst/>
              <a:gdLst/>
              <a:ahLst/>
              <a:cxnLst/>
              <a:rect l="l" t="t" r="r" b="b"/>
              <a:pathLst>
                <a:path w="18313" h="15825" extrusionOk="0">
                  <a:moveTo>
                    <a:pt x="16895" y="1"/>
                  </a:moveTo>
                  <a:lnTo>
                    <a:pt x="489" y="417"/>
                  </a:lnTo>
                  <a:cubicBezTo>
                    <a:pt x="489" y="417"/>
                    <a:pt x="465" y="929"/>
                    <a:pt x="429" y="1751"/>
                  </a:cubicBezTo>
                  <a:cubicBezTo>
                    <a:pt x="322" y="4251"/>
                    <a:pt x="84" y="9526"/>
                    <a:pt x="24" y="11681"/>
                  </a:cubicBezTo>
                  <a:cubicBezTo>
                    <a:pt x="1" y="13026"/>
                    <a:pt x="1" y="14467"/>
                    <a:pt x="36" y="15824"/>
                  </a:cubicBezTo>
                  <a:lnTo>
                    <a:pt x="9073" y="15824"/>
                  </a:lnTo>
                  <a:lnTo>
                    <a:pt x="9442" y="10180"/>
                  </a:lnTo>
                  <a:lnTo>
                    <a:pt x="9442" y="10157"/>
                  </a:lnTo>
                  <a:lnTo>
                    <a:pt x="9502" y="9311"/>
                  </a:lnTo>
                  <a:lnTo>
                    <a:pt x="9621" y="10133"/>
                  </a:lnTo>
                  <a:lnTo>
                    <a:pt x="10490" y="15824"/>
                  </a:lnTo>
                  <a:lnTo>
                    <a:pt x="18312" y="15824"/>
                  </a:lnTo>
                  <a:lnTo>
                    <a:pt x="17431" y="6073"/>
                  </a:lnTo>
                  <a:lnTo>
                    <a:pt x="17419" y="5847"/>
                  </a:lnTo>
                  <a:lnTo>
                    <a:pt x="17419" y="5811"/>
                  </a:lnTo>
                  <a:lnTo>
                    <a:pt x="17038" y="1668"/>
                  </a:lnTo>
                  <a:lnTo>
                    <a:pt x="168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850700" y="2137000"/>
              <a:ext cx="75175" cy="108975"/>
            </a:xfrm>
            <a:custGeom>
              <a:avLst/>
              <a:gdLst/>
              <a:ahLst/>
              <a:cxnLst/>
              <a:rect l="l" t="t" r="r" b="b"/>
              <a:pathLst>
                <a:path w="3007" h="4359" extrusionOk="0">
                  <a:moveTo>
                    <a:pt x="2909" y="0"/>
                  </a:moveTo>
                  <a:cubicBezTo>
                    <a:pt x="2865" y="0"/>
                    <a:pt x="2822" y="27"/>
                    <a:pt x="2822" y="84"/>
                  </a:cubicBezTo>
                  <a:cubicBezTo>
                    <a:pt x="2691" y="2787"/>
                    <a:pt x="107" y="4180"/>
                    <a:pt x="83" y="4191"/>
                  </a:cubicBezTo>
                  <a:cubicBezTo>
                    <a:pt x="0" y="4239"/>
                    <a:pt x="36" y="4358"/>
                    <a:pt x="119" y="4358"/>
                  </a:cubicBezTo>
                  <a:cubicBezTo>
                    <a:pt x="143" y="4358"/>
                    <a:pt x="155" y="4358"/>
                    <a:pt x="167" y="4346"/>
                  </a:cubicBezTo>
                  <a:cubicBezTo>
                    <a:pt x="191" y="4334"/>
                    <a:pt x="2869" y="2906"/>
                    <a:pt x="3000" y="96"/>
                  </a:cubicBezTo>
                  <a:cubicBezTo>
                    <a:pt x="3007" y="33"/>
                    <a:pt x="2957" y="0"/>
                    <a:pt x="29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1076025" y="2279625"/>
              <a:ext cx="10575" cy="130650"/>
            </a:xfrm>
            <a:custGeom>
              <a:avLst/>
              <a:gdLst/>
              <a:ahLst/>
              <a:cxnLst/>
              <a:rect l="l" t="t" r="r" b="b"/>
              <a:pathLst>
                <a:path w="423" h="5226" extrusionOk="0">
                  <a:moveTo>
                    <a:pt x="333" y="0"/>
                  </a:moveTo>
                  <a:cubicBezTo>
                    <a:pt x="290" y="0"/>
                    <a:pt x="244" y="30"/>
                    <a:pt x="238" y="94"/>
                  </a:cubicBezTo>
                  <a:lnTo>
                    <a:pt x="0" y="5130"/>
                  </a:lnTo>
                  <a:cubicBezTo>
                    <a:pt x="0" y="5178"/>
                    <a:pt x="36" y="5225"/>
                    <a:pt x="83" y="5225"/>
                  </a:cubicBezTo>
                  <a:cubicBezTo>
                    <a:pt x="131" y="5225"/>
                    <a:pt x="179" y="5190"/>
                    <a:pt x="179" y="5142"/>
                  </a:cubicBezTo>
                  <a:lnTo>
                    <a:pt x="417" y="94"/>
                  </a:lnTo>
                  <a:cubicBezTo>
                    <a:pt x="423" y="33"/>
                    <a:pt x="379" y="0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1211450" y="2137000"/>
              <a:ext cx="75025" cy="108975"/>
            </a:xfrm>
            <a:custGeom>
              <a:avLst/>
              <a:gdLst/>
              <a:ahLst/>
              <a:cxnLst/>
              <a:rect l="l" t="t" r="r" b="b"/>
              <a:pathLst>
                <a:path w="3001" h="4359" extrusionOk="0">
                  <a:moveTo>
                    <a:pt x="84" y="0"/>
                  </a:moveTo>
                  <a:cubicBezTo>
                    <a:pt x="36" y="0"/>
                    <a:pt x="0" y="48"/>
                    <a:pt x="0" y="96"/>
                  </a:cubicBezTo>
                  <a:cubicBezTo>
                    <a:pt x="131" y="2906"/>
                    <a:pt x="2810" y="4334"/>
                    <a:pt x="2834" y="4346"/>
                  </a:cubicBezTo>
                  <a:cubicBezTo>
                    <a:pt x="2846" y="4358"/>
                    <a:pt x="2858" y="4358"/>
                    <a:pt x="2870" y="4358"/>
                  </a:cubicBezTo>
                  <a:lnTo>
                    <a:pt x="2882" y="4358"/>
                  </a:lnTo>
                  <a:cubicBezTo>
                    <a:pt x="2965" y="4358"/>
                    <a:pt x="3001" y="4239"/>
                    <a:pt x="2917" y="4191"/>
                  </a:cubicBezTo>
                  <a:cubicBezTo>
                    <a:pt x="2894" y="4180"/>
                    <a:pt x="310" y="2787"/>
                    <a:pt x="179" y="84"/>
                  </a:cubicBezTo>
                  <a:cubicBezTo>
                    <a:pt x="179" y="36"/>
                    <a:pt x="131" y="0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539350" y="1424400"/>
              <a:ext cx="83950" cy="92725"/>
            </a:xfrm>
            <a:custGeom>
              <a:avLst/>
              <a:gdLst/>
              <a:ahLst/>
              <a:cxnLst/>
              <a:rect l="l" t="t" r="r" b="b"/>
              <a:pathLst>
                <a:path w="3358" h="3709" extrusionOk="0">
                  <a:moveTo>
                    <a:pt x="1667" y="1"/>
                  </a:moveTo>
                  <a:cubicBezTo>
                    <a:pt x="1572" y="1"/>
                    <a:pt x="1488" y="61"/>
                    <a:pt x="1429" y="144"/>
                  </a:cubicBezTo>
                  <a:cubicBezTo>
                    <a:pt x="1387" y="95"/>
                    <a:pt x="1336" y="77"/>
                    <a:pt x="1283" y="77"/>
                  </a:cubicBezTo>
                  <a:cubicBezTo>
                    <a:pt x="1156" y="77"/>
                    <a:pt x="1018" y="182"/>
                    <a:pt x="976" y="215"/>
                  </a:cubicBezTo>
                  <a:cubicBezTo>
                    <a:pt x="917" y="275"/>
                    <a:pt x="881" y="358"/>
                    <a:pt x="881" y="442"/>
                  </a:cubicBezTo>
                  <a:cubicBezTo>
                    <a:pt x="881" y="442"/>
                    <a:pt x="837" y="405"/>
                    <a:pt x="753" y="405"/>
                  </a:cubicBezTo>
                  <a:cubicBezTo>
                    <a:pt x="693" y="405"/>
                    <a:pt x="612" y="424"/>
                    <a:pt x="512" y="489"/>
                  </a:cubicBezTo>
                  <a:cubicBezTo>
                    <a:pt x="369" y="584"/>
                    <a:pt x="310" y="680"/>
                    <a:pt x="322" y="799"/>
                  </a:cubicBezTo>
                  <a:cubicBezTo>
                    <a:pt x="322" y="799"/>
                    <a:pt x="0" y="906"/>
                    <a:pt x="48" y="1168"/>
                  </a:cubicBezTo>
                  <a:cubicBezTo>
                    <a:pt x="60" y="1299"/>
                    <a:pt x="226" y="2085"/>
                    <a:pt x="929" y="3251"/>
                  </a:cubicBezTo>
                  <a:cubicBezTo>
                    <a:pt x="1129" y="3590"/>
                    <a:pt x="1282" y="3709"/>
                    <a:pt x="1430" y="3709"/>
                  </a:cubicBezTo>
                  <a:cubicBezTo>
                    <a:pt x="1599" y="3709"/>
                    <a:pt x="1760" y="3553"/>
                    <a:pt x="1977" y="3394"/>
                  </a:cubicBezTo>
                  <a:lnTo>
                    <a:pt x="2512" y="3025"/>
                  </a:lnTo>
                  <a:cubicBezTo>
                    <a:pt x="2941" y="2716"/>
                    <a:pt x="3358" y="3097"/>
                    <a:pt x="2739" y="2073"/>
                  </a:cubicBezTo>
                  <a:cubicBezTo>
                    <a:pt x="2417" y="1525"/>
                    <a:pt x="2286" y="763"/>
                    <a:pt x="2048" y="287"/>
                  </a:cubicBezTo>
                  <a:cubicBezTo>
                    <a:pt x="1988" y="120"/>
                    <a:pt x="1846" y="13"/>
                    <a:pt x="1667" y="1"/>
                  </a:cubicBezTo>
                  <a:close/>
                </a:path>
              </a:pathLst>
            </a:custGeom>
            <a:solidFill>
              <a:srgbClr val="FFCE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543875" y="1443350"/>
              <a:ext cx="22575" cy="36150"/>
            </a:xfrm>
            <a:custGeom>
              <a:avLst/>
              <a:gdLst/>
              <a:ahLst/>
              <a:cxnLst/>
              <a:rect l="l" t="t" r="r" b="b"/>
              <a:pathLst>
                <a:path w="903" h="1446" extrusionOk="0">
                  <a:moveTo>
                    <a:pt x="162" y="1"/>
                  </a:moveTo>
                  <a:cubicBezTo>
                    <a:pt x="83" y="1"/>
                    <a:pt x="0" y="74"/>
                    <a:pt x="45" y="172"/>
                  </a:cubicBezTo>
                  <a:cubicBezTo>
                    <a:pt x="45" y="184"/>
                    <a:pt x="355" y="862"/>
                    <a:pt x="653" y="1386"/>
                  </a:cubicBezTo>
                  <a:cubicBezTo>
                    <a:pt x="676" y="1422"/>
                    <a:pt x="712" y="1446"/>
                    <a:pt x="760" y="1446"/>
                  </a:cubicBezTo>
                  <a:cubicBezTo>
                    <a:pt x="855" y="1446"/>
                    <a:pt x="903" y="1338"/>
                    <a:pt x="855" y="1267"/>
                  </a:cubicBezTo>
                  <a:cubicBezTo>
                    <a:pt x="569" y="755"/>
                    <a:pt x="272" y="88"/>
                    <a:pt x="272" y="88"/>
                  </a:cubicBezTo>
                  <a:cubicBezTo>
                    <a:pt x="254" y="26"/>
                    <a:pt x="208" y="1"/>
                    <a:pt x="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557025" y="1434200"/>
              <a:ext cx="21625" cy="36975"/>
            </a:xfrm>
            <a:custGeom>
              <a:avLst/>
              <a:gdLst/>
              <a:ahLst/>
              <a:cxnLst/>
              <a:rect l="l" t="t" r="r" b="b"/>
              <a:pathLst>
                <a:path w="865" h="1479" extrusionOk="0">
                  <a:moveTo>
                    <a:pt x="145" y="1"/>
                  </a:moveTo>
                  <a:cubicBezTo>
                    <a:pt x="74" y="1"/>
                    <a:pt x="1" y="60"/>
                    <a:pt x="31" y="145"/>
                  </a:cubicBezTo>
                  <a:cubicBezTo>
                    <a:pt x="198" y="585"/>
                    <a:pt x="389" y="1014"/>
                    <a:pt x="615" y="1419"/>
                  </a:cubicBezTo>
                  <a:cubicBezTo>
                    <a:pt x="639" y="1454"/>
                    <a:pt x="674" y="1478"/>
                    <a:pt x="710" y="1478"/>
                  </a:cubicBezTo>
                  <a:cubicBezTo>
                    <a:pt x="805" y="1478"/>
                    <a:pt x="865" y="1371"/>
                    <a:pt x="817" y="1300"/>
                  </a:cubicBezTo>
                  <a:cubicBezTo>
                    <a:pt x="603" y="895"/>
                    <a:pt x="412" y="490"/>
                    <a:pt x="246" y="61"/>
                  </a:cubicBezTo>
                  <a:cubicBezTo>
                    <a:pt x="224" y="19"/>
                    <a:pt x="185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570000" y="1427400"/>
              <a:ext cx="21450" cy="36025"/>
            </a:xfrm>
            <a:custGeom>
              <a:avLst/>
              <a:gdLst/>
              <a:ahLst/>
              <a:cxnLst/>
              <a:rect l="l" t="t" r="r" b="b"/>
              <a:pathLst>
                <a:path w="858" h="1441" extrusionOk="0">
                  <a:moveTo>
                    <a:pt x="227" y="0"/>
                  </a:moveTo>
                  <a:lnTo>
                    <a:pt x="0" y="83"/>
                  </a:lnTo>
                  <a:cubicBezTo>
                    <a:pt x="179" y="536"/>
                    <a:pt x="370" y="964"/>
                    <a:pt x="608" y="1381"/>
                  </a:cubicBezTo>
                  <a:cubicBezTo>
                    <a:pt x="620" y="1417"/>
                    <a:pt x="667" y="1441"/>
                    <a:pt x="703" y="1441"/>
                  </a:cubicBezTo>
                  <a:cubicBezTo>
                    <a:pt x="798" y="1441"/>
                    <a:pt x="858" y="1345"/>
                    <a:pt x="810" y="1262"/>
                  </a:cubicBezTo>
                  <a:cubicBezTo>
                    <a:pt x="584" y="857"/>
                    <a:pt x="393" y="429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596950" y="1441625"/>
              <a:ext cx="21600" cy="43700"/>
            </a:xfrm>
            <a:custGeom>
              <a:avLst/>
              <a:gdLst/>
              <a:ahLst/>
              <a:cxnLst/>
              <a:rect l="l" t="t" r="r" b="b"/>
              <a:pathLst>
                <a:path w="864" h="1748" extrusionOk="0">
                  <a:moveTo>
                    <a:pt x="536" y="0"/>
                  </a:moveTo>
                  <a:cubicBezTo>
                    <a:pt x="0" y="0"/>
                    <a:pt x="125" y="1134"/>
                    <a:pt x="125" y="1134"/>
                  </a:cubicBezTo>
                  <a:cubicBezTo>
                    <a:pt x="125" y="1134"/>
                    <a:pt x="437" y="1747"/>
                    <a:pt x="597" y="1747"/>
                  </a:cubicBezTo>
                  <a:cubicBezTo>
                    <a:pt x="617" y="1747"/>
                    <a:pt x="635" y="1738"/>
                    <a:pt x="649" y="1717"/>
                  </a:cubicBezTo>
                  <a:cubicBezTo>
                    <a:pt x="744" y="1586"/>
                    <a:pt x="756" y="1288"/>
                    <a:pt x="780" y="1062"/>
                  </a:cubicBezTo>
                  <a:cubicBezTo>
                    <a:pt x="839" y="586"/>
                    <a:pt x="863" y="26"/>
                    <a:pt x="577" y="3"/>
                  </a:cubicBezTo>
                  <a:cubicBezTo>
                    <a:pt x="563" y="1"/>
                    <a:pt x="549" y="0"/>
                    <a:pt x="536" y="0"/>
                  </a:cubicBezTo>
                  <a:close/>
                </a:path>
              </a:pathLst>
            </a:custGeom>
            <a:solidFill>
              <a:srgbClr val="FFCE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597975" y="1442925"/>
              <a:ext cx="8625" cy="22300"/>
            </a:xfrm>
            <a:custGeom>
              <a:avLst/>
              <a:gdLst/>
              <a:ahLst/>
              <a:cxnLst/>
              <a:rect l="l" t="t" r="r" b="b"/>
              <a:pathLst>
                <a:path w="345" h="892" extrusionOk="0">
                  <a:moveTo>
                    <a:pt x="200" y="1"/>
                  </a:moveTo>
                  <a:cubicBezTo>
                    <a:pt x="159" y="1"/>
                    <a:pt x="118" y="22"/>
                    <a:pt x="96" y="70"/>
                  </a:cubicBezTo>
                  <a:cubicBezTo>
                    <a:pt x="24" y="296"/>
                    <a:pt x="1" y="546"/>
                    <a:pt x="13" y="784"/>
                  </a:cubicBezTo>
                  <a:cubicBezTo>
                    <a:pt x="24" y="844"/>
                    <a:pt x="72" y="891"/>
                    <a:pt x="132" y="891"/>
                  </a:cubicBezTo>
                  <a:lnTo>
                    <a:pt x="144" y="891"/>
                  </a:lnTo>
                  <a:cubicBezTo>
                    <a:pt x="215" y="879"/>
                    <a:pt x="263" y="820"/>
                    <a:pt x="251" y="760"/>
                  </a:cubicBezTo>
                  <a:cubicBezTo>
                    <a:pt x="239" y="558"/>
                    <a:pt x="263" y="343"/>
                    <a:pt x="322" y="153"/>
                  </a:cubicBezTo>
                  <a:cubicBezTo>
                    <a:pt x="345" y="63"/>
                    <a:pt x="272" y="1"/>
                    <a:pt x="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508075" y="1481400"/>
              <a:ext cx="1102550" cy="681225"/>
            </a:xfrm>
            <a:custGeom>
              <a:avLst/>
              <a:gdLst/>
              <a:ahLst/>
              <a:cxnLst/>
              <a:rect l="l" t="t" r="r" b="b"/>
              <a:pathLst>
                <a:path w="44102" h="27249" extrusionOk="0">
                  <a:moveTo>
                    <a:pt x="4135" y="1"/>
                  </a:moveTo>
                  <a:cubicBezTo>
                    <a:pt x="3880" y="1"/>
                    <a:pt x="3626" y="33"/>
                    <a:pt x="3382" y="102"/>
                  </a:cubicBezTo>
                  <a:cubicBezTo>
                    <a:pt x="2680" y="317"/>
                    <a:pt x="2037" y="614"/>
                    <a:pt x="1596" y="1221"/>
                  </a:cubicBezTo>
                  <a:cubicBezTo>
                    <a:pt x="1" y="3400"/>
                    <a:pt x="1739" y="6722"/>
                    <a:pt x="2537" y="8925"/>
                  </a:cubicBezTo>
                  <a:cubicBezTo>
                    <a:pt x="3275" y="10985"/>
                    <a:pt x="4263" y="13711"/>
                    <a:pt x="6490" y="13866"/>
                  </a:cubicBezTo>
                  <a:cubicBezTo>
                    <a:pt x="6755" y="13886"/>
                    <a:pt x="7015" y="13895"/>
                    <a:pt x="7267" y="13895"/>
                  </a:cubicBezTo>
                  <a:cubicBezTo>
                    <a:pt x="10980" y="13895"/>
                    <a:pt x="13276" y="11901"/>
                    <a:pt x="13276" y="11901"/>
                  </a:cubicBezTo>
                  <a:lnTo>
                    <a:pt x="13276" y="11901"/>
                  </a:lnTo>
                  <a:cubicBezTo>
                    <a:pt x="13276" y="11902"/>
                    <a:pt x="12479" y="25022"/>
                    <a:pt x="13824" y="26177"/>
                  </a:cubicBezTo>
                  <a:cubicBezTo>
                    <a:pt x="14607" y="26854"/>
                    <a:pt x="18348" y="27249"/>
                    <a:pt x="22120" y="27249"/>
                  </a:cubicBezTo>
                  <a:cubicBezTo>
                    <a:pt x="25976" y="27249"/>
                    <a:pt x="29865" y="26836"/>
                    <a:pt x="30660" y="25891"/>
                  </a:cubicBezTo>
                  <a:cubicBezTo>
                    <a:pt x="31124" y="25355"/>
                    <a:pt x="30981" y="15580"/>
                    <a:pt x="30231" y="12294"/>
                  </a:cubicBezTo>
                  <a:lnTo>
                    <a:pt x="30231" y="12294"/>
                  </a:lnTo>
                  <a:cubicBezTo>
                    <a:pt x="33684" y="13223"/>
                    <a:pt x="37541" y="13425"/>
                    <a:pt x="41197" y="13497"/>
                  </a:cubicBezTo>
                  <a:cubicBezTo>
                    <a:pt x="41316" y="13501"/>
                    <a:pt x="41437" y="13504"/>
                    <a:pt x="41558" y="13504"/>
                  </a:cubicBezTo>
                  <a:cubicBezTo>
                    <a:pt x="42166" y="13504"/>
                    <a:pt x="42786" y="13429"/>
                    <a:pt x="43233" y="13032"/>
                  </a:cubicBezTo>
                  <a:cubicBezTo>
                    <a:pt x="43709" y="12604"/>
                    <a:pt x="43840" y="11913"/>
                    <a:pt x="43947" y="11282"/>
                  </a:cubicBezTo>
                  <a:cubicBezTo>
                    <a:pt x="44018" y="10794"/>
                    <a:pt x="44102" y="10294"/>
                    <a:pt x="44006" y="9818"/>
                  </a:cubicBezTo>
                  <a:cubicBezTo>
                    <a:pt x="43756" y="8496"/>
                    <a:pt x="42387" y="7770"/>
                    <a:pt x="41149" y="7258"/>
                  </a:cubicBezTo>
                  <a:cubicBezTo>
                    <a:pt x="35065" y="4746"/>
                    <a:pt x="27731" y="2626"/>
                    <a:pt x="22790" y="2329"/>
                  </a:cubicBezTo>
                  <a:lnTo>
                    <a:pt x="18468" y="2460"/>
                  </a:lnTo>
                  <a:cubicBezTo>
                    <a:pt x="18463" y="2460"/>
                    <a:pt x="18459" y="2460"/>
                    <a:pt x="18454" y="2460"/>
                  </a:cubicBezTo>
                  <a:cubicBezTo>
                    <a:pt x="14879" y="2460"/>
                    <a:pt x="8300" y="7139"/>
                    <a:pt x="8300" y="7139"/>
                  </a:cubicBezTo>
                  <a:cubicBezTo>
                    <a:pt x="8300" y="7139"/>
                    <a:pt x="6776" y="471"/>
                    <a:pt x="4823" y="78"/>
                  </a:cubicBezTo>
                  <a:cubicBezTo>
                    <a:pt x="4597" y="28"/>
                    <a:pt x="4365" y="1"/>
                    <a:pt x="41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831650" y="1740500"/>
              <a:ext cx="11625" cy="131325"/>
            </a:xfrm>
            <a:custGeom>
              <a:avLst/>
              <a:gdLst/>
              <a:ahLst/>
              <a:cxnLst/>
              <a:rect l="l" t="t" r="r" b="b"/>
              <a:pathLst>
                <a:path w="465" h="5253" extrusionOk="0">
                  <a:moveTo>
                    <a:pt x="291" y="0"/>
                  </a:moveTo>
                  <a:cubicBezTo>
                    <a:pt x="216" y="0"/>
                    <a:pt x="155" y="67"/>
                    <a:pt x="155" y="144"/>
                  </a:cubicBezTo>
                  <a:cubicBezTo>
                    <a:pt x="155" y="168"/>
                    <a:pt x="0" y="3228"/>
                    <a:pt x="0" y="5097"/>
                  </a:cubicBezTo>
                  <a:cubicBezTo>
                    <a:pt x="0" y="5181"/>
                    <a:pt x="72" y="5252"/>
                    <a:pt x="155" y="5252"/>
                  </a:cubicBezTo>
                  <a:cubicBezTo>
                    <a:pt x="238" y="5252"/>
                    <a:pt x="310" y="5181"/>
                    <a:pt x="310" y="5097"/>
                  </a:cubicBezTo>
                  <a:cubicBezTo>
                    <a:pt x="310" y="3228"/>
                    <a:pt x="453" y="192"/>
                    <a:pt x="464" y="156"/>
                  </a:cubicBezTo>
                  <a:cubicBezTo>
                    <a:pt x="464" y="73"/>
                    <a:pt x="393" y="1"/>
                    <a:pt x="310" y="1"/>
                  </a:cubicBezTo>
                  <a:cubicBezTo>
                    <a:pt x="303" y="1"/>
                    <a:pt x="297" y="0"/>
                    <a:pt x="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828750" y="1162300"/>
              <a:ext cx="372300" cy="344900"/>
            </a:xfrm>
            <a:custGeom>
              <a:avLst/>
              <a:gdLst/>
              <a:ahLst/>
              <a:cxnLst/>
              <a:rect l="l" t="t" r="r" b="b"/>
              <a:pathLst>
                <a:path w="14892" h="13796" extrusionOk="0">
                  <a:moveTo>
                    <a:pt x="11123" y="1"/>
                  </a:moveTo>
                  <a:cubicBezTo>
                    <a:pt x="11054" y="1"/>
                    <a:pt x="10985" y="3"/>
                    <a:pt x="10915" y="8"/>
                  </a:cubicBezTo>
                  <a:lnTo>
                    <a:pt x="3736" y="484"/>
                  </a:lnTo>
                  <a:cubicBezTo>
                    <a:pt x="2093" y="579"/>
                    <a:pt x="795" y="1913"/>
                    <a:pt x="735" y="3556"/>
                  </a:cubicBezTo>
                  <a:lnTo>
                    <a:pt x="735" y="3687"/>
                  </a:lnTo>
                  <a:cubicBezTo>
                    <a:pt x="735" y="3758"/>
                    <a:pt x="723" y="3817"/>
                    <a:pt x="723" y="3889"/>
                  </a:cubicBezTo>
                  <a:cubicBezTo>
                    <a:pt x="630" y="4892"/>
                    <a:pt x="0" y="13795"/>
                    <a:pt x="8080" y="13795"/>
                  </a:cubicBezTo>
                  <a:cubicBezTo>
                    <a:pt x="8251" y="13795"/>
                    <a:pt x="8426" y="13791"/>
                    <a:pt x="8605" y="13783"/>
                  </a:cubicBezTo>
                  <a:cubicBezTo>
                    <a:pt x="14892" y="13497"/>
                    <a:pt x="14868" y="6746"/>
                    <a:pt x="14285" y="2746"/>
                  </a:cubicBezTo>
                  <a:cubicBezTo>
                    <a:pt x="14056" y="1160"/>
                    <a:pt x="12702" y="1"/>
                    <a:pt x="11123" y="1"/>
                  </a:cubicBezTo>
                  <a:close/>
                </a:path>
              </a:pathLst>
            </a:custGeom>
            <a:solidFill>
              <a:srgbClr val="F9B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1049225" y="1316100"/>
              <a:ext cx="32175" cy="29725"/>
            </a:xfrm>
            <a:custGeom>
              <a:avLst/>
              <a:gdLst/>
              <a:ahLst/>
              <a:cxnLst/>
              <a:rect l="l" t="t" r="r" b="b"/>
              <a:pathLst>
                <a:path w="1287" h="1189" extrusionOk="0">
                  <a:moveTo>
                    <a:pt x="646" y="1"/>
                  </a:moveTo>
                  <a:cubicBezTo>
                    <a:pt x="360" y="1"/>
                    <a:pt x="113" y="192"/>
                    <a:pt x="60" y="475"/>
                  </a:cubicBezTo>
                  <a:cubicBezTo>
                    <a:pt x="1" y="809"/>
                    <a:pt x="203" y="1118"/>
                    <a:pt x="536" y="1178"/>
                  </a:cubicBezTo>
                  <a:cubicBezTo>
                    <a:pt x="574" y="1185"/>
                    <a:pt x="611" y="1188"/>
                    <a:pt x="648" y="1188"/>
                  </a:cubicBezTo>
                  <a:cubicBezTo>
                    <a:pt x="927" y="1188"/>
                    <a:pt x="1174" y="996"/>
                    <a:pt x="1227" y="702"/>
                  </a:cubicBezTo>
                  <a:cubicBezTo>
                    <a:pt x="1286" y="380"/>
                    <a:pt x="1084" y="71"/>
                    <a:pt x="763" y="11"/>
                  </a:cubicBezTo>
                  <a:cubicBezTo>
                    <a:pt x="723" y="4"/>
                    <a:pt x="685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972125" y="1319825"/>
              <a:ext cx="35150" cy="29625"/>
            </a:xfrm>
            <a:custGeom>
              <a:avLst/>
              <a:gdLst/>
              <a:ahLst/>
              <a:cxnLst/>
              <a:rect l="l" t="t" r="r" b="b"/>
              <a:pathLst>
                <a:path w="1406" h="1185" extrusionOk="0">
                  <a:moveTo>
                    <a:pt x="651" y="0"/>
                  </a:moveTo>
                  <a:cubicBezTo>
                    <a:pt x="386" y="0"/>
                    <a:pt x="123" y="169"/>
                    <a:pt x="60" y="469"/>
                  </a:cubicBezTo>
                  <a:cubicBezTo>
                    <a:pt x="1" y="791"/>
                    <a:pt x="203" y="1112"/>
                    <a:pt x="525" y="1172"/>
                  </a:cubicBezTo>
                  <a:cubicBezTo>
                    <a:pt x="568" y="1181"/>
                    <a:pt x="611" y="1185"/>
                    <a:pt x="652" y="1185"/>
                  </a:cubicBezTo>
                  <a:cubicBezTo>
                    <a:pt x="1107" y="1185"/>
                    <a:pt x="1406" y="671"/>
                    <a:pt x="1144" y="267"/>
                  </a:cubicBezTo>
                  <a:cubicBezTo>
                    <a:pt x="1026" y="84"/>
                    <a:pt x="838" y="0"/>
                    <a:pt x="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1000750" y="1382125"/>
              <a:ext cx="55725" cy="15825"/>
            </a:xfrm>
            <a:custGeom>
              <a:avLst/>
              <a:gdLst/>
              <a:ahLst/>
              <a:cxnLst/>
              <a:rect l="l" t="t" r="r" b="b"/>
              <a:pathLst>
                <a:path w="2229" h="633" extrusionOk="0">
                  <a:moveTo>
                    <a:pt x="2002" y="0"/>
                  </a:moveTo>
                  <a:cubicBezTo>
                    <a:pt x="1971" y="0"/>
                    <a:pt x="1937" y="11"/>
                    <a:pt x="1904" y="37"/>
                  </a:cubicBezTo>
                  <a:cubicBezTo>
                    <a:pt x="1639" y="227"/>
                    <a:pt x="1324" y="324"/>
                    <a:pt x="1008" y="324"/>
                  </a:cubicBezTo>
                  <a:cubicBezTo>
                    <a:pt x="769" y="324"/>
                    <a:pt x="529" y="269"/>
                    <a:pt x="308" y="156"/>
                  </a:cubicBezTo>
                  <a:cubicBezTo>
                    <a:pt x="283" y="142"/>
                    <a:pt x="257" y="136"/>
                    <a:pt x="233" y="136"/>
                  </a:cubicBezTo>
                  <a:cubicBezTo>
                    <a:pt x="92" y="136"/>
                    <a:pt x="1" y="348"/>
                    <a:pt x="154" y="430"/>
                  </a:cubicBezTo>
                  <a:cubicBezTo>
                    <a:pt x="416" y="561"/>
                    <a:pt x="701" y="632"/>
                    <a:pt x="999" y="632"/>
                  </a:cubicBezTo>
                  <a:cubicBezTo>
                    <a:pt x="1058" y="632"/>
                    <a:pt x="1118" y="632"/>
                    <a:pt x="1189" y="620"/>
                  </a:cubicBezTo>
                  <a:cubicBezTo>
                    <a:pt x="1511" y="597"/>
                    <a:pt x="1832" y="478"/>
                    <a:pt x="2094" y="287"/>
                  </a:cubicBezTo>
                  <a:cubicBezTo>
                    <a:pt x="2228" y="182"/>
                    <a:pt x="2132" y="0"/>
                    <a:pt x="2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1170675" y="1314300"/>
              <a:ext cx="83375" cy="70250"/>
            </a:xfrm>
            <a:custGeom>
              <a:avLst/>
              <a:gdLst/>
              <a:ahLst/>
              <a:cxnLst/>
              <a:rect l="l" t="t" r="r" b="b"/>
              <a:pathLst>
                <a:path w="3335" h="2810" extrusionOk="0">
                  <a:moveTo>
                    <a:pt x="1873" y="0"/>
                  </a:moveTo>
                  <a:cubicBezTo>
                    <a:pt x="1371" y="0"/>
                    <a:pt x="823" y="123"/>
                    <a:pt x="453" y="214"/>
                  </a:cubicBezTo>
                  <a:lnTo>
                    <a:pt x="0" y="2810"/>
                  </a:lnTo>
                  <a:cubicBezTo>
                    <a:pt x="429" y="2750"/>
                    <a:pt x="1858" y="2655"/>
                    <a:pt x="2703" y="1988"/>
                  </a:cubicBezTo>
                  <a:cubicBezTo>
                    <a:pt x="3227" y="1583"/>
                    <a:pt x="3334" y="821"/>
                    <a:pt x="2905" y="345"/>
                  </a:cubicBezTo>
                  <a:cubicBezTo>
                    <a:pt x="2678" y="85"/>
                    <a:pt x="2291" y="0"/>
                    <a:pt x="1873" y="0"/>
                  </a:cubicBezTo>
                  <a:close/>
                </a:path>
              </a:pathLst>
            </a:custGeom>
            <a:solidFill>
              <a:srgbClr val="F9B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1201250" y="1328750"/>
              <a:ext cx="34925" cy="12350"/>
            </a:xfrm>
            <a:custGeom>
              <a:avLst/>
              <a:gdLst/>
              <a:ahLst/>
              <a:cxnLst/>
              <a:rect l="l" t="t" r="r" b="b"/>
              <a:pathLst>
                <a:path w="1397" h="494" extrusionOk="0">
                  <a:moveTo>
                    <a:pt x="539" y="0"/>
                  </a:moveTo>
                  <a:cubicBezTo>
                    <a:pt x="416" y="0"/>
                    <a:pt x="292" y="17"/>
                    <a:pt x="170" y="53"/>
                  </a:cubicBezTo>
                  <a:cubicBezTo>
                    <a:pt x="1" y="116"/>
                    <a:pt x="67" y="350"/>
                    <a:pt x="218" y="350"/>
                  </a:cubicBezTo>
                  <a:cubicBezTo>
                    <a:pt x="237" y="350"/>
                    <a:pt x="257" y="346"/>
                    <a:pt x="277" y="338"/>
                  </a:cubicBezTo>
                  <a:cubicBezTo>
                    <a:pt x="365" y="317"/>
                    <a:pt x="453" y="306"/>
                    <a:pt x="540" y="306"/>
                  </a:cubicBezTo>
                  <a:cubicBezTo>
                    <a:pt x="740" y="306"/>
                    <a:pt x="937" y="362"/>
                    <a:pt x="1111" y="469"/>
                  </a:cubicBezTo>
                  <a:cubicBezTo>
                    <a:pt x="1135" y="481"/>
                    <a:pt x="1159" y="493"/>
                    <a:pt x="1182" y="493"/>
                  </a:cubicBezTo>
                  <a:cubicBezTo>
                    <a:pt x="1337" y="493"/>
                    <a:pt x="1397" y="279"/>
                    <a:pt x="1254" y="207"/>
                  </a:cubicBezTo>
                  <a:cubicBezTo>
                    <a:pt x="1038" y="72"/>
                    <a:pt x="790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1206675" y="1332875"/>
              <a:ext cx="20075" cy="23100"/>
            </a:xfrm>
            <a:custGeom>
              <a:avLst/>
              <a:gdLst/>
              <a:ahLst/>
              <a:cxnLst/>
              <a:rect l="l" t="t" r="r" b="b"/>
              <a:pathLst>
                <a:path w="803" h="924" extrusionOk="0">
                  <a:moveTo>
                    <a:pt x="600" y="0"/>
                  </a:moveTo>
                  <a:cubicBezTo>
                    <a:pt x="549" y="0"/>
                    <a:pt x="497" y="27"/>
                    <a:pt x="465" y="90"/>
                  </a:cubicBezTo>
                  <a:cubicBezTo>
                    <a:pt x="358" y="293"/>
                    <a:pt x="239" y="483"/>
                    <a:pt x="84" y="662"/>
                  </a:cubicBezTo>
                  <a:cubicBezTo>
                    <a:pt x="1" y="757"/>
                    <a:pt x="72" y="924"/>
                    <a:pt x="203" y="924"/>
                  </a:cubicBezTo>
                  <a:cubicBezTo>
                    <a:pt x="251" y="924"/>
                    <a:pt x="287" y="900"/>
                    <a:pt x="322" y="864"/>
                  </a:cubicBezTo>
                  <a:cubicBezTo>
                    <a:pt x="477" y="674"/>
                    <a:pt x="620" y="459"/>
                    <a:pt x="739" y="233"/>
                  </a:cubicBezTo>
                  <a:cubicBezTo>
                    <a:pt x="803" y="106"/>
                    <a:pt x="702" y="0"/>
                    <a:pt x="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787000" y="1326600"/>
              <a:ext cx="86625" cy="67175"/>
            </a:xfrm>
            <a:custGeom>
              <a:avLst/>
              <a:gdLst/>
              <a:ahLst/>
              <a:cxnLst/>
              <a:rect l="l" t="t" r="r" b="b"/>
              <a:pathLst>
                <a:path w="3465" h="2687" extrusionOk="0">
                  <a:moveTo>
                    <a:pt x="1647" y="1"/>
                  </a:moveTo>
                  <a:cubicBezTo>
                    <a:pt x="1146" y="1"/>
                    <a:pt x="660" y="94"/>
                    <a:pt x="405" y="413"/>
                  </a:cubicBezTo>
                  <a:cubicBezTo>
                    <a:pt x="0" y="913"/>
                    <a:pt x="167" y="1663"/>
                    <a:pt x="703" y="2044"/>
                  </a:cubicBezTo>
                  <a:cubicBezTo>
                    <a:pt x="1596" y="2651"/>
                    <a:pt x="3036" y="2663"/>
                    <a:pt x="3465" y="2687"/>
                  </a:cubicBezTo>
                  <a:lnTo>
                    <a:pt x="2846" y="127"/>
                  </a:lnTo>
                  <a:cubicBezTo>
                    <a:pt x="2530" y="71"/>
                    <a:pt x="2083" y="1"/>
                    <a:pt x="1647" y="1"/>
                  </a:cubicBezTo>
                  <a:close/>
                </a:path>
              </a:pathLst>
            </a:custGeom>
            <a:solidFill>
              <a:srgbClr val="F9B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805150" y="1340875"/>
              <a:ext cx="34775" cy="13325"/>
            </a:xfrm>
            <a:custGeom>
              <a:avLst/>
              <a:gdLst/>
              <a:ahLst/>
              <a:cxnLst/>
              <a:rect l="l" t="t" r="r" b="b"/>
              <a:pathLst>
                <a:path w="1391" h="533" extrusionOk="0">
                  <a:moveTo>
                    <a:pt x="915" y="0"/>
                  </a:moveTo>
                  <a:cubicBezTo>
                    <a:pt x="637" y="0"/>
                    <a:pt x="361" y="87"/>
                    <a:pt x="131" y="246"/>
                  </a:cubicBezTo>
                  <a:cubicBezTo>
                    <a:pt x="0" y="330"/>
                    <a:pt x="60" y="532"/>
                    <a:pt x="215" y="532"/>
                  </a:cubicBezTo>
                  <a:cubicBezTo>
                    <a:pt x="250" y="532"/>
                    <a:pt x="274" y="520"/>
                    <a:pt x="298" y="508"/>
                  </a:cubicBezTo>
                  <a:cubicBezTo>
                    <a:pt x="480" y="381"/>
                    <a:pt x="697" y="309"/>
                    <a:pt x="917" y="309"/>
                  </a:cubicBezTo>
                  <a:cubicBezTo>
                    <a:pt x="985" y="309"/>
                    <a:pt x="1053" y="316"/>
                    <a:pt x="1120" y="330"/>
                  </a:cubicBezTo>
                  <a:cubicBezTo>
                    <a:pt x="1135" y="333"/>
                    <a:pt x="1149" y="335"/>
                    <a:pt x="1162" y="335"/>
                  </a:cubicBezTo>
                  <a:cubicBezTo>
                    <a:pt x="1333" y="335"/>
                    <a:pt x="1390" y="76"/>
                    <a:pt x="1203" y="32"/>
                  </a:cubicBezTo>
                  <a:cubicBezTo>
                    <a:pt x="1108" y="11"/>
                    <a:pt x="1012" y="0"/>
                    <a:pt x="9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814575" y="1345550"/>
              <a:ext cx="20950" cy="22325"/>
            </a:xfrm>
            <a:custGeom>
              <a:avLst/>
              <a:gdLst/>
              <a:ahLst/>
              <a:cxnLst/>
              <a:rect l="l" t="t" r="r" b="b"/>
              <a:pathLst>
                <a:path w="838" h="893" extrusionOk="0">
                  <a:moveTo>
                    <a:pt x="213" y="0"/>
                  </a:moveTo>
                  <a:cubicBezTo>
                    <a:pt x="106" y="0"/>
                    <a:pt x="1" y="113"/>
                    <a:pt x="76" y="238"/>
                  </a:cubicBezTo>
                  <a:cubicBezTo>
                    <a:pt x="207" y="452"/>
                    <a:pt x="350" y="667"/>
                    <a:pt x="528" y="845"/>
                  </a:cubicBezTo>
                  <a:cubicBezTo>
                    <a:pt x="564" y="881"/>
                    <a:pt x="600" y="893"/>
                    <a:pt x="635" y="893"/>
                  </a:cubicBezTo>
                  <a:cubicBezTo>
                    <a:pt x="778" y="893"/>
                    <a:pt x="838" y="726"/>
                    <a:pt x="743" y="631"/>
                  </a:cubicBezTo>
                  <a:cubicBezTo>
                    <a:pt x="588" y="464"/>
                    <a:pt x="457" y="274"/>
                    <a:pt x="338" y="71"/>
                  </a:cubicBezTo>
                  <a:cubicBezTo>
                    <a:pt x="305" y="21"/>
                    <a:pt x="259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981075" y="1478000"/>
              <a:ext cx="109250" cy="70850"/>
            </a:xfrm>
            <a:custGeom>
              <a:avLst/>
              <a:gdLst/>
              <a:ahLst/>
              <a:cxnLst/>
              <a:rect l="l" t="t" r="r" b="b"/>
              <a:pathLst>
                <a:path w="4370" h="2834" extrusionOk="0">
                  <a:moveTo>
                    <a:pt x="4155" y="0"/>
                  </a:moveTo>
                  <a:lnTo>
                    <a:pt x="0" y="322"/>
                  </a:lnTo>
                  <a:lnTo>
                    <a:pt x="36" y="2643"/>
                  </a:lnTo>
                  <a:lnTo>
                    <a:pt x="2465" y="2834"/>
                  </a:lnTo>
                  <a:lnTo>
                    <a:pt x="4370" y="2512"/>
                  </a:lnTo>
                  <a:lnTo>
                    <a:pt x="4155" y="0"/>
                  </a:lnTo>
                  <a:close/>
                </a:path>
              </a:pathLst>
            </a:custGeom>
            <a:solidFill>
              <a:srgbClr val="F9B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1048625" y="1281125"/>
              <a:ext cx="44375" cy="19000"/>
            </a:xfrm>
            <a:custGeom>
              <a:avLst/>
              <a:gdLst/>
              <a:ahLst/>
              <a:cxnLst/>
              <a:rect l="l" t="t" r="r" b="b"/>
              <a:pathLst>
                <a:path w="1775" h="760" extrusionOk="0">
                  <a:moveTo>
                    <a:pt x="648" y="1"/>
                  </a:moveTo>
                  <a:cubicBezTo>
                    <a:pt x="431" y="1"/>
                    <a:pt x="195" y="30"/>
                    <a:pt x="72" y="172"/>
                  </a:cubicBezTo>
                  <a:cubicBezTo>
                    <a:pt x="25" y="231"/>
                    <a:pt x="1" y="291"/>
                    <a:pt x="1" y="362"/>
                  </a:cubicBezTo>
                  <a:cubicBezTo>
                    <a:pt x="1" y="458"/>
                    <a:pt x="48" y="672"/>
                    <a:pt x="167" y="719"/>
                  </a:cubicBezTo>
                  <a:cubicBezTo>
                    <a:pt x="215" y="743"/>
                    <a:pt x="275" y="743"/>
                    <a:pt x="322" y="743"/>
                  </a:cubicBezTo>
                  <a:cubicBezTo>
                    <a:pt x="525" y="755"/>
                    <a:pt x="727" y="755"/>
                    <a:pt x="929" y="755"/>
                  </a:cubicBezTo>
                  <a:cubicBezTo>
                    <a:pt x="968" y="758"/>
                    <a:pt x="1007" y="760"/>
                    <a:pt x="1046" y="760"/>
                  </a:cubicBezTo>
                  <a:cubicBezTo>
                    <a:pt x="1154" y="760"/>
                    <a:pt x="1265" y="749"/>
                    <a:pt x="1370" y="731"/>
                  </a:cubicBezTo>
                  <a:cubicBezTo>
                    <a:pt x="1537" y="708"/>
                    <a:pt x="1668" y="612"/>
                    <a:pt x="1739" y="458"/>
                  </a:cubicBezTo>
                  <a:cubicBezTo>
                    <a:pt x="1775" y="350"/>
                    <a:pt x="1727" y="231"/>
                    <a:pt x="1644" y="160"/>
                  </a:cubicBezTo>
                  <a:cubicBezTo>
                    <a:pt x="1453" y="5"/>
                    <a:pt x="1037" y="5"/>
                    <a:pt x="810" y="5"/>
                  </a:cubicBezTo>
                  <a:cubicBezTo>
                    <a:pt x="759" y="3"/>
                    <a:pt x="704" y="1"/>
                    <a:pt x="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958150" y="1284775"/>
              <a:ext cx="44375" cy="19900"/>
            </a:xfrm>
            <a:custGeom>
              <a:avLst/>
              <a:gdLst/>
              <a:ahLst/>
              <a:cxnLst/>
              <a:rect l="l" t="t" r="r" b="b"/>
              <a:pathLst>
                <a:path w="1775" h="796" extrusionOk="0">
                  <a:moveTo>
                    <a:pt x="1185" y="0"/>
                  </a:moveTo>
                  <a:cubicBezTo>
                    <a:pt x="1099" y="0"/>
                    <a:pt x="1015" y="6"/>
                    <a:pt x="941" y="14"/>
                  </a:cubicBezTo>
                  <a:cubicBezTo>
                    <a:pt x="703" y="38"/>
                    <a:pt x="286" y="61"/>
                    <a:pt x="119" y="216"/>
                  </a:cubicBezTo>
                  <a:cubicBezTo>
                    <a:pt x="24" y="300"/>
                    <a:pt x="0" y="419"/>
                    <a:pt x="36" y="538"/>
                  </a:cubicBezTo>
                  <a:cubicBezTo>
                    <a:pt x="119" y="681"/>
                    <a:pt x="262" y="764"/>
                    <a:pt x="417" y="776"/>
                  </a:cubicBezTo>
                  <a:cubicBezTo>
                    <a:pt x="508" y="790"/>
                    <a:pt x="594" y="796"/>
                    <a:pt x="681" y="796"/>
                  </a:cubicBezTo>
                  <a:cubicBezTo>
                    <a:pt x="743" y="796"/>
                    <a:pt x="805" y="793"/>
                    <a:pt x="869" y="788"/>
                  </a:cubicBezTo>
                  <a:cubicBezTo>
                    <a:pt x="1060" y="764"/>
                    <a:pt x="1262" y="752"/>
                    <a:pt x="1465" y="728"/>
                  </a:cubicBezTo>
                  <a:cubicBezTo>
                    <a:pt x="1524" y="728"/>
                    <a:pt x="1572" y="716"/>
                    <a:pt x="1619" y="693"/>
                  </a:cubicBezTo>
                  <a:cubicBezTo>
                    <a:pt x="1739" y="633"/>
                    <a:pt x="1774" y="419"/>
                    <a:pt x="1762" y="323"/>
                  </a:cubicBezTo>
                  <a:cubicBezTo>
                    <a:pt x="1762" y="252"/>
                    <a:pt x="1727" y="192"/>
                    <a:pt x="1679" y="145"/>
                  </a:cubicBezTo>
                  <a:cubicBezTo>
                    <a:pt x="1565" y="30"/>
                    <a:pt x="1371" y="0"/>
                    <a:pt x="1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785075" y="1118900"/>
              <a:ext cx="450800" cy="233200"/>
            </a:xfrm>
            <a:custGeom>
              <a:avLst/>
              <a:gdLst/>
              <a:ahLst/>
              <a:cxnLst/>
              <a:rect l="l" t="t" r="r" b="b"/>
              <a:pathLst>
                <a:path w="18032" h="9328" extrusionOk="0">
                  <a:moveTo>
                    <a:pt x="9380" y="1"/>
                  </a:moveTo>
                  <a:cubicBezTo>
                    <a:pt x="0" y="1"/>
                    <a:pt x="2482" y="8375"/>
                    <a:pt x="2482" y="8375"/>
                  </a:cubicBezTo>
                  <a:lnTo>
                    <a:pt x="3554" y="9328"/>
                  </a:lnTo>
                  <a:cubicBezTo>
                    <a:pt x="3554" y="9328"/>
                    <a:pt x="3447" y="4589"/>
                    <a:pt x="4816" y="3113"/>
                  </a:cubicBezTo>
                  <a:lnTo>
                    <a:pt x="11102" y="5232"/>
                  </a:lnTo>
                  <a:lnTo>
                    <a:pt x="10328" y="4053"/>
                  </a:lnTo>
                  <a:lnTo>
                    <a:pt x="10328" y="4053"/>
                  </a:lnTo>
                  <a:cubicBezTo>
                    <a:pt x="10328" y="4053"/>
                    <a:pt x="10924" y="4172"/>
                    <a:pt x="11209" y="4244"/>
                  </a:cubicBezTo>
                  <a:cubicBezTo>
                    <a:pt x="11495" y="4291"/>
                    <a:pt x="11769" y="4351"/>
                    <a:pt x="12055" y="4411"/>
                  </a:cubicBezTo>
                  <a:cubicBezTo>
                    <a:pt x="13126" y="4625"/>
                    <a:pt x="14186" y="4827"/>
                    <a:pt x="15091" y="4970"/>
                  </a:cubicBezTo>
                  <a:lnTo>
                    <a:pt x="15377" y="8637"/>
                  </a:lnTo>
                  <a:lnTo>
                    <a:pt x="16329" y="7923"/>
                  </a:lnTo>
                  <a:cubicBezTo>
                    <a:pt x="16329" y="7923"/>
                    <a:pt x="18032" y="196"/>
                    <a:pt x="9757" y="5"/>
                  </a:cubicBezTo>
                  <a:cubicBezTo>
                    <a:pt x="9629" y="2"/>
                    <a:pt x="9504" y="1"/>
                    <a:pt x="9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1273350" y="2108725"/>
              <a:ext cx="456950" cy="378950"/>
            </a:xfrm>
            <a:custGeom>
              <a:avLst/>
              <a:gdLst/>
              <a:ahLst/>
              <a:cxnLst/>
              <a:rect l="l" t="t" r="r" b="b"/>
              <a:pathLst>
                <a:path w="18278" h="15158" extrusionOk="0">
                  <a:moveTo>
                    <a:pt x="16801" y="0"/>
                  </a:moveTo>
                  <a:lnTo>
                    <a:pt x="16051" y="12"/>
                  </a:lnTo>
                  <a:lnTo>
                    <a:pt x="394" y="417"/>
                  </a:lnTo>
                  <a:cubicBezTo>
                    <a:pt x="394" y="417"/>
                    <a:pt x="382" y="798"/>
                    <a:pt x="346" y="1417"/>
                  </a:cubicBezTo>
                  <a:cubicBezTo>
                    <a:pt x="311" y="2298"/>
                    <a:pt x="251" y="3679"/>
                    <a:pt x="203" y="5144"/>
                  </a:cubicBezTo>
                  <a:cubicBezTo>
                    <a:pt x="203" y="5156"/>
                    <a:pt x="191" y="5168"/>
                    <a:pt x="191" y="5180"/>
                  </a:cubicBezTo>
                  <a:cubicBezTo>
                    <a:pt x="191" y="5251"/>
                    <a:pt x="191" y="5311"/>
                    <a:pt x="191" y="5382"/>
                  </a:cubicBezTo>
                  <a:cubicBezTo>
                    <a:pt x="108" y="7561"/>
                    <a:pt x="25" y="9906"/>
                    <a:pt x="13" y="11121"/>
                  </a:cubicBezTo>
                  <a:cubicBezTo>
                    <a:pt x="1" y="12014"/>
                    <a:pt x="13" y="13550"/>
                    <a:pt x="37" y="15157"/>
                  </a:cubicBezTo>
                  <a:lnTo>
                    <a:pt x="8907" y="15157"/>
                  </a:lnTo>
                  <a:lnTo>
                    <a:pt x="9050" y="12121"/>
                  </a:lnTo>
                  <a:lnTo>
                    <a:pt x="9240" y="8156"/>
                  </a:lnTo>
                  <a:lnTo>
                    <a:pt x="9335" y="8966"/>
                  </a:lnTo>
                  <a:lnTo>
                    <a:pt x="10157" y="15157"/>
                  </a:lnTo>
                  <a:lnTo>
                    <a:pt x="18277" y="15157"/>
                  </a:lnTo>
                  <a:cubicBezTo>
                    <a:pt x="18122" y="13002"/>
                    <a:pt x="17956" y="10835"/>
                    <a:pt x="17848" y="9644"/>
                  </a:cubicBezTo>
                  <a:cubicBezTo>
                    <a:pt x="17753" y="8716"/>
                    <a:pt x="17586" y="7085"/>
                    <a:pt x="17408" y="5430"/>
                  </a:cubicBezTo>
                  <a:cubicBezTo>
                    <a:pt x="17396" y="5370"/>
                    <a:pt x="17396" y="5311"/>
                    <a:pt x="17384" y="5251"/>
                  </a:cubicBezTo>
                  <a:cubicBezTo>
                    <a:pt x="17241" y="3953"/>
                    <a:pt x="17098" y="2644"/>
                    <a:pt x="16979" y="1655"/>
                  </a:cubicBezTo>
                  <a:cubicBezTo>
                    <a:pt x="16872" y="667"/>
                    <a:pt x="16801" y="0"/>
                    <a:pt x="168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1277825" y="2135550"/>
              <a:ext cx="79050" cy="112200"/>
            </a:xfrm>
            <a:custGeom>
              <a:avLst/>
              <a:gdLst/>
              <a:ahLst/>
              <a:cxnLst/>
              <a:rect l="l" t="t" r="r" b="b"/>
              <a:pathLst>
                <a:path w="3162" h="4488" extrusionOk="0">
                  <a:moveTo>
                    <a:pt x="3004" y="0"/>
                  </a:moveTo>
                  <a:cubicBezTo>
                    <a:pt x="2931" y="0"/>
                    <a:pt x="2857" y="45"/>
                    <a:pt x="2846" y="142"/>
                  </a:cubicBezTo>
                  <a:cubicBezTo>
                    <a:pt x="2727" y="2809"/>
                    <a:pt x="179" y="4178"/>
                    <a:pt x="143" y="4190"/>
                  </a:cubicBezTo>
                  <a:cubicBezTo>
                    <a:pt x="1" y="4273"/>
                    <a:pt x="60" y="4488"/>
                    <a:pt x="215" y="4488"/>
                  </a:cubicBezTo>
                  <a:cubicBezTo>
                    <a:pt x="239" y="4488"/>
                    <a:pt x="262" y="4476"/>
                    <a:pt x="286" y="4464"/>
                  </a:cubicBezTo>
                  <a:cubicBezTo>
                    <a:pt x="405" y="4404"/>
                    <a:pt x="3025" y="2999"/>
                    <a:pt x="3156" y="154"/>
                  </a:cubicBezTo>
                  <a:cubicBezTo>
                    <a:pt x="3162" y="54"/>
                    <a:pt x="3084" y="0"/>
                    <a:pt x="3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1639175" y="2135425"/>
              <a:ext cx="71175" cy="110850"/>
            </a:xfrm>
            <a:custGeom>
              <a:avLst/>
              <a:gdLst/>
              <a:ahLst/>
              <a:cxnLst/>
              <a:rect l="l" t="t" r="r" b="b"/>
              <a:pathLst>
                <a:path w="2847" h="4434" extrusionOk="0">
                  <a:moveTo>
                    <a:pt x="159" y="1"/>
                  </a:moveTo>
                  <a:cubicBezTo>
                    <a:pt x="80" y="1"/>
                    <a:pt x="0" y="55"/>
                    <a:pt x="13" y="159"/>
                  </a:cubicBezTo>
                  <a:cubicBezTo>
                    <a:pt x="144" y="3004"/>
                    <a:pt x="2465" y="4362"/>
                    <a:pt x="2561" y="4421"/>
                  </a:cubicBezTo>
                  <a:cubicBezTo>
                    <a:pt x="2584" y="4433"/>
                    <a:pt x="2608" y="4433"/>
                    <a:pt x="2644" y="4433"/>
                  </a:cubicBezTo>
                  <a:cubicBezTo>
                    <a:pt x="2799" y="4433"/>
                    <a:pt x="2846" y="4231"/>
                    <a:pt x="2715" y="4147"/>
                  </a:cubicBezTo>
                  <a:cubicBezTo>
                    <a:pt x="2692" y="4135"/>
                    <a:pt x="441" y="2814"/>
                    <a:pt x="310" y="147"/>
                  </a:cubicBezTo>
                  <a:cubicBezTo>
                    <a:pt x="310" y="49"/>
                    <a:pt x="235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1494825" y="2274225"/>
              <a:ext cx="15200" cy="137525"/>
            </a:xfrm>
            <a:custGeom>
              <a:avLst/>
              <a:gdLst/>
              <a:ahLst/>
              <a:cxnLst/>
              <a:rect l="l" t="t" r="r" b="b"/>
              <a:pathLst>
                <a:path w="608" h="5501" extrusionOk="0">
                  <a:moveTo>
                    <a:pt x="465" y="0"/>
                  </a:moveTo>
                  <a:cubicBezTo>
                    <a:pt x="381" y="0"/>
                    <a:pt x="310" y="60"/>
                    <a:pt x="298" y="143"/>
                  </a:cubicBezTo>
                  <a:lnTo>
                    <a:pt x="0" y="5346"/>
                  </a:lnTo>
                  <a:cubicBezTo>
                    <a:pt x="0" y="5429"/>
                    <a:pt x="60" y="5501"/>
                    <a:pt x="143" y="5501"/>
                  </a:cubicBezTo>
                  <a:lnTo>
                    <a:pt x="155" y="5501"/>
                  </a:lnTo>
                  <a:cubicBezTo>
                    <a:pt x="238" y="5501"/>
                    <a:pt x="310" y="5441"/>
                    <a:pt x="310" y="5358"/>
                  </a:cubicBezTo>
                  <a:lnTo>
                    <a:pt x="607" y="167"/>
                  </a:lnTo>
                  <a:cubicBezTo>
                    <a:pt x="607" y="84"/>
                    <a:pt x="548" y="12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853075" y="1674625"/>
              <a:ext cx="99425" cy="79175"/>
            </a:xfrm>
            <a:custGeom>
              <a:avLst/>
              <a:gdLst/>
              <a:ahLst/>
              <a:cxnLst/>
              <a:rect l="l" t="t" r="r" b="b"/>
              <a:pathLst>
                <a:path w="3977" h="3167" extrusionOk="0">
                  <a:moveTo>
                    <a:pt x="963" y="0"/>
                  </a:moveTo>
                  <a:cubicBezTo>
                    <a:pt x="872" y="0"/>
                    <a:pt x="781" y="30"/>
                    <a:pt x="703" y="88"/>
                  </a:cubicBezTo>
                  <a:cubicBezTo>
                    <a:pt x="631" y="160"/>
                    <a:pt x="596" y="255"/>
                    <a:pt x="619" y="350"/>
                  </a:cubicBezTo>
                  <a:cubicBezTo>
                    <a:pt x="611" y="349"/>
                    <a:pt x="602" y="349"/>
                    <a:pt x="594" y="349"/>
                  </a:cubicBezTo>
                  <a:cubicBezTo>
                    <a:pt x="388" y="349"/>
                    <a:pt x="321" y="627"/>
                    <a:pt x="310" y="696"/>
                  </a:cubicBezTo>
                  <a:cubicBezTo>
                    <a:pt x="310" y="779"/>
                    <a:pt x="334" y="862"/>
                    <a:pt x="381" y="934"/>
                  </a:cubicBezTo>
                  <a:cubicBezTo>
                    <a:pt x="381" y="934"/>
                    <a:pt x="203" y="934"/>
                    <a:pt x="119" y="1208"/>
                  </a:cubicBezTo>
                  <a:cubicBezTo>
                    <a:pt x="72" y="1327"/>
                    <a:pt x="84" y="1470"/>
                    <a:pt x="179" y="1565"/>
                  </a:cubicBezTo>
                  <a:cubicBezTo>
                    <a:pt x="179" y="1565"/>
                    <a:pt x="0" y="1851"/>
                    <a:pt x="203" y="2029"/>
                  </a:cubicBezTo>
                  <a:cubicBezTo>
                    <a:pt x="298" y="2113"/>
                    <a:pt x="929" y="2613"/>
                    <a:pt x="2215" y="3065"/>
                  </a:cubicBezTo>
                  <a:cubicBezTo>
                    <a:pt x="2408" y="3135"/>
                    <a:pt x="2553" y="3167"/>
                    <a:pt x="2663" y="3167"/>
                  </a:cubicBezTo>
                  <a:cubicBezTo>
                    <a:pt x="2998" y="3167"/>
                    <a:pt x="3009" y="2873"/>
                    <a:pt x="3108" y="2505"/>
                  </a:cubicBezTo>
                  <a:lnTo>
                    <a:pt x="3275" y="1886"/>
                  </a:lnTo>
                  <a:cubicBezTo>
                    <a:pt x="3417" y="1374"/>
                    <a:pt x="3977" y="1398"/>
                    <a:pt x="2846" y="1005"/>
                  </a:cubicBezTo>
                  <a:cubicBezTo>
                    <a:pt x="2251" y="791"/>
                    <a:pt x="1667" y="279"/>
                    <a:pt x="1179" y="65"/>
                  </a:cubicBezTo>
                  <a:cubicBezTo>
                    <a:pt x="1114" y="21"/>
                    <a:pt x="1039" y="0"/>
                    <a:pt x="963" y="0"/>
                  </a:cubicBezTo>
                  <a:close/>
                </a:path>
              </a:pathLst>
            </a:custGeom>
            <a:solidFill>
              <a:srgbClr val="BF86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855250" y="1712250"/>
              <a:ext cx="38625" cy="19375"/>
            </a:xfrm>
            <a:custGeom>
              <a:avLst/>
              <a:gdLst/>
              <a:ahLst/>
              <a:cxnLst/>
              <a:rect l="l" t="t" r="r" b="b"/>
              <a:pathLst>
                <a:path w="1545" h="775" extrusionOk="0">
                  <a:moveTo>
                    <a:pt x="169" y="1"/>
                  </a:moveTo>
                  <a:cubicBezTo>
                    <a:pt x="59" y="1"/>
                    <a:pt x="0" y="154"/>
                    <a:pt x="104" y="227"/>
                  </a:cubicBezTo>
                  <a:cubicBezTo>
                    <a:pt x="104" y="227"/>
                    <a:pt x="782" y="560"/>
                    <a:pt x="1342" y="762"/>
                  </a:cubicBezTo>
                  <a:cubicBezTo>
                    <a:pt x="1354" y="762"/>
                    <a:pt x="1366" y="774"/>
                    <a:pt x="1378" y="774"/>
                  </a:cubicBezTo>
                  <a:cubicBezTo>
                    <a:pt x="1509" y="762"/>
                    <a:pt x="1544" y="584"/>
                    <a:pt x="1425" y="536"/>
                  </a:cubicBezTo>
                  <a:cubicBezTo>
                    <a:pt x="878" y="346"/>
                    <a:pt x="223" y="12"/>
                    <a:pt x="223" y="12"/>
                  </a:cubicBezTo>
                  <a:cubicBezTo>
                    <a:pt x="204" y="4"/>
                    <a:pt x="186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858625" y="1696675"/>
              <a:ext cx="39125" cy="20650"/>
            </a:xfrm>
            <a:custGeom>
              <a:avLst/>
              <a:gdLst/>
              <a:ahLst/>
              <a:cxnLst/>
              <a:rect l="l" t="t" r="r" b="b"/>
              <a:pathLst>
                <a:path w="1565" h="826" extrusionOk="0">
                  <a:moveTo>
                    <a:pt x="168" y="0"/>
                  </a:moveTo>
                  <a:cubicBezTo>
                    <a:pt x="61" y="0"/>
                    <a:pt x="1" y="148"/>
                    <a:pt x="112" y="218"/>
                  </a:cubicBezTo>
                  <a:cubicBezTo>
                    <a:pt x="517" y="445"/>
                    <a:pt x="933" y="647"/>
                    <a:pt x="1362" y="826"/>
                  </a:cubicBezTo>
                  <a:lnTo>
                    <a:pt x="1409" y="826"/>
                  </a:lnTo>
                  <a:cubicBezTo>
                    <a:pt x="1540" y="826"/>
                    <a:pt x="1564" y="647"/>
                    <a:pt x="1445" y="599"/>
                  </a:cubicBezTo>
                  <a:cubicBezTo>
                    <a:pt x="1028" y="433"/>
                    <a:pt x="624" y="242"/>
                    <a:pt x="231" y="16"/>
                  </a:cubicBezTo>
                  <a:cubicBezTo>
                    <a:pt x="209" y="5"/>
                    <a:pt x="188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865575" y="1682775"/>
              <a:ext cx="37225" cy="20575"/>
            </a:xfrm>
            <a:custGeom>
              <a:avLst/>
              <a:gdLst/>
              <a:ahLst/>
              <a:cxnLst/>
              <a:rect l="l" t="t" r="r" b="b"/>
              <a:pathLst>
                <a:path w="1489" h="823" extrusionOk="0">
                  <a:moveTo>
                    <a:pt x="108" y="1"/>
                  </a:moveTo>
                  <a:lnTo>
                    <a:pt x="0" y="203"/>
                  </a:lnTo>
                  <a:cubicBezTo>
                    <a:pt x="417" y="441"/>
                    <a:pt x="846" y="644"/>
                    <a:pt x="1286" y="822"/>
                  </a:cubicBezTo>
                  <a:lnTo>
                    <a:pt x="1322" y="822"/>
                  </a:lnTo>
                  <a:cubicBezTo>
                    <a:pt x="1453" y="822"/>
                    <a:pt x="1489" y="644"/>
                    <a:pt x="1370" y="596"/>
                  </a:cubicBezTo>
                  <a:cubicBezTo>
                    <a:pt x="941" y="417"/>
                    <a:pt x="512" y="227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892650" y="1669975"/>
              <a:ext cx="41250" cy="34700"/>
            </a:xfrm>
            <a:custGeom>
              <a:avLst/>
              <a:gdLst/>
              <a:ahLst/>
              <a:cxnLst/>
              <a:rect l="l" t="t" r="r" b="b"/>
              <a:pathLst>
                <a:path w="1650" h="1388" extrusionOk="0">
                  <a:moveTo>
                    <a:pt x="606" y="0"/>
                  </a:moveTo>
                  <a:cubicBezTo>
                    <a:pt x="565" y="0"/>
                    <a:pt x="526" y="12"/>
                    <a:pt x="489" y="36"/>
                  </a:cubicBezTo>
                  <a:cubicBezTo>
                    <a:pt x="1" y="358"/>
                    <a:pt x="870" y="1191"/>
                    <a:pt x="870" y="1191"/>
                  </a:cubicBezTo>
                  <a:cubicBezTo>
                    <a:pt x="870" y="1191"/>
                    <a:pt x="1323" y="1387"/>
                    <a:pt x="1536" y="1387"/>
                  </a:cubicBezTo>
                  <a:cubicBezTo>
                    <a:pt x="1606" y="1387"/>
                    <a:pt x="1650" y="1366"/>
                    <a:pt x="1644" y="1310"/>
                  </a:cubicBezTo>
                  <a:cubicBezTo>
                    <a:pt x="1632" y="1144"/>
                    <a:pt x="1453" y="905"/>
                    <a:pt x="1322" y="715"/>
                  </a:cubicBezTo>
                  <a:cubicBezTo>
                    <a:pt x="1110" y="371"/>
                    <a:pt x="837" y="0"/>
                    <a:pt x="606" y="0"/>
                  </a:cubicBezTo>
                  <a:close/>
                </a:path>
              </a:pathLst>
            </a:custGeom>
            <a:solidFill>
              <a:srgbClr val="BF86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897950" y="1676375"/>
              <a:ext cx="16450" cy="19525"/>
            </a:xfrm>
            <a:custGeom>
              <a:avLst/>
              <a:gdLst/>
              <a:ahLst/>
              <a:cxnLst/>
              <a:rect l="l" t="t" r="r" b="b"/>
              <a:pathLst>
                <a:path w="658" h="781" extrusionOk="0">
                  <a:moveTo>
                    <a:pt x="135" y="0"/>
                  </a:moveTo>
                  <a:cubicBezTo>
                    <a:pt x="67" y="0"/>
                    <a:pt x="0" y="61"/>
                    <a:pt x="15" y="149"/>
                  </a:cubicBezTo>
                  <a:cubicBezTo>
                    <a:pt x="110" y="376"/>
                    <a:pt x="241" y="578"/>
                    <a:pt x="420" y="745"/>
                  </a:cubicBezTo>
                  <a:cubicBezTo>
                    <a:pt x="444" y="769"/>
                    <a:pt x="468" y="780"/>
                    <a:pt x="503" y="780"/>
                  </a:cubicBezTo>
                  <a:cubicBezTo>
                    <a:pt x="598" y="780"/>
                    <a:pt x="658" y="661"/>
                    <a:pt x="587" y="578"/>
                  </a:cubicBezTo>
                  <a:cubicBezTo>
                    <a:pt x="432" y="435"/>
                    <a:pt x="325" y="268"/>
                    <a:pt x="241" y="78"/>
                  </a:cubicBezTo>
                  <a:cubicBezTo>
                    <a:pt x="219" y="23"/>
                    <a:pt x="177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903075" y="1595450"/>
              <a:ext cx="988850" cy="573925"/>
            </a:xfrm>
            <a:custGeom>
              <a:avLst/>
              <a:gdLst/>
              <a:ahLst/>
              <a:cxnLst/>
              <a:rect l="l" t="t" r="r" b="b"/>
              <a:pathLst>
                <a:path w="39554" h="22957" extrusionOk="0">
                  <a:moveTo>
                    <a:pt x="19582" y="0"/>
                  </a:moveTo>
                  <a:cubicBezTo>
                    <a:pt x="19407" y="0"/>
                    <a:pt x="19234" y="5"/>
                    <a:pt x="19062" y="17"/>
                  </a:cubicBezTo>
                  <a:cubicBezTo>
                    <a:pt x="15479" y="267"/>
                    <a:pt x="12990" y="2267"/>
                    <a:pt x="9478" y="3267"/>
                  </a:cubicBezTo>
                  <a:cubicBezTo>
                    <a:pt x="9175" y="3353"/>
                    <a:pt x="8829" y="3386"/>
                    <a:pt x="8456" y="3386"/>
                  </a:cubicBezTo>
                  <a:cubicBezTo>
                    <a:pt x="7055" y="3386"/>
                    <a:pt x="5259" y="2914"/>
                    <a:pt x="3839" y="2914"/>
                  </a:cubicBezTo>
                  <a:cubicBezTo>
                    <a:pt x="3416" y="2914"/>
                    <a:pt x="3027" y="2956"/>
                    <a:pt x="2691" y="3065"/>
                  </a:cubicBezTo>
                  <a:cubicBezTo>
                    <a:pt x="2179" y="3220"/>
                    <a:pt x="1727" y="3494"/>
                    <a:pt x="1358" y="3875"/>
                  </a:cubicBezTo>
                  <a:cubicBezTo>
                    <a:pt x="1" y="5268"/>
                    <a:pt x="143" y="7827"/>
                    <a:pt x="1929" y="8804"/>
                  </a:cubicBezTo>
                  <a:cubicBezTo>
                    <a:pt x="2763" y="9268"/>
                    <a:pt x="7073" y="10244"/>
                    <a:pt x="8347" y="10244"/>
                  </a:cubicBezTo>
                  <a:cubicBezTo>
                    <a:pt x="11300" y="10244"/>
                    <a:pt x="12121" y="9590"/>
                    <a:pt x="14479" y="8804"/>
                  </a:cubicBezTo>
                  <a:lnTo>
                    <a:pt x="14479" y="8804"/>
                  </a:lnTo>
                  <a:cubicBezTo>
                    <a:pt x="14514" y="11614"/>
                    <a:pt x="14431" y="21448"/>
                    <a:pt x="15443" y="22567"/>
                  </a:cubicBezTo>
                  <a:cubicBezTo>
                    <a:pt x="15702" y="22851"/>
                    <a:pt x="17216" y="22957"/>
                    <a:pt x="19228" y="22957"/>
                  </a:cubicBezTo>
                  <a:cubicBezTo>
                    <a:pt x="24049" y="22957"/>
                    <a:pt x="31733" y="22352"/>
                    <a:pt x="31909" y="22151"/>
                  </a:cubicBezTo>
                  <a:cubicBezTo>
                    <a:pt x="32255" y="21746"/>
                    <a:pt x="29790" y="7613"/>
                    <a:pt x="29838" y="7530"/>
                  </a:cubicBezTo>
                  <a:cubicBezTo>
                    <a:pt x="29840" y="7525"/>
                    <a:pt x="29847" y="7522"/>
                    <a:pt x="29858" y="7522"/>
                  </a:cubicBezTo>
                  <a:cubicBezTo>
                    <a:pt x="30038" y="7522"/>
                    <a:pt x="31340" y="8154"/>
                    <a:pt x="32505" y="9744"/>
                  </a:cubicBezTo>
                  <a:cubicBezTo>
                    <a:pt x="33921" y="11673"/>
                    <a:pt x="35255" y="14745"/>
                    <a:pt x="36053" y="14935"/>
                  </a:cubicBezTo>
                  <a:cubicBezTo>
                    <a:pt x="36376" y="15016"/>
                    <a:pt x="36765" y="15096"/>
                    <a:pt x="37161" y="15096"/>
                  </a:cubicBezTo>
                  <a:cubicBezTo>
                    <a:pt x="38107" y="15096"/>
                    <a:pt x="39095" y="14642"/>
                    <a:pt x="39339" y="12661"/>
                  </a:cubicBezTo>
                  <a:cubicBezTo>
                    <a:pt x="39553" y="10911"/>
                    <a:pt x="38184" y="7006"/>
                    <a:pt x="34779" y="4470"/>
                  </a:cubicBezTo>
                  <a:cubicBezTo>
                    <a:pt x="31204" y="1781"/>
                    <a:pt x="26179" y="58"/>
                    <a:pt x="23748" y="58"/>
                  </a:cubicBezTo>
                  <a:cubicBezTo>
                    <a:pt x="23564" y="58"/>
                    <a:pt x="23394" y="68"/>
                    <a:pt x="23242" y="88"/>
                  </a:cubicBezTo>
                  <a:cubicBezTo>
                    <a:pt x="22962" y="126"/>
                    <a:pt x="22675" y="141"/>
                    <a:pt x="22382" y="141"/>
                  </a:cubicBezTo>
                  <a:cubicBezTo>
                    <a:pt x="21468" y="141"/>
                    <a:pt x="20507" y="0"/>
                    <a:pt x="19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1259975" y="1784800"/>
              <a:ext cx="11925" cy="87900"/>
            </a:xfrm>
            <a:custGeom>
              <a:avLst/>
              <a:gdLst/>
              <a:ahLst/>
              <a:cxnLst/>
              <a:rect l="l" t="t" r="r" b="b"/>
              <a:pathLst>
                <a:path w="477" h="3516" extrusionOk="0">
                  <a:moveTo>
                    <a:pt x="157" y="0"/>
                  </a:moveTo>
                  <a:cubicBezTo>
                    <a:pt x="79" y="0"/>
                    <a:pt x="0" y="54"/>
                    <a:pt x="0" y="158"/>
                  </a:cubicBezTo>
                  <a:cubicBezTo>
                    <a:pt x="0" y="182"/>
                    <a:pt x="84" y="2278"/>
                    <a:pt x="167" y="3373"/>
                  </a:cubicBezTo>
                  <a:cubicBezTo>
                    <a:pt x="167" y="3456"/>
                    <a:pt x="238" y="3516"/>
                    <a:pt x="322" y="3516"/>
                  </a:cubicBezTo>
                  <a:lnTo>
                    <a:pt x="334" y="3516"/>
                  </a:lnTo>
                  <a:cubicBezTo>
                    <a:pt x="417" y="3516"/>
                    <a:pt x="476" y="3432"/>
                    <a:pt x="476" y="3349"/>
                  </a:cubicBezTo>
                  <a:cubicBezTo>
                    <a:pt x="393" y="2266"/>
                    <a:pt x="310" y="170"/>
                    <a:pt x="310" y="146"/>
                  </a:cubicBezTo>
                  <a:cubicBezTo>
                    <a:pt x="304" y="48"/>
                    <a:pt x="231" y="0"/>
                    <a:pt x="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1220075" y="1228850"/>
              <a:ext cx="404350" cy="340575"/>
            </a:xfrm>
            <a:custGeom>
              <a:avLst/>
              <a:gdLst/>
              <a:ahLst/>
              <a:cxnLst/>
              <a:rect l="l" t="t" r="r" b="b"/>
              <a:pathLst>
                <a:path w="16174" h="13623" extrusionOk="0">
                  <a:moveTo>
                    <a:pt x="13574" y="1"/>
                  </a:moveTo>
                  <a:lnTo>
                    <a:pt x="3073" y="72"/>
                  </a:lnTo>
                  <a:cubicBezTo>
                    <a:pt x="2370" y="72"/>
                    <a:pt x="1787" y="608"/>
                    <a:pt x="1715" y="1310"/>
                  </a:cubicBezTo>
                  <a:lnTo>
                    <a:pt x="1549" y="3144"/>
                  </a:lnTo>
                  <a:cubicBezTo>
                    <a:pt x="1549" y="3168"/>
                    <a:pt x="1537" y="3203"/>
                    <a:pt x="1537" y="3227"/>
                  </a:cubicBezTo>
                  <a:cubicBezTo>
                    <a:pt x="1418" y="3930"/>
                    <a:pt x="1" y="13514"/>
                    <a:pt x="8823" y="13621"/>
                  </a:cubicBezTo>
                  <a:cubicBezTo>
                    <a:pt x="8861" y="13622"/>
                    <a:pt x="8898" y="13622"/>
                    <a:pt x="8936" y="13622"/>
                  </a:cubicBezTo>
                  <a:cubicBezTo>
                    <a:pt x="16174" y="13622"/>
                    <a:pt x="15429" y="4460"/>
                    <a:pt x="14931" y="1155"/>
                  </a:cubicBezTo>
                  <a:cubicBezTo>
                    <a:pt x="14824" y="489"/>
                    <a:pt x="14253" y="1"/>
                    <a:pt x="13574" y="1"/>
                  </a:cubicBezTo>
                  <a:close/>
                </a:path>
              </a:pathLst>
            </a:custGeom>
            <a:solidFill>
              <a:srgbClr val="BF86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1452775" y="1380150"/>
              <a:ext cx="35525" cy="29850"/>
            </a:xfrm>
            <a:custGeom>
              <a:avLst/>
              <a:gdLst/>
              <a:ahLst/>
              <a:cxnLst/>
              <a:rect l="l" t="t" r="r" b="b"/>
              <a:pathLst>
                <a:path w="1421" h="1194" extrusionOk="0">
                  <a:moveTo>
                    <a:pt x="772" y="1"/>
                  </a:moveTo>
                  <a:cubicBezTo>
                    <a:pt x="294" y="1"/>
                    <a:pt x="0" y="548"/>
                    <a:pt x="301" y="949"/>
                  </a:cubicBezTo>
                  <a:cubicBezTo>
                    <a:pt x="427" y="1117"/>
                    <a:pt x="605" y="1193"/>
                    <a:pt x="780" y="1193"/>
                  </a:cubicBezTo>
                  <a:cubicBezTo>
                    <a:pt x="1054" y="1193"/>
                    <a:pt x="1322" y="1007"/>
                    <a:pt x="1373" y="688"/>
                  </a:cubicBezTo>
                  <a:cubicBezTo>
                    <a:pt x="1420" y="354"/>
                    <a:pt x="1194" y="56"/>
                    <a:pt x="873" y="9"/>
                  </a:cubicBezTo>
                  <a:cubicBezTo>
                    <a:pt x="838" y="4"/>
                    <a:pt x="805" y="1"/>
                    <a:pt x="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1378725" y="1379400"/>
              <a:ext cx="35300" cy="29825"/>
            </a:xfrm>
            <a:custGeom>
              <a:avLst/>
              <a:gdLst/>
              <a:ahLst/>
              <a:cxnLst/>
              <a:rect l="l" t="t" r="r" b="b"/>
              <a:pathLst>
                <a:path w="1412" h="1193" extrusionOk="0">
                  <a:moveTo>
                    <a:pt x="658" y="1"/>
                  </a:moveTo>
                  <a:cubicBezTo>
                    <a:pt x="407" y="1"/>
                    <a:pt x="157" y="157"/>
                    <a:pt x="84" y="444"/>
                  </a:cubicBezTo>
                  <a:cubicBezTo>
                    <a:pt x="1" y="753"/>
                    <a:pt x="179" y="1087"/>
                    <a:pt x="501" y="1170"/>
                  </a:cubicBezTo>
                  <a:cubicBezTo>
                    <a:pt x="556" y="1185"/>
                    <a:pt x="611" y="1193"/>
                    <a:pt x="664" y="1193"/>
                  </a:cubicBezTo>
                  <a:cubicBezTo>
                    <a:pt x="1098" y="1193"/>
                    <a:pt x="1412" y="704"/>
                    <a:pt x="1168" y="301"/>
                  </a:cubicBezTo>
                  <a:cubicBezTo>
                    <a:pt x="1052" y="97"/>
                    <a:pt x="854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1404425" y="1445375"/>
              <a:ext cx="55750" cy="14475"/>
            </a:xfrm>
            <a:custGeom>
              <a:avLst/>
              <a:gdLst/>
              <a:ahLst/>
              <a:cxnLst/>
              <a:rect l="l" t="t" r="r" b="b"/>
              <a:pathLst>
                <a:path w="2230" h="579" extrusionOk="0">
                  <a:moveTo>
                    <a:pt x="2006" y="1"/>
                  </a:moveTo>
                  <a:cubicBezTo>
                    <a:pt x="1977" y="1"/>
                    <a:pt x="1946" y="10"/>
                    <a:pt x="1914" y="31"/>
                  </a:cubicBezTo>
                  <a:cubicBezTo>
                    <a:pt x="1687" y="174"/>
                    <a:pt x="1425" y="257"/>
                    <a:pt x="1152" y="269"/>
                  </a:cubicBezTo>
                  <a:cubicBezTo>
                    <a:pt x="1130" y="270"/>
                    <a:pt x="1109" y="271"/>
                    <a:pt x="1088" y="271"/>
                  </a:cubicBezTo>
                  <a:cubicBezTo>
                    <a:pt x="813" y="271"/>
                    <a:pt x="549" y="199"/>
                    <a:pt x="306" y="55"/>
                  </a:cubicBezTo>
                  <a:cubicBezTo>
                    <a:pt x="280" y="40"/>
                    <a:pt x="255" y="34"/>
                    <a:pt x="230" y="34"/>
                  </a:cubicBezTo>
                  <a:cubicBezTo>
                    <a:pt x="96" y="34"/>
                    <a:pt x="1" y="226"/>
                    <a:pt x="151" y="317"/>
                  </a:cubicBezTo>
                  <a:cubicBezTo>
                    <a:pt x="425" y="484"/>
                    <a:pt x="759" y="579"/>
                    <a:pt x="1080" y="579"/>
                  </a:cubicBezTo>
                  <a:cubicBezTo>
                    <a:pt x="1116" y="579"/>
                    <a:pt x="1140" y="579"/>
                    <a:pt x="1164" y="567"/>
                  </a:cubicBezTo>
                  <a:cubicBezTo>
                    <a:pt x="1497" y="567"/>
                    <a:pt x="1806" y="460"/>
                    <a:pt x="2092" y="281"/>
                  </a:cubicBezTo>
                  <a:cubicBezTo>
                    <a:pt x="2229" y="193"/>
                    <a:pt x="2141" y="1"/>
                    <a:pt x="2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1574300" y="1387200"/>
              <a:ext cx="86325" cy="67600"/>
            </a:xfrm>
            <a:custGeom>
              <a:avLst/>
              <a:gdLst/>
              <a:ahLst/>
              <a:cxnLst/>
              <a:rect l="l" t="t" r="r" b="b"/>
              <a:pathLst>
                <a:path w="3453" h="2704" extrusionOk="0">
                  <a:moveTo>
                    <a:pt x="1831" y="0"/>
                  </a:moveTo>
                  <a:cubicBezTo>
                    <a:pt x="1388" y="0"/>
                    <a:pt x="929" y="75"/>
                    <a:pt x="607" y="132"/>
                  </a:cubicBezTo>
                  <a:lnTo>
                    <a:pt x="0" y="2703"/>
                  </a:lnTo>
                  <a:cubicBezTo>
                    <a:pt x="429" y="2668"/>
                    <a:pt x="1869" y="2656"/>
                    <a:pt x="2751" y="2037"/>
                  </a:cubicBezTo>
                  <a:cubicBezTo>
                    <a:pt x="3298" y="1656"/>
                    <a:pt x="3453" y="906"/>
                    <a:pt x="3048" y="406"/>
                  </a:cubicBezTo>
                  <a:cubicBezTo>
                    <a:pt x="2798" y="92"/>
                    <a:pt x="2323" y="0"/>
                    <a:pt x="1831" y="0"/>
                  </a:cubicBezTo>
                  <a:close/>
                </a:path>
              </a:pathLst>
            </a:custGeom>
            <a:solidFill>
              <a:srgbClr val="BF86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1608075" y="1401600"/>
              <a:ext cx="34400" cy="13300"/>
            </a:xfrm>
            <a:custGeom>
              <a:avLst/>
              <a:gdLst/>
              <a:ahLst/>
              <a:cxnLst/>
              <a:rect l="l" t="t" r="r" b="b"/>
              <a:pathLst>
                <a:path w="1376" h="532" extrusionOk="0">
                  <a:moveTo>
                    <a:pt x="461" y="0"/>
                  </a:moveTo>
                  <a:cubicBezTo>
                    <a:pt x="365" y="0"/>
                    <a:pt x="268" y="10"/>
                    <a:pt x="173" y="32"/>
                  </a:cubicBezTo>
                  <a:cubicBezTo>
                    <a:pt x="0" y="86"/>
                    <a:pt x="53" y="326"/>
                    <a:pt x="206" y="326"/>
                  </a:cubicBezTo>
                  <a:cubicBezTo>
                    <a:pt x="222" y="326"/>
                    <a:pt x="239" y="323"/>
                    <a:pt x="257" y="318"/>
                  </a:cubicBezTo>
                  <a:cubicBezTo>
                    <a:pt x="319" y="307"/>
                    <a:pt x="383" y="302"/>
                    <a:pt x="446" y="302"/>
                  </a:cubicBezTo>
                  <a:cubicBezTo>
                    <a:pt x="670" y="302"/>
                    <a:pt x="892" y="369"/>
                    <a:pt x="1078" y="508"/>
                  </a:cubicBezTo>
                  <a:cubicBezTo>
                    <a:pt x="1102" y="520"/>
                    <a:pt x="1138" y="532"/>
                    <a:pt x="1161" y="532"/>
                  </a:cubicBezTo>
                  <a:cubicBezTo>
                    <a:pt x="1316" y="520"/>
                    <a:pt x="1376" y="330"/>
                    <a:pt x="1245" y="246"/>
                  </a:cubicBezTo>
                  <a:cubicBezTo>
                    <a:pt x="1015" y="87"/>
                    <a:pt x="739" y="0"/>
                    <a:pt x="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1612100" y="1406050"/>
              <a:ext cx="21100" cy="22550"/>
            </a:xfrm>
            <a:custGeom>
              <a:avLst/>
              <a:gdLst/>
              <a:ahLst/>
              <a:cxnLst/>
              <a:rect l="l" t="t" r="r" b="b"/>
              <a:pathLst>
                <a:path w="844" h="902" extrusionOk="0">
                  <a:moveTo>
                    <a:pt x="633" y="1"/>
                  </a:moveTo>
                  <a:cubicBezTo>
                    <a:pt x="584" y="1"/>
                    <a:pt x="534" y="24"/>
                    <a:pt x="500" y="80"/>
                  </a:cubicBezTo>
                  <a:cubicBezTo>
                    <a:pt x="393" y="283"/>
                    <a:pt x="250" y="461"/>
                    <a:pt x="96" y="640"/>
                  </a:cubicBezTo>
                  <a:cubicBezTo>
                    <a:pt x="0" y="735"/>
                    <a:pt x="72" y="902"/>
                    <a:pt x="203" y="902"/>
                  </a:cubicBezTo>
                  <a:cubicBezTo>
                    <a:pt x="250" y="902"/>
                    <a:pt x="286" y="878"/>
                    <a:pt x="310" y="854"/>
                  </a:cubicBezTo>
                  <a:cubicBezTo>
                    <a:pt x="488" y="664"/>
                    <a:pt x="643" y="461"/>
                    <a:pt x="762" y="235"/>
                  </a:cubicBezTo>
                  <a:cubicBezTo>
                    <a:pt x="844" y="112"/>
                    <a:pt x="741" y="1"/>
                    <a:pt x="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1193600" y="1376600"/>
              <a:ext cx="83650" cy="70150"/>
            </a:xfrm>
            <a:custGeom>
              <a:avLst/>
              <a:gdLst/>
              <a:ahLst/>
              <a:cxnLst/>
              <a:rect l="l" t="t" r="r" b="b"/>
              <a:pathLst>
                <a:path w="3346" h="2806" extrusionOk="0">
                  <a:moveTo>
                    <a:pt x="1477" y="0"/>
                  </a:moveTo>
                  <a:cubicBezTo>
                    <a:pt x="1053" y="0"/>
                    <a:pt x="659" y="84"/>
                    <a:pt x="429" y="341"/>
                  </a:cubicBezTo>
                  <a:cubicBezTo>
                    <a:pt x="0" y="830"/>
                    <a:pt x="107" y="1592"/>
                    <a:pt x="631" y="1996"/>
                  </a:cubicBezTo>
                  <a:cubicBezTo>
                    <a:pt x="1476" y="2651"/>
                    <a:pt x="2917" y="2746"/>
                    <a:pt x="3346" y="2806"/>
                  </a:cubicBezTo>
                  <a:lnTo>
                    <a:pt x="2869" y="198"/>
                  </a:lnTo>
                  <a:cubicBezTo>
                    <a:pt x="2510" y="115"/>
                    <a:pt x="1973" y="0"/>
                    <a:pt x="1477" y="0"/>
                  </a:cubicBezTo>
                  <a:close/>
                </a:path>
              </a:pathLst>
            </a:custGeom>
            <a:solidFill>
              <a:srgbClr val="BF86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1211450" y="1391150"/>
              <a:ext cx="34925" cy="12150"/>
            </a:xfrm>
            <a:custGeom>
              <a:avLst/>
              <a:gdLst/>
              <a:ahLst/>
              <a:cxnLst/>
              <a:rect l="l" t="t" r="r" b="b"/>
              <a:pathLst>
                <a:path w="1397" h="486" extrusionOk="0">
                  <a:moveTo>
                    <a:pt x="873" y="0"/>
                  </a:moveTo>
                  <a:cubicBezTo>
                    <a:pt x="617" y="0"/>
                    <a:pt x="363" y="69"/>
                    <a:pt x="143" y="200"/>
                  </a:cubicBezTo>
                  <a:cubicBezTo>
                    <a:pt x="0" y="283"/>
                    <a:pt x="60" y="486"/>
                    <a:pt x="215" y="486"/>
                  </a:cubicBezTo>
                  <a:cubicBezTo>
                    <a:pt x="239" y="486"/>
                    <a:pt x="262" y="486"/>
                    <a:pt x="286" y="474"/>
                  </a:cubicBezTo>
                  <a:cubicBezTo>
                    <a:pt x="467" y="362"/>
                    <a:pt x="672" y="306"/>
                    <a:pt x="880" y="306"/>
                  </a:cubicBezTo>
                  <a:cubicBezTo>
                    <a:pt x="960" y="306"/>
                    <a:pt x="1040" y="314"/>
                    <a:pt x="1120" y="331"/>
                  </a:cubicBezTo>
                  <a:cubicBezTo>
                    <a:pt x="1141" y="339"/>
                    <a:pt x="1160" y="342"/>
                    <a:pt x="1179" y="342"/>
                  </a:cubicBezTo>
                  <a:cubicBezTo>
                    <a:pt x="1330" y="342"/>
                    <a:pt x="1396" y="109"/>
                    <a:pt x="1227" y="45"/>
                  </a:cubicBezTo>
                  <a:cubicBezTo>
                    <a:pt x="1110" y="15"/>
                    <a:pt x="992" y="0"/>
                    <a:pt x="8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1220850" y="1395150"/>
              <a:ext cx="20100" cy="23025"/>
            </a:xfrm>
            <a:custGeom>
              <a:avLst/>
              <a:gdLst/>
              <a:ahLst/>
              <a:cxnLst/>
              <a:rect l="l" t="t" r="r" b="b"/>
              <a:pathLst>
                <a:path w="804" h="921" extrusionOk="0">
                  <a:moveTo>
                    <a:pt x="208" y="0"/>
                  </a:moveTo>
                  <a:cubicBezTo>
                    <a:pt x="105" y="0"/>
                    <a:pt x="1" y="110"/>
                    <a:pt x="65" y="230"/>
                  </a:cubicBezTo>
                  <a:cubicBezTo>
                    <a:pt x="184" y="457"/>
                    <a:pt x="327" y="671"/>
                    <a:pt x="494" y="873"/>
                  </a:cubicBezTo>
                  <a:cubicBezTo>
                    <a:pt x="517" y="897"/>
                    <a:pt x="565" y="921"/>
                    <a:pt x="601" y="921"/>
                  </a:cubicBezTo>
                  <a:cubicBezTo>
                    <a:pt x="732" y="921"/>
                    <a:pt x="803" y="766"/>
                    <a:pt x="720" y="659"/>
                  </a:cubicBezTo>
                  <a:cubicBezTo>
                    <a:pt x="565" y="492"/>
                    <a:pt x="446" y="290"/>
                    <a:pt x="339" y="88"/>
                  </a:cubicBezTo>
                  <a:cubicBezTo>
                    <a:pt x="308" y="26"/>
                    <a:pt x="258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1376650" y="1543175"/>
              <a:ext cx="108375" cy="64925"/>
            </a:xfrm>
            <a:custGeom>
              <a:avLst/>
              <a:gdLst/>
              <a:ahLst/>
              <a:cxnLst/>
              <a:rect l="l" t="t" r="r" b="b"/>
              <a:pathLst>
                <a:path w="4335" h="2597" extrusionOk="0">
                  <a:moveTo>
                    <a:pt x="4263" y="1"/>
                  </a:moveTo>
                  <a:lnTo>
                    <a:pt x="108" y="72"/>
                  </a:lnTo>
                  <a:lnTo>
                    <a:pt x="0" y="2394"/>
                  </a:lnTo>
                  <a:lnTo>
                    <a:pt x="2370" y="2596"/>
                  </a:lnTo>
                  <a:lnTo>
                    <a:pt x="4334" y="2513"/>
                  </a:lnTo>
                  <a:lnTo>
                    <a:pt x="4263" y="1"/>
                  </a:lnTo>
                  <a:close/>
                </a:path>
              </a:pathLst>
            </a:custGeom>
            <a:solidFill>
              <a:srgbClr val="BF86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1457900" y="1345200"/>
              <a:ext cx="44375" cy="19850"/>
            </a:xfrm>
            <a:custGeom>
              <a:avLst/>
              <a:gdLst/>
              <a:ahLst/>
              <a:cxnLst/>
              <a:rect l="l" t="t" r="r" b="b"/>
              <a:pathLst>
                <a:path w="1775" h="794" extrusionOk="0">
                  <a:moveTo>
                    <a:pt x="582" y="0"/>
                  </a:moveTo>
                  <a:cubicBezTo>
                    <a:pt x="392" y="0"/>
                    <a:pt x="199" y="30"/>
                    <a:pt x="84" y="145"/>
                  </a:cubicBezTo>
                  <a:cubicBezTo>
                    <a:pt x="37" y="192"/>
                    <a:pt x="13" y="264"/>
                    <a:pt x="1" y="323"/>
                  </a:cubicBezTo>
                  <a:cubicBezTo>
                    <a:pt x="1" y="419"/>
                    <a:pt x="37" y="633"/>
                    <a:pt x="156" y="692"/>
                  </a:cubicBezTo>
                  <a:cubicBezTo>
                    <a:pt x="203" y="716"/>
                    <a:pt x="251" y="728"/>
                    <a:pt x="298" y="728"/>
                  </a:cubicBezTo>
                  <a:cubicBezTo>
                    <a:pt x="501" y="752"/>
                    <a:pt x="703" y="764"/>
                    <a:pt x="906" y="776"/>
                  </a:cubicBezTo>
                  <a:cubicBezTo>
                    <a:pt x="977" y="788"/>
                    <a:pt x="1052" y="794"/>
                    <a:pt x="1126" y="794"/>
                  </a:cubicBezTo>
                  <a:cubicBezTo>
                    <a:pt x="1200" y="794"/>
                    <a:pt x="1275" y="788"/>
                    <a:pt x="1346" y="776"/>
                  </a:cubicBezTo>
                  <a:cubicBezTo>
                    <a:pt x="1513" y="764"/>
                    <a:pt x="1656" y="669"/>
                    <a:pt x="1727" y="526"/>
                  </a:cubicBezTo>
                  <a:cubicBezTo>
                    <a:pt x="1775" y="419"/>
                    <a:pt x="1739" y="288"/>
                    <a:pt x="1656" y="216"/>
                  </a:cubicBezTo>
                  <a:cubicBezTo>
                    <a:pt x="1477" y="61"/>
                    <a:pt x="1060" y="38"/>
                    <a:pt x="834" y="14"/>
                  </a:cubicBezTo>
                  <a:cubicBezTo>
                    <a:pt x="756" y="6"/>
                    <a:pt x="669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1367125" y="1344525"/>
              <a:ext cx="44375" cy="19000"/>
            </a:xfrm>
            <a:custGeom>
              <a:avLst/>
              <a:gdLst/>
              <a:ahLst/>
              <a:cxnLst/>
              <a:rect l="l" t="t" r="r" b="b"/>
              <a:pathLst>
                <a:path w="1775" h="760" extrusionOk="0">
                  <a:moveTo>
                    <a:pt x="1127" y="1"/>
                  </a:moveTo>
                  <a:cubicBezTo>
                    <a:pt x="1071" y="1"/>
                    <a:pt x="1016" y="3"/>
                    <a:pt x="965" y="5"/>
                  </a:cubicBezTo>
                  <a:cubicBezTo>
                    <a:pt x="739" y="5"/>
                    <a:pt x="322" y="5"/>
                    <a:pt x="131" y="160"/>
                  </a:cubicBezTo>
                  <a:cubicBezTo>
                    <a:pt x="36" y="231"/>
                    <a:pt x="0" y="350"/>
                    <a:pt x="36" y="469"/>
                  </a:cubicBezTo>
                  <a:cubicBezTo>
                    <a:pt x="108" y="612"/>
                    <a:pt x="250" y="708"/>
                    <a:pt x="405" y="731"/>
                  </a:cubicBezTo>
                  <a:cubicBezTo>
                    <a:pt x="510" y="749"/>
                    <a:pt x="621" y="760"/>
                    <a:pt x="729" y="760"/>
                  </a:cubicBezTo>
                  <a:cubicBezTo>
                    <a:pt x="768" y="760"/>
                    <a:pt x="807" y="758"/>
                    <a:pt x="846" y="755"/>
                  </a:cubicBezTo>
                  <a:cubicBezTo>
                    <a:pt x="1048" y="755"/>
                    <a:pt x="1251" y="755"/>
                    <a:pt x="1453" y="743"/>
                  </a:cubicBezTo>
                  <a:cubicBezTo>
                    <a:pt x="1513" y="743"/>
                    <a:pt x="1560" y="731"/>
                    <a:pt x="1608" y="719"/>
                  </a:cubicBezTo>
                  <a:cubicBezTo>
                    <a:pt x="1727" y="660"/>
                    <a:pt x="1774" y="458"/>
                    <a:pt x="1774" y="350"/>
                  </a:cubicBezTo>
                  <a:cubicBezTo>
                    <a:pt x="1774" y="291"/>
                    <a:pt x="1751" y="219"/>
                    <a:pt x="1703" y="172"/>
                  </a:cubicBezTo>
                  <a:cubicBezTo>
                    <a:pt x="1580" y="30"/>
                    <a:pt x="1344" y="1"/>
                    <a:pt x="1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1247175" y="1314575"/>
              <a:ext cx="34850" cy="90525"/>
            </a:xfrm>
            <a:custGeom>
              <a:avLst/>
              <a:gdLst/>
              <a:ahLst/>
              <a:cxnLst/>
              <a:rect l="l" t="t" r="r" b="b"/>
              <a:pathLst>
                <a:path w="1394" h="3621" extrusionOk="0">
                  <a:moveTo>
                    <a:pt x="0" y="1"/>
                  </a:moveTo>
                  <a:lnTo>
                    <a:pt x="298" y="2608"/>
                  </a:lnTo>
                  <a:lnTo>
                    <a:pt x="1310" y="3620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1574000" y="1314575"/>
              <a:ext cx="34550" cy="90525"/>
            </a:xfrm>
            <a:custGeom>
              <a:avLst/>
              <a:gdLst/>
              <a:ahLst/>
              <a:cxnLst/>
              <a:rect l="l" t="t" r="r" b="b"/>
              <a:pathLst>
                <a:path w="1382" h="3621" extrusionOk="0">
                  <a:moveTo>
                    <a:pt x="0" y="1"/>
                  </a:moveTo>
                  <a:lnTo>
                    <a:pt x="84" y="3620"/>
                  </a:lnTo>
                  <a:lnTo>
                    <a:pt x="1084" y="260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1234675" y="1209175"/>
              <a:ext cx="386975" cy="112675"/>
            </a:xfrm>
            <a:custGeom>
              <a:avLst/>
              <a:gdLst/>
              <a:ahLst/>
              <a:cxnLst/>
              <a:rect l="l" t="t" r="r" b="b"/>
              <a:pathLst>
                <a:path w="15479" h="4507" extrusionOk="0">
                  <a:moveTo>
                    <a:pt x="13957" y="1"/>
                  </a:moveTo>
                  <a:cubicBezTo>
                    <a:pt x="13940" y="1"/>
                    <a:pt x="13923" y="1"/>
                    <a:pt x="13907" y="2"/>
                  </a:cubicBezTo>
                  <a:lnTo>
                    <a:pt x="1369" y="180"/>
                  </a:lnTo>
                  <a:cubicBezTo>
                    <a:pt x="595" y="216"/>
                    <a:pt x="0" y="859"/>
                    <a:pt x="24" y="1621"/>
                  </a:cubicBezTo>
                  <a:cubicBezTo>
                    <a:pt x="36" y="2169"/>
                    <a:pt x="60" y="2776"/>
                    <a:pt x="95" y="3300"/>
                  </a:cubicBezTo>
                  <a:cubicBezTo>
                    <a:pt x="119" y="3943"/>
                    <a:pt x="655" y="4467"/>
                    <a:pt x="1310" y="4490"/>
                  </a:cubicBezTo>
                  <a:cubicBezTo>
                    <a:pt x="1597" y="4502"/>
                    <a:pt x="1927" y="4506"/>
                    <a:pt x="2292" y="4506"/>
                  </a:cubicBezTo>
                  <a:cubicBezTo>
                    <a:pt x="3606" y="4506"/>
                    <a:pt x="5362" y="4448"/>
                    <a:pt x="7153" y="4448"/>
                  </a:cubicBezTo>
                  <a:cubicBezTo>
                    <a:pt x="7475" y="4448"/>
                    <a:pt x="7798" y="4450"/>
                    <a:pt x="8120" y="4455"/>
                  </a:cubicBezTo>
                  <a:cubicBezTo>
                    <a:pt x="9608" y="4470"/>
                    <a:pt x="11072" y="4503"/>
                    <a:pt x="12284" y="4503"/>
                  </a:cubicBezTo>
                  <a:cubicBezTo>
                    <a:pt x="13962" y="4503"/>
                    <a:pt x="15155" y="4439"/>
                    <a:pt x="15252" y="4169"/>
                  </a:cubicBezTo>
                  <a:cubicBezTo>
                    <a:pt x="15478" y="3538"/>
                    <a:pt x="15478" y="2145"/>
                    <a:pt x="15216" y="1014"/>
                  </a:cubicBezTo>
                  <a:cubicBezTo>
                    <a:pt x="15089" y="423"/>
                    <a:pt x="14566" y="1"/>
                    <a:pt x="139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1265025" y="1135525"/>
              <a:ext cx="325075" cy="122525"/>
            </a:xfrm>
            <a:custGeom>
              <a:avLst/>
              <a:gdLst/>
              <a:ahLst/>
              <a:cxnLst/>
              <a:rect l="l" t="t" r="r" b="b"/>
              <a:pathLst>
                <a:path w="13003" h="4901" extrusionOk="0">
                  <a:moveTo>
                    <a:pt x="6523" y="1"/>
                  </a:moveTo>
                  <a:cubicBezTo>
                    <a:pt x="1458" y="1"/>
                    <a:pt x="1" y="4043"/>
                    <a:pt x="1" y="4043"/>
                  </a:cubicBezTo>
                  <a:lnTo>
                    <a:pt x="13002" y="4900"/>
                  </a:lnTo>
                  <a:cubicBezTo>
                    <a:pt x="13002" y="4900"/>
                    <a:pt x="12216" y="197"/>
                    <a:pt x="6870" y="7"/>
                  </a:cubicBezTo>
                  <a:cubicBezTo>
                    <a:pt x="6753" y="3"/>
                    <a:pt x="6637" y="1"/>
                    <a:pt x="65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1269800" y="1204500"/>
              <a:ext cx="176225" cy="10675"/>
            </a:xfrm>
            <a:custGeom>
              <a:avLst/>
              <a:gdLst/>
              <a:ahLst/>
              <a:cxnLst/>
              <a:rect l="l" t="t" r="r" b="b"/>
              <a:pathLst>
                <a:path w="7049" h="427" extrusionOk="0">
                  <a:moveTo>
                    <a:pt x="4752" y="0"/>
                  </a:moveTo>
                  <a:cubicBezTo>
                    <a:pt x="2657" y="0"/>
                    <a:pt x="633" y="55"/>
                    <a:pt x="191" y="117"/>
                  </a:cubicBezTo>
                  <a:cubicBezTo>
                    <a:pt x="0" y="141"/>
                    <a:pt x="24" y="427"/>
                    <a:pt x="214" y="427"/>
                  </a:cubicBezTo>
                  <a:lnTo>
                    <a:pt x="238" y="427"/>
                  </a:lnTo>
                  <a:cubicBezTo>
                    <a:pt x="671" y="365"/>
                    <a:pt x="2674" y="310"/>
                    <a:pt x="4754" y="310"/>
                  </a:cubicBezTo>
                  <a:cubicBezTo>
                    <a:pt x="5475" y="310"/>
                    <a:pt x="6205" y="316"/>
                    <a:pt x="6882" y="332"/>
                  </a:cubicBezTo>
                  <a:cubicBezTo>
                    <a:pt x="6965" y="332"/>
                    <a:pt x="7037" y="272"/>
                    <a:pt x="7049" y="189"/>
                  </a:cubicBezTo>
                  <a:cubicBezTo>
                    <a:pt x="7049" y="94"/>
                    <a:pt x="6977" y="22"/>
                    <a:pt x="6894" y="22"/>
                  </a:cubicBezTo>
                  <a:cubicBezTo>
                    <a:pt x="6213" y="7"/>
                    <a:pt x="5479" y="0"/>
                    <a:pt x="4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1506725" y="1204475"/>
              <a:ext cx="87225" cy="9525"/>
            </a:xfrm>
            <a:custGeom>
              <a:avLst/>
              <a:gdLst/>
              <a:ahLst/>
              <a:cxnLst/>
              <a:rect l="l" t="t" r="r" b="b"/>
              <a:pathLst>
                <a:path w="3489" h="381" extrusionOk="0">
                  <a:moveTo>
                    <a:pt x="1243" y="1"/>
                  </a:moveTo>
                  <a:cubicBezTo>
                    <a:pt x="656" y="1"/>
                    <a:pt x="194" y="11"/>
                    <a:pt x="155" y="11"/>
                  </a:cubicBezTo>
                  <a:cubicBezTo>
                    <a:pt x="60" y="11"/>
                    <a:pt x="0" y="83"/>
                    <a:pt x="0" y="166"/>
                  </a:cubicBezTo>
                  <a:cubicBezTo>
                    <a:pt x="0" y="249"/>
                    <a:pt x="72" y="321"/>
                    <a:pt x="155" y="321"/>
                  </a:cubicBezTo>
                  <a:cubicBezTo>
                    <a:pt x="166" y="321"/>
                    <a:pt x="623" y="310"/>
                    <a:pt x="1213" y="310"/>
                  </a:cubicBezTo>
                  <a:cubicBezTo>
                    <a:pt x="1876" y="310"/>
                    <a:pt x="2708" y="324"/>
                    <a:pt x="3263" y="380"/>
                  </a:cubicBezTo>
                  <a:lnTo>
                    <a:pt x="3275" y="380"/>
                  </a:lnTo>
                  <a:cubicBezTo>
                    <a:pt x="3465" y="380"/>
                    <a:pt x="3489" y="95"/>
                    <a:pt x="3287" y="71"/>
                  </a:cubicBezTo>
                  <a:cubicBezTo>
                    <a:pt x="2726" y="14"/>
                    <a:pt x="1904" y="1"/>
                    <a:pt x="1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976875" y="1536850"/>
              <a:ext cx="119400" cy="14975"/>
            </a:xfrm>
            <a:custGeom>
              <a:avLst/>
              <a:gdLst/>
              <a:ahLst/>
              <a:cxnLst/>
              <a:rect l="l" t="t" r="r" b="b"/>
              <a:pathLst>
                <a:path w="4776" h="599" extrusionOk="0">
                  <a:moveTo>
                    <a:pt x="4556" y="1"/>
                  </a:moveTo>
                  <a:cubicBezTo>
                    <a:pt x="4535" y="1"/>
                    <a:pt x="4513" y="5"/>
                    <a:pt x="4490" y="15"/>
                  </a:cubicBezTo>
                  <a:cubicBezTo>
                    <a:pt x="3966" y="225"/>
                    <a:pt x="3185" y="288"/>
                    <a:pt x="2434" y="288"/>
                  </a:cubicBezTo>
                  <a:cubicBezTo>
                    <a:pt x="1308" y="288"/>
                    <a:pt x="249" y="146"/>
                    <a:pt x="228" y="146"/>
                  </a:cubicBezTo>
                  <a:cubicBezTo>
                    <a:pt x="217" y="144"/>
                    <a:pt x="206" y="144"/>
                    <a:pt x="196" y="144"/>
                  </a:cubicBezTo>
                  <a:cubicBezTo>
                    <a:pt x="22" y="144"/>
                    <a:pt x="0" y="422"/>
                    <a:pt x="192" y="444"/>
                  </a:cubicBezTo>
                  <a:cubicBezTo>
                    <a:pt x="930" y="539"/>
                    <a:pt x="1680" y="599"/>
                    <a:pt x="2430" y="599"/>
                  </a:cubicBezTo>
                  <a:cubicBezTo>
                    <a:pt x="3204" y="599"/>
                    <a:pt x="4026" y="527"/>
                    <a:pt x="4597" y="301"/>
                  </a:cubicBezTo>
                  <a:cubicBezTo>
                    <a:pt x="4775" y="238"/>
                    <a:pt x="4705" y="1"/>
                    <a:pt x="4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1364075" y="1598875"/>
              <a:ext cx="131675" cy="16375"/>
            </a:xfrm>
            <a:custGeom>
              <a:avLst/>
              <a:gdLst/>
              <a:ahLst/>
              <a:cxnLst/>
              <a:rect l="l" t="t" r="r" b="b"/>
              <a:pathLst>
                <a:path w="5267" h="655" extrusionOk="0">
                  <a:moveTo>
                    <a:pt x="210" y="0"/>
                  </a:moveTo>
                  <a:cubicBezTo>
                    <a:pt x="58" y="0"/>
                    <a:pt x="0" y="255"/>
                    <a:pt x="182" y="309"/>
                  </a:cubicBezTo>
                  <a:cubicBezTo>
                    <a:pt x="1034" y="536"/>
                    <a:pt x="1930" y="655"/>
                    <a:pt x="2817" y="655"/>
                  </a:cubicBezTo>
                  <a:cubicBezTo>
                    <a:pt x="2860" y="655"/>
                    <a:pt x="2902" y="654"/>
                    <a:pt x="2944" y="654"/>
                  </a:cubicBezTo>
                  <a:cubicBezTo>
                    <a:pt x="3659" y="654"/>
                    <a:pt x="4373" y="594"/>
                    <a:pt x="5075" y="463"/>
                  </a:cubicBezTo>
                  <a:cubicBezTo>
                    <a:pt x="5267" y="430"/>
                    <a:pt x="5235" y="151"/>
                    <a:pt x="5059" y="151"/>
                  </a:cubicBezTo>
                  <a:cubicBezTo>
                    <a:pt x="5049" y="151"/>
                    <a:pt x="5039" y="152"/>
                    <a:pt x="5028" y="154"/>
                  </a:cubicBezTo>
                  <a:cubicBezTo>
                    <a:pt x="4345" y="282"/>
                    <a:pt x="3656" y="346"/>
                    <a:pt x="2968" y="346"/>
                  </a:cubicBezTo>
                  <a:cubicBezTo>
                    <a:pt x="2059" y="346"/>
                    <a:pt x="1153" y="234"/>
                    <a:pt x="265" y="11"/>
                  </a:cubicBezTo>
                  <a:cubicBezTo>
                    <a:pt x="246" y="4"/>
                    <a:pt x="227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1649900" y="2039075"/>
              <a:ext cx="400975" cy="448600"/>
            </a:xfrm>
            <a:custGeom>
              <a:avLst/>
              <a:gdLst/>
              <a:ahLst/>
              <a:cxnLst/>
              <a:rect l="l" t="t" r="r" b="b"/>
              <a:pathLst>
                <a:path w="16039" h="17944" extrusionOk="0">
                  <a:moveTo>
                    <a:pt x="13990" y="0"/>
                  </a:moveTo>
                  <a:lnTo>
                    <a:pt x="1762" y="1239"/>
                  </a:lnTo>
                  <a:lnTo>
                    <a:pt x="1179" y="1298"/>
                  </a:lnTo>
                  <a:cubicBezTo>
                    <a:pt x="1155" y="1381"/>
                    <a:pt x="1143" y="1465"/>
                    <a:pt x="1131" y="1536"/>
                  </a:cubicBezTo>
                  <a:cubicBezTo>
                    <a:pt x="1096" y="1786"/>
                    <a:pt x="1048" y="2227"/>
                    <a:pt x="989" y="2798"/>
                  </a:cubicBezTo>
                  <a:cubicBezTo>
                    <a:pt x="941" y="3298"/>
                    <a:pt x="881" y="3906"/>
                    <a:pt x="810" y="4596"/>
                  </a:cubicBezTo>
                  <a:cubicBezTo>
                    <a:pt x="762" y="5144"/>
                    <a:pt x="703" y="5739"/>
                    <a:pt x="655" y="6382"/>
                  </a:cubicBezTo>
                  <a:cubicBezTo>
                    <a:pt x="643" y="6537"/>
                    <a:pt x="619" y="6704"/>
                    <a:pt x="608" y="6870"/>
                  </a:cubicBezTo>
                  <a:cubicBezTo>
                    <a:pt x="334" y="10204"/>
                    <a:pt x="48" y="14454"/>
                    <a:pt x="0" y="17943"/>
                  </a:cubicBezTo>
                  <a:lnTo>
                    <a:pt x="7370" y="17943"/>
                  </a:lnTo>
                  <a:lnTo>
                    <a:pt x="8347" y="11526"/>
                  </a:lnTo>
                  <a:lnTo>
                    <a:pt x="8347" y="11514"/>
                  </a:lnTo>
                  <a:lnTo>
                    <a:pt x="8561" y="10049"/>
                  </a:lnTo>
                  <a:lnTo>
                    <a:pt x="8632" y="10621"/>
                  </a:lnTo>
                  <a:lnTo>
                    <a:pt x="9573" y="17943"/>
                  </a:lnTo>
                  <a:lnTo>
                    <a:pt x="16038" y="17943"/>
                  </a:lnTo>
                  <a:cubicBezTo>
                    <a:pt x="15990" y="16026"/>
                    <a:pt x="15883" y="13859"/>
                    <a:pt x="15705" y="11585"/>
                  </a:cubicBezTo>
                  <a:cubicBezTo>
                    <a:pt x="15621" y="10383"/>
                    <a:pt x="15502" y="9156"/>
                    <a:pt x="15371" y="7918"/>
                  </a:cubicBezTo>
                  <a:cubicBezTo>
                    <a:pt x="15086" y="5394"/>
                    <a:pt x="14657" y="2894"/>
                    <a:pt x="14109" y="417"/>
                  </a:cubicBezTo>
                  <a:cubicBezTo>
                    <a:pt x="14074" y="274"/>
                    <a:pt x="14038" y="131"/>
                    <a:pt x="13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1857075" y="2252400"/>
              <a:ext cx="15225" cy="87025"/>
            </a:xfrm>
            <a:custGeom>
              <a:avLst/>
              <a:gdLst/>
              <a:ahLst/>
              <a:cxnLst/>
              <a:rect l="l" t="t" r="r" b="b"/>
              <a:pathLst>
                <a:path w="609" h="3481" extrusionOk="0">
                  <a:moveTo>
                    <a:pt x="507" y="0"/>
                  </a:moveTo>
                  <a:cubicBezTo>
                    <a:pt x="465" y="0"/>
                    <a:pt x="422" y="28"/>
                    <a:pt x="417" y="87"/>
                  </a:cubicBezTo>
                  <a:lnTo>
                    <a:pt x="0" y="3385"/>
                  </a:lnTo>
                  <a:cubicBezTo>
                    <a:pt x="0" y="3433"/>
                    <a:pt x="36" y="3481"/>
                    <a:pt x="83" y="3481"/>
                  </a:cubicBezTo>
                  <a:lnTo>
                    <a:pt x="95" y="3481"/>
                  </a:lnTo>
                  <a:cubicBezTo>
                    <a:pt x="143" y="3481"/>
                    <a:pt x="179" y="3445"/>
                    <a:pt x="179" y="3409"/>
                  </a:cubicBezTo>
                  <a:lnTo>
                    <a:pt x="595" y="111"/>
                  </a:lnTo>
                  <a:cubicBezTo>
                    <a:pt x="608" y="40"/>
                    <a:pt x="558" y="0"/>
                    <a:pt x="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1587975" y="1375650"/>
              <a:ext cx="385200" cy="405675"/>
            </a:xfrm>
            <a:custGeom>
              <a:avLst/>
              <a:gdLst/>
              <a:ahLst/>
              <a:cxnLst/>
              <a:rect l="l" t="t" r="r" b="b"/>
              <a:pathLst>
                <a:path w="15408" h="16227" extrusionOk="0">
                  <a:moveTo>
                    <a:pt x="12244" y="0"/>
                  </a:moveTo>
                  <a:cubicBezTo>
                    <a:pt x="7876" y="0"/>
                    <a:pt x="1" y="1379"/>
                    <a:pt x="1" y="1379"/>
                  </a:cubicBezTo>
                  <a:cubicBezTo>
                    <a:pt x="1" y="1379"/>
                    <a:pt x="1203" y="14167"/>
                    <a:pt x="2287" y="16227"/>
                  </a:cubicBezTo>
                  <a:lnTo>
                    <a:pt x="15408" y="15798"/>
                  </a:lnTo>
                  <a:cubicBezTo>
                    <a:pt x="15408" y="15798"/>
                    <a:pt x="15384" y="2594"/>
                    <a:pt x="15074" y="701"/>
                  </a:cubicBezTo>
                  <a:cubicBezTo>
                    <a:pt x="14988" y="188"/>
                    <a:pt x="13854" y="0"/>
                    <a:pt x="12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1844575" y="1617550"/>
              <a:ext cx="324150" cy="243550"/>
            </a:xfrm>
            <a:custGeom>
              <a:avLst/>
              <a:gdLst/>
              <a:ahLst/>
              <a:cxnLst/>
              <a:rect l="l" t="t" r="r" b="b"/>
              <a:pathLst>
                <a:path w="12966" h="9742" extrusionOk="0">
                  <a:moveTo>
                    <a:pt x="10852" y="0"/>
                  </a:moveTo>
                  <a:cubicBezTo>
                    <a:pt x="8667" y="0"/>
                    <a:pt x="0" y="3217"/>
                    <a:pt x="0" y="3217"/>
                  </a:cubicBezTo>
                  <a:lnTo>
                    <a:pt x="1012" y="9741"/>
                  </a:lnTo>
                  <a:lnTo>
                    <a:pt x="11680" y="7074"/>
                  </a:lnTo>
                  <a:cubicBezTo>
                    <a:pt x="11680" y="7074"/>
                    <a:pt x="12966" y="85"/>
                    <a:pt x="10942" y="2"/>
                  </a:cubicBezTo>
                  <a:cubicBezTo>
                    <a:pt x="10913" y="1"/>
                    <a:pt x="10883" y="0"/>
                    <a:pt x="10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1375750" y="1720275"/>
              <a:ext cx="217025" cy="268100"/>
            </a:xfrm>
            <a:custGeom>
              <a:avLst/>
              <a:gdLst/>
              <a:ahLst/>
              <a:cxnLst/>
              <a:rect l="l" t="t" r="r" b="b"/>
              <a:pathLst>
                <a:path w="8681" h="10724" extrusionOk="0">
                  <a:moveTo>
                    <a:pt x="2906" y="1"/>
                  </a:moveTo>
                  <a:lnTo>
                    <a:pt x="787" y="132"/>
                  </a:lnTo>
                  <a:cubicBezTo>
                    <a:pt x="787" y="132"/>
                    <a:pt x="1" y="9442"/>
                    <a:pt x="2370" y="10621"/>
                  </a:cubicBezTo>
                  <a:cubicBezTo>
                    <a:pt x="2513" y="10691"/>
                    <a:pt x="2683" y="10723"/>
                    <a:pt x="2874" y="10723"/>
                  </a:cubicBezTo>
                  <a:cubicBezTo>
                    <a:pt x="4756" y="10723"/>
                    <a:pt x="8680" y="7633"/>
                    <a:pt x="8680" y="7633"/>
                  </a:cubicBezTo>
                  <a:lnTo>
                    <a:pt x="6954" y="4716"/>
                  </a:lnTo>
                  <a:lnTo>
                    <a:pt x="4168" y="6371"/>
                  </a:lnTo>
                  <a:lnTo>
                    <a:pt x="2906" y="1"/>
                  </a:lnTo>
                  <a:close/>
                </a:path>
              </a:pathLst>
            </a:custGeom>
            <a:solidFill>
              <a:srgbClr val="FFD1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1500175" y="1689250"/>
              <a:ext cx="611400" cy="388850"/>
            </a:xfrm>
            <a:custGeom>
              <a:avLst/>
              <a:gdLst/>
              <a:ahLst/>
              <a:cxnLst/>
              <a:rect l="l" t="t" r="r" b="b"/>
              <a:pathLst>
                <a:path w="24456" h="15554" extrusionOk="0">
                  <a:moveTo>
                    <a:pt x="12968" y="1"/>
                  </a:moveTo>
                  <a:cubicBezTo>
                    <a:pt x="11304" y="1"/>
                    <a:pt x="9405" y="174"/>
                    <a:pt x="8144" y="658"/>
                  </a:cubicBezTo>
                  <a:cubicBezTo>
                    <a:pt x="6001" y="1480"/>
                    <a:pt x="274" y="4873"/>
                    <a:pt x="155" y="5159"/>
                  </a:cubicBezTo>
                  <a:cubicBezTo>
                    <a:pt x="1" y="5492"/>
                    <a:pt x="2632" y="10148"/>
                    <a:pt x="2834" y="10195"/>
                  </a:cubicBezTo>
                  <a:cubicBezTo>
                    <a:pt x="2841" y="10197"/>
                    <a:pt x="2849" y="10198"/>
                    <a:pt x="2858" y="10198"/>
                  </a:cubicBezTo>
                  <a:cubicBezTo>
                    <a:pt x="3242" y="10198"/>
                    <a:pt x="5607" y="8720"/>
                    <a:pt x="6085" y="8243"/>
                  </a:cubicBezTo>
                  <a:cubicBezTo>
                    <a:pt x="6549" y="10552"/>
                    <a:pt x="6216" y="13243"/>
                    <a:pt x="6692" y="15553"/>
                  </a:cubicBezTo>
                  <a:cubicBezTo>
                    <a:pt x="10490" y="15351"/>
                    <a:pt x="20372" y="14708"/>
                    <a:pt x="20694" y="14208"/>
                  </a:cubicBezTo>
                  <a:cubicBezTo>
                    <a:pt x="20896" y="13874"/>
                    <a:pt x="19872" y="6802"/>
                    <a:pt x="19872" y="6802"/>
                  </a:cubicBezTo>
                  <a:lnTo>
                    <a:pt x="19872" y="6802"/>
                  </a:lnTo>
                  <a:cubicBezTo>
                    <a:pt x="19872" y="6802"/>
                    <a:pt x="21801" y="7219"/>
                    <a:pt x="24158" y="7624"/>
                  </a:cubicBezTo>
                  <a:cubicBezTo>
                    <a:pt x="24242" y="7028"/>
                    <a:pt x="24456" y="2540"/>
                    <a:pt x="24242" y="2468"/>
                  </a:cubicBezTo>
                  <a:cubicBezTo>
                    <a:pt x="20408" y="1277"/>
                    <a:pt x="19622" y="896"/>
                    <a:pt x="15741" y="194"/>
                  </a:cubicBezTo>
                  <a:cubicBezTo>
                    <a:pt x="15099" y="79"/>
                    <a:pt x="14087" y="1"/>
                    <a:pt x="129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1594050" y="1319375"/>
              <a:ext cx="371975" cy="345800"/>
            </a:xfrm>
            <a:custGeom>
              <a:avLst/>
              <a:gdLst/>
              <a:ahLst/>
              <a:cxnLst/>
              <a:rect l="l" t="t" r="r" b="b"/>
              <a:pathLst>
                <a:path w="14879" h="13832" extrusionOk="0">
                  <a:moveTo>
                    <a:pt x="10977" y="1"/>
                  </a:moveTo>
                  <a:cubicBezTo>
                    <a:pt x="10893" y="1"/>
                    <a:pt x="10808" y="4"/>
                    <a:pt x="10724" y="11"/>
                  </a:cubicBezTo>
                  <a:lnTo>
                    <a:pt x="3544" y="582"/>
                  </a:lnTo>
                  <a:cubicBezTo>
                    <a:pt x="1901" y="713"/>
                    <a:pt x="627" y="2059"/>
                    <a:pt x="591" y="3702"/>
                  </a:cubicBezTo>
                  <a:lnTo>
                    <a:pt x="591" y="3833"/>
                  </a:lnTo>
                  <a:cubicBezTo>
                    <a:pt x="591" y="3892"/>
                    <a:pt x="579" y="3964"/>
                    <a:pt x="579" y="4035"/>
                  </a:cubicBezTo>
                  <a:cubicBezTo>
                    <a:pt x="498" y="5031"/>
                    <a:pt x="1" y="13832"/>
                    <a:pt x="7914" y="13832"/>
                  </a:cubicBezTo>
                  <a:cubicBezTo>
                    <a:pt x="8138" y="13832"/>
                    <a:pt x="8367" y="13825"/>
                    <a:pt x="8604" y="13810"/>
                  </a:cubicBezTo>
                  <a:cubicBezTo>
                    <a:pt x="14879" y="13429"/>
                    <a:pt x="14760" y="6690"/>
                    <a:pt x="14129" y="2690"/>
                  </a:cubicBezTo>
                  <a:cubicBezTo>
                    <a:pt x="13880" y="1131"/>
                    <a:pt x="12528" y="1"/>
                    <a:pt x="10977" y="1"/>
                  </a:cubicBezTo>
                  <a:close/>
                </a:path>
              </a:pathLst>
            </a:custGeom>
            <a:solidFill>
              <a:srgbClr val="FFD1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1808200" y="1473500"/>
              <a:ext cx="35200" cy="29950"/>
            </a:xfrm>
            <a:custGeom>
              <a:avLst/>
              <a:gdLst/>
              <a:ahLst/>
              <a:cxnLst/>
              <a:rect l="l" t="t" r="r" b="b"/>
              <a:pathLst>
                <a:path w="1408" h="1198" extrusionOk="0">
                  <a:moveTo>
                    <a:pt x="793" y="0"/>
                  </a:moveTo>
                  <a:cubicBezTo>
                    <a:pt x="295" y="0"/>
                    <a:pt x="0" y="596"/>
                    <a:pt x="336" y="990"/>
                  </a:cubicBezTo>
                  <a:cubicBezTo>
                    <a:pt x="462" y="1133"/>
                    <a:pt x="626" y="1197"/>
                    <a:pt x="786" y="1197"/>
                  </a:cubicBezTo>
                  <a:cubicBezTo>
                    <a:pt x="1079" y="1197"/>
                    <a:pt x="1361" y="983"/>
                    <a:pt x="1384" y="644"/>
                  </a:cubicBezTo>
                  <a:cubicBezTo>
                    <a:pt x="1407" y="311"/>
                    <a:pt x="1169" y="25"/>
                    <a:pt x="836" y="2"/>
                  </a:cubicBezTo>
                  <a:cubicBezTo>
                    <a:pt x="821" y="1"/>
                    <a:pt x="807" y="0"/>
                    <a:pt x="7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1734725" y="1478425"/>
              <a:ext cx="35500" cy="29900"/>
            </a:xfrm>
            <a:custGeom>
              <a:avLst/>
              <a:gdLst/>
              <a:ahLst/>
              <a:cxnLst/>
              <a:rect l="l" t="t" r="r" b="b"/>
              <a:pathLst>
                <a:path w="1420" h="1196" extrusionOk="0">
                  <a:moveTo>
                    <a:pt x="655" y="0"/>
                  </a:moveTo>
                  <a:cubicBezTo>
                    <a:pt x="390" y="0"/>
                    <a:pt x="128" y="173"/>
                    <a:pt x="72" y="483"/>
                  </a:cubicBezTo>
                  <a:cubicBezTo>
                    <a:pt x="1" y="805"/>
                    <a:pt x="215" y="1114"/>
                    <a:pt x="536" y="1186"/>
                  </a:cubicBezTo>
                  <a:cubicBezTo>
                    <a:pt x="575" y="1193"/>
                    <a:pt x="613" y="1196"/>
                    <a:pt x="649" y="1196"/>
                  </a:cubicBezTo>
                  <a:cubicBezTo>
                    <a:pt x="1113" y="1196"/>
                    <a:pt x="1419" y="665"/>
                    <a:pt x="1144" y="257"/>
                  </a:cubicBezTo>
                  <a:cubicBezTo>
                    <a:pt x="1022" y="82"/>
                    <a:pt x="838" y="0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1765050" y="1540375"/>
              <a:ext cx="54400" cy="15325"/>
            </a:xfrm>
            <a:custGeom>
              <a:avLst/>
              <a:gdLst/>
              <a:ahLst/>
              <a:cxnLst/>
              <a:rect l="l" t="t" r="r" b="b"/>
              <a:pathLst>
                <a:path w="2176" h="613" extrusionOk="0">
                  <a:moveTo>
                    <a:pt x="1966" y="0"/>
                  </a:moveTo>
                  <a:cubicBezTo>
                    <a:pt x="1939" y="0"/>
                    <a:pt x="1911" y="9"/>
                    <a:pt x="1883" y="29"/>
                  </a:cubicBezTo>
                  <a:cubicBezTo>
                    <a:pt x="1609" y="233"/>
                    <a:pt x="1278" y="337"/>
                    <a:pt x="944" y="337"/>
                  </a:cubicBezTo>
                  <a:cubicBezTo>
                    <a:pt x="712" y="337"/>
                    <a:pt x="479" y="287"/>
                    <a:pt x="264" y="184"/>
                  </a:cubicBezTo>
                  <a:cubicBezTo>
                    <a:pt x="242" y="172"/>
                    <a:pt x="220" y="167"/>
                    <a:pt x="199" y="167"/>
                  </a:cubicBezTo>
                  <a:cubicBezTo>
                    <a:pt x="77" y="167"/>
                    <a:pt x="1" y="351"/>
                    <a:pt x="133" y="422"/>
                  </a:cubicBezTo>
                  <a:cubicBezTo>
                    <a:pt x="383" y="541"/>
                    <a:pt x="657" y="613"/>
                    <a:pt x="943" y="613"/>
                  </a:cubicBezTo>
                  <a:cubicBezTo>
                    <a:pt x="1014" y="613"/>
                    <a:pt x="1086" y="601"/>
                    <a:pt x="1157" y="601"/>
                  </a:cubicBezTo>
                  <a:cubicBezTo>
                    <a:pt x="1478" y="565"/>
                    <a:pt x="1788" y="446"/>
                    <a:pt x="2050" y="244"/>
                  </a:cubicBezTo>
                  <a:cubicBezTo>
                    <a:pt x="2175" y="157"/>
                    <a:pt x="2082" y="0"/>
                    <a:pt x="1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1933850" y="1469750"/>
              <a:ext cx="83075" cy="70775"/>
            </a:xfrm>
            <a:custGeom>
              <a:avLst/>
              <a:gdLst/>
              <a:ahLst/>
              <a:cxnLst/>
              <a:rect l="l" t="t" r="r" b="b"/>
              <a:pathLst>
                <a:path w="3323" h="2831" extrusionOk="0">
                  <a:moveTo>
                    <a:pt x="1873" y="0"/>
                  </a:moveTo>
                  <a:cubicBezTo>
                    <a:pt x="1361" y="0"/>
                    <a:pt x="801" y="130"/>
                    <a:pt x="430" y="223"/>
                  </a:cubicBezTo>
                  <a:lnTo>
                    <a:pt x="1" y="2830"/>
                  </a:lnTo>
                  <a:cubicBezTo>
                    <a:pt x="441" y="2771"/>
                    <a:pt x="1870" y="2652"/>
                    <a:pt x="2704" y="1973"/>
                  </a:cubicBezTo>
                  <a:cubicBezTo>
                    <a:pt x="3216" y="1556"/>
                    <a:pt x="3323" y="794"/>
                    <a:pt x="2882" y="330"/>
                  </a:cubicBezTo>
                  <a:cubicBezTo>
                    <a:pt x="2655" y="82"/>
                    <a:pt x="2279" y="0"/>
                    <a:pt x="1873" y="0"/>
                  </a:cubicBezTo>
                  <a:close/>
                </a:path>
              </a:pathLst>
            </a:custGeom>
            <a:solidFill>
              <a:srgbClr val="FFD1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1964875" y="1484700"/>
              <a:ext cx="33300" cy="11175"/>
            </a:xfrm>
            <a:custGeom>
              <a:avLst/>
              <a:gdLst/>
              <a:ahLst/>
              <a:cxnLst/>
              <a:rect l="l" t="t" r="r" b="b"/>
              <a:pathLst>
                <a:path w="1332" h="447" extrusionOk="0">
                  <a:moveTo>
                    <a:pt x="511" y="0"/>
                  </a:moveTo>
                  <a:cubicBezTo>
                    <a:pt x="386" y="0"/>
                    <a:pt x="262" y="17"/>
                    <a:pt x="141" y="54"/>
                  </a:cubicBezTo>
                  <a:cubicBezTo>
                    <a:pt x="1" y="118"/>
                    <a:pt x="66" y="310"/>
                    <a:pt x="194" y="310"/>
                  </a:cubicBezTo>
                  <a:cubicBezTo>
                    <a:pt x="208" y="310"/>
                    <a:pt x="222" y="308"/>
                    <a:pt x="236" y="304"/>
                  </a:cubicBezTo>
                  <a:cubicBezTo>
                    <a:pt x="325" y="281"/>
                    <a:pt x="415" y="271"/>
                    <a:pt x="506" y="271"/>
                  </a:cubicBezTo>
                  <a:cubicBezTo>
                    <a:pt x="708" y="271"/>
                    <a:pt x="909" y="324"/>
                    <a:pt x="1082" y="423"/>
                  </a:cubicBezTo>
                  <a:cubicBezTo>
                    <a:pt x="1105" y="435"/>
                    <a:pt x="1129" y="446"/>
                    <a:pt x="1153" y="446"/>
                  </a:cubicBezTo>
                  <a:cubicBezTo>
                    <a:pt x="1284" y="446"/>
                    <a:pt x="1332" y="256"/>
                    <a:pt x="1213" y="185"/>
                  </a:cubicBezTo>
                  <a:cubicBezTo>
                    <a:pt x="1000" y="66"/>
                    <a:pt x="755" y="0"/>
                    <a:pt x="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1970175" y="1488775"/>
              <a:ext cx="18675" cy="22275"/>
            </a:xfrm>
            <a:custGeom>
              <a:avLst/>
              <a:gdLst/>
              <a:ahLst/>
              <a:cxnLst/>
              <a:rect l="l" t="t" r="r" b="b"/>
              <a:pathLst>
                <a:path w="747" h="891" extrusionOk="0">
                  <a:moveTo>
                    <a:pt x="567" y="1"/>
                  </a:moveTo>
                  <a:cubicBezTo>
                    <a:pt x="522" y="1"/>
                    <a:pt x="477" y="24"/>
                    <a:pt x="453" y="81"/>
                  </a:cubicBezTo>
                  <a:cubicBezTo>
                    <a:pt x="346" y="283"/>
                    <a:pt x="227" y="486"/>
                    <a:pt x="84" y="664"/>
                  </a:cubicBezTo>
                  <a:cubicBezTo>
                    <a:pt x="0" y="748"/>
                    <a:pt x="60" y="891"/>
                    <a:pt x="179" y="891"/>
                  </a:cubicBezTo>
                  <a:cubicBezTo>
                    <a:pt x="227" y="891"/>
                    <a:pt x="262" y="867"/>
                    <a:pt x="286" y="843"/>
                  </a:cubicBezTo>
                  <a:cubicBezTo>
                    <a:pt x="441" y="641"/>
                    <a:pt x="584" y="426"/>
                    <a:pt x="691" y="200"/>
                  </a:cubicBezTo>
                  <a:cubicBezTo>
                    <a:pt x="746" y="90"/>
                    <a:pt x="656" y="1"/>
                    <a:pt x="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1550175" y="1487450"/>
              <a:ext cx="86950" cy="66775"/>
            </a:xfrm>
            <a:custGeom>
              <a:avLst/>
              <a:gdLst/>
              <a:ahLst/>
              <a:cxnLst/>
              <a:rect l="l" t="t" r="r" b="b"/>
              <a:pathLst>
                <a:path w="3478" h="2671" extrusionOk="0">
                  <a:moveTo>
                    <a:pt x="1677" y="0"/>
                  </a:moveTo>
                  <a:cubicBezTo>
                    <a:pt x="1159" y="0"/>
                    <a:pt x="651" y="96"/>
                    <a:pt x="394" y="432"/>
                  </a:cubicBezTo>
                  <a:cubicBezTo>
                    <a:pt x="1" y="932"/>
                    <a:pt x="167" y="1682"/>
                    <a:pt x="715" y="2051"/>
                  </a:cubicBezTo>
                  <a:cubicBezTo>
                    <a:pt x="1608" y="2646"/>
                    <a:pt x="3049" y="2646"/>
                    <a:pt x="3477" y="2670"/>
                  </a:cubicBezTo>
                  <a:lnTo>
                    <a:pt x="2823" y="110"/>
                  </a:lnTo>
                  <a:cubicBezTo>
                    <a:pt x="2519" y="62"/>
                    <a:pt x="2095" y="0"/>
                    <a:pt x="1677" y="0"/>
                  </a:cubicBezTo>
                  <a:close/>
                </a:path>
              </a:pathLst>
            </a:custGeom>
            <a:solidFill>
              <a:srgbClr val="FFD1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1568925" y="1502225"/>
              <a:ext cx="33000" cy="12700"/>
            </a:xfrm>
            <a:custGeom>
              <a:avLst/>
              <a:gdLst/>
              <a:ahLst/>
              <a:cxnLst/>
              <a:rect l="l" t="t" r="r" b="b"/>
              <a:pathLst>
                <a:path w="1320" h="508" extrusionOk="0">
                  <a:moveTo>
                    <a:pt x="934" y="1"/>
                  </a:moveTo>
                  <a:cubicBezTo>
                    <a:pt x="642" y="1"/>
                    <a:pt x="353" y="88"/>
                    <a:pt x="108" y="257"/>
                  </a:cubicBezTo>
                  <a:cubicBezTo>
                    <a:pt x="1" y="329"/>
                    <a:pt x="48" y="507"/>
                    <a:pt x="179" y="507"/>
                  </a:cubicBezTo>
                  <a:cubicBezTo>
                    <a:pt x="215" y="507"/>
                    <a:pt x="239" y="496"/>
                    <a:pt x="263" y="484"/>
                  </a:cubicBezTo>
                  <a:cubicBezTo>
                    <a:pt x="453" y="341"/>
                    <a:pt x="681" y="267"/>
                    <a:pt x="916" y="267"/>
                  </a:cubicBezTo>
                  <a:cubicBezTo>
                    <a:pt x="976" y="267"/>
                    <a:pt x="1036" y="272"/>
                    <a:pt x="1096" y="281"/>
                  </a:cubicBezTo>
                  <a:cubicBezTo>
                    <a:pt x="1111" y="285"/>
                    <a:pt x="1124" y="287"/>
                    <a:pt x="1137" y="287"/>
                  </a:cubicBezTo>
                  <a:cubicBezTo>
                    <a:pt x="1273" y="287"/>
                    <a:pt x="1320" y="74"/>
                    <a:pt x="1168" y="19"/>
                  </a:cubicBezTo>
                  <a:cubicBezTo>
                    <a:pt x="1090" y="7"/>
                    <a:pt x="1012" y="1"/>
                    <a:pt x="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1578075" y="1506975"/>
              <a:ext cx="20050" cy="21350"/>
            </a:xfrm>
            <a:custGeom>
              <a:avLst/>
              <a:gdLst/>
              <a:ahLst/>
              <a:cxnLst/>
              <a:rect l="l" t="t" r="r" b="b"/>
              <a:pathLst>
                <a:path w="802" h="854" extrusionOk="0">
                  <a:moveTo>
                    <a:pt x="189" y="1"/>
                  </a:moveTo>
                  <a:cubicBezTo>
                    <a:pt x="93" y="1"/>
                    <a:pt x="1" y="103"/>
                    <a:pt x="75" y="210"/>
                  </a:cubicBezTo>
                  <a:cubicBezTo>
                    <a:pt x="194" y="425"/>
                    <a:pt x="361" y="627"/>
                    <a:pt x="528" y="818"/>
                  </a:cubicBezTo>
                  <a:cubicBezTo>
                    <a:pt x="552" y="841"/>
                    <a:pt x="587" y="853"/>
                    <a:pt x="623" y="853"/>
                  </a:cubicBezTo>
                  <a:cubicBezTo>
                    <a:pt x="742" y="853"/>
                    <a:pt x="802" y="698"/>
                    <a:pt x="718" y="615"/>
                  </a:cubicBezTo>
                  <a:cubicBezTo>
                    <a:pt x="564" y="448"/>
                    <a:pt x="421" y="270"/>
                    <a:pt x="302" y="67"/>
                  </a:cubicBezTo>
                  <a:cubicBezTo>
                    <a:pt x="273" y="20"/>
                    <a:pt x="230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1747825" y="1635450"/>
              <a:ext cx="108375" cy="67600"/>
            </a:xfrm>
            <a:custGeom>
              <a:avLst/>
              <a:gdLst/>
              <a:ahLst/>
              <a:cxnLst/>
              <a:rect l="l" t="t" r="r" b="b"/>
              <a:pathLst>
                <a:path w="4335" h="2704" extrusionOk="0">
                  <a:moveTo>
                    <a:pt x="3965" y="0"/>
                  </a:moveTo>
                  <a:lnTo>
                    <a:pt x="96" y="370"/>
                  </a:lnTo>
                  <a:lnTo>
                    <a:pt x="1" y="2703"/>
                  </a:lnTo>
                  <a:lnTo>
                    <a:pt x="4334" y="2501"/>
                  </a:lnTo>
                  <a:lnTo>
                    <a:pt x="3965" y="0"/>
                  </a:lnTo>
                  <a:close/>
                </a:path>
              </a:pathLst>
            </a:custGeom>
            <a:solidFill>
              <a:srgbClr val="FFD1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1811825" y="1443350"/>
              <a:ext cx="40500" cy="17400"/>
            </a:xfrm>
            <a:custGeom>
              <a:avLst/>
              <a:gdLst/>
              <a:ahLst/>
              <a:cxnLst/>
              <a:rect l="l" t="t" r="r" b="b"/>
              <a:pathLst>
                <a:path w="1620" h="696" extrusionOk="0">
                  <a:moveTo>
                    <a:pt x="593" y="0"/>
                  </a:moveTo>
                  <a:cubicBezTo>
                    <a:pt x="401" y="0"/>
                    <a:pt x="185" y="28"/>
                    <a:pt x="72" y="160"/>
                  </a:cubicBezTo>
                  <a:cubicBezTo>
                    <a:pt x="36" y="207"/>
                    <a:pt x="12" y="267"/>
                    <a:pt x="12" y="326"/>
                  </a:cubicBezTo>
                  <a:cubicBezTo>
                    <a:pt x="0" y="410"/>
                    <a:pt x="48" y="612"/>
                    <a:pt x="167" y="660"/>
                  </a:cubicBezTo>
                  <a:cubicBezTo>
                    <a:pt x="203" y="672"/>
                    <a:pt x="250" y="672"/>
                    <a:pt x="298" y="672"/>
                  </a:cubicBezTo>
                  <a:cubicBezTo>
                    <a:pt x="477" y="684"/>
                    <a:pt x="667" y="684"/>
                    <a:pt x="846" y="696"/>
                  </a:cubicBezTo>
                  <a:cubicBezTo>
                    <a:pt x="989" y="696"/>
                    <a:pt x="1120" y="684"/>
                    <a:pt x="1251" y="660"/>
                  </a:cubicBezTo>
                  <a:cubicBezTo>
                    <a:pt x="1405" y="648"/>
                    <a:pt x="1524" y="553"/>
                    <a:pt x="1584" y="422"/>
                  </a:cubicBezTo>
                  <a:cubicBezTo>
                    <a:pt x="1620" y="315"/>
                    <a:pt x="1584" y="207"/>
                    <a:pt x="1501" y="136"/>
                  </a:cubicBezTo>
                  <a:cubicBezTo>
                    <a:pt x="1334" y="5"/>
                    <a:pt x="953" y="5"/>
                    <a:pt x="739" y="5"/>
                  </a:cubicBezTo>
                  <a:cubicBezTo>
                    <a:pt x="693" y="2"/>
                    <a:pt x="644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1721925" y="1447575"/>
              <a:ext cx="40500" cy="18075"/>
            </a:xfrm>
            <a:custGeom>
              <a:avLst/>
              <a:gdLst/>
              <a:ahLst/>
              <a:cxnLst/>
              <a:rect l="l" t="t" r="r" b="b"/>
              <a:pathLst>
                <a:path w="1620" h="723" extrusionOk="0">
                  <a:moveTo>
                    <a:pt x="1092" y="0"/>
                  </a:moveTo>
                  <a:cubicBezTo>
                    <a:pt x="1011" y="0"/>
                    <a:pt x="931" y="7"/>
                    <a:pt x="858" y="15"/>
                  </a:cubicBezTo>
                  <a:cubicBezTo>
                    <a:pt x="656" y="38"/>
                    <a:pt x="275" y="62"/>
                    <a:pt x="108" y="205"/>
                  </a:cubicBezTo>
                  <a:cubicBezTo>
                    <a:pt x="36" y="265"/>
                    <a:pt x="1" y="384"/>
                    <a:pt x="36" y="479"/>
                  </a:cubicBezTo>
                  <a:cubicBezTo>
                    <a:pt x="108" y="610"/>
                    <a:pt x="239" y="693"/>
                    <a:pt x="394" y="705"/>
                  </a:cubicBezTo>
                  <a:cubicBezTo>
                    <a:pt x="459" y="717"/>
                    <a:pt x="525" y="723"/>
                    <a:pt x="592" y="723"/>
                  </a:cubicBezTo>
                  <a:cubicBezTo>
                    <a:pt x="658" y="723"/>
                    <a:pt x="727" y="717"/>
                    <a:pt x="798" y="705"/>
                  </a:cubicBezTo>
                  <a:cubicBezTo>
                    <a:pt x="977" y="693"/>
                    <a:pt x="1167" y="681"/>
                    <a:pt x="1346" y="658"/>
                  </a:cubicBezTo>
                  <a:cubicBezTo>
                    <a:pt x="1394" y="658"/>
                    <a:pt x="1441" y="646"/>
                    <a:pt x="1477" y="634"/>
                  </a:cubicBezTo>
                  <a:cubicBezTo>
                    <a:pt x="1584" y="574"/>
                    <a:pt x="1620" y="384"/>
                    <a:pt x="1608" y="300"/>
                  </a:cubicBezTo>
                  <a:cubicBezTo>
                    <a:pt x="1608" y="229"/>
                    <a:pt x="1584" y="169"/>
                    <a:pt x="1537" y="134"/>
                  </a:cubicBezTo>
                  <a:cubicBezTo>
                    <a:pt x="1432" y="29"/>
                    <a:pt x="1261" y="0"/>
                    <a:pt x="1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1813000" y="1615800"/>
              <a:ext cx="107925" cy="53300"/>
            </a:xfrm>
            <a:custGeom>
              <a:avLst/>
              <a:gdLst/>
              <a:ahLst/>
              <a:cxnLst/>
              <a:rect l="l" t="t" r="r" b="b"/>
              <a:pathLst>
                <a:path w="4317" h="2132" extrusionOk="0">
                  <a:moveTo>
                    <a:pt x="4121" y="1"/>
                  </a:moveTo>
                  <a:cubicBezTo>
                    <a:pt x="4087" y="1"/>
                    <a:pt x="4053" y="15"/>
                    <a:pt x="4025" y="48"/>
                  </a:cubicBezTo>
                  <a:cubicBezTo>
                    <a:pt x="2918" y="1441"/>
                    <a:pt x="1144" y="1787"/>
                    <a:pt x="180" y="1858"/>
                  </a:cubicBezTo>
                  <a:cubicBezTo>
                    <a:pt x="1" y="1870"/>
                    <a:pt x="13" y="2132"/>
                    <a:pt x="191" y="2132"/>
                  </a:cubicBezTo>
                  <a:lnTo>
                    <a:pt x="203" y="2132"/>
                  </a:lnTo>
                  <a:cubicBezTo>
                    <a:pt x="1204" y="2049"/>
                    <a:pt x="3061" y="1691"/>
                    <a:pt x="4228" y="227"/>
                  </a:cubicBezTo>
                  <a:cubicBezTo>
                    <a:pt x="4316" y="120"/>
                    <a:pt x="4220" y="1"/>
                    <a:pt x="4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1583825" y="1253950"/>
              <a:ext cx="387850" cy="183150"/>
            </a:xfrm>
            <a:custGeom>
              <a:avLst/>
              <a:gdLst/>
              <a:ahLst/>
              <a:cxnLst/>
              <a:rect l="l" t="t" r="r" b="b"/>
              <a:pathLst>
                <a:path w="15514" h="7326" extrusionOk="0">
                  <a:moveTo>
                    <a:pt x="7689" y="1"/>
                  </a:moveTo>
                  <a:cubicBezTo>
                    <a:pt x="7485" y="1"/>
                    <a:pt x="7280" y="7"/>
                    <a:pt x="7072" y="21"/>
                  </a:cubicBezTo>
                  <a:cubicBezTo>
                    <a:pt x="3191" y="259"/>
                    <a:pt x="643" y="2818"/>
                    <a:pt x="24" y="6855"/>
                  </a:cubicBezTo>
                  <a:cubicBezTo>
                    <a:pt x="0" y="7033"/>
                    <a:pt x="107" y="7200"/>
                    <a:pt x="286" y="7248"/>
                  </a:cubicBezTo>
                  <a:cubicBezTo>
                    <a:pt x="556" y="7294"/>
                    <a:pt x="837" y="7325"/>
                    <a:pt x="1622" y="7325"/>
                  </a:cubicBezTo>
                  <a:cubicBezTo>
                    <a:pt x="2047" y="7325"/>
                    <a:pt x="2619" y="7316"/>
                    <a:pt x="3417" y="7295"/>
                  </a:cubicBezTo>
                  <a:lnTo>
                    <a:pt x="4251" y="7271"/>
                  </a:lnTo>
                  <a:lnTo>
                    <a:pt x="4941" y="6057"/>
                  </a:lnTo>
                  <a:cubicBezTo>
                    <a:pt x="4941" y="6057"/>
                    <a:pt x="5377" y="7212"/>
                    <a:pt x="5558" y="7212"/>
                  </a:cubicBezTo>
                  <a:cubicBezTo>
                    <a:pt x="5559" y="7212"/>
                    <a:pt x="5559" y="7212"/>
                    <a:pt x="5560" y="7212"/>
                  </a:cubicBezTo>
                  <a:cubicBezTo>
                    <a:pt x="6180" y="7188"/>
                    <a:pt x="6858" y="7152"/>
                    <a:pt x="7596" y="7105"/>
                  </a:cubicBezTo>
                  <a:cubicBezTo>
                    <a:pt x="8573" y="7045"/>
                    <a:pt x="9454" y="6962"/>
                    <a:pt x="10251" y="6890"/>
                  </a:cubicBezTo>
                  <a:cubicBezTo>
                    <a:pt x="10454" y="6867"/>
                    <a:pt x="10644" y="5378"/>
                    <a:pt x="10644" y="5378"/>
                  </a:cubicBezTo>
                  <a:cubicBezTo>
                    <a:pt x="10644" y="5378"/>
                    <a:pt x="11160" y="6772"/>
                    <a:pt x="11331" y="6772"/>
                  </a:cubicBezTo>
                  <a:cubicBezTo>
                    <a:pt x="11332" y="6772"/>
                    <a:pt x="11334" y="6772"/>
                    <a:pt x="11335" y="6771"/>
                  </a:cubicBezTo>
                  <a:cubicBezTo>
                    <a:pt x="11644" y="6736"/>
                    <a:pt x="11942" y="6700"/>
                    <a:pt x="12216" y="6664"/>
                  </a:cubicBezTo>
                  <a:cubicBezTo>
                    <a:pt x="12383" y="6652"/>
                    <a:pt x="12549" y="5605"/>
                    <a:pt x="12549" y="5605"/>
                  </a:cubicBezTo>
                  <a:cubicBezTo>
                    <a:pt x="12549" y="5605"/>
                    <a:pt x="12991" y="6534"/>
                    <a:pt x="13151" y="6534"/>
                  </a:cubicBezTo>
                  <a:cubicBezTo>
                    <a:pt x="13153" y="6534"/>
                    <a:pt x="13155" y="6534"/>
                    <a:pt x="13157" y="6533"/>
                  </a:cubicBezTo>
                  <a:cubicBezTo>
                    <a:pt x="14240" y="6378"/>
                    <a:pt x="14954" y="6236"/>
                    <a:pt x="15300" y="6152"/>
                  </a:cubicBezTo>
                  <a:cubicBezTo>
                    <a:pt x="15443" y="6117"/>
                    <a:pt x="15514" y="5974"/>
                    <a:pt x="15478" y="5831"/>
                  </a:cubicBezTo>
                  <a:cubicBezTo>
                    <a:pt x="14419" y="2089"/>
                    <a:pt x="11311" y="1"/>
                    <a:pt x="76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1674900" y="1170725"/>
              <a:ext cx="186050" cy="169550"/>
            </a:xfrm>
            <a:custGeom>
              <a:avLst/>
              <a:gdLst/>
              <a:ahLst/>
              <a:cxnLst/>
              <a:rect l="l" t="t" r="r" b="b"/>
              <a:pathLst>
                <a:path w="7442" h="6782" extrusionOk="0">
                  <a:moveTo>
                    <a:pt x="3717" y="1"/>
                  </a:moveTo>
                  <a:cubicBezTo>
                    <a:pt x="2849" y="1"/>
                    <a:pt x="1983" y="331"/>
                    <a:pt x="1322" y="992"/>
                  </a:cubicBezTo>
                  <a:cubicBezTo>
                    <a:pt x="0" y="2314"/>
                    <a:pt x="0" y="4469"/>
                    <a:pt x="1322" y="5790"/>
                  </a:cubicBezTo>
                  <a:cubicBezTo>
                    <a:pt x="1983" y="6451"/>
                    <a:pt x="2849" y="6781"/>
                    <a:pt x="3717" y="6781"/>
                  </a:cubicBezTo>
                  <a:cubicBezTo>
                    <a:pt x="4584" y="6781"/>
                    <a:pt x="5454" y="6451"/>
                    <a:pt x="6120" y="5790"/>
                  </a:cubicBezTo>
                  <a:cubicBezTo>
                    <a:pt x="7442" y="4469"/>
                    <a:pt x="7442" y="2314"/>
                    <a:pt x="6120" y="992"/>
                  </a:cubicBezTo>
                  <a:cubicBezTo>
                    <a:pt x="5454" y="331"/>
                    <a:pt x="4584" y="1"/>
                    <a:pt x="3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1674300" y="1252625"/>
              <a:ext cx="189050" cy="34600"/>
            </a:xfrm>
            <a:custGeom>
              <a:avLst/>
              <a:gdLst/>
              <a:ahLst/>
              <a:cxnLst/>
              <a:rect l="l" t="t" r="r" b="b"/>
              <a:pathLst>
                <a:path w="7562" h="1384" extrusionOk="0">
                  <a:moveTo>
                    <a:pt x="7031" y="0"/>
                  </a:moveTo>
                  <a:cubicBezTo>
                    <a:pt x="7017" y="0"/>
                    <a:pt x="7004" y="1"/>
                    <a:pt x="6990" y="2"/>
                  </a:cubicBezTo>
                  <a:lnTo>
                    <a:pt x="477" y="371"/>
                  </a:lnTo>
                  <a:cubicBezTo>
                    <a:pt x="215" y="383"/>
                    <a:pt x="13" y="597"/>
                    <a:pt x="1" y="859"/>
                  </a:cubicBezTo>
                  <a:cubicBezTo>
                    <a:pt x="1" y="1150"/>
                    <a:pt x="227" y="1384"/>
                    <a:pt x="504" y="1384"/>
                  </a:cubicBezTo>
                  <a:cubicBezTo>
                    <a:pt x="511" y="1384"/>
                    <a:pt x="518" y="1384"/>
                    <a:pt x="525" y="1383"/>
                  </a:cubicBezTo>
                  <a:lnTo>
                    <a:pt x="7037" y="1205"/>
                  </a:lnTo>
                  <a:cubicBezTo>
                    <a:pt x="7335" y="1205"/>
                    <a:pt x="7561" y="955"/>
                    <a:pt x="7537" y="669"/>
                  </a:cubicBezTo>
                  <a:lnTo>
                    <a:pt x="7514" y="466"/>
                  </a:lnTo>
                  <a:cubicBezTo>
                    <a:pt x="7502" y="207"/>
                    <a:pt x="7287" y="0"/>
                    <a:pt x="70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2040425" y="2021800"/>
              <a:ext cx="431625" cy="465875"/>
            </a:xfrm>
            <a:custGeom>
              <a:avLst/>
              <a:gdLst/>
              <a:ahLst/>
              <a:cxnLst/>
              <a:rect l="l" t="t" r="r" b="b"/>
              <a:pathLst>
                <a:path w="17265" h="18635" extrusionOk="0">
                  <a:moveTo>
                    <a:pt x="14074" y="1"/>
                  </a:moveTo>
                  <a:lnTo>
                    <a:pt x="1191" y="84"/>
                  </a:lnTo>
                  <a:cubicBezTo>
                    <a:pt x="1096" y="548"/>
                    <a:pt x="1024" y="1025"/>
                    <a:pt x="977" y="1501"/>
                  </a:cubicBezTo>
                  <a:cubicBezTo>
                    <a:pt x="881" y="2311"/>
                    <a:pt x="750" y="3442"/>
                    <a:pt x="619" y="4763"/>
                  </a:cubicBezTo>
                  <a:cubicBezTo>
                    <a:pt x="608" y="4870"/>
                    <a:pt x="596" y="4978"/>
                    <a:pt x="584" y="5085"/>
                  </a:cubicBezTo>
                  <a:cubicBezTo>
                    <a:pt x="381" y="7204"/>
                    <a:pt x="179" y="9764"/>
                    <a:pt x="84" y="12276"/>
                  </a:cubicBezTo>
                  <a:cubicBezTo>
                    <a:pt x="0" y="14550"/>
                    <a:pt x="12" y="16789"/>
                    <a:pt x="191" y="18634"/>
                  </a:cubicBezTo>
                  <a:lnTo>
                    <a:pt x="6918" y="18634"/>
                  </a:lnTo>
                  <a:lnTo>
                    <a:pt x="7656" y="9740"/>
                  </a:lnTo>
                  <a:lnTo>
                    <a:pt x="7680" y="9502"/>
                  </a:lnTo>
                  <a:lnTo>
                    <a:pt x="8239" y="11871"/>
                  </a:lnTo>
                  <a:lnTo>
                    <a:pt x="9847" y="18634"/>
                  </a:lnTo>
                  <a:lnTo>
                    <a:pt x="17264" y="18634"/>
                  </a:lnTo>
                  <a:cubicBezTo>
                    <a:pt x="16943" y="14776"/>
                    <a:pt x="15955" y="9157"/>
                    <a:pt x="15169" y="5097"/>
                  </a:cubicBezTo>
                  <a:cubicBezTo>
                    <a:pt x="15133" y="4966"/>
                    <a:pt x="15109" y="4823"/>
                    <a:pt x="15086" y="4692"/>
                  </a:cubicBezTo>
                  <a:cubicBezTo>
                    <a:pt x="14788" y="3180"/>
                    <a:pt x="14526" y="1906"/>
                    <a:pt x="14335" y="1072"/>
                  </a:cubicBezTo>
                  <a:cubicBezTo>
                    <a:pt x="14264" y="715"/>
                    <a:pt x="14181" y="358"/>
                    <a:pt x="14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2220100" y="2218625"/>
              <a:ext cx="33175" cy="100850"/>
            </a:xfrm>
            <a:custGeom>
              <a:avLst/>
              <a:gdLst/>
              <a:ahLst/>
              <a:cxnLst/>
              <a:rect l="l" t="t" r="r" b="b"/>
              <a:pathLst>
                <a:path w="1327" h="4034" extrusionOk="0">
                  <a:moveTo>
                    <a:pt x="187" y="0"/>
                  </a:moveTo>
                  <a:cubicBezTo>
                    <a:pt x="95" y="0"/>
                    <a:pt x="0" y="79"/>
                    <a:pt x="29" y="200"/>
                  </a:cubicBezTo>
                  <a:lnTo>
                    <a:pt x="1005" y="3915"/>
                  </a:lnTo>
                  <a:cubicBezTo>
                    <a:pt x="1017" y="3986"/>
                    <a:pt x="1076" y="4034"/>
                    <a:pt x="1148" y="4034"/>
                  </a:cubicBezTo>
                  <a:cubicBezTo>
                    <a:pt x="1255" y="4034"/>
                    <a:pt x="1326" y="3939"/>
                    <a:pt x="1303" y="3844"/>
                  </a:cubicBezTo>
                  <a:lnTo>
                    <a:pt x="326" y="117"/>
                  </a:lnTo>
                  <a:cubicBezTo>
                    <a:pt x="307" y="36"/>
                    <a:pt x="248" y="0"/>
                    <a:pt x="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2051125" y="2047850"/>
              <a:ext cx="79825" cy="101375"/>
            </a:xfrm>
            <a:custGeom>
              <a:avLst/>
              <a:gdLst/>
              <a:ahLst/>
              <a:cxnLst/>
              <a:rect l="l" t="t" r="r" b="b"/>
              <a:pathLst>
                <a:path w="3193" h="4055" extrusionOk="0">
                  <a:moveTo>
                    <a:pt x="3003" y="1"/>
                  </a:moveTo>
                  <a:cubicBezTo>
                    <a:pt x="2942" y="1"/>
                    <a:pt x="2882" y="34"/>
                    <a:pt x="2858" y="114"/>
                  </a:cubicBezTo>
                  <a:cubicBezTo>
                    <a:pt x="2358" y="1745"/>
                    <a:pt x="132" y="3769"/>
                    <a:pt x="108" y="3793"/>
                  </a:cubicBezTo>
                  <a:cubicBezTo>
                    <a:pt x="1" y="3888"/>
                    <a:pt x="72" y="4055"/>
                    <a:pt x="215" y="4055"/>
                  </a:cubicBezTo>
                  <a:cubicBezTo>
                    <a:pt x="251" y="4055"/>
                    <a:pt x="287" y="4043"/>
                    <a:pt x="311" y="4019"/>
                  </a:cubicBezTo>
                  <a:cubicBezTo>
                    <a:pt x="406" y="3936"/>
                    <a:pt x="2632" y="1912"/>
                    <a:pt x="3156" y="197"/>
                  </a:cubicBezTo>
                  <a:cubicBezTo>
                    <a:pt x="3192" y="81"/>
                    <a:pt x="3097" y="1"/>
                    <a:pt x="3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2344025" y="2047850"/>
              <a:ext cx="79800" cy="101375"/>
            </a:xfrm>
            <a:custGeom>
              <a:avLst/>
              <a:gdLst/>
              <a:ahLst/>
              <a:cxnLst/>
              <a:rect l="l" t="t" r="r" b="b"/>
              <a:pathLst>
                <a:path w="3192" h="4055" extrusionOk="0">
                  <a:moveTo>
                    <a:pt x="190" y="1"/>
                  </a:moveTo>
                  <a:cubicBezTo>
                    <a:pt x="96" y="1"/>
                    <a:pt x="0" y="81"/>
                    <a:pt x="36" y="197"/>
                  </a:cubicBezTo>
                  <a:cubicBezTo>
                    <a:pt x="560" y="1912"/>
                    <a:pt x="2787" y="3936"/>
                    <a:pt x="2882" y="4019"/>
                  </a:cubicBezTo>
                  <a:cubicBezTo>
                    <a:pt x="2906" y="4043"/>
                    <a:pt x="2942" y="4055"/>
                    <a:pt x="2989" y="4055"/>
                  </a:cubicBezTo>
                  <a:cubicBezTo>
                    <a:pt x="3120" y="4055"/>
                    <a:pt x="3192" y="3888"/>
                    <a:pt x="3084" y="3793"/>
                  </a:cubicBezTo>
                  <a:cubicBezTo>
                    <a:pt x="3061" y="3769"/>
                    <a:pt x="834" y="1745"/>
                    <a:pt x="334" y="114"/>
                  </a:cubicBezTo>
                  <a:cubicBezTo>
                    <a:pt x="311" y="34"/>
                    <a:pt x="251" y="1"/>
                    <a:pt x="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2584525" y="1368450"/>
              <a:ext cx="74750" cy="90925"/>
            </a:xfrm>
            <a:custGeom>
              <a:avLst/>
              <a:gdLst/>
              <a:ahLst/>
              <a:cxnLst/>
              <a:rect l="l" t="t" r="r" b="b"/>
              <a:pathLst>
                <a:path w="2990" h="3637" extrusionOk="0">
                  <a:moveTo>
                    <a:pt x="1204" y="1"/>
                  </a:moveTo>
                  <a:cubicBezTo>
                    <a:pt x="1037" y="36"/>
                    <a:pt x="906" y="167"/>
                    <a:pt x="870" y="346"/>
                  </a:cubicBezTo>
                  <a:cubicBezTo>
                    <a:pt x="703" y="858"/>
                    <a:pt x="692" y="1632"/>
                    <a:pt x="453" y="2215"/>
                  </a:cubicBezTo>
                  <a:cubicBezTo>
                    <a:pt x="1" y="3322"/>
                    <a:pt x="358" y="2882"/>
                    <a:pt x="823" y="3120"/>
                  </a:cubicBezTo>
                  <a:lnTo>
                    <a:pt x="1394" y="3406"/>
                  </a:lnTo>
                  <a:cubicBezTo>
                    <a:pt x="1616" y="3517"/>
                    <a:pt x="1790" y="3637"/>
                    <a:pt x="1947" y="3637"/>
                  </a:cubicBezTo>
                  <a:cubicBezTo>
                    <a:pt x="2109" y="3637"/>
                    <a:pt x="2254" y="3508"/>
                    <a:pt x="2418" y="3108"/>
                  </a:cubicBezTo>
                  <a:cubicBezTo>
                    <a:pt x="2942" y="1846"/>
                    <a:pt x="2978" y="1048"/>
                    <a:pt x="2989" y="917"/>
                  </a:cubicBezTo>
                  <a:cubicBezTo>
                    <a:pt x="2989" y="644"/>
                    <a:pt x="2656" y="596"/>
                    <a:pt x="2656" y="596"/>
                  </a:cubicBezTo>
                  <a:cubicBezTo>
                    <a:pt x="2656" y="477"/>
                    <a:pt x="2585" y="394"/>
                    <a:pt x="2430" y="322"/>
                  </a:cubicBezTo>
                  <a:cubicBezTo>
                    <a:pt x="2343" y="282"/>
                    <a:pt x="2271" y="269"/>
                    <a:pt x="2215" y="269"/>
                  </a:cubicBezTo>
                  <a:cubicBezTo>
                    <a:pt x="2102" y="269"/>
                    <a:pt x="2049" y="322"/>
                    <a:pt x="2049" y="322"/>
                  </a:cubicBezTo>
                  <a:cubicBezTo>
                    <a:pt x="2037" y="239"/>
                    <a:pt x="1989" y="167"/>
                    <a:pt x="1918" y="120"/>
                  </a:cubicBezTo>
                  <a:cubicBezTo>
                    <a:pt x="1879" y="97"/>
                    <a:pt x="1751" y="23"/>
                    <a:pt x="1629" y="23"/>
                  </a:cubicBezTo>
                  <a:cubicBezTo>
                    <a:pt x="1563" y="23"/>
                    <a:pt x="1500" y="45"/>
                    <a:pt x="1454" y="108"/>
                  </a:cubicBezTo>
                  <a:cubicBezTo>
                    <a:pt x="1394" y="36"/>
                    <a:pt x="1299" y="1"/>
                    <a:pt x="1204" y="1"/>
                  </a:cubicBezTo>
                  <a:close/>
                </a:path>
              </a:pathLst>
            </a:custGeom>
            <a:solidFill>
              <a:srgbClr val="F9B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2636925" y="1382900"/>
              <a:ext cx="17050" cy="37375"/>
            </a:xfrm>
            <a:custGeom>
              <a:avLst/>
              <a:gdLst/>
              <a:ahLst/>
              <a:cxnLst/>
              <a:rect l="l" t="t" r="r" b="b"/>
              <a:pathLst>
                <a:path w="682" h="1495" extrusionOk="0">
                  <a:moveTo>
                    <a:pt x="550" y="1"/>
                  </a:moveTo>
                  <a:cubicBezTo>
                    <a:pt x="505" y="1"/>
                    <a:pt x="460" y="24"/>
                    <a:pt x="441" y="77"/>
                  </a:cubicBezTo>
                  <a:cubicBezTo>
                    <a:pt x="441" y="89"/>
                    <a:pt x="239" y="792"/>
                    <a:pt x="24" y="1328"/>
                  </a:cubicBezTo>
                  <a:cubicBezTo>
                    <a:pt x="0" y="1387"/>
                    <a:pt x="36" y="1459"/>
                    <a:pt x="96" y="1482"/>
                  </a:cubicBezTo>
                  <a:cubicBezTo>
                    <a:pt x="108" y="1494"/>
                    <a:pt x="120" y="1494"/>
                    <a:pt x="143" y="1494"/>
                  </a:cubicBezTo>
                  <a:cubicBezTo>
                    <a:pt x="191" y="1494"/>
                    <a:pt x="227" y="1459"/>
                    <a:pt x="251" y="1423"/>
                  </a:cubicBezTo>
                  <a:cubicBezTo>
                    <a:pt x="465" y="887"/>
                    <a:pt x="667" y="161"/>
                    <a:pt x="667" y="137"/>
                  </a:cubicBezTo>
                  <a:cubicBezTo>
                    <a:pt x="681" y="52"/>
                    <a:pt x="615" y="1"/>
                    <a:pt x="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2623825" y="1375225"/>
              <a:ext cx="16275" cy="38500"/>
            </a:xfrm>
            <a:custGeom>
              <a:avLst/>
              <a:gdLst/>
              <a:ahLst/>
              <a:cxnLst/>
              <a:rect l="l" t="t" r="r" b="b"/>
              <a:pathLst>
                <a:path w="651" h="1540" extrusionOk="0">
                  <a:moveTo>
                    <a:pt x="520" y="1"/>
                  </a:moveTo>
                  <a:cubicBezTo>
                    <a:pt x="472" y="1"/>
                    <a:pt x="425" y="27"/>
                    <a:pt x="405" y="87"/>
                  </a:cubicBezTo>
                  <a:cubicBezTo>
                    <a:pt x="310" y="527"/>
                    <a:pt x="179" y="956"/>
                    <a:pt x="24" y="1385"/>
                  </a:cubicBezTo>
                  <a:cubicBezTo>
                    <a:pt x="1" y="1456"/>
                    <a:pt x="48" y="1539"/>
                    <a:pt x="132" y="1539"/>
                  </a:cubicBezTo>
                  <a:cubicBezTo>
                    <a:pt x="191" y="1539"/>
                    <a:pt x="227" y="1516"/>
                    <a:pt x="251" y="1468"/>
                  </a:cubicBezTo>
                  <a:cubicBezTo>
                    <a:pt x="405" y="1027"/>
                    <a:pt x="536" y="587"/>
                    <a:pt x="644" y="134"/>
                  </a:cubicBezTo>
                  <a:cubicBezTo>
                    <a:pt x="650" y="51"/>
                    <a:pt x="585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2609850" y="1368400"/>
              <a:ext cx="16675" cy="39675"/>
            </a:xfrm>
            <a:custGeom>
              <a:avLst/>
              <a:gdLst/>
              <a:ahLst/>
              <a:cxnLst/>
              <a:rect l="l" t="t" r="r" b="b"/>
              <a:pathLst>
                <a:path w="667" h="1587" extrusionOk="0">
                  <a:moveTo>
                    <a:pt x="541" y="1"/>
                  </a:moveTo>
                  <a:cubicBezTo>
                    <a:pt x="488" y="1"/>
                    <a:pt x="439" y="45"/>
                    <a:pt x="429" y="98"/>
                  </a:cubicBezTo>
                  <a:cubicBezTo>
                    <a:pt x="321" y="550"/>
                    <a:pt x="191" y="991"/>
                    <a:pt x="36" y="1431"/>
                  </a:cubicBezTo>
                  <a:cubicBezTo>
                    <a:pt x="0" y="1503"/>
                    <a:pt x="60" y="1586"/>
                    <a:pt x="143" y="1586"/>
                  </a:cubicBezTo>
                  <a:cubicBezTo>
                    <a:pt x="191" y="1586"/>
                    <a:pt x="238" y="1562"/>
                    <a:pt x="250" y="1515"/>
                  </a:cubicBezTo>
                  <a:cubicBezTo>
                    <a:pt x="417" y="1062"/>
                    <a:pt x="560" y="610"/>
                    <a:pt x="655" y="145"/>
                  </a:cubicBezTo>
                  <a:cubicBezTo>
                    <a:pt x="655" y="145"/>
                    <a:pt x="655" y="134"/>
                    <a:pt x="655" y="134"/>
                  </a:cubicBezTo>
                  <a:cubicBezTo>
                    <a:pt x="667" y="74"/>
                    <a:pt x="619" y="15"/>
                    <a:pt x="560" y="3"/>
                  </a:cubicBezTo>
                  <a:cubicBezTo>
                    <a:pt x="553" y="1"/>
                    <a:pt x="547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2580375" y="1389850"/>
              <a:ext cx="22350" cy="43550"/>
            </a:xfrm>
            <a:custGeom>
              <a:avLst/>
              <a:gdLst/>
              <a:ahLst/>
              <a:cxnLst/>
              <a:rect l="l" t="t" r="r" b="b"/>
              <a:pathLst>
                <a:path w="894" h="1742" extrusionOk="0">
                  <a:moveTo>
                    <a:pt x="372" y="0"/>
                  </a:moveTo>
                  <a:cubicBezTo>
                    <a:pt x="341" y="0"/>
                    <a:pt x="309" y="4"/>
                    <a:pt x="274" y="14"/>
                  </a:cubicBezTo>
                  <a:cubicBezTo>
                    <a:pt x="0" y="85"/>
                    <a:pt x="96" y="621"/>
                    <a:pt x="227" y="1085"/>
                  </a:cubicBezTo>
                  <a:cubicBezTo>
                    <a:pt x="286" y="1300"/>
                    <a:pt x="346" y="1597"/>
                    <a:pt x="453" y="1716"/>
                  </a:cubicBezTo>
                  <a:cubicBezTo>
                    <a:pt x="468" y="1734"/>
                    <a:pt x="484" y="1741"/>
                    <a:pt x="501" y="1741"/>
                  </a:cubicBezTo>
                  <a:cubicBezTo>
                    <a:pt x="660" y="1741"/>
                    <a:pt x="893" y="1062"/>
                    <a:pt x="893" y="1062"/>
                  </a:cubicBezTo>
                  <a:cubicBezTo>
                    <a:pt x="893" y="1062"/>
                    <a:pt x="851" y="0"/>
                    <a:pt x="372" y="0"/>
                  </a:cubicBezTo>
                  <a:close/>
                </a:path>
              </a:pathLst>
            </a:custGeom>
            <a:solidFill>
              <a:srgbClr val="F9B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2592425" y="1390075"/>
              <a:ext cx="10900" cy="21850"/>
            </a:xfrm>
            <a:custGeom>
              <a:avLst/>
              <a:gdLst/>
              <a:ahLst/>
              <a:cxnLst/>
              <a:rect l="l" t="t" r="r" b="b"/>
              <a:pathLst>
                <a:path w="436" h="874" extrusionOk="0">
                  <a:moveTo>
                    <a:pt x="151" y="1"/>
                  </a:moveTo>
                  <a:cubicBezTo>
                    <a:pt x="74" y="1"/>
                    <a:pt x="1" y="80"/>
                    <a:pt x="42" y="171"/>
                  </a:cubicBezTo>
                  <a:cubicBezTo>
                    <a:pt x="126" y="350"/>
                    <a:pt x="185" y="552"/>
                    <a:pt x="197" y="755"/>
                  </a:cubicBezTo>
                  <a:cubicBezTo>
                    <a:pt x="197" y="826"/>
                    <a:pt x="245" y="874"/>
                    <a:pt x="316" y="874"/>
                  </a:cubicBezTo>
                  <a:cubicBezTo>
                    <a:pt x="376" y="874"/>
                    <a:pt x="435" y="814"/>
                    <a:pt x="423" y="743"/>
                  </a:cubicBezTo>
                  <a:cubicBezTo>
                    <a:pt x="411" y="505"/>
                    <a:pt x="352" y="267"/>
                    <a:pt x="245" y="52"/>
                  </a:cubicBezTo>
                  <a:cubicBezTo>
                    <a:pt x="219" y="16"/>
                    <a:pt x="185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2016600" y="1426575"/>
              <a:ext cx="645650" cy="633400"/>
            </a:xfrm>
            <a:custGeom>
              <a:avLst/>
              <a:gdLst/>
              <a:ahLst/>
              <a:cxnLst/>
              <a:rect l="l" t="t" r="r" b="b"/>
              <a:pathLst>
                <a:path w="25826" h="25336" extrusionOk="0">
                  <a:moveTo>
                    <a:pt x="23398" y="0"/>
                  </a:moveTo>
                  <a:cubicBezTo>
                    <a:pt x="23021" y="0"/>
                    <a:pt x="22642" y="71"/>
                    <a:pt x="22301" y="212"/>
                  </a:cubicBezTo>
                  <a:cubicBezTo>
                    <a:pt x="21123" y="688"/>
                    <a:pt x="19349" y="5843"/>
                    <a:pt x="17801" y="6832"/>
                  </a:cubicBezTo>
                  <a:cubicBezTo>
                    <a:pt x="16582" y="7610"/>
                    <a:pt x="14744" y="7856"/>
                    <a:pt x="13128" y="7856"/>
                  </a:cubicBezTo>
                  <a:cubicBezTo>
                    <a:pt x="12691" y="7856"/>
                    <a:pt x="12271" y="7838"/>
                    <a:pt x="11883" y="7808"/>
                  </a:cubicBezTo>
                  <a:cubicBezTo>
                    <a:pt x="11217" y="7760"/>
                    <a:pt x="10574" y="7605"/>
                    <a:pt x="9907" y="7546"/>
                  </a:cubicBezTo>
                  <a:cubicBezTo>
                    <a:pt x="8910" y="7456"/>
                    <a:pt x="7740" y="7288"/>
                    <a:pt x="6571" y="7288"/>
                  </a:cubicBezTo>
                  <a:cubicBezTo>
                    <a:pt x="5253" y="7288"/>
                    <a:pt x="3936" y="7502"/>
                    <a:pt x="2870" y="8284"/>
                  </a:cubicBezTo>
                  <a:cubicBezTo>
                    <a:pt x="1061" y="9594"/>
                    <a:pt x="1" y="17428"/>
                    <a:pt x="846" y="24096"/>
                  </a:cubicBezTo>
                  <a:cubicBezTo>
                    <a:pt x="927" y="24810"/>
                    <a:pt x="1532" y="25335"/>
                    <a:pt x="2241" y="25335"/>
                  </a:cubicBezTo>
                  <a:cubicBezTo>
                    <a:pt x="2264" y="25335"/>
                    <a:pt x="2287" y="25335"/>
                    <a:pt x="2311" y="25334"/>
                  </a:cubicBezTo>
                  <a:cubicBezTo>
                    <a:pt x="4156" y="25251"/>
                    <a:pt x="7413" y="25044"/>
                    <a:pt x="9420" y="25044"/>
                  </a:cubicBezTo>
                  <a:cubicBezTo>
                    <a:pt x="9731" y="25044"/>
                    <a:pt x="10011" y="25049"/>
                    <a:pt x="10252" y="25060"/>
                  </a:cubicBezTo>
                  <a:cubicBezTo>
                    <a:pt x="10827" y="25082"/>
                    <a:pt x="11816" y="25153"/>
                    <a:pt x="12818" y="25153"/>
                  </a:cubicBezTo>
                  <a:cubicBezTo>
                    <a:pt x="14015" y="25153"/>
                    <a:pt x="15231" y="25051"/>
                    <a:pt x="15789" y="24643"/>
                  </a:cubicBezTo>
                  <a:cubicBezTo>
                    <a:pt x="16991" y="23750"/>
                    <a:pt x="15003" y="14261"/>
                    <a:pt x="15003" y="14261"/>
                  </a:cubicBezTo>
                  <a:cubicBezTo>
                    <a:pt x="15003" y="14261"/>
                    <a:pt x="20503" y="13535"/>
                    <a:pt x="22123" y="12035"/>
                  </a:cubicBezTo>
                  <a:cubicBezTo>
                    <a:pt x="25397" y="9034"/>
                    <a:pt x="25826" y="2045"/>
                    <a:pt x="25552" y="1283"/>
                  </a:cubicBezTo>
                  <a:cubicBezTo>
                    <a:pt x="25247" y="428"/>
                    <a:pt x="24328" y="0"/>
                    <a:pt x="233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2252050" y="1740225"/>
              <a:ext cx="83675" cy="71450"/>
            </a:xfrm>
            <a:custGeom>
              <a:avLst/>
              <a:gdLst/>
              <a:ahLst/>
              <a:cxnLst/>
              <a:rect l="l" t="t" r="r" b="b"/>
              <a:pathLst>
                <a:path w="3347" h="2858" extrusionOk="0">
                  <a:moveTo>
                    <a:pt x="1" y="0"/>
                  </a:moveTo>
                  <a:lnTo>
                    <a:pt x="60" y="1989"/>
                  </a:lnTo>
                  <a:lnTo>
                    <a:pt x="1608" y="2858"/>
                  </a:lnTo>
                  <a:lnTo>
                    <a:pt x="3346" y="2108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2139250" y="1551500"/>
              <a:ext cx="128000" cy="86650"/>
            </a:xfrm>
            <a:custGeom>
              <a:avLst/>
              <a:gdLst/>
              <a:ahLst/>
              <a:cxnLst/>
              <a:rect l="l" t="t" r="r" b="b"/>
              <a:pathLst>
                <a:path w="5120" h="3466" extrusionOk="0">
                  <a:moveTo>
                    <a:pt x="548" y="1"/>
                  </a:moveTo>
                  <a:lnTo>
                    <a:pt x="0" y="3061"/>
                  </a:lnTo>
                  <a:cubicBezTo>
                    <a:pt x="0" y="3061"/>
                    <a:pt x="1436" y="3465"/>
                    <a:pt x="2915" y="3465"/>
                  </a:cubicBezTo>
                  <a:cubicBezTo>
                    <a:pt x="3604" y="3465"/>
                    <a:pt x="4302" y="3378"/>
                    <a:pt x="4870" y="3120"/>
                  </a:cubicBezTo>
                  <a:lnTo>
                    <a:pt x="5120" y="72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F9B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1998750" y="1250275"/>
              <a:ext cx="291425" cy="324850"/>
            </a:xfrm>
            <a:custGeom>
              <a:avLst/>
              <a:gdLst/>
              <a:ahLst/>
              <a:cxnLst/>
              <a:rect l="l" t="t" r="r" b="b"/>
              <a:pathLst>
                <a:path w="11657" h="12994" extrusionOk="0">
                  <a:moveTo>
                    <a:pt x="2322" y="1"/>
                  </a:moveTo>
                  <a:lnTo>
                    <a:pt x="1298" y="2561"/>
                  </a:lnTo>
                  <a:cubicBezTo>
                    <a:pt x="1298" y="2561"/>
                    <a:pt x="0" y="6049"/>
                    <a:pt x="191" y="9002"/>
                  </a:cubicBezTo>
                  <a:cubicBezTo>
                    <a:pt x="381" y="11776"/>
                    <a:pt x="2941" y="12860"/>
                    <a:pt x="5418" y="12955"/>
                  </a:cubicBezTo>
                  <a:cubicBezTo>
                    <a:pt x="5418" y="12955"/>
                    <a:pt x="5883" y="12993"/>
                    <a:pt x="6570" y="12993"/>
                  </a:cubicBezTo>
                  <a:cubicBezTo>
                    <a:pt x="7868" y="12993"/>
                    <a:pt x="9959" y="12856"/>
                    <a:pt x="11204" y="12062"/>
                  </a:cubicBezTo>
                  <a:lnTo>
                    <a:pt x="11657" y="3418"/>
                  </a:lnTo>
                  <a:lnTo>
                    <a:pt x="10538" y="1537"/>
                  </a:lnTo>
                  <a:lnTo>
                    <a:pt x="2322" y="1"/>
                  </a:lnTo>
                  <a:close/>
                </a:path>
              </a:pathLst>
            </a:custGeom>
            <a:solidFill>
              <a:srgbClr val="F9B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2026825" y="1534100"/>
              <a:ext cx="171975" cy="43325"/>
            </a:xfrm>
            <a:custGeom>
              <a:avLst/>
              <a:gdLst/>
              <a:ahLst/>
              <a:cxnLst/>
              <a:rect l="l" t="t" r="r" b="b"/>
              <a:pathLst>
                <a:path w="6879" h="1733" extrusionOk="0">
                  <a:moveTo>
                    <a:pt x="200" y="1"/>
                  </a:moveTo>
                  <a:cubicBezTo>
                    <a:pt x="87" y="1"/>
                    <a:pt x="0" y="158"/>
                    <a:pt x="116" y="245"/>
                  </a:cubicBezTo>
                  <a:cubicBezTo>
                    <a:pt x="1378" y="1245"/>
                    <a:pt x="3104" y="1733"/>
                    <a:pt x="5354" y="1733"/>
                  </a:cubicBezTo>
                  <a:cubicBezTo>
                    <a:pt x="5795" y="1733"/>
                    <a:pt x="6259" y="1709"/>
                    <a:pt x="6748" y="1673"/>
                  </a:cubicBezTo>
                  <a:cubicBezTo>
                    <a:pt x="6819" y="1661"/>
                    <a:pt x="6878" y="1602"/>
                    <a:pt x="6867" y="1530"/>
                  </a:cubicBezTo>
                  <a:cubicBezTo>
                    <a:pt x="6867" y="1447"/>
                    <a:pt x="6795" y="1399"/>
                    <a:pt x="6724" y="1399"/>
                  </a:cubicBezTo>
                  <a:cubicBezTo>
                    <a:pt x="6246" y="1437"/>
                    <a:pt x="5790" y="1456"/>
                    <a:pt x="5354" y="1456"/>
                  </a:cubicBezTo>
                  <a:cubicBezTo>
                    <a:pt x="3171" y="1456"/>
                    <a:pt x="1503" y="983"/>
                    <a:pt x="282" y="30"/>
                  </a:cubicBezTo>
                  <a:cubicBezTo>
                    <a:pt x="255" y="10"/>
                    <a:pt x="227" y="1"/>
                    <a:pt x="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2041425" y="1352925"/>
              <a:ext cx="35625" cy="29900"/>
            </a:xfrm>
            <a:custGeom>
              <a:avLst/>
              <a:gdLst/>
              <a:ahLst/>
              <a:cxnLst/>
              <a:rect l="l" t="t" r="r" b="b"/>
              <a:pathLst>
                <a:path w="1425" h="1196" extrusionOk="0">
                  <a:moveTo>
                    <a:pt x="652" y="1"/>
                  </a:moveTo>
                  <a:cubicBezTo>
                    <a:pt x="349" y="1"/>
                    <a:pt x="78" y="221"/>
                    <a:pt x="44" y="538"/>
                  </a:cubicBezTo>
                  <a:cubicBezTo>
                    <a:pt x="1" y="917"/>
                    <a:pt x="312" y="1196"/>
                    <a:pt x="641" y="1196"/>
                  </a:cubicBezTo>
                  <a:cubicBezTo>
                    <a:pt x="767" y="1196"/>
                    <a:pt x="896" y="1155"/>
                    <a:pt x="1008" y="1062"/>
                  </a:cubicBezTo>
                  <a:cubicBezTo>
                    <a:pt x="1425" y="729"/>
                    <a:pt x="1222" y="62"/>
                    <a:pt x="699" y="2"/>
                  </a:cubicBezTo>
                  <a:cubicBezTo>
                    <a:pt x="683" y="1"/>
                    <a:pt x="668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2112250" y="1371375"/>
              <a:ext cx="35050" cy="29850"/>
            </a:xfrm>
            <a:custGeom>
              <a:avLst/>
              <a:gdLst/>
              <a:ahLst/>
              <a:cxnLst/>
              <a:rect l="l" t="t" r="r" b="b"/>
              <a:pathLst>
                <a:path w="1402" h="1194" extrusionOk="0">
                  <a:moveTo>
                    <a:pt x="797" y="0"/>
                  </a:moveTo>
                  <a:cubicBezTo>
                    <a:pt x="650" y="0"/>
                    <a:pt x="499" y="56"/>
                    <a:pt x="378" y="181"/>
                  </a:cubicBezTo>
                  <a:cubicBezTo>
                    <a:pt x="0" y="559"/>
                    <a:pt x="266" y="1193"/>
                    <a:pt x="792" y="1193"/>
                  </a:cubicBezTo>
                  <a:cubicBezTo>
                    <a:pt x="797" y="1193"/>
                    <a:pt x="801" y="1193"/>
                    <a:pt x="806" y="1193"/>
                  </a:cubicBezTo>
                  <a:cubicBezTo>
                    <a:pt x="1140" y="1193"/>
                    <a:pt x="1402" y="919"/>
                    <a:pt x="1390" y="586"/>
                  </a:cubicBezTo>
                  <a:cubicBezTo>
                    <a:pt x="1390" y="234"/>
                    <a:pt x="1100" y="0"/>
                    <a:pt x="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2071500" y="1424300"/>
              <a:ext cx="54400" cy="14125"/>
            </a:xfrm>
            <a:custGeom>
              <a:avLst/>
              <a:gdLst/>
              <a:ahLst/>
              <a:cxnLst/>
              <a:rect l="l" t="t" r="r" b="b"/>
              <a:pathLst>
                <a:path w="2176" h="565" extrusionOk="0">
                  <a:moveTo>
                    <a:pt x="198" y="1"/>
                  </a:moveTo>
                  <a:cubicBezTo>
                    <a:pt x="80" y="1"/>
                    <a:pt x="0" y="165"/>
                    <a:pt x="127" y="243"/>
                  </a:cubicBezTo>
                  <a:cubicBezTo>
                    <a:pt x="389" y="434"/>
                    <a:pt x="710" y="541"/>
                    <a:pt x="1031" y="553"/>
                  </a:cubicBezTo>
                  <a:cubicBezTo>
                    <a:pt x="1079" y="565"/>
                    <a:pt x="1127" y="565"/>
                    <a:pt x="1162" y="565"/>
                  </a:cubicBezTo>
                  <a:cubicBezTo>
                    <a:pt x="1472" y="565"/>
                    <a:pt x="1770" y="493"/>
                    <a:pt x="2043" y="338"/>
                  </a:cubicBezTo>
                  <a:cubicBezTo>
                    <a:pt x="2176" y="267"/>
                    <a:pt x="2099" y="83"/>
                    <a:pt x="1970" y="83"/>
                  </a:cubicBezTo>
                  <a:cubicBezTo>
                    <a:pt x="1948" y="83"/>
                    <a:pt x="1925" y="88"/>
                    <a:pt x="1901" y="100"/>
                  </a:cubicBezTo>
                  <a:cubicBezTo>
                    <a:pt x="1667" y="231"/>
                    <a:pt x="1411" y="294"/>
                    <a:pt x="1156" y="294"/>
                  </a:cubicBezTo>
                  <a:cubicBezTo>
                    <a:pt x="851" y="294"/>
                    <a:pt x="547" y="204"/>
                    <a:pt x="281" y="29"/>
                  </a:cubicBezTo>
                  <a:cubicBezTo>
                    <a:pt x="253" y="9"/>
                    <a:pt x="224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2030725" y="1181150"/>
              <a:ext cx="401425" cy="378750"/>
            </a:xfrm>
            <a:custGeom>
              <a:avLst/>
              <a:gdLst/>
              <a:ahLst/>
              <a:cxnLst/>
              <a:rect l="l" t="t" r="r" b="b"/>
              <a:pathLst>
                <a:path w="16057" h="15150" extrusionOk="0">
                  <a:moveTo>
                    <a:pt x="6727" y="0"/>
                  </a:moveTo>
                  <a:cubicBezTo>
                    <a:pt x="1017" y="0"/>
                    <a:pt x="0" y="4625"/>
                    <a:pt x="31" y="4635"/>
                  </a:cubicBezTo>
                  <a:cubicBezTo>
                    <a:pt x="305" y="4683"/>
                    <a:pt x="1269" y="4873"/>
                    <a:pt x="2508" y="5123"/>
                  </a:cubicBezTo>
                  <a:cubicBezTo>
                    <a:pt x="2513" y="5124"/>
                    <a:pt x="2518" y="5125"/>
                    <a:pt x="2523" y="5125"/>
                  </a:cubicBezTo>
                  <a:cubicBezTo>
                    <a:pt x="2769" y="5125"/>
                    <a:pt x="3544" y="4111"/>
                    <a:pt x="3544" y="4111"/>
                  </a:cubicBezTo>
                  <a:cubicBezTo>
                    <a:pt x="3544" y="4111"/>
                    <a:pt x="3722" y="5385"/>
                    <a:pt x="3984" y="5433"/>
                  </a:cubicBezTo>
                  <a:cubicBezTo>
                    <a:pt x="6889" y="6052"/>
                    <a:pt x="9544" y="6588"/>
                    <a:pt x="9544" y="6612"/>
                  </a:cubicBezTo>
                  <a:cubicBezTo>
                    <a:pt x="9532" y="7076"/>
                    <a:pt x="8985" y="10886"/>
                    <a:pt x="8520" y="13755"/>
                  </a:cubicBezTo>
                  <a:cubicBezTo>
                    <a:pt x="8413" y="14374"/>
                    <a:pt x="8889" y="14958"/>
                    <a:pt x="9520" y="14982"/>
                  </a:cubicBezTo>
                  <a:lnTo>
                    <a:pt x="13390" y="15148"/>
                  </a:lnTo>
                  <a:cubicBezTo>
                    <a:pt x="13406" y="15149"/>
                    <a:pt x="13423" y="15149"/>
                    <a:pt x="13439" y="15149"/>
                  </a:cubicBezTo>
                  <a:cubicBezTo>
                    <a:pt x="13943" y="15149"/>
                    <a:pt x="14381" y="14798"/>
                    <a:pt x="14473" y="14291"/>
                  </a:cubicBezTo>
                  <a:cubicBezTo>
                    <a:pt x="15116" y="11017"/>
                    <a:pt x="16057" y="1825"/>
                    <a:pt x="9806" y="385"/>
                  </a:cubicBezTo>
                  <a:cubicBezTo>
                    <a:pt x="8652" y="116"/>
                    <a:pt x="7631" y="0"/>
                    <a:pt x="6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2231525" y="1420975"/>
              <a:ext cx="93775" cy="71025"/>
            </a:xfrm>
            <a:custGeom>
              <a:avLst/>
              <a:gdLst/>
              <a:ahLst/>
              <a:cxnLst/>
              <a:rect l="l" t="t" r="r" b="b"/>
              <a:pathLst>
                <a:path w="3751" h="2841" extrusionOk="0">
                  <a:moveTo>
                    <a:pt x="1902" y="0"/>
                  </a:moveTo>
                  <a:cubicBezTo>
                    <a:pt x="1473" y="0"/>
                    <a:pt x="1041" y="57"/>
                    <a:pt x="726" y="102"/>
                  </a:cubicBezTo>
                  <a:lnTo>
                    <a:pt x="0" y="2841"/>
                  </a:lnTo>
                  <a:cubicBezTo>
                    <a:pt x="465" y="2817"/>
                    <a:pt x="2000" y="2841"/>
                    <a:pt x="2977" y="2210"/>
                  </a:cubicBezTo>
                  <a:cubicBezTo>
                    <a:pt x="3560" y="1829"/>
                    <a:pt x="3751" y="1019"/>
                    <a:pt x="3334" y="471"/>
                  </a:cubicBezTo>
                  <a:cubicBezTo>
                    <a:pt x="3054" y="102"/>
                    <a:pt x="2480" y="0"/>
                    <a:pt x="1902" y="0"/>
                  </a:cubicBezTo>
                  <a:close/>
                </a:path>
              </a:pathLst>
            </a:custGeom>
            <a:solidFill>
              <a:srgbClr val="F9B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2271675" y="1439000"/>
              <a:ext cx="32200" cy="13425"/>
            </a:xfrm>
            <a:custGeom>
              <a:avLst/>
              <a:gdLst/>
              <a:ahLst/>
              <a:cxnLst/>
              <a:rect l="l" t="t" r="r" b="b"/>
              <a:pathLst>
                <a:path w="1288" h="537" extrusionOk="0">
                  <a:moveTo>
                    <a:pt x="349" y="0"/>
                  </a:moveTo>
                  <a:cubicBezTo>
                    <a:pt x="288" y="0"/>
                    <a:pt x="228" y="4"/>
                    <a:pt x="168" y="12"/>
                  </a:cubicBezTo>
                  <a:cubicBezTo>
                    <a:pt x="1" y="46"/>
                    <a:pt x="32" y="278"/>
                    <a:pt x="183" y="278"/>
                  </a:cubicBezTo>
                  <a:cubicBezTo>
                    <a:pt x="194" y="278"/>
                    <a:pt x="204" y="277"/>
                    <a:pt x="216" y="274"/>
                  </a:cubicBezTo>
                  <a:cubicBezTo>
                    <a:pt x="261" y="269"/>
                    <a:pt x="306" y="266"/>
                    <a:pt x="350" y="266"/>
                  </a:cubicBezTo>
                  <a:cubicBezTo>
                    <a:pt x="598" y="266"/>
                    <a:pt x="833" y="351"/>
                    <a:pt x="1025" y="512"/>
                  </a:cubicBezTo>
                  <a:cubicBezTo>
                    <a:pt x="1049" y="524"/>
                    <a:pt x="1073" y="536"/>
                    <a:pt x="1109" y="536"/>
                  </a:cubicBezTo>
                  <a:cubicBezTo>
                    <a:pt x="1240" y="536"/>
                    <a:pt x="1287" y="369"/>
                    <a:pt x="1180" y="286"/>
                  </a:cubicBezTo>
                  <a:cubicBezTo>
                    <a:pt x="942" y="98"/>
                    <a:pt x="647" y="0"/>
                    <a:pt x="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2274375" y="1444125"/>
              <a:ext cx="20700" cy="20200"/>
            </a:xfrm>
            <a:custGeom>
              <a:avLst/>
              <a:gdLst/>
              <a:ahLst/>
              <a:cxnLst/>
              <a:rect l="l" t="t" r="r" b="b"/>
              <a:pathLst>
                <a:path w="828" h="808" extrusionOk="0">
                  <a:moveTo>
                    <a:pt x="633" y="1"/>
                  </a:moveTo>
                  <a:cubicBezTo>
                    <a:pt x="594" y="1"/>
                    <a:pt x="555" y="17"/>
                    <a:pt x="525" y="57"/>
                  </a:cubicBezTo>
                  <a:cubicBezTo>
                    <a:pt x="405" y="248"/>
                    <a:pt x="251" y="415"/>
                    <a:pt x="96" y="569"/>
                  </a:cubicBezTo>
                  <a:cubicBezTo>
                    <a:pt x="1" y="653"/>
                    <a:pt x="60" y="807"/>
                    <a:pt x="179" y="807"/>
                  </a:cubicBezTo>
                  <a:cubicBezTo>
                    <a:pt x="215" y="807"/>
                    <a:pt x="239" y="807"/>
                    <a:pt x="263" y="784"/>
                  </a:cubicBezTo>
                  <a:cubicBezTo>
                    <a:pt x="453" y="605"/>
                    <a:pt x="608" y="426"/>
                    <a:pt x="751" y="212"/>
                  </a:cubicBezTo>
                  <a:cubicBezTo>
                    <a:pt x="828" y="109"/>
                    <a:pt x="733" y="1"/>
                    <a:pt x="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2202950" y="1086550"/>
              <a:ext cx="124150" cy="105125"/>
            </a:xfrm>
            <a:custGeom>
              <a:avLst/>
              <a:gdLst/>
              <a:ahLst/>
              <a:cxnLst/>
              <a:rect l="l" t="t" r="r" b="b"/>
              <a:pathLst>
                <a:path w="4966" h="4205" extrusionOk="0">
                  <a:moveTo>
                    <a:pt x="2201" y="1"/>
                  </a:moveTo>
                  <a:cubicBezTo>
                    <a:pt x="945" y="1"/>
                    <a:pt x="336" y="830"/>
                    <a:pt x="179" y="1668"/>
                  </a:cubicBezTo>
                  <a:cubicBezTo>
                    <a:pt x="0" y="2621"/>
                    <a:pt x="405" y="3573"/>
                    <a:pt x="405" y="3573"/>
                  </a:cubicBezTo>
                  <a:lnTo>
                    <a:pt x="3703" y="4204"/>
                  </a:lnTo>
                  <a:cubicBezTo>
                    <a:pt x="4144" y="4002"/>
                    <a:pt x="4489" y="3609"/>
                    <a:pt x="4632" y="3145"/>
                  </a:cubicBezTo>
                  <a:cubicBezTo>
                    <a:pt x="4965" y="2085"/>
                    <a:pt x="4739" y="371"/>
                    <a:pt x="2751" y="49"/>
                  </a:cubicBezTo>
                  <a:cubicBezTo>
                    <a:pt x="2555" y="16"/>
                    <a:pt x="2372" y="1"/>
                    <a:pt x="2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2193725" y="1158950"/>
              <a:ext cx="121450" cy="49250"/>
            </a:xfrm>
            <a:custGeom>
              <a:avLst/>
              <a:gdLst/>
              <a:ahLst/>
              <a:cxnLst/>
              <a:rect l="l" t="t" r="r" b="b"/>
              <a:pathLst>
                <a:path w="4858" h="1970" extrusionOk="0">
                  <a:moveTo>
                    <a:pt x="487" y="1"/>
                  </a:moveTo>
                  <a:cubicBezTo>
                    <a:pt x="316" y="1"/>
                    <a:pt x="160" y="122"/>
                    <a:pt x="119" y="296"/>
                  </a:cubicBezTo>
                  <a:lnTo>
                    <a:pt x="48" y="630"/>
                  </a:lnTo>
                  <a:cubicBezTo>
                    <a:pt x="0" y="832"/>
                    <a:pt x="131" y="1034"/>
                    <a:pt x="333" y="1082"/>
                  </a:cubicBezTo>
                  <a:lnTo>
                    <a:pt x="4298" y="1963"/>
                  </a:lnTo>
                  <a:cubicBezTo>
                    <a:pt x="4322" y="1967"/>
                    <a:pt x="4346" y="1969"/>
                    <a:pt x="4370" y="1969"/>
                  </a:cubicBezTo>
                  <a:cubicBezTo>
                    <a:pt x="4546" y="1969"/>
                    <a:pt x="4707" y="1856"/>
                    <a:pt x="4739" y="1677"/>
                  </a:cubicBezTo>
                  <a:lnTo>
                    <a:pt x="4822" y="1344"/>
                  </a:lnTo>
                  <a:cubicBezTo>
                    <a:pt x="4858" y="1142"/>
                    <a:pt x="4739" y="939"/>
                    <a:pt x="4536" y="892"/>
                  </a:cubicBezTo>
                  <a:lnTo>
                    <a:pt x="572" y="11"/>
                  </a:lnTo>
                  <a:cubicBezTo>
                    <a:pt x="543" y="4"/>
                    <a:pt x="515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2134275" y="1624350"/>
              <a:ext cx="135000" cy="19450"/>
            </a:xfrm>
            <a:custGeom>
              <a:avLst/>
              <a:gdLst/>
              <a:ahLst/>
              <a:cxnLst/>
              <a:rect l="l" t="t" r="r" b="b"/>
              <a:pathLst>
                <a:path w="5400" h="778" extrusionOk="0">
                  <a:moveTo>
                    <a:pt x="202" y="1"/>
                  </a:moveTo>
                  <a:cubicBezTo>
                    <a:pt x="83" y="1"/>
                    <a:pt x="0" y="176"/>
                    <a:pt x="128" y="254"/>
                  </a:cubicBezTo>
                  <a:cubicBezTo>
                    <a:pt x="699" y="647"/>
                    <a:pt x="1485" y="778"/>
                    <a:pt x="2271" y="778"/>
                  </a:cubicBezTo>
                  <a:cubicBezTo>
                    <a:pt x="3283" y="754"/>
                    <a:pt x="4283" y="599"/>
                    <a:pt x="5247" y="325"/>
                  </a:cubicBezTo>
                  <a:cubicBezTo>
                    <a:pt x="5400" y="271"/>
                    <a:pt x="5353" y="58"/>
                    <a:pt x="5208" y="58"/>
                  </a:cubicBezTo>
                  <a:cubicBezTo>
                    <a:pt x="5194" y="58"/>
                    <a:pt x="5180" y="59"/>
                    <a:pt x="5164" y="63"/>
                  </a:cubicBezTo>
                  <a:cubicBezTo>
                    <a:pt x="5141" y="71"/>
                    <a:pt x="3684" y="500"/>
                    <a:pt x="2265" y="500"/>
                  </a:cubicBezTo>
                  <a:cubicBezTo>
                    <a:pt x="1524" y="500"/>
                    <a:pt x="793" y="383"/>
                    <a:pt x="283" y="28"/>
                  </a:cubicBezTo>
                  <a:cubicBezTo>
                    <a:pt x="255" y="9"/>
                    <a:pt x="228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2128225" y="1343725"/>
              <a:ext cx="39925" cy="21825"/>
            </a:xfrm>
            <a:custGeom>
              <a:avLst/>
              <a:gdLst/>
              <a:ahLst/>
              <a:cxnLst/>
              <a:rect l="l" t="t" r="r" b="b"/>
              <a:pathLst>
                <a:path w="1597" h="873" extrusionOk="0">
                  <a:moveTo>
                    <a:pt x="393" y="0"/>
                  </a:moveTo>
                  <a:cubicBezTo>
                    <a:pt x="304" y="0"/>
                    <a:pt x="222" y="17"/>
                    <a:pt x="155" y="61"/>
                  </a:cubicBezTo>
                  <a:cubicBezTo>
                    <a:pt x="96" y="97"/>
                    <a:pt x="60" y="144"/>
                    <a:pt x="48" y="204"/>
                  </a:cubicBezTo>
                  <a:cubicBezTo>
                    <a:pt x="1" y="335"/>
                    <a:pt x="25" y="466"/>
                    <a:pt x="108" y="561"/>
                  </a:cubicBezTo>
                  <a:cubicBezTo>
                    <a:pt x="144" y="597"/>
                    <a:pt x="191" y="609"/>
                    <a:pt x="227" y="621"/>
                  </a:cubicBezTo>
                  <a:cubicBezTo>
                    <a:pt x="406" y="680"/>
                    <a:pt x="584" y="728"/>
                    <a:pt x="763" y="787"/>
                  </a:cubicBezTo>
                  <a:cubicBezTo>
                    <a:pt x="894" y="823"/>
                    <a:pt x="1025" y="859"/>
                    <a:pt x="1156" y="871"/>
                  </a:cubicBezTo>
                  <a:cubicBezTo>
                    <a:pt x="1170" y="872"/>
                    <a:pt x="1184" y="872"/>
                    <a:pt x="1198" y="872"/>
                  </a:cubicBezTo>
                  <a:cubicBezTo>
                    <a:pt x="1329" y="872"/>
                    <a:pt x="1463" y="823"/>
                    <a:pt x="1549" y="716"/>
                  </a:cubicBezTo>
                  <a:cubicBezTo>
                    <a:pt x="1596" y="632"/>
                    <a:pt x="1596" y="513"/>
                    <a:pt x="1537" y="430"/>
                  </a:cubicBezTo>
                  <a:cubicBezTo>
                    <a:pt x="1406" y="251"/>
                    <a:pt x="1037" y="156"/>
                    <a:pt x="834" y="85"/>
                  </a:cubicBezTo>
                  <a:cubicBezTo>
                    <a:pt x="707" y="47"/>
                    <a:pt x="542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2039825" y="1321175"/>
              <a:ext cx="39325" cy="21700"/>
            </a:xfrm>
            <a:custGeom>
              <a:avLst/>
              <a:gdLst/>
              <a:ahLst/>
              <a:cxnLst/>
              <a:rect l="l" t="t" r="r" b="b"/>
              <a:pathLst>
                <a:path w="1573" h="868" extrusionOk="0">
                  <a:moveTo>
                    <a:pt x="365" y="1"/>
                  </a:moveTo>
                  <a:cubicBezTo>
                    <a:pt x="286" y="1"/>
                    <a:pt x="214" y="10"/>
                    <a:pt x="155" y="34"/>
                  </a:cubicBezTo>
                  <a:cubicBezTo>
                    <a:pt x="60" y="82"/>
                    <a:pt x="1" y="177"/>
                    <a:pt x="12" y="284"/>
                  </a:cubicBezTo>
                  <a:cubicBezTo>
                    <a:pt x="36" y="427"/>
                    <a:pt x="132" y="546"/>
                    <a:pt x="274" y="606"/>
                  </a:cubicBezTo>
                  <a:cubicBezTo>
                    <a:pt x="393" y="665"/>
                    <a:pt x="524" y="701"/>
                    <a:pt x="655" y="737"/>
                  </a:cubicBezTo>
                  <a:cubicBezTo>
                    <a:pt x="834" y="772"/>
                    <a:pt x="1013" y="820"/>
                    <a:pt x="1191" y="856"/>
                  </a:cubicBezTo>
                  <a:cubicBezTo>
                    <a:pt x="1239" y="868"/>
                    <a:pt x="1286" y="868"/>
                    <a:pt x="1334" y="868"/>
                  </a:cubicBezTo>
                  <a:cubicBezTo>
                    <a:pt x="1453" y="844"/>
                    <a:pt x="1548" y="665"/>
                    <a:pt x="1560" y="582"/>
                  </a:cubicBezTo>
                  <a:cubicBezTo>
                    <a:pt x="1572" y="522"/>
                    <a:pt x="1572" y="463"/>
                    <a:pt x="1536" y="403"/>
                  </a:cubicBezTo>
                  <a:cubicBezTo>
                    <a:pt x="1441" y="213"/>
                    <a:pt x="1144" y="129"/>
                    <a:pt x="929" y="82"/>
                  </a:cubicBezTo>
                  <a:cubicBezTo>
                    <a:pt x="785" y="56"/>
                    <a:pt x="557" y="1"/>
                    <a:pt x="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1391225" y="1663600"/>
              <a:ext cx="61350" cy="84300"/>
            </a:xfrm>
            <a:custGeom>
              <a:avLst/>
              <a:gdLst/>
              <a:ahLst/>
              <a:cxnLst/>
              <a:rect l="l" t="t" r="r" b="b"/>
              <a:pathLst>
                <a:path w="2454" h="3372" extrusionOk="0">
                  <a:moveTo>
                    <a:pt x="1668" y="1"/>
                  </a:moveTo>
                  <a:cubicBezTo>
                    <a:pt x="1598" y="1"/>
                    <a:pt x="1536" y="13"/>
                    <a:pt x="1513" y="17"/>
                  </a:cubicBezTo>
                  <a:cubicBezTo>
                    <a:pt x="1430" y="41"/>
                    <a:pt x="1358" y="101"/>
                    <a:pt x="1322" y="172"/>
                  </a:cubicBezTo>
                  <a:cubicBezTo>
                    <a:pt x="1322" y="172"/>
                    <a:pt x="1265" y="48"/>
                    <a:pt x="1047" y="48"/>
                  </a:cubicBezTo>
                  <a:cubicBezTo>
                    <a:pt x="1022" y="48"/>
                    <a:pt x="995" y="50"/>
                    <a:pt x="965" y="53"/>
                  </a:cubicBezTo>
                  <a:cubicBezTo>
                    <a:pt x="787" y="65"/>
                    <a:pt x="703" y="125"/>
                    <a:pt x="656" y="244"/>
                  </a:cubicBezTo>
                  <a:cubicBezTo>
                    <a:pt x="656" y="244"/>
                    <a:pt x="623" y="238"/>
                    <a:pt x="576" y="238"/>
                  </a:cubicBezTo>
                  <a:cubicBezTo>
                    <a:pt x="472" y="238"/>
                    <a:pt x="296" y="266"/>
                    <a:pt x="239" y="446"/>
                  </a:cubicBezTo>
                  <a:cubicBezTo>
                    <a:pt x="203" y="565"/>
                    <a:pt x="1" y="1339"/>
                    <a:pt x="84" y="2708"/>
                  </a:cubicBezTo>
                  <a:cubicBezTo>
                    <a:pt x="123" y="3245"/>
                    <a:pt x="270" y="3372"/>
                    <a:pt x="503" y="3372"/>
                  </a:cubicBezTo>
                  <a:cubicBezTo>
                    <a:pt x="632" y="3372"/>
                    <a:pt x="787" y="3333"/>
                    <a:pt x="965" y="3304"/>
                  </a:cubicBezTo>
                  <a:lnTo>
                    <a:pt x="1596" y="3208"/>
                  </a:lnTo>
                  <a:cubicBezTo>
                    <a:pt x="1638" y="3202"/>
                    <a:pt x="1677" y="3199"/>
                    <a:pt x="1715" y="3199"/>
                  </a:cubicBezTo>
                  <a:cubicBezTo>
                    <a:pt x="1890" y="3199"/>
                    <a:pt x="2021" y="3258"/>
                    <a:pt x="2111" y="3258"/>
                  </a:cubicBezTo>
                  <a:cubicBezTo>
                    <a:pt x="2244" y="3258"/>
                    <a:pt x="2285" y="3127"/>
                    <a:pt x="2239" y="2470"/>
                  </a:cubicBezTo>
                  <a:cubicBezTo>
                    <a:pt x="2192" y="1839"/>
                    <a:pt x="2430" y="1101"/>
                    <a:pt x="2430" y="565"/>
                  </a:cubicBezTo>
                  <a:cubicBezTo>
                    <a:pt x="2454" y="387"/>
                    <a:pt x="2370" y="220"/>
                    <a:pt x="2215" y="137"/>
                  </a:cubicBezTo>
                  <a:cubicBezTo>
                    <a:pt x="2179" y="121"/>
                    <a:pt x="2138" y="112"/>
                    <a:pt x="2098" y="112"/>
                  </a:cubicBezTo>
                  <a:cubicBezTo>
                    <a:pt x="2045" y="112"/>
                    <a:pt x="1994" y="127"/>
                    <a:pt x="1953" y="160"/>
                  </a:cubicBezTo>
                  <a:cubicBezTo>
                    <a:pt x="1910" y="30"/>
                    <a:pt x="1778" y="1"/>
                    <a:pt x="1668" y="1"/>
                  </a:cubicBezTo>
                  <a:close/>
                </a:path>
              </a:pathLst>
            </a:custGeom>
            <a:solidFill>
              <a:srgbClr val="FFD1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1403150" y="1668500"/>
              <a:ext cx="7350" cy="39600"/>
            </a:xfrm>
            <a:custGeom>
              <a:avLst/>
              <a:gdLst/>
              <a:ahLst/>
              <a:cxnLst/>
              <a:rect l="l" t="t" r="r" b="b"/>
              <a:pathLst>
                <a:path w="294" h="1584" extrusionOk="0">
                  <a:moveTo>
                    <a:pt x="152" y="1"/>
                  </a:moveTo>
                  <a:cubicBezTo>
                    <a:pt x="93" y="1"/>
                    <a:pt x="36" y="37"/>
                    <a:pt x="36" y="119"/>
                  </a:cubicBezTo>
                  <a:cubicBezTo>
                    <a:pt x="36" y="119"/>
                    <a:pt x="0" y="869"/>
                    <a:pt x="36" y="1476"/>
                  </a:cubicBezTo>
                  <a:cubicBezTo>
                    <a:pt x="36" y="1536"/>
                    <a:pt x="83" y="1584"/>
                    <a:pt x="155" y="1584"/>
                  </a:cubicBezTo>
                  <a:cubicBezTo>
                    <a:pt x="226" y="1584"/>
                    <a:pt x="274" y="1524"/>
                    <a:pt x="274" y="1453"/>
                  </a:cubicBezTo>
                  <a:cubicBezTo>
                    <a:pt x="238" y="881"/>
                    <a:pt x="274" y="143"/>
                    <a:pt x="274" y="143"/>
                  </a:cubicBezTo>
                  <a:cubicBezTo>
                    <a:pt x="293" y="53"/>
                    <a:pt x="222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1418025" y="1665525"/>
              <a:ext cx="7950" cy="40800"/>
            </a:xfrm>
            <a:custGeom>
              <a:avLst/>
              <a:gdLst/>
              <a:ahLst/>
              <a:cxnLst/>
              <a:rect l="l" t="t" r="r" b="b"/>
              <a:pathLst>
                <a:path w="318" h="1632" extrusionOk="0">
                  <a:moveTo>
                    <a:pt x="183" y="1"/>
                  </a:moveTo>
                  <a:cubicBezTo>
                    <a:pt x="127" y="1"/>
                    <a:pt x="72" y="37"/>
                    <a:pt x="72" y="119"/>
                  </a:cubicBezTo>
                  <a:cubicBezTo>
                    <a:pt x="24" y="583"/>
                    <a:pt x="0" y="1048"/>
                    <a:pt x="12" y="1512"/>
                  </a:cubicBezTo>
                  <a:cubicBezTo>
                    <a:pt x="24" y="1572"/>
                    <a:pt x="72" y="1631"/>
                    <a:pt x="131" y="1631"/>
                  </a:cubicBezTo>
                  <a:lnTo>
                    <a:pt x="143" y="1619"/>
                  </a:lnTo>
                  <a:cubicBezTo>
                    <a:pt x="203" y="1619"/>
                    <a:pt x="262" y="1560"/>
                    <a:pt x="250" y="1500"/>
                  </a:cubicBezTo>
                  <a:cubicBezTo>
                    <a:pt x="239" y="1048"/>
                    <a:pt x="262" y="595"/>
                    <a:pt x="298" y="143"/>
                  </a:cubicBezTo>
                  <a:cubicBezTo>
                    <a:pt x="317" y="52"/>
                    <a:pt x="249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1432900" y="1666700"/>
              <a:ext cx="7775" cy="38425"/>
            </a:xfrm>
            <a:custGeom>
              <a:avLst/>
              <a:gdLst/>
              <a:ahLst/>
              <a:cxnLst/>
              <a:rect l="l" t="t" r="r" b="b"/>
              <a:pathLst>
                <a:path w="311" h="1537" extrusionOk="0">
                  <a:moveTo>
                    <a:pt x="72" y="1"/>
                  </a:moveTo>
                  <a:cubicBezTo>
                    <a:pt x="13" y="477"/>
                    <a:pt x="1" y="953"/>
                    <a:pt x="13" y="1417"/>
                  </a:cubicBezTo>
                  <a:cubicBezTo>
                    <a:pt x="25" y="1489"/>
                    <a:pt x="72" y="1537"/>
                    <a:pt x="132" y="1537"/>
                  </a:cubicBezTo>
                  <a:lnTo>
                    <a:pt x="144" y="1537"/>
                  </a:lnTo>
                  <a:cubicBezTo>
                    <a:pt x="203" y="1537"/>
                    <a:pt x="263" y="1477"/>
                    <a:pt x="251" y="1406"/>
                  </a:cubicBezTo>
                  <a:cubicBezTo>
                    <a:pt x="239" y="941"/>
                    <a:pt x="251" y="477"/>
                    <a:pt x="310" y="13"/>
                  </a:cubicBezTo>
                  <a:lnTo>
                    <a:pt x="191" y="1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1443025" y="1694525"/>
              <a:ext cx="28900" cy="40950"/>
            </a:xfrm>
            <a:custGeom>
              <a:avLst/>
              <a:gdLst/>
              <a:ahLst/>
              <a:cxnLst/>
              <a:rect l="l" t="t" r="r" b="b"/>
              <a:pathLst>
                <a:path w="1156" h="1638" extrusionOk="0">
                  <a:moveTo>
                    <a:pt x="739" y="0"/>
                  </a:moveTo>
                  <a:cubicBezTo>
                    <a:pt x="322" y="0"/>
                    <a:pt x="1" y="864"/>
                    <a:pt x="1" y="864"/>
                  </a:cubicBezTo>
                  <a:cubicBezTo>
                    <a:pt x="1" y="864"/>
                    <a:pt x="1" y="1637"/>
                    <a:pt x="167" y="1637"/>
                  </a:cubicBezTo>
                  <a:cubicBezTo>
                    <a:pt x="178" y="1637"/>
                    <a:pt x="190" y="1634"/>
                    <a:pt x="203" y="1626"/>
                  </a:cubicBezTo>
                  <a:cubicBezTo>
                    <a:pt x="346" y="1555"/>
                    <a:pt x="489" y="1281"/>
                    <a:pt x="620" y="1102"/>
                  </a:cubicBezTo>
                  <a:cubicBezTo>
                    <a:pt x="893" y="697"/>
                    <a:pt x="1155" y="221"/>
                    <a:pt x="917" y="54"/>
                  </a:cubicBezTo>
                  <a:cubicBezTo>
                    <a:pt x="857" y="17"/>
                    <a:pt x="797" y="0"/>
                    <a:pt x="739" y="0"/>
                  </a:cubicBezTo>
                  <a:close/>
                </a:path>
              </a:pathLst>
            </a:custGeom>
            <a:solidFill>
              <a:srgbClr val="FFD1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1444225" y="1692725"/>
              <a:ext cx="17350" cy="20150"/>
            </a:xfrm>
            <a:custGeom>
              <a:avLst/>
              <a:gdLst/>
              <a:ahLst/>
              <a:cxnLst/>
              <a:rect l="l" t="t" r="r" b="b"/>
              <a:pathLst>
                <a:path w="694" h="806" extrusionOk="0">
                  <a:moveTo>
                    <a:pt x="511" y="0"/>
                  </a:moveTo>
                  <a:cubicBezTo>
                    <a:pt x="483" y="0"/>
                    <a:pt x="453" y="13"/>
                    <a:pt x="429" y="43"/>
                  </a:cubicBezTo>
                  <a:cubicBezTo>
                    <a:pt x="250" y="210"/>
                    <a:pt x="119" y="412"/>
                    <a:pt x="24" y="638"/>
                  </a:cubicBezTo>
                  <a:cubicBezTo>
                    <a:pt x="0" y="722"/>
                    <a:pt x="60" y="805"/>
                    <a:pt x="143" y="805"/>
                  </a:cubicBezTo>
                  <a:cubicBezTo>
                    <a:pt x="191" y="805"/>
                    <a:pt x="238" y="769"/>
                    <a:pt x="250" y="734"/>
                  </a:cubicBezTo>
                  <a:cubicBezTo>
                    <a:pt x="322" y="543"/>
                    <a:pt x="441" y="365"/>
                    <a:pt x="584" y="222"/>
                  </a:cubicBezTo>
                  <a:cubicBezTo>
                    <a:pt x="693" y="139"/>
                    <a:pt x="606" y="0"/>
                    <a:pt x="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1735725" y="1693125"/>
              <a:ext cx="131200" cy="14075"/>
            </a:xfrm>
            <a:custGeom>
              <a:avLst/>
              <a:gdLst/>
              <a:ahLst/>
              <a:cxnLst/>
              <a:rect l="l" t="t" r="r" b="b"/>
              <a:pathLst>
                <a:path w="5248" h="563" extrusionOk="0">
                  <a:moveTo>
                    <a:pt x="5029" y="0"/>
                  </a:moveTo>
                  <a:cubicBezTo>
                    <a:pt x="5019" y="0"/>
                    <a:pt x="5008" y="1"/>
                    <a:pt x="4997" y="3"/>
                  </a:cubicBezTo>
                  <a:cubicBezTo>
                    <a:pt x="3940" y="218"/>
                    <a:pt x="2437" y="260"/>
                    <a:pt x="1398" y="260"/>
                  </a:cubicBezTo>
                  <a:cubicBezTo>
                    <a:pt x="706" y="260"/>
                    <a:pt x="220" y="241"/>
                    <a:pt x="211" y="241"/>
                  </a:cubicBezTo>
                  <a:cubicBezTo>
                    <a:pt x="207" y="241"/>
                    <a:pt x="203" y="241"/>
                    <a:pt x="199" y="241"/>
                  </a:cubicBezTo>
                  <a:cubicBezTo>
                    <a:pt x="8" y="241"/>
                    <a:pt x="0" y="539"/>
                    <a:pt x="199" y="539"/>
                  </a:cubicBezTo>
                  <a:cubicBezTo>
                    <a:pt x="246" y="551"/>
                    <a:pt x="770" y="563"/>
                    <a:pt x="1485" y="563"/>
                  </a:cubicBezTo>
                  <a:cubicBezTo>
                    <a:pt x="2532" y="563"/>
                    <a:pt x="3997" y="527"/>
                    <a:pt x="5057" y="301"/>
                  </a:cubicBezTo>
                  <a:cubicBezTo>
                    <a:pt x="5247" y="256"/>
                    <a:pt x="5195" y="0"/>
                    <a:pt x="5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2024950" y="1716975"/>
              <a:ext cx="26900" cy="129550"/>
            </a:xfrm>
            <a:custGeom>
              <a:avLst/>
              <a:gdLst/>
              <a:ahLst/>
              <a:cxnLst/>
              <a:rect l="l" t="t" r="r" b="b"/>
              <a:pathLst>
                <a:path w="1076" h="5182" extrusionOk="0">
                  <a:moveTo>
                    <a:pt x="873" y="0"/>
                  </a:moveTo>
                  <a:cubicBezTo>
                    <a:pt x="822" y="0"/>
                    <a:pt x="770" y="26"/>
                    <a:pt x="738" y="85"/>
                  </a:cubicBezTo>
                  <a:cubicBezTo>
                    <a:pt x="715" y="157"/>
                    <a:pt x="0" y="1669"/>
                    <a:pt x="179" y="5038"/>
                  </a:cubicBezTo>
                  <a:cubicBezTo>
                    <a:pt x="179" y="5121"/>
                    <a:pt x="250" y="5181"/>
                    <a:pt x="322" y="5181"/>
                  </a:cubicBezTo>
                  <a:lnTo>
                    <a:pt x="334" y="5181"/>
                  </a:lnTo>
                  <a:cubicBezTo>
                    <a:pt x="417" y="5181"/>
                    <a:pt x="488" y="5110"/>
                    <a:pt x="476" y="5026"/>
                  </a:cubicBezTo>
                  <a:cubicBezTo>
                    <a:pt x="310" y="1740"/>
                    <a:pt x="1012" y="240"/>
                    <a:pt x="1012" y="228"/>
                  </a:cubicBezTo>
                  <a:cubicBezTo>
                    <a:pt x="1076" y="101"/>
                    <a:pt x="975" y="0"/>
                    <a:pt x="8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1657925" y="2023500"/>
              <a:ext cx="364075" cy="37625"/>
            </a:xfrm>
            <a:custGeom>
              <a:avLst/>
              <a:gdLst/>
              <a:ahLst/>
              <a:cxnLst/>
              <a:rect l="l" t="t" r="r" b="b"/>
              <a:pathLst>
                <a:path w="14563" h="1505" extrusionOk="0">
                  <a:moveTo>
                    <a:pt x="14358" y="1"/>
                  </a:moveTo>
                  <a:cubicBezTo>
                    <a:pt x="14336" y="1"/>
                    <a:pt x="14313" y="5"/>
                    <a:pt x="14288" y="16"/>
                  </a:cubicBezTo>
                  <a:cubicBezTo>
                    <a:pt x="13586" y="302"/>
                    <a:pt x="3882" y="969"/>
                    <a:pt x="203" y="1195"/>
                  </a:cubicBezTo>
                  <a:cubicBezTo>
                    <a:pt x="1" y="1207"/>
                    <a:pt x="13" y="1504"/>
                    <a:pt x="215" y="1504"/>
                  </a:cubicBezTo>
                  <a:cubicBezTo>
                    <a:pt x="763" y="1469"/>
                    <a:pt x="13514" y="671"/>
                    <a:pt x="14407" y="290"/>
                  </a:cubicBezTo>
                  <a:cubicBezTo>
                    <a:pt x="14563" y="217"/>
                    <a:pt x="14502" y="1"/>
                    <a:pt x="14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1508200" y="1805025"/>
              <a:ext cx="78625" cy="137325"/>
            </a:xfrm>
            <a:custGeom>
              <a:avLst/>
              <a:gdLst/>
              <a:ahLst/>
              <a:cxnLst/>
              <a:rect l="l" t="t" r="r" b="b"/>
              <a:pathLst>
                <a:path w="3145" h="5493" extrusionOk="0">
                  <a:moveTo>
                    <a:pt x="204" y="0"/>
                  </a:moveTo>
                  <a:cubicBezTo>
                    <a:pt x="101" y="0"/>
                    <a:pt x="0" y="110"/>
                    <a:pt x="72" y="230"/>
                  </a:cubicBezTo>
                  <a:lnTo>
                    <a:pt x="2823" y="5409"/>
                  </a:lnTo>
                  <a:cubicBezTo>
                    <a:pt x="2847" y="5457"/>
                    <a:pt x="2906" y="5493"/>
                    <a:pt x="2954" y="5493"/>
                  </a:cubicBezTo>
                  <a:cubicBezTo>
                    <a:pt x="3073" y="5493"/>
                    <a:pt x="3144" y="5374"/>
                    <a:pt x="3097" y="5267"/>
                  </a:cubicBezTo>
                  <a:lnTo>
                    <a:pt x="334" y="87"/>
                  </a:lnTo>
                  <a:cubicBezTo>
                    <a:pt x="303" y="25"/>
                    <a:pt x="254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"Alerta Acadêmico UFPE" alerta estudantes da UFPE próximos ao limite de faltas, ajudando a evitar reprovações e promovendo assistência regular. Utilizando de tecnologias avançadas, a aplicação garante uma gestão eficaz das aulas.</a:t>
            </a:r>
            <a:endParaRPr lang="en-US" dirty="0"/>
          </a:p>
        </p:txBody>
      </p:sp>
      <p:sp>
        <p:nvSpPr>
          <p:cNvPr id="679" name="Google Shape;679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Visão geral</a:t>
            </a:r>
            <a:endParaRPr dirty="0"/>
          </a:p>
        </p:txBody>
      </p:sp>
      <p:grpSp>
        <p:nvGrpSpPr>
          <p:cNvPr id="680" name="Google Shape;680;p33"/>
          <p:cNvGrpSpPr/>
          <p:nvPr/>
        </p:nvGrpSpPr>
        <p:grpSpPr>
          <a:xfrm>
            <a:off x="2343748" y="3754569"/>
            <a:ext cx="801186" cy="801084"/>
            <a:chOff x="2003702" y="3382630"/>
            <a:chExt cx="973377" cy="973252"/>
          </a:xfrm>
        </p:grpSpPr>
        <p:sp>
          <p:nvSpPr>
            <p:cNvPr id="681" name="Google Shape;681;p33"/>
            <p:cNvSpPr/>
            <p:nvPr/>
          </p:nvSpPr>
          <p:spPr>
            <a:xfrm flipH="1">
              <a:off x="2013608" y="3392864"/>
              <a:ext cx="953235" cy="9531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 flipH="1">
              <a:off x="2003702" y="3382630"/>
              <a:ext cx="973377" cy="973252"/>
            </a:xfrm>
            <a:prstGeom prst="arc">
              <a:avLst>
                <a:gd name="adj1" fmla="val 16200000"/>
                <a:gd name="adj2" fmla="val 2087449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3" name="Google Shape;683;p33"/>
            <p:cNvGrpSpPr/>
            <p:nvPr/>
          </p:nvGrpSpPr>
          <p:grpSpPr>
            <a:xfrm>
              <a:off x="2257835" y="3702533"/>
              <a:ext cx="465108" cy="333450"/>
              <a:chOff x="3066075" y="3838650"/>
              <a:chExt cx="357775" cy="256500"/>
            </a:xfrm>
          </p:grpSpPr>
          <p:sp>
            <p:nvSpPr>
              <p:cNvPr id="684" name="Google Shape;684;p33"/>
              <p:cNvSpPr/>
              <p:nvPr/>
            </p:nvSpPr>
            <p:spPr>
              <a:xfrm>
                <a:off x="3221125" y="3961475"/>
                <a:ext cx="1476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5907" h="1644" extrusionOk="0">
                    <a:moveTo>
                      <a:pt x="5906" y="1"/>
                    </a:moveTo>
                    <a:lnTo>
                      <a:pt x="1" y="1644"/>
                    </a:lnTo>
                    <a:lnTo>
                      <a:pt x="5502" y="1620"/>
                    </a:lnTo>
                    <a:cubicBezTo>
                      <a:pt x="5728" y="1620"/>
                      <a:pt x="5906" y="1441"/>
                      <a:pt x="5906" y="1215"/>
                    </a:cubicBezTo>
                    <a:lnTo>
                      <a:pt x="59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3"/>
              <p:cNvSpPr/>
              <p:nvPr/>
            </p:nvSpPr>
            <p:spPr>
              <a:xfrm>
                <a:off x="3066075" y="3838650"/>
                <a:ext cx="357775" cy="25650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10260" extrusionOk="0">
                    <a:moveTo>
                      <a:pt x="2972" y="3971"/>
                    </a:moveTo>
                    <a:cubicBezTo>
                      <a:pt x="2985" y="3971"/>
                      <a:pt x="2998" y="3972"/>
                      <a:pt x="3012" y="3973"/>
                    </a:cubicBezTo>
                    <a:cubicBezTo>
                      <a:pt x="3369" y="4009"/>
                      <a:pt x="3512" y="4437"/>
                      <a:pt x="3250" y="4675"/>
                    </a:cubicBezTo>
                    <a:cubicBezTo>
                      <a:pt x="3168" y="4750"/>
                      <a:pt x="3070" y="4784"/>
                      <a:pt x="2975" y="4784"/>
                    </a:cubicBezTo>
                    <a:cubicBezTo>
                      <a:pt x="2768" y="4784"/>
                      <a:pt x="2571" y="4623"/>
                      <a:pt x="2571" y="4378"/>
                    </a:cubicBezTo>
                    <a:cubicBezTo>
                      <a:pt x="2571" y="4153"/>
                      <a:pt x="2752" y="3971"/>
                      <a:pt x="2972" y="3971"/>
                    </a:cubicBezTo>
                    <a:close/>
                    <a:moveTo>
                      <a:pt x="11596" y="1"/>
                    </a:moveTo>
                    <a:cubicBezTo>
                      <a:pt x="11396" y="1"/>
                      <a:pt x="11192" y="26"/>
                      <a:pt x="10989" y="80"/>
                    </a:cubicBezTo>
                    <a:cubicBezTo>
                      <a:pt x="10930" y="92"/>
                      <a:pt x="2214" y="2425"/>
                      <a:pt x="2167" y="2449"/>
                    </a:cubicBezTo>
                    <a:cubicBezTo>
                      <a:pt x="1607" y="2592"/>
                      <a:pt x="1131" y="2937"/>
                      <a:pt x="809" y="3413"/>
                    </a:cubicBezTo>
                    <a:cubicBezTo>
                      <a:pt x="1" y="4719"/>
                      <a:pt x="951" y="6371"/>
                      <a:pt x="2444" y="6371"/>
                    </a:cubicBezTo>
                    <a:cubicBezTo>
                      <a:pt x="2490" y="6371"/>
                      <a:pt x="2536" y="6369"/>
                      <a:pt x="2583" y="6366"/>
                    </a:cubicBezTo>
                    <a:lnTo>
                      <a:pt x="2583" y="7473"/>
                    </a:lnTo>
                    <a:lnTo>
                      <a:pt x="1798" y="7473"/>
                    </a:lnTo>
                    <a:cubicBezTo>
                      <a:pt x="1428" y="7473"/>
                      <a:pt x="1071" y="7628"/>
                      <a:pt x="809" y="7878"/>
                    </a:cubicBezTo>
                    <a:cubicBezTo>
                      <a:pt x="238" y="8414"/>
                      <a:pt x="238" y="9319"/>
                      <a:pt x="809" y="9855"/>
                    </a:cubicBezTo>
                    <a:cubicBezTo>
                      <a:pt x="1071" y="10117"/>
                      <a:pt x="1428" y="10259"/>
                      <a:pt x="1798" y="10259"/>
                    </a:cubicBezTo>
                    <a:lnTo>
                      <a:pt x="12894" y="10259"/>
                    </a:lnTo>
                    <a:cubicBezTo>
                      <a:pt x="12901" y="10260"/>
                      <a:pt x="12909" y="10260"/>
                      <a:pt x="12916" y="10260"/>
                    </a:cubicBezTo>
                    <a:cubicBezTo>
                      <a:pt x="13692" y="10260"/>
                      <a:pt x="14311" y="9633"/>
                      <a:pt x="14311" y="8866"/>
                    </a:cubicBezTo>
                    <a:cubicBezTo>
                      <a:pt x="14311" y="8107"/>
                      <a:pt x="13703" y="7485"/>
                      <a:pt x="12937" y="7485"/>
                    </a:cubicBezTo>
                    <a:cubicBezTo>
                      <a:pt x="12923" y="7485"/>
                      <a:pt x="12909" y="7485"/>
                      <a:pt x="12894" y="7485"/>
                    </a:cubicBezTo>
                    <a:lnTo>
                      <a:pt x="12894" y="7473"/>
                    </a:lnTo>
                    <a:lnTo>
                      <a:pt x="3405" y="7473"/>
                    </a:lnTo>
                    <a:lnTo>
                      <a:pt x="3405" y="6164"/>
                    </a:lnTo>
                    <a:lnTo>
                      <a:pt x="13454" y="3354"/>
                    </a:lnTo>
                    <a:cubicBezTo>
                      <a:pt x="13859" y="3247"/>
                      <a:pt x="14121" y="2830"/>
                      <a:pt x="14025" y="2401"/>
                    </a:cubicBezTo>
                    <a:cubicBezTo>
                      <a:pt x="13942" y="2008"/>
                      <a:pt x="13918" y="1854"/>
                      <a:pt x="13906" y="1806"/>
                    </a:cubicBezTo>
                    <a:cubicBezTo>
                      <a:pt x="13906" y="1794"/>
                      <a:pt x="13906" y="1782"/>
                      <a:pt x="13894" y="1758"/>
                    </a:cubicBezTo>
                    <a:cubicBezTo>
                      <a:pt x="13604" y="699"/>
                      <a:pt x="12644" y="1"/>
                      <a:pt x="115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6" name="Google Shape;686;p33"/>
          <p:cNvGrpSpPr/>
          <p:nvPr/>
        </p:nvGrpSpPr>
        <p:grpSpPr>
          <a:xfrm>
            <a:off x="5999066" y="3754569"/>
            <a:ext cx="801186" cy="801084"/>
            <a:chOff x="4221052" y="3382630"/>
            <a:chExt cx="973377" cy="973252"/>
          </a:xfrm>
        </p:grpSpPr>
        <p:sp>
          <p:nvSpPr>
            <p:cNvPr id="687" name="Google Shape;687;p33"/>
            <p:cNvSpPr/>
            <p:nvPr/>
          </p:nvSpPr>
          <p:spPr>
            <a:xfrm flipH="1">
              <a:off x="4230958" y="3392864"/>
              <a:ext cx="953235" cy="9531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 flipH="1">
              <a:off x="4221052" y="3382630"/>
              <a:ext cx="973377" cy="973252"/>
            </a:xfrm>
            <a:prstGeom prst="arc">
              <a:avLst>
                <a:gd name="adj1" fmla="val 16200000"/>
                <a:gd name="adj2" fmla="val 2087449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9" name="Google Shape;689;p33"/>
            <p:cNvGrpSpPr/>
            <p:nvPr/>
          </p:nvGrpSpPr>
          <p:grpSpPr>
            <a:xfrm>
              <a:off x="4510182" y="3642925"/>
              <a:ext cx="395103" cy="452660"/>
              <a:chOff x="6492375" y="2448875"/>
              <a:chExt cx="303925" cy="348200"/>
            </a:xfrm>
          </p:grpSpPr>
          <p:sp>
            <p:nvSpPr>
              <p:cNvPr id="690" name="Google Shape;690;p33"/>
              <p:cNvSpPr/>
              <p:nvPr/>
            </p:nvSpPr>
            <p:spPr>
              <a:xfrm>
                <a:off x="6710250" y="2551775"/>
                <a:ext cx="85750" cy="169700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6788" extrusionOk="0">
                    <a:moveTo>
                      <a:pt x="1" y="1"/>
                    </a:moveTo>
                    <a:lnTo>
                      <a:pt x="1" y="6787"/>
                    </a:lnTo>
                    <a:lnTo>
                      <a:pt x="3430" y="6787"/>
                    </a:lnTo>
                    <a:lnTo>
                      <a:pt x="3430" y="1"/>
                    </a:lnTo>
                    <a:lnTo>
                      <a:pt x="3085" y="251"/>
                    </a:lnTo>
                    <a:cubicBezTo>
                      <a:pt x="2626" y="286"/>
                      <a:pt x="2168" y="304"/>
                      <a:pt x="1711" y="304"/>
                    </a:cubicBezTo>
                    <a:cubicBezTo>
                      <a:pt x="1254" y="304"/>
                      <a:pt x="799" y="286"/>
                      <a:pt x="346" y="25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3"/>
              <p:cNvSpPr/>
              <p:nvPr/>
            </p:nvSpPr>
            <p:spPr>
              <a:xfrm>
                <a:off x="6710250" y="2741975"/>
                <a:ext cx="860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2204" extrusionOk="0">
                    <a:moveTo>
                      <a:pt x="1" y="1"/>
                    </a:moveTo>
                    <a:cubicBezTo>
                      <a:pt x="1" y="631"/>
                      <a:pt x="1" y="791"/>
                      <a:pt x="1" y="822"/>
                    </a:cubicBezTo>
                    <a:cubicBezTo>
                      <a:pt x="13" y="1584"/>
                      <a:pt x="632" y="2203"/>
                      <a:pt x="1394" y="2203"/>
                    </a:cubicBezTo>
                    <a:lnTo>
                      <a:pt x="1977" y="2203"/>
                    </a:lnTo>
                    <a:cubicBezTo>
                      <a:pt x="2716" y="2180"/>
                      <a:pt x="3347" y="1620"/>
                      <a:pt x="3430" y="870"/>
                    </a:cubicBezTo>
                    <a:cubicBezTo>
                      <a:pt x="3442" y="834"/>
                      <a:pt x="3442" y="894"/>
                      <a:pt x="3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3"/>
              <p:cNvSpPr/>
              <p:nvPr/>
            </p:nvSpPr>
            <p:spPr>
              <a:xfrm>
                <a:off x="6714725" y="2448875"/>
                <a:ext cx="76825" cy="95350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3814" extrusionOk="0">
                    <a:moveTo>
                      <a:pt x="1541" y="0"/>
                    </a:moveTo>
                    <a:cubicBezTo>
                      <a:pt x="1385" y="0"/>
                      <a:pt x="1227" y="86"/>
                      <a:pt x="1155" y="259"/>
                    </a:cubicBezTo>
                    <a:lnTo>
                      <a:pt x="1" y="3236"/>
                    </a:lnTo>
                    <a:cubicBezTo>
                      <a:pt x="727" y="3783"/>
                      <a:pt x="667" y="3748"/>
                      <a:pt x="691" y="3760"/>
                    </a:cubicBezTo>
                    <a:cubicBezTo>
                      <a:pt x="751" y="3795"/>
                      <a:pt x="819" y="3813"/>
                      <a:pt x="888" y="3813"/>
                    </a:cubicBezTo>
                    <a:cubicBezTo>
                      <a:pt x="956" y="3813"/>
                      <a:pt x="1024" y="3795"/>
                      <a:pt x="1084" y="3760"/>
                    </a:cubicBezTo>
                    <a:cubicBezTo>
                      <a:pt x="1120" y="3724"/>
                      <a:pt x="1144" y="3688"/>
                      <a:pt x="1155" y="3652"/>
                    </a:cubicBezTo>
                    <a:cubicBezTo>
                      <a:pt x="1221" y="3474"/>
                      <a:pt x="1382" y="3384"/>
                      <a:pt x="1541" y="3384"/>
                    </a:cubicBezTo>
                    <a:cubicBezTo>
                      <a:pt x="1700" y="3384"/>
                      <a:pt x="1858" y="3474"/>
                      <a:pt x="1917" y="3652"/>
                    </a:cubicBezTo>
                    <a:cubicBezTo>
                      <a:pt x="1941" y="3688"/>
                      <a:pt x="1965" y="3724"/>
                      <a:pt x="2001" y="3760"/>
                    </a:cubicBezTo>
                    <a:cubicBezTo>
                      <a:pt x="2060" y="3795"/>
                      <a:pt x="2129" y="3813"/>
                      <a:pt x="2197" y="3813"/>
                    </a:cubicBezTo>
                    <a:cubicBezTo>
                      <a:pt x="2266" y="3813"/>
                      <a:pt x="2334" y="3795"/>
                      <a:pt x="2394" y="3760"/>
                    </a:cubicBezTo>
                    <a:cubicBezTo>
                      <a:pt x="2406" y="3748"/>
                      <a:pt x="2346" y="3783"/>
                      <a:pt x="3072" y="3236"/>
                    </a:cubicBezTo>
                    <a:lnTo>
                      <a:pt x="1917" y="259"/>
                    </a:lnTo>
                    <a:cubicBezTo>
                      <a:pt x="1852" y="86"/>
                      <a:pt x="1697" y="0"/>
                      <a:pt x="15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3"/>
              <p:cNvSpPr/>
              <p:nvPr/>
            </p:nvSpPr>
            <p:spPr>
              <a:xfrm>
                <a:off x="6601325" y="2551775"/>
                <a:ext cx="85750" cy="169700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6788" extrusionOk="0">
                    <a:moveTo>
                      <a:pt x="0" y="1"/>
                    </a:moveTo>
                    <a:lnTo>
                      <a:pt x="0" y="6787"/>
                    </a:lnTo>
                    <a:lnTo>
                      <a:pt x="3429" y="6787"/>
                    </a:lnTo>
                    <a:lnTo>
                      <a:pt x="3429" y="1"/>
                    </a:lnTo>
                    <a:lnTo>
                      <a:pt x="3096" y="251"/>
                    </a:lnTo>
                    <a:cubicBezTo>
                      <a:pt x="2637" y="286"/>
                      <a:pt x="2179" y="304"/>
                      <a:pt x="1721" y="304"/>
                    </a:cubicBezTo>
                    <a:cubicBezTo>
                      <a:pt x="1262" y="304"/>
                      <a:pt x="804" y="286"/>
                      <a:pt x="346" y="25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3"/>
              <p:cNvSpPr/>
              <p:nvPr/>
            </p:nvSpPr>
            <p:spPr>
              <a:xfrm>
                <a:off x="6601325" y="2741975"/>
                <a:ext cx="860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2204" extrusionOk="0">
                    <a:moveTo>
                      <a:pt x="0" y="1"/>
                    </a:moveTo>
                    <a:cubicBezTo>
                      <a:pt x="0" y="631"/>
                      <a:pt x="0" y="791"/>
                      <a:pt x="0" y="822"/>
                    </a:cubicBezTo>
                    <a:cubicBezTo>
                      <a:pt x="12" y="1584"/>
                      <a:pt x="631" y="2203"/>
                      <a:pt x="1393" y="2203"/>
                    </a:cubicBezTo>
                    <a:lnTo>
                      <a:pt x="1977" y="2203"/>
                    </a:lnTo>
                    <a:cubicBezTo>
                      <a:pt x="2727" y="2180"/>
                      <a:pt x="3346" y="1620"/>
                      <a:pt x="3441" y="870"/>
                    </a:cubicBezTo>
                    <a:cubicBezTo>
                      <a:pt x="3441" y="834"/>
                      <a:pt x="3441" y="894"/>
                      <a:pt x="34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3"/>
              <p:cNvSpPr/>
              <p:nvPr/>
            </p:nvSpPr>
            <p:spPr>
              <a:xfrm>
                <a:off x="6606075" y="2448875"/>
                <a:ext cx="76525" cy="9535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814" extrusionOk="0">
                    <a:moveTo>
                      <a:pt x="1532" y="0"/>
                    </a:moveTo>
                    <a:cubicBezTo>
                      <a:pt x="1376" y="0"/>
                      <a:pt x="1221" y="86"/>
                      <a:pt x="1156" y="259"/>
                    </a:cubicBezTo>
                    <a:lnTo>
                      <a:pt x="1" y="3236"/>
                    </a:lnTo>
                    <a:cubicBezTo>
                      <a:pt x="715" y="3783"/>
                      <a:pt x="667" y="3748"/>
                      <a:pt x="679" y="3760"/>
                    </a:cubicBezTo>
                    <a:cubicBezTo>
                      <a:pt x="739" y="3795"/>
                      <a:pt x="807" y="3813"/>
                      <a:pt x="876" y="3813"/>
                    </a:cubicBezTo>
                    <a:cubicBezTo>
                      <a:pt x="944" y="3813"/>
                      <a:pt x="1013" y="3795"/>
                      <a:pt x="1072" y="3760"/>
                    </a:cubicBezTo>
                    <a:cubicBezTo>
                      <a:pt x="1108" y="3724"/>
                      <a:pt x="1132" y="3688"/>
                      <a:pt x="1144" y="3652"/>
                    </a:cubicBezTo>
                    <a:cubicBezTo>
                      <a:pt x="1209" y="3474"/>
                      <a:pt x="1370" y="3384"/>
                      <a:pt x="1531" y="3384"/>
                    </a:cubicBezTo>
                    <a:cubicBezTo>
                      <a:pt x="1691" y="3384"/>
                      <a:pt x="1852" y="3474"/>
                      <a:pt x="1918" y="3652"/>
                    </a:cubicBezTo>
                    <a:cubicBezTo>
                      <a:pt x="1930" y="3688"/>
                      <a:pt x="1953" y="3724"/>
                      <a:pt x="1989" y="3760"/>
                    </a:cubicBezTo>
                    <a:cubicBezTo>
                      <a:pt x="2049" y="3795"/>
                      <a:pt x="2117" y="3813"/>
                      <a:pt x="2186" y="3813"/>
                    </a:cubicBezTo>
                    <a:cubicBezTo>
                      <a:pt x="2254" y="3813"/>
                      <a:pt x="2322" y="3795"/>
                      <a:pt x="2382" y="3760"/>
                    </a:cubicBezTo>
                    <a:cubicBezTo>
                      <a:pt x="2394" y="3748"/>
                      <a:pt x="2334" y="3783"/>
                      <a:pt x="3061" y="3236"/>
                    </a:cubicBezTo>
                    <a:lnTo>
                      <a:pt x="1918" y="259"/>
                    </a:lnTo>
                    <a:cubicBezTo>
                      <a:pt x="1846" y="86"/>
                      <a:pt x="1688" y="0"/>
                      <a:pt x="15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3"/>
              <p:cNvSpPr/>
              <p:nvPr/>
            </p:nvSpPr>
            <p:spPr>
              <a:xfrm>
                <a:off x="6492675" y="2551775"/>
                <a:ext cx="85750" cy="169700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6788" extrusionOk="0">
                    <a:moveTo>
                      <a:pt x="0" y="1"/>
                    </a:moveTo>
                    <a:lnTo>
                      <a:pt x="0" y="6787"/>
                    </a:lnTo>
                    <a:lnTo>
                      <a:pt x="3429" y="6787"/>
                    </a:lnTo>
                    <a:lnTo>
                      <a:pt x="3429" y="1"/>
                    </a:lnTo>
                    <a:lnTo>
                      <a:pt x="3084" y="251"/>
                    </a:lnTo>
                    <a:cubicBezTo>
                      <a:pt x="2626" y="286"/>
                      <a:pt x="2167" y="304"/>
                      <a:pt x="1709" y="304"/>
                    </a:cubicBezTo>
                    <a:cubicBezTo>
                      <a:pt x="1251" y="304"/>
                      <a:pt x="792" y="286"/>
                      <a:pt x="334" y="25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3"/>
              <p:cNvSpPr/>
              <p:nvPr/>
            </p:nvSpPr>
            <p:spPr>
              <a:xfrm>
                <a:off x="6492375" y="2741975"/>
                <a:ext cx="860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2204" extrusionOk="0">
                    <a:moveTo>
                      <a:pt x="1" y="1"/>
                    </a:moveTo>
                    <a:cubicBezTo>
                      <a:pt x="1" y="631"/>
                      <a:pt x="1" y="791"/>
                      <a:pt x="1" y="822"/>
                    </a:cubicBezTo>
                    <a:cubicBezTo>
                      <a:pt x="12" y="1584"/>
                      <a:pt x="632" y="2203"/>
                      <a:pt x="1394" y="2203"/>
                    </a:cubicBezTo>
                    <a:lnTo>
                      <a:pt x="1977" y="2203"/>
                    </a:lnTo>
                    <a:cubicBezTo>
                      <a:pt x="2727" y="2180"/>
                      <a:pt x="3346" y="1620"/>
                      <a:pt x="3441" y="870"/>
                    </a:cubicBezTo>
                    <a:cubicBezTo>
                      <a:pt x="3441" y="834"/>
                      <a:pt x="3441" y="894"/>
                      <a:pt x="34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3"/>
              <p:cNvSpPr/>
              <p:nvPr/>
            </p:nvSpPr>
            <p:spPr>
              <a:xfrm>
                <a:off x="6497150" y="2448875"/>
                <a:ext cx="76800" cy="95350"/>
              </a:xfrm>
              <a:custGeom>
                <a:avLst/>
                <a:gdLst/>
                <a:ahLst/>
                <a:cxnLst/>
                <a:rect l="l" t="t" r="r" b="b"/>
                <a:pathLst>
                  <a:path w="3072" h="3814" extrusionOk="0">
                    <a:moveTo>
                      <a:pt x="1531" y="0"/>
                    </a:moveTo>
                    <a:cubicBezTo>
                      <a:pt x="1375" y="0"/>
                      <a:pt x="1220" y="86"/>
                      <a:pt x="1155" y="259"/>
                    </a:cubicBezTo>
                    <a:lnTo>
                      <a:pt x="0" y="3236"/>
                    </a:lnTo>
                    <a:cubicBezTo>
                      <a:pt x="714" y="3783"/>
                      <a:pt x="667" y="3748"/>
                      <a:pt x="679" y="3760"/>
                    </a:cubicBezTo>
                    <a:cubicBezTo>
                      <a:pt x="738" y="3795"/>
                      <a:pt x="807" y="3813"/>
                      <a:pt x="877" y="3813"/>
                    </a:cubicBezTo>
                    <a:cubicBezTo>
                      <a:pt x="947" y="3813"/>
                      <a:pt x="1018" y="3795"/>
                      <a:pt x="1084" y="3760"/>
                    </a:cubicBezTo>
                    <a:cubicBezTo>
                      <a:pt x="1107" y="3724"/>
                      <a:pt x="1131" y="3688"/>
                      <a:pt x="1155" y="3652"/>
                    </a:cubicBezTo>
                    <a:cubicBezTo>
                      <a:pt x="1214" y="3474"/>
                      <a:pt x="1372" y="3384"/>
                      <a:pt x="1531" y="3384"/>
                    </a:cubicBezTo>
                    <a:cubicBezTo>
                      <a:pt x="1691" y="3384"/>
                      <a:pt x="1851" y="3474"/>
                      <a:pt x="1917" y="3652"/>
                    </a:cubicBezTo>
                    <a:cubicBezTo>
                      <a:pt x="1929" y="3688"/>
                      <a:pt x="1953" y="3724"/>
                      <a:pt x="1988" y="3760"/>
                    </a:cubicBezTo>
                    <a:cubicBezTo>
                      <a:pt x="2048" y="3795"/>
                      <a:pt x="2116" y="3813"/>
                      <a:pt x="2185" y="3813"/>
                    </a:cubicBezTo>
                    <a:cubicBezTo>
                      <a:pt x="2253" y="3813"/>
                      <a:pt x="2322" y="3795"/>
                      <a:pt x="2381" y="3760"/>
                    </a:cubicBezTo>
                    <a:cubicBezTo>
                      <a:pt x="2405" y="3748"/>
                      <a:pt x="2346" y="3783"/>
                      <a:pt x="3072" y="3236"/>
                    </a:cubicBezTo>
                    <a:lnTo>
                      <a:pt x="1917" y="259"/>
                    </a:lnTo>
                    <a:cubicBezTo>
                      <a:pt x="1846" y="86"/>
                      <a:pt x="1688" y="0"/>
                      <a:pt x="15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9" name="Google Shape;699;p33"/>
          <p:cNvGrpSpPr/>
          <p:nvPr/>
        </p:nvGrpSpPr>
        <p:grpSpPr>
          <a:xfrm>
            <a:off x="3562058" y="3754569"/>
            <a:ext cx="801288" cy="801041"/>
            <a:chOff x="3112253" y="3382630"/>
            <a:chExt cx="973500" cy="973200"/>
          </a:xfrm>
        </p:grpSpPr>
        <p:sp>
          <p:nvSpPr>
            <p:cNvPr id="700" name="Google Shape;700;p33"/>
            <p:cNvSpPr/>
            <p:nvPr/>
          </p:nvSpPr>
          <p:spPr>
            <a:xfrm flipH="1">
              <a:off x="3122283" y="3392864"/>
              <a:ext cx="953235" cy="9531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 flipH="1">
              <a:off x="3112253" y="3382630"/>
              <a:ext cx="973500" cy="973200"/>
            </a:xfrm>
            <a:prstGeom prst="arc">
              <a:avLst>
                <a:gd name="adj1" fmla="val 16200000"/>
                <a:gd name="adj2" fmla="val 2087449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2" name="Google Shape;702;p33"/>
            <p:cNvGrpSpPr/>
            <p:nvPr/>
          </p:nvGrpSpPr>
          <p:grpSpPr>
            <a:xfrm>
              <a:off x="3370950" y="3642860"/>
              <a:ext cx="456235" cy="452790"/>
              <a:chOff x="3642025" y="1799650"/>
              <a:chExt cx="350950" cy="348300"/>
            </a:xfrm>
          </p:grpSpPr>
          <p:sp>
            <p:nvSpPr>
              <p:cNvPr id="703" name="Google Shape;703;p33"/>
              <p:cNvSpPr/>
              <p:nvPr/>
            </p:nvSpPr>
            <p:spPr>
              <a:xfrm>
                <a:off x="3927475" y="1974550"/>
                <a:ext cx="64025" cy="8582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3433" extrusionOk="0">
                    <a:moveTo>
                      <a:pt x="1280" y="1"/>
                    </a:moveTo>
                    <a:cubicBezTo>
                      <a:pt x="1152" y="1"/>
                      <a:pt x="1024" y="57"/>
                      <a:pt x="941" y="170"/>
                    </a:cubicBezTo>
                    <a:cubicBezTo>
                      <a:pt x="941" y="194"/>
                      <a:pt x="715" y="504"/>
                      <a:pt x="489" y="897"/>
                    </a:cubicBezTo>
                    <a:cubicBezTo>
                      <a:pt x="48" y="1647"/>
                      <a:pt x="0" y="1968"/>
                      <a:pt x="0" y="2147"/>
                    </a:cubicBezTo>
                    <a:cubicBezTo>
                      <a:pt x="0" y="2849"/>
                      <a:pt x="572" y="3433"/>
                      <a:pt x="1274" y="3433"/>
                    </a:cubicBezTo>
                    <a:cubicBezTo>
                      <a:pt x="1989" y="3433"/>
                      <a:pt x="2560" y="2849"/>
                      <a:pt x="2560" y="2147"/>
                    </a:cubicBezTo>
                    <a:cubicBezTo>
                      <a:pt x="2560" y="1968"/>
                      <a:pt x="2513" y="1647"/>
                      <a:pt x="2072" y="897"/>
                    </a:cubicBezTo>
                    <a:cubicBezTo>
                      <a:pt x="1846" y="504"/>
                      <a:pt x="1620" y="194"/>
                      <a:pt x="1620" y="170"/>
                    </a:cubicBezTo>
                    <a:cubicBezTo>
                      <a:pt x="1536" y="57"/>
                      <a:pt x="1408" y="1"/>
                      <a:pt x="1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3"/>
              <p:cNvSpPr/>
              <p:nvPr/>
            </p:nvSpPr>
            <p:spPr>
              <a:xfrm>
                <a:off x="3896225" y="1799650"/>
                <a:ext cx="96750" cy="96125"/>
              </a:xfrm>
              <a:custGeom>
                <a:avLst/>
                <a:gdLst/>
                <a:ahLst/>
                <a:cxnLst/>
                <a:rect l="l" t="t" r="r" b="b"/>
                <a:pathLst>
                  <a:path w="3870" h="3845" extrusionOk="0">
                    <a:moveTo>
                      <a:pt x="3432" y="1"/>
                    </a:moveTo>
                    <a:cubicBezTo>
                      <a:pt x="3370" y="1"/>
                      <a:pt x="3308" y="15"/>
                      <a:pt x="3251" y="46"/>
                    </a:cubicBezTo>
                    <a:lnTo>
                      <a:pt x="0" y="1677"/>
                    </a:lnTo>
                    <a:lnTo>
                      <a:pt x="2155" y="3844"/>
                    </a:lnTo>
                    <a:lnTo>
                      <a:pt x="3786" y="594"/>
                    </a:lnTo>
                    <a:cubicBezTo>
                      <a:pt x="3870" y="439"/>
                      <a:pt x="3846" y="249"/>
                      <a:pt x="3715" y="118"/>
                    </a:cubicBezTo>
                    <a:cubicBezTo>
                      <a:pt x="3640" y="43"/>
                      <a:pt x="3537" y="1"/>
                      <a:pt x="34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3"/>
              <p:cNvSpPr/>
              <p:nvPr/>
            </p:nvSpPr>
            <p:spPr>
              <a:xfrm>
                <a:off x="3850525" y="1848275"/>
                <a:ext cx="98225" cy="87850"/>
              </a:xfrm>
              <a:custGeom>
                <a:avLst/>
                <a:gdLst/>
                <a:ahLst/>
                <a:cxnLst/>
                <a:rect l="l" t="t" r="r" b="b"/>
                <a:pathLst>
                  <a:path w="3929" h="3514" extrusionOk="0">
                    <a:moveTo>
                      <a:pt x="743" y="1"/>
                    </a:moveTo>
                    <a:cubicBezTo>
                      <a:pt x="343" y="1"/>
                      <a:pt x="1" y="521"/>
                      <a:pt x="376" y="887"/>
                    </a:cubicBezTo>
                    <a:lnTo>
                      <a:pt x="2828" y="3352"/>
                    </a:lnTo>
                    <a:cubicBezTo>
                      <a:pt x="2942" y="3466"/>
                      <a:pt x="3069" y="3514"/>
                      <a:pt x="3191" y="3514"/>
                    </a:cubicBezTo>
                    <a:cubicBezTo>
                      <a:pt x="3590" y="3514"/>
                      <a:pt x="3929" y="3000"/>
                      <a:pt x="3555" y="2626"/>
                    </a:cubicBezTo>
                    <a:lnTo>
                      <a:pt x="1102" y="161"/>
                    </a:lnTo>
                    <a:cubicBezTo>
                      <a:pt x="989" y="48"/>
                      <a:pt x="863" y="1"/>
                      <a:pt x="7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3"/>
              <p:cNvSpPr/>
              <p:nvPr/>
            </p:nvSpPr>
            <p:spPr>
              <a:xfrm>
                <a:off x="3642025" y="1885625"/>
                <a:ext cx="264050" cy="262325"/>
              </a:xfrm>
              <a:custGeom>
                <a:avLst/>
                <a:gdLst/>
                <a:ahLst/>
                <a:cxnLst/>
                <a:rect l="l" t="t" r="r" b="b"/>
                <a:pathLst>
                  <a:path w="10562" h="10493" extrusionOk="0">
                    <a:moveTo>
                      <a:pt x="8156" y="1"/>
                    </a:moveTo>
                    <a:cubicBezTo>
                      <a:pt x="7949" y="123"/>
                      <a:pt x="7704" y="179"/>
                      <a:pt x="7463" y="179"/>
                    </a:cubicBezTo>
                    <a:cubicBezTo>
                      <a:pt x="7400" y="179"/>
                      <a:pt x="7337" y="175"/>
                      <a:pt x="7275" y="167"/>
                    </a:cubicBezTo>
                    <a:cubicBezTo>
                      <a:pt x="7197" y="156"/>
                      <a:pt x="7120" y="151"/>
                      <a:pt x="7042" y="151"/>
                    </a:cubicBezTo>
                    <a:cubicBezTo>
                      <a:pt x="6611" y="151"/>
                      <a:pt x="6195" y="319"/>
                      <a:pt x="5882" y="632"/>
                    </a:cubicBezTo>
                    <a:lnTo>
                      <a:pt x="310" y="6192"/>
                    </a:lnTo>
                    <a:cubicBezTo>
                      <a:pt x="0" y="6513"/>
                      <a:pt x="0" y="7025"/>
                      <a:pt x="310" y="7347"/>
                    </a:cubicBezTo>
                    <a:lnTo>
                      <a:pt x="3215" y="10252"/>
                    </a:lnTo>
                    <a:cubicBezTo>
                      <a:pt x="3376" y="10413"/>
                      <a:pt x="3584" y="10493"/>
                      <a:pt x="3792" y="10493"/>
                    </a:cubicBezTo>
                    <a:cubicBezTo>
                      <a:pt x="4001" y="10493"/>
                      <a:pt x="4209" y="10413"/>
                      <a:pt x="4370" y="10252"/>
                    </a:cubicBezTo>
                    <a:lnTo>
                      <a:pt x="9942" y="4692"/>
                    </a:lnTo>
                    <a:cubicBezTo>
                      <a:pt x="10299" y="4323"/>
                      <a:pt x="10478" y="3811"/>
                      <a:pt x="10406" y="3299"/>
                    </a:cubicBezTo>
                    <a:cubicBezTo>
                      <a:pt x="10359" y="2989"/>
                      <a:pt x="10418" y="2679"/>
                      <a:pt x="10561" y="2406"/>
                    </a:cubicBezTo>
                    <a:lnTo>
                      <a:pt x="81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7" name="Google Shape;707;p33"/>
          <p:cNvGrpSpPr/>
          <p:nvPr/>
        </p:nvGrpSpPr>
        <p:grpSpPr>
          <a:xfrm>
            <a:off x="4780573" y="3754569"/>
            <a:ext cx="801288" cy="801041"/>
            <a:chOff x="4344178" y="3382630"/>
            <a:chExt cx="973500" cy="973200"/>
          </a:xfrm>
        </p:grpSpPr>
        <p:sp>
          <p:nvSpPr>
            <p:cNvPr id="708" name="Google Shape;708;p33"/>
            <p:cNvSpPr/>
            <p:nvPr/>
          </p:nvSpPr>
          <p:spPr>
            <a:xfrm flipH="1">
              <a:off x="4354343" y="3392864"/>
              <a:ext cx="953100" cy="953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 flipH="1">
              <a:off x="4344178" y="3382630"/>
              <a:ext cx="973500" cy="973200"/>
            </a:xfrm>
            <a:prstGeom prst="arc">
              <a:avLst>
                <a:gd name="adj1" fmla="val 16200000"/>
                <a:gd name="adj2" fmla="val 2087449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0" name="Google Shape;710;p33"/>
            <p:cNvGrpSpPr/>
            <p:nvPr/>
          </p:nvGrpSpPr>
          <p:grpSpPr>
            <a:xfrm>
              <a:off x="4642250" y="3643015"/>
              <a:ext cx="377293" cy="452823"/>
              <a:chOff x="2492475" y="3746700"/>
              <a:chExt cx="290225" cy="348325"/>
            </a:xfrm>
          </p:grpSpPr>
          <p:sp>
            <p:nvSpPr>
              <p:cNvPr id="711" name="Google Shape;711;p33"/>
              <p:cNvSpPr/>
              <p:nvPr/>
            </p:nvSpPr>
            <p:spPr>
              <a:xfrm>
                <a:off x="2596650" y="3905425"/>
                <a:ext cx="72950" cy="63875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2555" extrusionOk="0">
                    <a:moveTo>
                      <a:pt x="1647" y="0"/>
                    </a:moveTo>
                    <a:cubicBezTo>
                      <a:pt x="1560" y="0"/>
                      <a:pt x="1471" y="9"/>
                      <a:pt x="1382" y="28"/>
                    </a:cubicBezTo>
                    <a:cubicBezTo>
                      <a:pt x="322" y="242"/>
                      <a:pt x="1" y="1588"/>
                      <a:pt x="834" y="2266"/>
                    </a:cubicBezTo>
                    <a:cubicBezTo>
                      <a:pt x="1078" y="2465"/>
                      <a:pt x="1359" y="2555"/>
                      <a:pt x="1633" y="2555"/>
                    </a:cubicBezTo>
                    <a:cubicBezTo>
                      <a:pt x="2293" y="2555"/>
                      <a:pt x="2918" y="2035"/>
                      <a:pt x="2918" y="1278"/>
                    </a:cubicBezTo>
                    <a:cubicBezTo>
                      <a:pt x="2918" y="560"/>
                      <a:pt x="2336" y="0"/>
                      <a:pt x="16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3"/>
              <p:cNvSpPr/>
              <p:nvPr/>
            </p:nvSpPr>
            <p:spPr>
              <a:xfrm>
                <a:off x="2654100" y="3746700"/>
                <a:ext cx="113425" cy="19665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7866" extrusionOk="0">
                    <a:moveTo>
                      <a:pt x="3253" y="0"/>
                    </a:moveTo>
                    <a:cubicBezTo>
                      <a:pt x="3111" y="0"/>
                      <a:pt x="2970" y="75"/>
                      <a:pt x="2894" y="222"/>
                    </a:cubicBezTo>
                    <a:lnTo>
                      <a:pt x="0" y="5627"/>
                    </a:lnTo>
                    <a:cubicBezTo>
                      <a:pt x="941" y="5948"/>
                      <a:pt x="1536" y="6877"/>
                      <a:pt x="1429" y="7865"/>
                    </a:cubicBezTo>
                    <a:cubicBezTo>
                      <a:pt x="1953" y="7627"/>
                      <a:pt x="2382" y="7222"/>
                      <a:pt x="2644" y="6710"/>
                    </a:cubicBezTo>
                    <a:lnTo>
                      <a:pt x="3822" y="4436"/>
                    </a:lnTo>
                    <a:cubicBezTo>
                      <a:pt x="4537" y="3079"/>
                      <a:pt x="4441" y="1448"/>
                      <a:pt x="3584" y="174"/>
                    </a:cubicBezTo>
                    <a:cubicBezTo>
                      <a:pt x="3501" y="57"/>
                      <a:pt x="3376" y="0"/>
                      <a:pt x="32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3"/>
              <p:cNvSpPr/>
              <p:nvPr/>
            </p:nvSpPr>
            <p:spPr>
              <a:xfrm>
                <a:off x="2507950" y="3746700"/>
                <a:ext cx="113425" cy="19665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7866" extrusionOk="0">
                    <a:moveTo>
                      <a:pt x="1280" y="0"/>
                    </a:moveTo>
                    <a:cubicBezTo>
                      <a:pt x="1155" y="0"/>
                      <a:pt x="1031" y="57"/>
                      <a:pt x="953" y="174"/>
                    </a:cubicBezTo>
                    <a:cubicBezTo>
                      <a:pt x="84" y="1448"/>
                      <a:pt x="0" y="3079"/>
                      <a:pt x="703" y="4436"/>
                    </a:cubicBezTo>
                    <a:lnTo>
                      <a:pt x="1894" y="6710"/>
                    </a:lnTo>
                    <a:cubicBezTo>
                      <a:pt x="2156" y="7222"/>
                      <a:pt x="2584" y="7627"/>
                      <a:pt x="3108" y="7865"/>
                    </a:cubicBezTo>
                    <a:cubicBezTo>
                      <a:pt x="2989" y="6877"/>
                      <a:pt x="3596" y="5948"/>
                      <a:pt x="4537" y="5627"/>
                    </a:cubicBezTo>
                    <a:lnTo>
                      <a:pt x="1644" y="222"/>
                    </a:lnTo>
                    <a:cubicBezTo>
                      <a:pt x="1567" y="75"/>
                      <a:pt x="1423" y="0"/>
                      <a:pt x="1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3"/>
              <p:cNvSpPr/>
              <p:nvPr/>
            </p:nvSpPr>
            <p:spPr>
              <a:xfrm>
                <a:off x="2492475" y="3977450"/>
                <a:ext cx="132175" cy="117575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4703" extrusionOk="0">
                    <a:moveTo>
                      <a:pt x="2606" y="814"/>
                    </a:moveTo>
                    <a:cubicBezTo>
                      <a:pt x="2728" y="814"/>
                      <a:pt x="2846" y="840"/>
                      <a:pt x="2953" y="898"/>
                    </a:cubicBezTo>
                    <a:cubicBezTo>
                      <a:pt x="3453" y="1159"/>
                      <a:pt x="3548" y="2017"/>
                      <a:pt x="3179" y="2779"/>
                    </a:cubicBezTo>
                    <a:lnTo>
                      <a:pt x="3132" y="2862"/>
                    </a:lnTo>
                    <a:cubicBezTo>
                      <a:pt x="2818" y="3462"/>
                      <a:pt x="2252" y="3887"/>
                      <a:pt x="1764" y="3887"/>
                    </a:cubicBezTo>
                    <a:cubicBezTo>
                      <a:pt x="1642" y="3887"/>
                      <a:pt x="1525" y="3860"/>
                      <a:pt x="1417" y="3803"/>
                    </a:cubicBezTo>
                    <a:cubicBezTo>
                      <a:pt x="1167" y="3648"/>
                      <a:pt x="1000" y="3374"/>
                      <a:pt x="977" y="3076"/>
                    </a:cubicBezTo>
                    <a:cubicBezTo>
                      <a:pt x="929" y="2648"/>
                      <a:pt x="1012" y="2219"/>
                      <a:pt x="1227" y="1850"/>
                    </a:cubicBezTo>
                    <a:cubicBezTo>
                      <a:pt x="1541" y="1240"/>
                      <a:pt x="2114" y="814"/>
                      <a:pt x="2606" y="814"/>
                    </a:cubicBezTo>
                    <a:close/>
                    <a:moveTo>
                      <a:pt x="2602" y="0"/>
                    </a:moveTo>
                    <a:cubicBezTo>
                      <a:pt x="2332" y="0"/>
                      <a:pt x="2044" y="66"/>
                      <a:pt x="1751" y="207"/>
                    </a:cubicBezTo>
                    <a:cubicBezTo>
                      <a:pt x="703" y="719"/>
                      <a:pt x="0" y="2041"/>
                      <a:pt x="167" y="3195"/>
                    </a:cubicBezTo>
                    <a:cubicBezTo>
                      <a:pt x="300" y="4128"/>
                      <a:pt x="956" y="4702"/>
                      <a:pt x="1760" y="4702"/>
                    </a:cubicBezTo>
                    <a:cubicBezTo>
                      <a:pt x="2035" y="4702"/>
                      <a:pt x="2326" y="4635"/>
                      <a:pt x="2620" y="4493"/>
                    </a:cubicBezTo>
                    <a:cubicBezTo>
                      <a:pt x="3167" y="4207"/>
                      <a:pt x="3608" y="3767"/>
                      <a:pt x="3870" y="3207"/>
                    </a:cubicBezTo>
                    <a:cubicBezTo>
                      <a:pt x="3918" y="3124"/>
                      <a:pt x="5251" y="517"/>
                      <a:pt x="5287" y="421"/>
                    </a:cubicBezTo>
                    <a:cubicBezTo>
                      <a:pt x="5025" y="362"/>
                      <a:pt x="4775" y="243"/>
                      <a:pt x="4549" y="76"/>
                    </a:cubicBezTo>
                    <a:lnTo>
                      <a:pt x="4072" y="1028"/>
                    </a:lnTo>
                    <a:cubicBezTo>
                      <a:pt x="3819" y="394"/>
                      <a:pt x="3264" y="0"/>
                      <a:pt x="2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3"/>
              <p:cNvSpPr/>
              <p:nvPr/>
            </p:nvSpPr>
            <p:spPr>
              <a:xfrm>
                <a:off x="2650525" y="3977450"/>
                <a:ext cx="132175" cy="117575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4703" extrusionOk="0">
                    <a:moveTo>
                      <a:pt x="2691" y="814"/>
                    </a:moveTo>
                    <a:cubicBezTo>
                      <a:pt x="3549" y="814"/>
                      <a:pt x="4465" y="2017"/>
                      <a:pt x="4311" y="3076"/>
                    </a:cubicBezTo>
                    <a:cubicBezTo>
                      <a:pt x="4299" y="3374"/>
                      <a:pt x="4132" y="3648"/>
                      <a:pt x="3882" y="3803"/>
                    </a:cubicBezTo>
                    <a:cubicBezTo>
                      <a:pt x="3774" y="3859"/>
                      <a:pt x="3656" y="3885"/>
                      <a:pt x="3532" y="3885"/>
                    </a:cubicBezTo>
                    <a:cubicBezTo>
                      <a:pt x="3051" y="3885"/>
                      <a:pt x="2487" y="3487"/>
                      <a:pt x="2156" y="2862"/>
                    </a:cubicBezTo>
                    <a:cubicBezTo>
                      <a:pt x="2108" y="2779"/>
                      <a:pt x="2120" y="2779"/>
                      <a:pt x="2120" y="2779"/>
                    </a:cubicBezTo>
                    <a:cubicBezTo>
                      <a:pt x="1667" y="1850"/>
                      <a:pt x="1906" y="814"/>
                      <a:pt x="2691" y="814"/>
                    </a:cubicBezTo>
                    <a:close/>
                    <a:moveTo>
                      <a:pt x="2695" y="0"/>
                    </a:moveTo>
                    <a:cubicBezTo>
                      <a:pt x="2030" y="0"/>
                      <a:pt x="1472" y="394"/>
                      <a:pt x="1227" y="1028"/>
                    </a:cubicBezTo>
                    <a:lnTo>
                      <a:pt x="739" y="76"/>
                    </a:lnTo>
                    <a:cubicBezTo>
                      <a:pt x="524" y="243"/>
                      <a:pt x="274" y="362"/>
                      <a:pt x="1" y="421"/>
                    </a:cubicBezTo>
                    <a:cubicBezTo>
                      <a:pt x="12" y="445"/>
                      <a:pt x="1429" y="3243"/>
                      <a:pt x="1429" y="3243"/>
                    </a:cubicBezTo>
                    <a:cubicBezTo>
                      <a:pt x="1703" y="3779"/>
                      <a:pt x="2144" y="4219"/>
                      <a:pt x="2679" y="4493"/>
                    </a:cubicBezTo>
                    <a:cubicBezTo>
                      <a:pt x="2970" y="4635"/>
                      <a:pt x="3259" y="4702"/>
                      <a:pt x="3532" y="4702"/>
                    </a:cubicBezTo>
                    <a:cubicBezTo>
                      <a:pt x="4331" y="4702"/>
                      <a:pt x="4987" y="4128"/>
                      <a:pt x="5120" y="3195"/>
                    </a:cubicBezTo>
                    <a:cubicBezTo>
                      <a:pt x="5287" y="2041"/>
                      <a:pt x="4596" y="731"/>
                      <a:pt x="3549" y="207"/>
                    </a:cubicBezTo>
                    <a:cubicBezTo>
                      <a:pt x="3256" y="66"/>
                      <a:pt x="2966" y="0"/>
                      <a:pt x="26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4"/>
          <p:cNvSpPr txBox="1">
            <a:spLocks noGrp="1"/>
          </p:cNvSpPr>
          <p:nvPr>
            <p:ph type="subTitle" idx="1"/>
          </p:nvPr>
        </p:nvSpPr>
        <p:spPr>
          <a:xfrm>
            <a:off x="1670877" y="1845909"/>
            <a:ext cx="3704580" cy="11384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/>
              <a:t>Monitoramento de Faltas;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/>
              <a:t>Gerenciamento acadêmico pessoal;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/>
              <a:t>Alertas de Frequência;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/>
              <a:t>Notificações de Limite de Faltas</a:t>
            </a:r>
            <a:endParaRPr lang="en-US" dirty="0"/>
          </a:p>
        </p:txBody>
      </p:sp>
      <p:sp>
        <p:nvSpPr>
          <p:cNvPr id="720" name="Google Shape;720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Funcionalidades</a:t>
            </a:r>
            <a:endParaRPr dirty="0"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sp>
        <p:nvSpPr>
          <p:cNvPr id="722" name="Google Shape;722;p34"/>
          <p:cNvSpPr/>
          <p:nvPr/>
        </p:nvSpPr>
        <p:spPr>
          <a:xfrm rot="393367">
            <a:off x="3228401" y="3111284"/>
            <a:ext cx="45893" cy="35547"/>
          </a:xfrm>
          <a:custGeom>
            <a:avLst/>
            <a:gdLst/>
            <a:ahLst/>
            <a:cxnLst/>
            <a:rect l="l" t="t" r="r" b="b"/>
            <a:pathLst>
              <a:path w="1158" h="897" extrusionOk="0">
                <a:moveTo>
                  <a:pt x="573" y="1"/>
                </a:moveTo>
                <a:cubicBezTo>
                  <a:pt x="1" y="1"/>
                  <a:pt x="1" y="897"/>
                  <a:pt x="573" y="897"/>
                </a:cubicBezTo>
                <a:cubicBezTo>
                  <a:pt x="1158" y="897"/>
                  <a:pt x="1158" y="1"/>
                  <a:pt x="5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34"/>
          <p:cNvGrpSpPr/>
          <p:nvPr/>
        </p:nvGrpSpPr>
        <p:grpSpPr>
          <a:xfrm flipH="1">
            <a:off x="7102252" y="1552702"/>
            <a:ext cx="1560140" cy="3586221"/>
            <a:chOff x="2665125" y="238050"/>
            <a:chExt cx="2261400" cy="5198175"/>
          </a:xfrm>
        </p:grpSpPr>
        <p:sp>
          <p:nvSpPr>
            <p:cNvPr id="724" name="Google Shape;724;p34"/>
            <p:cNvSpPr/>
            <p:nvPr/>
          </p:nvSpPr>
          <p:spPr>
            <a:xfrm>
              <a:off x="4592525" y="4163175"/>
              <a:ext cx="136825" cy="158400"/>
            </a:xfrm>
            <a:custGeom>
              <a:avLst/>
              <a:gdLst/>
              <a:ahLst/>
              <a:cxnLst/>
              <a:rect l="l" t="t" r="r" b="b"/>
              <a:pathLst>
                <a:path w="5473" h="6336" extrusionOk="0">
                  <a:moveTo>
                    <a:pt x="99" y="0"/>
                  </a:moveTo>
                  <a:cubicBezTo>
                    <a:pt x="99" y="1676"/>
                    <a:pt x="50" y="3402"/>
                    <a:pt x="1" y="5078"/>
                  </a:cubicBezTo>
                  <a:cubicBezTo>
                    <a:pt x="50" y="4930"/>
                    <a:pt x="99" y="4782"/>
                    <a:pt x="198" y="4585"/>
                  </a:cubicBezTo>
                  <a:cubicBezTo>
                    <a:pt x="198" y="4486"/>
                    <a:pt x="198" y="4437"/>
                    <a:pt x="247" y="4338"/>
                  </a:cubicBezTo>
                  <a:cubicBezTo>
                    <a:pt x="247" y="4240"/>
                    <a:pt x="297" y="4190"/>
                    <a:pt x="297" y="4092"/>
                  </a:cubicBezTo>
                  <a:cubicBezTo>
                    <a:pt x="346" y="3944"/>
                    <a:pt x="395" y="3845"/>
                    <a:pt x="395" y="3697"/>
                  </a:cubicBezTo>
                  <a:cubicBezTo>
                    <a:pt x="543" y="3204"/>
                    <a:pt x="691" y="2662"/>
                    <a:pt x="790" y="2120"/>
                  </a:cubicBezTo>
                  <a:cubicBezTo>
                    <a:pt x="839" y="2021"/>
                    <a:pt x="839" y="1923"/>
                    <a:pt x="839" y="1824"/>
                  </a:cubicBezTo>
                  <a:cubicBezTo>
                    <a:pt x="888" y="1676"/>
                    <a:pt x="888" y="1578"/>
                    <a:pt x="937" y="1479"/>
                  </a:cubicBezTo>
                  <a:cubicBezTo>
                    <a:pt x="937" y="1282"/>
                    <a:pt x="1085" y="1183"/>
                    <a:pt x="1283" y="1183"/>
                  </a:cubicBezTo>
                  <a:cubicBezTo>
                    <a:pt x="1430" y="1233"/>
                    <a:pt x="1578" y="1381"/>
                    <a:pt x="1529" y="1578"/>
                  </a:cubicBezTo>
                  <a:cubicBezTo>
                    <a:pt x="1332" y="2613"/>
                    <a:pt x="1085" y="3599"/>
                    <a:pt x="790" y="4634"/>
                  </a:cubicBezTo>
                  <a:cubicBezTo>
                    <a:pt x="790" y="4733"/>
                    <a:pt x="740" y="4831"/>
                    <a:pt x="740" y="4880"/>
                  </a:cubicBezTo>
                  <a:cubicBezTo>
                    <a:pt x="592" y="5275"/>
                    <a:pt x="543" y="5521"/>
                    <a:pt x="494" y="5669"/>
                  </a:cubicBezTo>
                  <a:cubicBezTo>
                    <a:pt x="445" y="5669"/>
                    <a:pt x="445" y="5718"/>
                    <a:pt x="445" y="5718"/>
                  </a:cubicBezTo>
                  <a:cubicBezTo>
                    <a:pt x="445" y="5768"/>
                    <a:pt x="445" y="5768"/>
                    <a:pt x="445" y="5817"/>
                  </a:cubicBezTo>
                  <a:cubicBezTo>
                    <a:pt x="395" y="5866"/>
                    <a:pt x="395" y="5916"/>
                    <a:pt x="346" y="5916"/>
                  </a:cubicBezTo>
                  <a:cubicBezTo>
                    <a:pt x="543" y="6162"/>
                    <a:pt x="790" y="6310"/>
                    <a:pt x="1085" y="6310"/>
                  </a:cubicBezTo>
                  <a:cubicBezTo>
                    <a:pt x="1155" y="6327"/>
                    <a:pt x="1225" y="6336"/>
                    <a:pt x="1294" y="6336"/>
                  </a:cubicBezTo>
                  <a:cubicBezTo>
                    <a:pt x="1613" y="6336"/>
                    <a:pt x="1909" y="6159"/>
                    <a:pt x="2071" y="5916"/>
                  </a:cubicBezTo>
                  <a:cubicBezTo>
                    <a:pt x="2071" y="5866"/>
                    <a:pt x="2071" y="5866"/>
                    <a:pt x="2071" y="5817"/>
                  </a:cubicBezTo>
                  <a:cubicBezTo>
                    <a:pt x="2071" y="5768"/>
                    <a:pt x="2071" y="5718"/>
                    <a:pt x="2071" y="5669"/>
                  </a:cubicBezTo>
                  <a:cubicBezTo>
                    <a:pt x="2071" y="5620"/>
                    <a:pt x="2071" y="5620"/>
                    <a:pt x="2121" y="5571"/>
                  </a:cubicBezTo>
                  <a:cubicBezTo>
                    <a:pt x="2121" y="5521"/>
                    <a:pt x="2170" y="5423"/>
                    <a:pt x="2219" y="5225"/>
                  </a:cubicBezTo>
                  <a:cubicBezTo>
                    <a:pt x="2219" y="5176"/>
                    <a:pt x="2268" y="5078"/>
                    <a:pt x="2268" y="4979"/>
                  </a:cubicBezTo>
                  <a:cubicBezTo>
                    <a:pt x="2318" y="4880"/>
                    <a:pt x="2367" y="4782"/>
                    <a:pt x="2367" y="4634"/>
                  </a:cubicBezTo>
                  <a:cubicBezTo>
                    <a:pt x="2416" y="4437"/>
                    <a:pt x="2466" y="4240"/>
                    <a:pt x="2564" y="3993"/>
                  </a:cubicBezTo>
                  <a:cubicBezTo>
                    <a:pt x="2564" y="3796"/>
                    <a:pt x="2613" y="3599"/>
                    <a:pt x="2663" y="3402"/>
                  </a:cubicBezTo>
                  <a:cubicBezTo>
                    <a:pt x="2712" y="3204"/>
                    <a:pt x="2761" y="2958"/>
                    <a:pt x="2811" y="2761"/>
                  </a:cubicBezTo>
                  <a:cubicBezTo>
                    <a:pt x="2860" y="2514"/>
                    <a:pt x="2909" y="2317"/>
                    <a:pt x="2959" y="2071"/>
                  </a:cubicBezTo>
                  <a:cubicBezTo>
                    <a:pt x="2959" y="2021"/>
                    <a:pt x="3008" y="1923"/>
                    <a:pt x="3057" y="1923"/>
                  </a:cubicBezTo>
                  <a:cubicBezTo>
                    <a:pt x="3057" y="1873"/>
                    <a:pt x="3106" y="1873"/>
                    <a:pt x="3156" y="1824"/>
                  </a:cubicBezTo>
                  <a:lnTo>
                    <a:pt x="3304" y="1824"/>
                  </a:lnTo>
                  <a:cubicBezTo>
                    <a:pt x="3451" y="1873"/>
                    <a:pt x="3599" y="2021"/>
                    <a:pt x="3550" y="2169"/>
                  </a:cubicBezTo>
                  <a:cubicBezTo>
                    <a:pt x="3501" y="2416"/>
                    <a:pt x="3451" y="2662"/>
                    <a:pt x="3451" y="2859"/>
                  </a:cubicBezTo>
                  <a:cubicBezTo>
                    <a:pt x="3402" y="3007"/>
                    <a:pt x="3402" y="3106"/>
                    <a:pt x="3353" y="3204"/>
                  </a:cubicBezTo>
                  <a:cubicBezTo>
                    <a:pt x="3304" y="3549"/>
                    <a:pt x="3205" y="3845"/>
                    <a:pt x="3156" y="4141"/>
                  </a:cubicBezTo>
                  <a:cubicBezTo>
                    <a:pt x="3106" y="4338"/>
                    <a:pt x="3057" y="4535"/>
                    <a:pt x="3008" y="4683"/>
                  </a:cubicBezTo>
                  <a:cubicBezTo>
                    <a:pt x="2860" y="5176"/>
                    <a:pt x="2761" y="5571"/>
                    <a:pt x="2712" y="5718"/>
                  </a:cubicBezTo>
                  <a:cubicBezTo>
                    <a:pt x="2712" y="5768"/>
                    <a:pt x="2712" y="5768"/>
                    <a:pt x="2663" y="5768"/>
                  </a:cubicBezTo>
                  <a:cubicBezTo>
                    <a:pt x="2663" y="5817"/>
                    <a:pt x="2663" y="5866"/>
                    <a:pt x="2663" y="5866"/>
                  </a:cubicBezTo>
                  <a:cubicBezTo>
                    <a:pt x="2696" y="5871"/>
                    <a:pt x="2730" y="5873"/>
                    <a:pt x="2763" y="5873"/>
                  </a:cubicBezTo>
                  <a:cubicBezTo>
                    <a:pt x="3122" y="5873"/>
                    <a:pt x="3464" y="5636"/>
                    <a:pt x="3599" y="5275"/>
                  </a:cubicBezTo>
                  <a:cubicBezTo>
                    <a:pt x="3747" y="4930"/>
                    <a:pt x="4487" y="3106"/>
                    <a:pt x="5473" y="99"/>
                  </a:cubicBezTo>
                  <a:lnTo>
                    <a:pt x="5473" y="99"/>
                  </a:lnTo>
                  <a:cubicBezTo>
                    <a:pt x="4705" y="205"/>
                    <a:pt x="3929" y="257"/>
                    <a:pt x="3152" y="257"/>
                  </a:cubicBezTo>
                  <a:cubicBezTo>
                    <a:pt x="2130" y="257"/>
                    <a:pt x="1107" y="168"/>
                    <a:pt x="99" y="0"/>
                  </a:cubicBezTo>
                  <a:close/>
                </a:path>
              </a:pathLst>
            </a:custGeom>
            <a:solidFill>
              <a:srgbClr val="FFC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4644300" y="4208775"/>
              <a:ext cx="38225" cy="106000"/>
            </a:xfrm>
            <a:custGeom>
              <a:avLst/>
              <a:gdLst/>
              <a:ahLst/>
              <a:cxnLst/>
              <a:rect l="l" t="t" r="r" b="b"/>
              <a:pathLst>
                <a:path w="1529" h="4240" extrusionOk="0">
                  <a:moveTo>
                    <a:pt x="1085" y="0"/>
                  </a:moveTo>
                  <a:cubicBezTo>
                    <a:pt x="1035" y="49"/>
                    <a:pt x="986" y="49"/>
                    <a:pt x="986" y="99"/>
                  </a:cubicBezTo>
                  <a:cubicBezTo>
                    <a:pt x="937" y="99"/>
                    <a:pt x="888" y="197"/>
                    <a:pt x="888" y="247"/>
                  </a:cubicBezTo>
                  <a:cubicBezTo>
                    <a:pt x="838" y="493"/>
                    <a:pt x="789" y="690"/>
                    <a:pt x="740" y="937"/>
                  </a:cubicBezTo>
                  <a:cubicBezTo>
                    <a:pt x="690" y="1134"/>
                    <a:pt x="641" y="1380"/>
                    <a:pt x="592" y="1578"/>
                  </a:cubicBezTo>
                  <a:cubicBezTo>
                    <a:pt x="592" y="1775"/>
                    <a:pt x="542" y="1972"/>
                    <a:pt x="493" y="2169"/>
                  </a:cubicBezTo>
                  <a:cubicBezTo>
                    <a:pt x="395" y="2416"/>
                    <a:pt x="345" y="2613"/>
                    <a:pt x="296" y="2810"/>
                  </a:cubicBezTo>
                  <a:cubicBezTo>
                    <a:pt x="296" y="2958"/>
                    <a:pt x="247" y="3056"/>
                    <a:pt x="197" y="3155"/>
                  </a:cubicBezTo>
                  <a:cubicBezTo>
                    <a:pt x="197" y="3254"/>
                    <a:pt x="148" y="3352"/>
                    <a:pt x="148" y="3401"/>
                  </a:cubicBezTo>
                  <a:cubicBezTo>
                    <a:pt x="99" y="3599"/>
                    <a:pt x="50" y="3697"/>
                    <a:pt x="50" y="3747"/>
                  </a:cubicBezTo>
                  <a:cubicBezTo>
                    <a:pt x="0" y="3796"/>
                    <a:pt x="0" y="3796"/>
                    <a:pt x="0" y="3845"/>
                  </a:cubicBezTo>
                  <a:cubicBezTo>
                    <a:pt x="0" y="3894"/>
                    <a:pt x="0" y="3944"/>
                    <a:pt x="0" y="3993"/>
                  </a:cubicBezTo>
                  <a:cubicBezTo>
                    <a:pt x="0" y="4042"/>
                    <a:pt x="0" y="4042"/>
                    <a:pt x="0" y="4092"/>
                  </a:cubicBezTo>
                  <a:cubicBezTo>
                    <a:pt x="50" y="4141"/>
                    <a:pt x="99" y="4190"/>
                    <a:pt x="197" y="4239"/>
                  </a:cubicBezTo>
                  <a:lnTo>
                    <a:pt x="296" y="4239"/>
                  </a:lnTo>
                  <a:cubicBezTo>
                    <a:pt x="395" y="4239"/>
                    <a:pt x="542" y="4190"/>
                    <a:pt x="592" y="4042"/>
                  </a:cubicBezTo>
                  <a:cubicBezTo>
                    <a:pt x="592" y="4042"/>
                    <a:pt x="592" y="3993"/>
                    <a:pt x="592" y="3944"/>
                  </a:cubicBezTo>
                  <a:lnTo>
                    <a:pt x="641" y="3894"/>
                  </a:lnTo>
                  <a:cubicBezTo>
                    <a:pt x="690" y="3747"/>
                    <a:pt x="789" y="3352"/>
                    <a:pt x="937" y="2859"/>
                  </a:cubicBezTo>
                  <a:cubicBezTo>
                    <a:pt x="986" y="2711"/>
                    <a:pt x="1035" y="2514"/>
                    <a:pt x="1085" y="2317"/>
                  </a:cubicBezTo>
                  <a:cubicBezTo>
                    <a:pt x="1134" y="2021"/>
                    <a:pt x="1233" y="1725"/>
                    <a:pt x="1282" y="1380"/>
                  </a:cubicBezTo>
                  <a:cubicBezTo>
                    <a:pt x="1331" y="1282"/>
                    <a:pt x="1331" y="1183"/>
                    <a:pt x="1380" y="1035"/>
                  </a:cubicBezTo>
                  <a:cubicBezTo>
                    <a:pt x="1380" y="838"/>
                    <a:pt x="1430" y="592"/>
                    <a:pt x="1479" y="345"/>
                  </a:cubicBezTo>
                  <a:cubicBezTo>
                    <a:pt x="1528" y="197"/>
                    <a:pt x="1380" y="49"/>
                    <a:pt x="1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4671400" y="4243275"/>
              <a:ext cx="4950" cy="23450"/>
            </a:xfrm>
            <a:custGeom>
              <a:avLst/>
              <a:gdLst/>
              <a:ahLst/>
              <a:cxnLst/>
              <a:rect l="l" t="t" r="r" b="b"/>
              <a:pathLst>
                <a:path w="198" h="938" extrusionOk="0">
                  <a:moveTo>
                    <a:pt x="1" y="937"/>
                  </a:moveTo>
                  <a:cubicBezTo>
                    <a:pt x="50" y="641"/>
                    <a:pt x="149" y="345"/>
                    <a:pt x="198" y="0"/>
                  </a:cubicBezTo>
                  <a:cubicBezTo>
                    <a:pt x="149" y="345"/>
                    <a:pt x="50" y="641"/>
                    <a:pt x="1" y="9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4588825" y="4192750"/>
              <a:ext cx="43175" cy="120800"/>
            </a:xfrm>
            <a:custGeom>
              <a:avLst/>
              <a:gdLst/>
              <a:ahLst/>
              <a:cxnLst/>
              <a:rect l="l" t="t" r="r" b="b"/>
              <a:pathLst>
                <a:path w="1727" h="4832" extrusionOk="0">
                  <a:moveTo>
                    <a:pt x="1431" y="0"/>
                  </a:moveTo>
                  <a:cubicBezTo>
                    <a:pt x="1233" y="0"/>
                    <a:pt x="1085" y="99"/>
                    <a:pt x="1085" y="296"/>
                  </a:cubicBezTo>
                  <a:cubicBezTo>
                    <a:pt x="1036" y="395"/>
                    <a:pt x="1036" y="493"/>
                    <a:pt x="987" y="641"/>
                  </a:cubicBezTo>
                  <a:cubicBezTo>
                    <a:pt x="987" y="740"/>
                    <a:pt x="987" y="838"/>
                    <a:pt x="938" y="937"/>
                  </a:cubicBezTo>
                  <a:cubicBezTo>
                    <a:pt x="839" y="1479"/>
                    <a:pt x="691" y="2021"/>
                    <a:pt x="543" y="2514"/>
                  </a:cubicBezTo>
                  <a:cubicBezTo>
                    <a:pt x="543" y="2662"/>
                    <a:pt x="494" y="2761"/>
                    <a:pt x="445" y="2909"/>
                  </a:cubicBezTo>
                  <a:cubicBezTo>
                    <a:pt x="445" y="3007"/>
                    <a:pt x="395" y="3106"/>
                    <a:pt x="395" y="3155"/>
                  </a:cubicBezTo>
                  <a:cubicBezTo>
                    <a:pt x="346" y="3254"/>
                    <a:pt x="346" y="3303"/>
                    <a:pt x="346" y="3402"/>
                  </a:cubicBezTo>
                  <a:cubicBezTo>
                    <a:pt x="247" y="3599"/>
                    <a:pt x="198" y="3747"/>
                    <a:pt x="149" y="3895"/>
                  </a:cubicBezTo>
                  <a:cubicBezTo>
                    <a:pt x="149" y="3944"/>
                    <a:pt x="149" y="3993"/>
                    <a:pt x="149" y="4042"/>
                  </a:cubicBezTo>
                  <a:cubicBezTo>
                    <a:pt x="100" y="4092"/>
                    <a:pt x="100" y="4141"/>
                    <a:pt x="50" y="4190"/>
                  </a:cubicBezTo>
                  <a:cubicBezTo>
                    <a:pt x="50" y="4240"/>
                    <a:pt x="50" y="4240"/>
                    <a:pt x="50" y="4289"/>
                  </a:cubicBezTo>
                  <a:lnTo>
                    <a:pt x="50" y="4338"/>
                  </a:lnTo>
                  <a:cubicBezTo>
                    <a:pt x="1" y="4388"/>
                    <a:pt x="1" y="4437"/>
                    <a:pt x="1" y="4437"/>
                  </a:cubicBezTo>
                  <a:cubicBezTo>
                    <a:pt x="1" y="4437"/>
                    <a:pt x="1" y="4486"/>
                    <a:pt x="1" y="4486"/>
                  </a:cubicBezTo>
                  <a:cubicBezTo>
                    <a:pt x="1" y="4535"/>
                    <a:pt x="1" y="4535"/>
                    <a:pt x="1" y="4585"/>
                  </a:cubicBezTo>
                  <a:cubicBezTo>
                    <a:pt x="1" y="4585"/>
                    <a:pt x="1" y="4634"/>
                    <a:pt x="1" y="4634"/>
                  </a:cubicBezTo>
                  <a:cubicBezTo>
                    <a:pt x="50" y="4683"/>
                    <a:pt x="100" y="4733"/>
                    <a:pt x="149" y="4782"/>
                  </a:cubicBezTo>
                  <a:cubicBezTo>
                    <a:pt x="149" y="4782"/>
                    <a:pt x="149" y="4782"/>
                    <a:pt x="198" y="4831"/>
                  </a:cubicBezTo>
                  <a:lnTo>
                    <a:pt x="297" y="4831"/>
                  </a:lnTo>
                  <a:cubicBezTo>
                    <a:pt x="346" y="4831"/>
                    <a:pt x="445" y="4782"/>
                    <a:pt x="494" y="4733"/>
                  </a:cubicBezTo>
                  <a:cubicBezTo>
                    <a:pt x="543" y="4733"/>
                    <a:pt x="543" y="4683"/>
                    <a:pt x="593" y="4634"/>
                  </a:cubicBezTo>
                  <a:cubicBezTo>
                    <a:pt x="593" y="4585"/>
                    <a:pt x="593" y="4585"/>
                    <a:pt x="593" y="4535"/>
                  </a:cubicBezTo>
                  <a:cubicBezTo>
                    <a:pt x="593" y="4535"/>
                    <a:pt x="593" y="4486"/>
                    <a:pt x="642" y="4486"/>
                  </a:cubicBezTo>
                  <a:cubicBezTo>
                    <a:pt x="691" y="4338"/>
                    <a:pt x="740" y="4092"/>
                    <a:pt x="888" y="3697"/>
                  </a:cubicBezTo>
                  <a:cubicBezTo>
                    <a:pt x="888" y="3648"/>
                    <a:pt x="938" y="3550"/>
                    <a:pt x="938" y="3451"/>
                  </a:cubicBezTo>
                  <a:cubicBezTo>
                    <a:pt x="1233" y="2416"/>
                    <a:pt x="1480" y="1430"/>
                    <a:pt x="1677" y="395"/>
                  </a:cubicBezTo>
                  <a:cubicBezTo>
                    <a:pt x="1726" y="198"/>
                    <a:pt x="1578" y="50"/>
                    <a:pt x="14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4332500" y="3358450"/>
              <a:ext cx="241575" cy="268675"/>
            </a:xfrm>
            <a:custGeom>
              <a:avLst/>
              <a:gdLst/>
              <a:ahLst/>
              <a:cxnLst/>
              <a:rect l="l" t="t" r="r" b="b"/>
              <a:pathLst>
                <a:path w="9663" h="10747" extrusionOk="0">
                  <a:moveTo>
                    <a:pt x="1" y="0"/>
                  </a:moveTo>
                  <a:lnTo>
                    <a:pt x="1" y="0"/>
                  </a:lnTo>
                  <a:cubicBezTo>
                    <a:pt x="789" y="1775"/>
                    <a:pt x="1775" y="3451"/>
                    <a:pt x="3008" y="4930"/>
                  </a:cubicBezTo>
                  <a:cubicBezTo>
                    <a:pt x="3205" y="5127"/>
                    <a:pt x="3353" y="5324"/>
                    <a:pt x="3501" y="5472"/>
                  </a:cubicBezTo>
                  <a:cubicBezTo>
                    <a:pt x="3698" y="5669"/>
                    <a:pt x="3846" y="5866"/>
                    <a:pt x="4043" y="6063"/>
                  </a:cubicBezTo>
                  <a:cubicBezTo>
                    <a:pt x="4141" y="6211"/>
                    <a:pt x="4240" y="6310"/>
                    <a:pt x="4388" y="6458"/>
                  </a:cubicBezTo>
                  <a:cubicBezTo>
                    <a:pt x="4487" y="6556"/>
                    <a:pt x="4634" y="6704"/>
                    <a:pt x="4733" y="6803"/>
                  </a:cubicBezTo>
                  <a:cubicBezTo>
                    <a:pt x="4832" y="6901"/>
                    <a:pt x="4979" y="7049"/>
                    <a:pt x="5078" y="7148"/>
                  </a:cubicBezTo>
                  <a:cubicBezTo>
                    <a:pt x="5127" y="7197"/>
                    <a:pt x="5177" y="7246"/>
                    <a:pt x="5226" y="7296"/>
                  </a:cubicBezTo>
                  <a:lnTo>
                    <a:pt x="5522" y="7542"/>
                  </a:lnTo>
                  <a:cubicBezTo>
                    <a:pt x="5620" y="7641"/>
                    <a:pt x="5719" y="7739"/>
                    <a:pt x="5817" y="7838"/>
                  </a:cubicBezTo>
                  <a:cubicBezTo>
                    <a:pt x="5867" y="7887"/>
                    <a:pt x="5916" y="7937"/>
                    <a:pt x="5965" y="7986"/>
                  </a:cubicBezTo>
                  <a:cubicBezTo>
                    <a:pt x="6163" y="8134"/>
                    <a:pt x="6310" y="8282"/>
                    <a:pt x="6458" y="8429"/>
                  </a:cubicBezTo>
                  <a:cubicBezTo>
                    <a:pt x="7198" y="9021"/>
                    <a:pt x="7839" y="9514"/>
                    <a:pt x="8430" y="9908"/>
                  </a:cubicBezTo>
                  <a:cubicBezTo>
                    <a:pt x="8578" y="10056"/>
                    <a:pt x="8726" y="10155"/>
                    <a:pt x="8874" y="10253"/>
                  </a:cubicBezTo>
                  <a:cubicBezTo>
                    <a:pt x="9219" y="10451"/>
                    <a:pt x="9465" y="10648"/>
                    <a:pt x="9662" y="10746"/>
                  </a:cubicBezTo>
                  <a:cubicBezTo>
                    <a:pt x="9268" y="6408"/>
                    <a:pt x="8775" y="2810"/>
                    <a:pt x="8381" y="148"/>
                  </a:cubicBezTo>
                  <a:lnTo>
                    <a:pt x="4684" y="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3282550" y="3348575"/>
              <a:ext cx="1313700" cy="2087650"/>
            </a:xfrm>
            <a:custGeom>
              <a:avLst/>
              <a:gdLst/>
              <a:ahLst/>
              <a:cxnLst/>
              <a:rect l="l" t="t" r="r" b="b"/>
              <a:pathLst>
                <a:path w="52548" h="83506" extrusionOk="0">
                  <a:moveTo>
                    <a:pt x="13950" y="1"/>
                  </a:moveTo>
                  <a:lnTo>
                    <a:pt x="24943" y="4289"/>
                  </a:lnTo>
                  <a:lnTo>
                    <a:pt x="19866" y="18979"/>
                  </a:lnTo>
                  <a:cubicBezTo>
                    <a:pt x="19964" y="19028"/>
                    <a:pt x="20063" y="19127"/>
                    <a:pt x="20211" y="19176"/>
                  </a:cubicBezTo>
                  <a:cubicBezTo>
                    <a:pt x="20901" y="19521"/>
                    <a:pt x="20704" y="21049"/>
                    <a:pt x="19816" y="21049"/>
                  </a:cubicBezTo>
                  <a:cubicBezTo>
                    <a:pt x="19866" y="21099"/>
                    <a:pt x="19816" y="21148"/>
                    <a:pt x="19816" y="21197"/>
                  </a:cubicBezTo>
                  <a:cubicBezTo>
                    <a:pt x="19767" y="21296"/>
                    <a:pt x="19668" y="21345"/>
                    <a:pt x="19570" y="21394"/>
                  </a:cubicBezTo>
                  <a:cubicBezTo>
                    <a:pt x="19619" y="21789"/>
                    <a:pt x="19521" y="22183"/>
                    <a:pt x="19225" y="22479"/>
                  </a:cubicBezTo>
                  <a:cubicBezTo>
                    <a:pt x="19126" y="22578"/>
                    <a:pt x="18978" y="22676"/>
                    <a:pt x="18830" y="22676"/>
                  </a:cubicBezTo>
                  <a:cubicBezTo>
                    <a:pt x="18880" y="22775"/>
                    <a:pt x="18880" y="22873"/>
                    <a:pt x="18830" y="22923"/>
                  </a:cubicBezTo>
                  <a:cubicBezTo>
                    <a:pt x="18781" y="23021"/>
                    <a:pt x="18732" y="23120"/>
                    <a:pt x="18633" y="23120"/>
                  </a:cubicBezTo>
                  <a:cubicBezTo>
                    <a:pt x="18683" y="23416"/>
                    <a:pt x="18584" y="23711"/>
                    <a:pt x="18436" y="23958"/>
                  </a:cubicBezTo>
                  <a:cubicBezTo>
                    <a:pt x="18288" y="24155"/>
                    <a:pt x="18140" y="24303"/>
                    <a:pt x="17943" y="24401"/>
                  </a:cubicBezTo>
                  <a:lnTo>
                    <a:pt x="14887" y="33274"/>
                  </a:lnTo>
                  <a:lnTo>
                    <a:pt x="12915" y="32486"/>
                  </a:lnTo>
                  <a:lnTo>
                    <a:pt x="11929" y="32634"/>
                  </a:lnTo>
                  <a:lnTo>
                    <a:pt x="11535" y="33669"/>
                  </a:lnTo>
                  <a:lnTo>
                    <a:pt x="0" y="29282"/>
                  </a:lnTo>
                  <a:lnTo>
                    <a:pt x="0" y="29282"/>
                  </a:lnTo>
                  <a:cubicBezTo>
                    <a:pt x="247" y="31401"/>
                    <a:pt x="493" y="33472"/>
                    <a:pt x="887" y="35443"/>
                  </a:cubicBezTo>
                  <a:cubicBezTo>
                    <a:pt x="2021" y="41309"/>
                    <a:pt x="7936" y="71724"/>
                    <a:pt x="10303" y="83505"/>
                  </a:cubicBezTo>
                  <a:lnTo>
                    <a:pt x="29626" y="83505"/>
                  </a:lnTo>
                  <a:lnTo>
                    <a:pt x="28492" y="17007"/>
                  </a:lnTo>
                  <a:cubicBezTo>
                    <a:pt x="28492" y="16859"/>
                    <a:pt x="28640" y="16662"/>
                    <a:pt x="28837" y="16662"/>
                  </a:cubicBezTo>
                  <a:cubicBezTo>
                    <a:pt x="29034" y="16662"/>
                    <a:pt x="29182" y="16810"/>
                    <a:pt x="29182" y="17007"/>
                  </a:cubicBezTo>
                  <a:lnTo>
                    <a:pt x="30316" y="83505"/>
                  </a:lnTo>
                  <a:lnTo>
                    <a:pt x="48062" y="83505"/>
                  </a:lnTo>
                  <a:cubicBezTo>
                    <a:pt x="49886" y="71083"/>
                    <a:pt x="51858" y="54964"/>
                    <a:pt x="52400" y="38549"/>
                  </a:cubicBezTo>
                  <a:cubicBezTo>
                    <a:pt x="52351" y="38500"/>
                    <a:pt x="52301" y="38450"/>
                    <a:pt x="52252" y="38401"/>
                  </a:cubicBezTo>
                  <a:cubicBezTo>
                    <a:pt x="52252" y="38401"/>
                    <a:pt x="52252" y="38352"/>
                    <a:pt x="52252" y="38352"/>
                  </a:cubicBezTo>
                  <a:cubicBezTo>
                    <a:pt x="52252" y="38302"/>
                    <a:pt x="52252" y="38302"/>
                    <a:pt x="52252" y="38253"/>
                  </a:cubicBezTo>
                  <a:cubicBezTo>
                    <a:pt x="52252" y="38253"/>
                    <a:pt x="52252" y="38204"/>
                    <a:pt x="52252" y="38204"/>
                  </a:cubicBezTo>
                  <a:cubicBezTo>
                    <a:pt x="52252" y="38204"/>
                    <a:pt x="52252" y="38155"/>
                    <a:pt x="52301" y="38105"/>
                  </a:cubicBezTo>
                  <a:lnTo>
                    <a:pt x="52301" y="38056"/>
                  </a:lnTo>
                  <a:cubicBezTo>
                    <a:pt x="52301" y="38007"/>
                    <a:pt x="52301" y="38007"/>
                    <a:pt x="52301" y="37957"/>
                  </a:cubicBezTo>
                  <a:cubicBezTo>
                    <a:pt x="52351" y="37908"/>
                    <a:pt x="52351" y="37859"/>
                    <a:pt x="52400" y="37809"/>
                  </a:cubicBezTo>
                  <a:cubicBezTo>
                    <a:pt x="52400" y="37760"/>
                    <a:pt x="52400" y="37711"/>
                    <a:pt x="52400" y="37662"/>
                  </a:cubicBezTo>
                  <a:cubicBezTo>
                    <a:pt x="52449" y="35986"/>
                    <a:pt x="52498" y="34260"/>
                    <a:pt x="52498" y="32584"/>
                  </a:cubicBezTo>
                  <a:cubicBezTo>
                    <a:pt x="52548" y="30662"/>
                    <a:pt x="52548" y="28789"/>
                    <a:pt x="52498" y="26866"/>
                  </a:cubicBezTo>
                  <a:cubicBezTo>
                    <a:pt x="52449" y="21247"/>
                    <a:pt x="52153" y="16219"/>
                    <a:pt x="51759" y="11881"/>
                  </a:cubicBezTo>
                  <a:cubicBezTo>
                    <a:pt x="51562" y="11733"/>
                    <a:pt x="51266" y="11585"/>
                    <a:pt x="50872" y="11289"/>
                  </a:cubicBezTo>
                  <a:cubicBezTo>
                    <a:pt x="50724" y="11191"/>
                    <a:pt x="50527" y="11092"/>
                    <a:pt x="50329" y="10944"/>
                  </a:cubicBezTo>
                  <a:cubicBezTo>
                    <a:pt x="49491" y="10353"/>
                    <a:pt x="48703" y="9761"/>
                    <a:pt x="47963" y="9120"/>
                  </a:cubicBezTo>
                  <a:cubicBezTo>
                    <a:pt x="47815" y="9022"/>
                    <a:pt x="47717" y="8874"/>
                    <a:pt x="47569" y="8775"/>
                  </a:cubicBezTo>
                  <a:cubicBezTo>
                    <a:pt x="47421" y="8627"/>
                    <a:pt x="47273" y="8479"/>
                    <a:pt x="47125" y="8381"/>
                  </a:cubicBezTo>
                  <a:cubicBezTo>
                    <a:pt x="47027" y="8282"/>
                    <a:pt x="46879" y="8134"/>
                    <a:pt x="46780" y="8036"/>
                  </a:cubicBezTo>
                  <a:cubicBezTo>
                    <a:pt x="46632" y="7937"/>
                    <a:pt x="46534" y="7789"/>
                    <a:pt x="46386" y="7641"/>
                  </a:cubicBezTo>
                  <a:cubicBezTo>
                    <a:pt x="45992" y="7247"/>
                    <a:pt x="45597" y="6803"/>
                    <a:pt x="45203" y="6360"/>
                  </a:cubicBezTo>
                  <a:cubicBezTo>
                    <a:pt x="45055" y="6212"/>
                    <a:pt x="44907" y="6064"/>
                    <a:pt x="44759" y="5867"/>
                  </a:cubicBezTo>
                  <a:cubicBezTo>
                    <a:pt x="44365" y="5423"/>
                    <a:pt x="44020" y="4930"/>
                    <a:pt x="43625" y="4437"/>
                  </a:cubicBezTo>
                  <a:cubicBezTo>
                    <a:pt x="43527" y="4240"/>
                    <a:pt x="43379" y="4092"/>
                    <a:pt x="43280" y="3895"/>
                  </a:cubicBezTo>
                  <a:cubicBezTo>
                    <a:pt x="43182" y="3796"/>
                    <a:pt x="43133" y="3698"/>
                    <a:pt x="43034" y="3550"/>
                  </a:cubicBezTo>
                  <a:cubicBezTo>
                    <a:pt x="43034" y="3550"/>
                    <a:pt x="43034" y="3501"/>
                    <a:pt x="43034" y="3501"/>
                  </a:cubicBezTo>
                  <a:cubicBezTo>
                    <a:pt x="42886" y="3254"/>
                    <a:pt x="42738" y="3057"/>
                    <a:pt x="42590" y="2811"/>
                  </a:cubicBezTo>
                  <a:cubicBezTo>
                    <a:pt x="42442" y="2564"/>
                    <a:pt x="42295" y="2268"/>
                    <a:pt x="42147" y="2022"/>
                  </a:cubicBezTo>
                  <a:cubicBezTo>
                    <a:pt x="42048" y="1825"/>
                    <a:pt x="41949" y="1677"/>
                    <a:pt x="41900" y="1480"/>
                  </a:cubicBezTo>
                  <a:cubicBezTo>
                    <a:pt x="41703" y="1135"/>
                    <a:pt x="41555" y="789"/>
                    <a:pt x="41407" y="395"/>
                  </a:cubicBezTo>
                  <a:lnTo>
                    <a:pt x="13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3994850" y="3765125"/>
              <a:ext cx="45625" cy="1671100"/>
            </a:xfrm>
            <a:custGeom>
              <a:avLst/>
              <a:gdLst/>
              <a:ahLst/>
              <a:cxnLst/>
              <a:rect l="l" t="t" r="r" b="b"/>
              <a:pathLst>
                <a:path w="1825" h="66844" extrusionOk="0">
                  <a:moveTo>
                    <a:pt x="345" y="0"/>
                  </a:moveTo>
                  <a:cubicBezTo>
                    <a:pt x="148" y="0"/>
                    <a:pt x="0" y="197"/>
                    <a:pt x="0" y="345"/>
                  </a:cubicBezTo>
                  <a:lnTo>
                    <a:pt x="1134" y="66843"/>
                  </a:lnTo>
                  <a:lnTo>
                    <a:pt x="1824" y="66843"/>
                  </a:lnTo>
                  <a:lnTo>
                    <a:pt x="690" y="345"/>
                  </a:lnTo>
                  <a:cubicBezTo>
                    <a:pt x="690" y="148"/>
                    <a:pt x="542" y="0"/>
                    <a:pt x="3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4317725" y="3358450"/>
              <a:ext cx="273600" cy="289625"/>
            </a:xfrm>
            <a:custGeom>
              <a:avLst/>
              <a:gdLst/>
              <a:ahLst/>
              <a:cxnLst/>
              <a:rect l="l" t="t" r="r" b="b"/>
              <a:pathLst>
                <a:path w="10944" h="11585" extrusionOk="0">
                  <a:moveTo>
                    <a:pt x="0" y="0"/>
                  </a:moveTo>
                  <a:cubicBezTo>
                    <a:pt x="148" y="394"/>
                    <a:pt x="296" y="740"/>
                    <a:pt x="493" y="1085"/>
                  </a:cubicBezTo>
                  <a:cubicBezTo>
                    <a:pt x="542" y="1282"/>
                    <a:pt x="641" y="1430"/>
                    <a:pt x="740" y="1627"/>
                  </a:cubicBezTo>
                  <a:cubicBezTo>
                    <a:pt x="888" y="1873"/>
                    <a:pt x="1035" y="2169"/>
                    <a:pt x="1183" y="2416"/>
                  </a:cubicBezTo>
                  <a:cubicBezTo>
                    <a:pt x="1331" y="2662"/>
                    <a:pt x="1479" y="2859"/>
                    <a:pt x="1627" y="3106"/>
                  </a:cubicBezTo>
                  <a:cubicBezTo>
                    <a:pt x="1627" y="3106"/>
                    <a:pt x="1627" y="3155"/>
                    <a:pt x="1627" y="3155"/>
                  </a:cubicBezTo>
                  <a:cubicBezTo>
                    <a:pt x="1726" y="3303"/>
                    <a:pt x="1775" y="3401"/>
                    <a:pt x="1873" y="3500"/>
                  </a:cubicBezTo>
                  <a:cubicBezTo>
                    <a:pt x="1972" y="3697"/>
                    <a:pt x="2120" y="3845"/>
                    <a:pt x="2218" y="4042"/>
                  </a:cubicBezTo>
                  <a:cubicBezTo>
                    <a:pt x="2613" y="4535"/>
                    <a:pt x="2958" y="5028"/>
                    <a:pt x="3352" y="5472"/>
                  </a:cubicBezTo>
                  <a:cubicBezTo>
                    <a:pt x="3500" y="5669"/>
                    <a:pt x="3648" y="5817"/>
                    <a:pt x="3796" y="5965"/>
                  </a:cubicBezTo>
                  <a:cubicBezTo>
                    <a:pt x="4190" y="6408"/>
                    <a:pt x="4585" y="6852"/>
                    <a:pt x="4979" y="7246"/>
                  </a:cubicBezTo>
                  <a:cubicBezTo>
                    <a:pt x="5127" y="7394"/>
                    <a:pt x="5225" y="7542"/>
                    <a:pt x="5373" y="7641"/>
                  </a:cubicBezTo>
                  <a:cubicBezTo>
                    <a:pt x="5472" y="7739"/>
                    <a:pt x="5620" y="7887"/>
                    <a:pt x="5718" y="7986"/>
                  </a:cubicBezTo>
                  <a:cubicBezTo>
                    <a:pt x="5866" y="8084"/>
                    <a:pt x="6014" y="8232"/>
                    <a:pt x="6162" y="8380"/>
                  </a:cubicBezTo>
                  <a:cubicBezTo>
                    <a:pt x="6310" y="8479"/>
                    <a:pt x="6408" y="8627"/>
                    <a:pt x="6556" y="8725"/>
                  </a:cubicBezTo>
                  <a:cubicBezTo>
                    <a:pt x="7296" y="9366"/>
                    <a:pt x="8084" y="9958"/>
                    <a:pt x="8922" y="10549"/>
                  </a:cubicBezTo>
                  <a:cubicBezTo>
                    <a:pt x="9120" y="10697"/>
                    <a:pt x="9317" y="10796"/>
                    <a:pt x="9465" y="10894"/>
                  </a:cubicBezTo>
                  <a:cubicBezTo>
                    <a:pt x="9859" y="11190"/>
                    <a:pt x="10155" y="11338"/>
                    <a:pt x="10352" y="11486"/>
                  </a:cubicBezTo>
                  <a:cubicBezTo>
                    <a:pt x="10451" y="11535"/>
                    <a:pt x="10500" y="11584"/>
                    <a:pt x="10500" y="11584"/>
                  </a:cubicBezTo>
                  <a:lnTo>
                    <a:pt x="10648" y="11584"/>
                  </a:lnTo>
                  <a:cubicBezTo>
                    <a:pt x="10746" y="11584"/>
                    <a:pt x="10845" y="11535"/>
                    <a:pt x="10894" y="11436"/>
                  </a:cubicBezTo>
                  <a:cubicBezTo>
                    <a:pt x="10944" y="11289"/>
                    <a:pt x="10894" y="11141"/>
                    <a:pt x="10796" y="11091"/>
                  </a:cubicBezTo>
                  <a:cubicBezTo>
                    <a:pt x="10746" y="11042"/>
                    <a:pt x="10598" y="10943"/>
                    <a:pt x="10253" y="10746"/>
                  </a:cubicBezTo>
                  <a:cubicBezTo>
                    <a:pt x="10056" y="10648"/>
                    <a:pt x="9810" y="10451"/>
                    <a:pt x="9465" y="10253"/>
                  </a:cubicBezTo>
                  <a:cubicBezTo>
                    <a:pt x="9317" y="10155"/>
                    <a:pt x="9169" y="10056"/>
                    <a:pt x="9021" y="9908"/>
                  </a:cubicBezTo>
                  <a:cubicBezTo>
                    <a:pt x="8430" y="9514"/>
                    <a:pt x="7789" y="9021"/>
                    <a:pt x="7049" y="8429"/>
                  </a:cubicBezTo>
                  <a:cubicBezTo>
                    <a:pt x="6901" y="8282"/>
                    <a:pt x="6754" y="8134"/>
                    <a:pt x="6556" y="7986"/>
                  </a:cubicBezTo>
                  <a:cubicBezTo>
                    <a:pt x="6507" y="7937"/>
                    <a:pt x="6458" y="7887"/>
                    <a:pt x="6408" y="7838"/>
                  </a:cubicBezTo>
                  <a:cubicBezTo>
                    <a:pt x="6310" y="7739"/>
                    <a:pt x="6211" y="7641"/>
                    <a:pt x="6113" y="7542"/>
                  </a:cubicBezTo>
                  <a:lnTo>
                    <a:pt x="5817" y="7296"/>
                  </a:lnTo>
                  <a:cubicBezTo>
                    <a:pt x="5768" y="7246"/>
                    <a:pt x="5718" y="7197"/>
                    <a:pt x="5669" y="7148"/>
                  </a:cubicBezTo>
                  <a:cubicBezTo>
                    <a:pt x="5570" y="7049"/>
                    <a:pt x="5423" y="6901"/>
                    <a:pt x="5324" y="6803"/>
                  </a:cubicBezTo>
                  <a:cubicBezTo>
                    <a:pt x="5225" y="6704"/>
                    <a:pt x="5078" y="6556"/>
                    <a:pt x="4979" y="6458"/>
                  </a:cubicBezTo>
                  <a:cubicBezTo>
                    <a:pt x="4831" y="6310"/>
                    <a:pt x="4732" y="6211"/>
                    <a:pt x="4634" y="6063"/>
                  </a:cubicBezTo>
                  <a:cubicBezTo>
                    <a:pt x="4437" y="5866"/>
                    <a:pt x="4289" y="5669"/>
                    <a:pt x="4092" y="5472"/>
                  </a:cubicBezTo>
                  <a:cubicBezTo>
                    <a:pt x="3944" y="5324"/>
                    <a:pt x="3796" y="5127"/>
                    <a:pt x="3599" y="4930"/>
                  </a:cubicBezTo>
                  <a:cubicBezTo>
                    <a:pt x="2366" y="3451"/>
                    <a:pt x="1380" y="1775"/>
                    <a:pt x="592" y="0"/>
                  </a:cubicBezTo>
                  <a:close/>
                </a:path>
              </a:pathLst>
            </a:custGeom>
            <a:solidFill>
              <a:srgbClr val="DDD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4375650" y="2420625"/>
              <a:ext cx="154050" cy="335225"/>
            </a:xfrm>
            <a:custGeom>
              <a:avLst/>
              <a:gdLst/>
              <a:ahLst/>
              <a:cxnLst/>
              <a:rect l="l" t="t" r="r" b="b"/>
              <a:pathLst>
                <a:path w="6162" h="13409" extrusionOk="0">
                  <a:moveTo>
                    <a:pt x="542" y="0"/>
                  </a:moveTo>
                  <a:cubicBezTo>
                    <a:pt x="444" y="0"/>
                    <a:pt x="394" y="49"/>
                    <a:pt x="345" y="49"/>
                  </a:cubicBezTo>
                  <a:cubicBezTo>
                    <a:pt x="99" y="197"/>
                    <a:pt x="0" y="444"/>
                    <a:pt x="148" y="690"/>
                  </a:cubicBezTo>
                  <a:cubicBezTo>
                    <a:pt x="148" y="690"/>
                    <a:pt x="247" y="838"/>
                    <a:pt x="345" y="1085"/>
                  </a:cubicBezTo>
                  <a:cubicBezTo>
                    <a:pt x="1972" y="4338"/>
                    <a:pt x="3401" y="7690"/>
                    <a:pt x="4584" y="11141"/>
                  </a:cubicBezTo>
                  <a:cubicBezTo>
                    <a:pt x="4782" y="11782"/>
                    <a:pt x="4979" y="12422"/>
                    <a:pt x="5176" y="13063"/>
                  </a:cubicBezTo>
                  <a:cubicBezTo>
                    <a:pt x="5225" y="13211"/>
                    <a:pt x="5373" y="13359"/>
                    <a:pt x="5521" y="13359"/>
                  </a:cubicBezTo>
                  <a:cubicBezTo>
                    <a:pt x="5570" y="13359"/>
                    <a:pt x="5620" y="13359"/>
                    <a:pt x="5620" y="13408"/>
                  </a:cubicBezTo>
                  <a:cubicBezTo>
                    <a:pt x="5669" y="13408"/>
                    <a:pt x="5718" y="13359"/>
                    <a:pt x="5767" y="13359"/>
                  </a:cubicBezTo>
                  <a:cubicBezTo>
                    <a:pt x="6014" y="13310"/>
                    <a:pt x="6162" y="13014"/>
                    <a:pt x="6063" y="12817"/>
                  </a:cubicBezTo>
                  <a:cubicBezTo>
                    <a:pt x="5965" y="12373"/>
                    <a:pt x="5817" y="11929"/>
                    <a:pt x="5669" y="11486"/>
                  </a:cubicBezTo>
                  <a:cubicBezTo>
                    <a:pt x="4437" y="7739"/>
                    <a:pt x="2958" y="4141"/>
                    <a:pt x="1183" y="690"/>
                  </a:cubicBezTo>
                  <a:cubicBezTo>
                    <a:pt x="1035" y="395"/>
                    <a:pt x="986" y="247"/>
                    <a:pt x="937" y="247"/>
                  </a:cubicBezTo>
                  <a:cubicBezTo>
                    <a:pt x="887" y="99"/>
                    <a:pt x="690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3605425" y="3958600"/>
              <a:ext cx="125725" cy="221850"/>
            </a:xfrm>
            <a:custGeom>
              <a:avLst/>
              <a:gdLst/>
              <a:ahLst/>
              <a:cxnLst/>
              <a:rect l="l" t="t" r="r" b="b"/>
              <a:pathLst>
                <a:path w="5029" h="8874" extrusionOk="0">
                  <a:moveTo>
                    <a:pt x="5028" y="0"/>
                  </a:moveTo>
                  <a:cubicBezTo>
                    <a:pt x="4924" y="35"/>
                    <a:pt x="4819" y="70"/>
                    <a:pt x="4714" y="70"/>
                  </a:cubicBezTo>
                  <a:cubicBezTo>
                    <a:pt x="4671" y="70"/>
                    <a:pt x="4628" y="64"/>
                    <a:pt x="4585" y="50"/>
                  </a:cubicBezTo>
                  <a:cubicBezTo>
                    <a:pt x="4585" y="148"/>
                    <a:pt x="4585" y="247"/>
                    <a:pt x="4585" y="296"/>
                  </a:cubicBezTo>
                  <a:cubicBezTo>
                    <a:pt x="4535" y="444"/>
                    <a:pt x="4387" y="493"/>
                    <a:pt x="4289" y="493"/>
                  </a:cubicBezTo>
                  <a:lnTo>
                    <a:pt x="4190" y="493"/>
                  </a:lnTo>
                  <a:cubicBezTo>
                    <a:pt x="4092" y="641"/>
                    <a:pt x="3944" y="740"/>
                    <a:pt x="3796" y="838"/>
                  </a:cubicBezTo>
                  <a:lnTo>
                    <a:pt x="1331" y="7838"/>
                  </a:lnTo>
                  <a:lnTo>
                    <a:pt x="0" y="8085"/>
                  </a:lnTo>
                  <a:lnTo>
                    <a:pt x="1972" y="8873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3307175" y="3283275"/>
              <a:ext cx="1275" cy="25"/>
            </a:xfrm>
            <a:custGeom>
              <a:avLst/>
              <a:gdLst/>
              <a:ahLst/>
              <a:cxnLst/>
              <a:rect l="l" t="t" r="r" b="b"/>
              <a:pathLst>
                <a:path w="51" h="1" extrusionOk="0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3580775" y="3970925"/>
              <a:ext cx="119550" cy="193500"/>
            </a:xfrm>
            <a:custGeom>
              <a:avLst/>
              <a:gdLst/>
              <a:ahLst/>
              <a:cxnLst/>
              <a:rect l="l" t="t" r="r" b="b"/>
              <a:pathLst>
                <a:path w="4782" h="7740" extrusionOk="0">
                  <a:moveTo>
                    <a:pt x="2958" y="0"/>
                  </a:moveTo>
                  <a:lnTo>
                    <a:pt x="197" y="7247"/>
                  </a:lnTo>
                  <a:lnTo>
                    <a:pt x="0" y="7740"/>
                  </a:lnTo>
                  <a:lnTo>
                    <a:pt x="0" y="7740"/>
                  </a:lnTo>
                  <a:lnTo>
                    <a:pt x="986" y="7592"/>
                  </a:lnTo>
                  <a:lnTo>
                    <a:pt x="2317" y="7345"/>
                  </a:lnTo>
                  <a:lnTo>
                    <a:pt x="4782" y="345"/>
                  </a:lnTo>
                  <a:lnTo>
                    <a:pt x="4782" y="345"/>
                  </a:lnTo>
                  <a:cubicBezTo>
                    <a:pt x="4683" y="370"/>
                    <a:pt x="4572" y="382"/>
                    <a:pt x="4455" y="382"/>
                  </a:cubicBezTo>
                  <a:cubicBezTo>
                    <a:pt x="4338" y="382"/>
                    <a:pt x="4215" y="370"/>
                    <a:pt x="4092" y="345"/>
                  </a:cubicBezTo>
                  <a:cubicBezTo>
                    <a:pt x="3944" y="296"/>
                    <a:pt x="3549" y="198"/>
                    <a:pt x="2958" y="0"/>
                  </a:cubicBezTo>
                  <a:close/>
                </a:path>
              </a:pathLst>
            </a:custGeom>
            <a:solidFill>
              <a:srgbClr val="DDD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3347850" y="3283275"/>
              <a:ext cx="531175" cy="529925"/>
            </a:xfrm>
            <a:custGeom>
              <a:avLst/>
              <a:gdLst/>
              <a:ahLst/>
              <a:cxnLst/>
              <a:rect l="l" t="t" r="r" b="b"/>
              <a:pathLst>
                <a:path w="21247" h="21197" extrusionOk="0">
                  <a:moveTo>
                    <a:pt x="1825" y="0"/>
                  </a:moveTo>
                  <a:cubicBezTo>
                    <a:pt x="1184" y="148"/>
                    <a:pt x="592" y="345"/>
                    <a:pt x="1" y="592"/>
                  </a:cubicBezTo>
                  <a:lnTo>
                    <a:pt x="5078" y="2514"/>
                  </a:lnTo>
                  <a:lnTo>
                    <a:pt x="19620" y="8035"/>
                  </a:lnTo>
                  <a:lnTo>
                    <a:pt x="14937" y="20408"/>
                  </a:lnTo>
                  <a:cubicBezTo>
                    <a:pt x="15430" y="20654"/>
                    <a:pt x="15923" y="20950"/>
                    <a:pt x="16416" y="21197"/>
                  </a:cubicBezTo>
                  <a:lnTo>
                    <a:pt x="21246" y="7444"/>
                  </a:lnTo>
                  <a:cubicBezTo>
                    <a:pt x="21246" y="7444"/>
                    <a:pt x="14099" y="4732"/>
                    <a:pt x="8479" y="2563"/>
                  </a:cubicBezTo>
                  <a:cubicBezTo>
                    <a:pt x="4881" y="1183"/>
                    <a:pt x="1874" y="49"/>
                    <a:pt x="1825" y="0"/>
                  </a:cubicBezTo>
                  <a:close/>
                </a:path>
              </a:pathLst>
            </a:custGeom>
            <a:solidFill>
              <a:srgbClr val="DDD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3041000" y="3793475"/>
              <a:ext cx="613725" cy="396825"/>
            </a:xfrm>
            <a:custGeom>
              <a:avLst/>
              <a:gdLst/>
              <a:ahLst/>
              <a:cxnLst/>
              <a:rect l="l" t="t" r="r" b="b"/>
              <a:pathLst>
                <a:path w="24549" h="15873" extrusionOk="0">
                  <a:moveTo>
                    <a:pt x="2958" y="0"/>
                  </a:moveTo>
                  <a:lnTo>
                    <a:pt x="0" y="7838"/>
                  </a:lnTo>
                  <a:lnTo>
                    <a:pt x="9662" y="11486"/>
                  </a:lnTo>
                  <a:lnTo>
                    <a:pt x="21197" y="15873"/>
                  </a:lnTo>
                  <a:lnTo>
                    <a:pt x="21591" y="14838"/>
                  </a:lnTo>
                  <a:lnTo>
                    <a:pt x="21788" y="14345"/>
                  </a:lnTo>
                  <a:lnTo>
                    <a:pt x="24549" y="7098"/>
                  </a:lnTo>
                  <a:cubicBezTo>
                    <a:pt x="23711" y="6803"/>
                    <a:pt x="22528" y="6408"/>
                    <a:pt x="21049" y="5866"/>
                  </a:cubicBezTo>
                  <a:cubicBezTo>
                    <a:pt x="20950" y="6014"/>
                    <a:pt x="20852" y="6211"/>
                    <a:pt x="20753" y="6408"/>
                  </a:cubicBezTo>
                  <a:cubicBezTo>
                    <a:pt x="16810" y="5472"/>
                    <a:pt x="12965" y="4289"/>
                    <a:pt x="9169" y="2810"/>
                  </a:cubicBezTo>
                  <a:cubicBezTo>
                    <a:pt x="7887" y="2268"/>
                    <a:pt x="6557" y="1725"/>
                    <a:pt x="5226" y="1134"/>
                  </a:cubicBezTo>
                  <a:cubicBezTo>
                    <a:pt x="4881" y="937"/>
                    <a:pt x="4535" y="789"/>
                    <a:pt x="4141" y="592"/>
                  </a:cubicBezTo>
                  <a:cubicBezTo>
                    <a:pt x="3747" y="394"/>
                    <a:pt x="3352" y="197"/>
                    <a:pt x="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3266525" y="3261075"/>
              <a:ext cx="639600" cy="562000"/>
            </a:xfrm>
            <a:custGeom>
              <a:avLst/>
              <a:gdLst/>
              <a:ahLst/>
              <a:cxnLst/>
              <a:rect l="l" t="t" r="r" b="b"/>
              <a:pathLst>
                <a:path w="25584" h="22480" extrusionOk="0">
                  <a:moveTo>
                    <a:pt x="5570" y="1"/>
                  </a:moveTo>
                  <a:lnTo>
                    <a:pt x="1676" y="888"/>
                  </a:lnTo>
                  <a:lnTo>
                    <a:pt x="1627" y="888"/>
                  </a:lnTo>
                  <a:lnTo>
                    <a:pt x="740" y="3304"/>
                  </a:lnTo>
                  <a:lnTo>
                    <a:pt x="0" y="5275"/>
                  </a:lnTo>
                  <a:cubicBezTo>
                    <a:pt x="99" y="5423"/>
                    <a:pt x="247" y="5571"/>
                    <a:pt x="444" y="5719"/>
                  </a:cubicBezTo>
                  <a:cubicBezTo>
                    <a:pt x="542" y="5867"/>
                    <a:pt x="690" y="5965"/>
                    <a:pt x="789" y="6064"/>
                  </a:cubicBezTo>
                  <a:cubicBezTo>
                    <a:pt x="888" y="6163"/>
                    <a:pt x="937" y="6261"/>
                    <a:pt x="1035" y="6311"/>
                  </a:cubicBezTo>
                  <a:cubicBezTo>
                    <a:pt x="6310" y="11486"/>
                    <a:pt x="15183" y="19374"/>
                    <a:pt x="15183" y="19374"/>
                  </a:cubicBezTo>
                  <a:cubicBezTo>
                    <a:pt x="15134" y="19521"/>
                    <a:pt x="15134" y="19620"/>
                    <a:pt x="15084" y="19768"/>
                  </a:cubicBezTo>
                  <a:cubicBezTo>
                    <a:pt x="16218" y="20310"/>
                    <a:pt x="17105" y="20754"/>
                    <a:pt x="17795" y="21099"/>
                  </a:cubicBezTo>
                  <a:cubicBezTo>
                    <a:pt x="17894" y="21197"/>
                    <a:pt x="18042" y="21247"/>
                    <a:pt x="18190" y="21296"/>
                  </a:cubicBezTo>
                  <a:lnTo>
                    <a:pt x="22873" y="8923"/>
                  </a:lnTo>
                  <a:lnTo>
                    <a:pt x="8331" y="3402"/>
                  </a:lnTo>
                  <a:lnTo>
                    <a:pt x="3254" y="1480"/>
                  </a:lnTo>
                  <a:cubicBezTo>
                    <a:pt x="3845" y="1233"/>
                    <a:pt x="4437" y="1036"/>
                    <a:pt x="5078" y="888"/>
                  </a:cubicBezTo>
                  <a:cubicBezTo>
                    <a:pt x="5127" y="937"/>
                    <a:pt x="8134" y="2071"/>
                    <a:pt x="11732" y="3451"/>
                  </a:cubicBezTo>
                  <a:cubicBezTo>
                    <a:pt x="17352" y="5620"/>
                    <a:pt x="24499" y="8332"/>
                    <a:pt x="24499" y="8332"/>
                  </a:cubicBezTo>
                  <a:lnTo>
                    <a:pt x="19669" y="22085"/>
                  </a:lnTo>
                  <a:cubicBezTo>
                    <a:pt x="19915" y="22183"/>
                    <a:pt x="20211" y="22331"/>
                    <a:pt x="20507" y="22479"/>
                  </a:cubicBezTo>
                  <a:lnTo>
                    <a:pt x="25584" y="7789"/>
                  </a:lnTo>
                  <a:lnTo>
                    <a:pt x="14591" y="3501"/>
                  </a:lnTo>
                  <a:lnTo>
                    <a:pt x="55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3567225" y="3755250"/>
              <a:ext cx="237850" cy="225250"/>
            </a:xfrm>
            <a:custGeom>
              <a:avLst/>
              <a:gdLst/>
              <a:ahLst/>
              <a:cxnLst/>
              <a:rect l="l" t="t" r="r" b="b"/>
              <a:pathLst>
                <a:path w="9514" h="9010" extrusionOk="0">
                  <a:moveTo>
                    <a:pt x="3056" y="1"/>
                  </a:moveTo>
                  <a:cubicBezTo>
                    <a:pt x="2218" y="4487"/>
                    <a:pt x="1085" y="5325"/>
                    <a:pt x="0" y="7395"/>
                  </a:cubicBezTo>
                  <a:cubicBezTo>
                    <a:pt x="1479" y="7937"/>
                    <a:pt x="2662" y="8332"/>
                    <a:pt x="3500" y="8627"/>
                  </a:cubicBezTo>
                  <a:cubicBezTo>
                    <a:pt x="4091" y="8825"/>
                    <a:pt x="4486" y="8923"/>
                    <a:pt x="4634" y="8972"/>
                  </a:cubicBezTo>
                  <a:cubicBezTo>
                    <a:pt x="4757" y="8997"/>
                    <a:pt x="4880" y="9009"/>
                    <a:pt x="4997" y="9009"/>
                  </a:cubicBezTo>
                  <a:cubicBezTo>
                    <a:pt x="5114" y="9009"/>
                    <a:pt x="5225" y="8997"/>
                    <a:pt x="5324" y="8972"/>
                  </a:cubicBezTo>
                  <a:cubicBezTo>
                    <a:pt x="5472" y="8874"/>
                    <a:pt x="5620" y="8775"/>
                    <a:pt x="5718" y="8627"/>
                  </a:cubicBezTo>
                  <a:cubicBezTo>
                    <a:pt x="5669" y="8627"/>
                    <a:pt x="5620" y="8578"/>
                    <a:pt x="5472" y="8529"/>
                  </a:cubicBezTo>
                  <a:cubicBezTo>
                    <a:pt x="5127" y="8381"/>
                    <a:pt x="4535" y="8134"/>
                    <a:pt x="3796" y="7789"/>
                  </a:cubicBezTo>
                  <a:cubicBezTo>
                    <a:pt x="3303" y="7543"/>
                    <a:pt x="2810" y="7296"/>
                    <a:pt x="2268" y="7001"/>
                  </a:cubicBezTo>
                  <a:cubicBezTo>
                    <a:pt x="1974" y="6833"/>
                    <a:pt x="2144" y="6416"/>
                    <a:pt x="2444" y="6416"/>
                  </a:cubicBezTo>
                  <a:cubicBezTo>
                    <a:pt x="2497" y="6416"/>
                    <a:pt x="2554" y="6429"/>
                    <a:pt x="2613" y="6458"/>
                  </a:cubicBezTo>
                  <a:cubicBezTo>
                    <a:pt x="3056" y="6705"/>
                    <a:pt x="3549" y="7001"/>
                    <a:pt x="3993" y="7198"/>
                  </a:cubicBezTo>
                  <a:cubicBezTo>
                    <a:pt x="4732" y="7543"/>
                    <a:pt x="5324" y="7789"/>
                    <a:pt x="5669" y="7937"/>
                  </a:cubicBezTo>
                  <a:cubicBezTo>
                    <a:pt x="5817" y="7987"/>
                    <a:pt x="5915" y="8036"/>
                    <a:pt x="5915" y="8036"/>
                  </a:cubicBezTo>
                  <a:cubicBezTo>
                    <a:pt x="6014" y="8085"/>
                    <a:pt x="6063" y="8134"/>
                    <a:pt x="6113" y="8184"/>
                  </a:cubicBezTo>
                  <a:cubicBezTo>
                    <a:pt x="6156" y="8198"/>
                    <a:pt x="6199" y="8204"/>
                    <a:pt x="6242" y="8204"/>
                  </a:cubicBezTo>
                  <a:cubicBezTo>
                    <a:pt x="6347" y="8204"/>
                    <a:pt x="6452" y="8169"/>
                    <a:pt x="6556" y="8134"/>
                  </a:cubicBezTo>
                  <a:cubicBezTo>
                    <a:pt x="6753" y="8036"/>
                    <a:pt x="6901" y="7888"/>
                    <a:pt x="7049" y="7691"/>
                  </a:cubicBezTo>
                  <a:cubicBezTo>
                    <a:pt x="7197" y="7444"/>
                    <a:pt x="7296" y="7149"/>
                    <a:pt x="7246" y="6853"/>
                  </a:cubicBezTo>
                  <a:lnTo>
                    <a:pt x="7049" y="6853"/>
                  </a:lnTo>
                  <a:cubicBezTo>
                    <a:pt x="6951" y="6804"/>
                    <a:pt x="6605" y="6705"/>
                    <a:pt x="6162" y="6508"/>
                  </a:cubicBezTo>
                  <a:cubicBezTo>
                    <a:pt x="5718" y="6311"/>
                    <a:pt x="5127" y="6064"/>
                    <a:pt x="4535" y="5768"/>
                  </a:cubicBezTo>
                  <a:cubicBezTo>
                    <a:pt x="4042" y="5571"/>
                    <a:pt x="3549" y="5275"/>
                    <a:pt x="3056" y="5029"/>
                  </a:cubicBezTo>
                  <a:cubicBezTo>
                    <a:pt x="2908" y="4930"/>
                    <a:pt x="2859" y="4733"/>
                    <a:pt x="2958" y="4585"/>
                  </a:cubicBezTo>
                  <a:cubicBezTo>
                    <a:pt x="3021" y="4490"/>
                    <a:pt x="3126" y="4435"/>
                    <a:pt x="3232" y="4435"/>
                  </a:cubicBezTo>
                  <a:cubicBezTo>
                    <a:pt x="3290" y="4435"/>
                    <a:pt x="3349" y="4452"/>
                    <a:pt x="3401" y="4487"/>
                  </a:cubicBezTo>
                  <a:cubicBezTo>
                    <a:pt x="3796" y="4733"/>
                    <a:pt x="4289" y="4980"/>
                    <a:pt x="4782" y="5226"/>
                  </a:cubicBezTo>
                  <a:cubicBezTo>
                    <a:pt x="5373" y="5473"/>
                    <a:pt x="5915" y="5719"/>
                    <a:pt x="6359" y="5916"/>
                  </a:cubicBezTo>
                  <a:cubicBezTo>
                    <a:pt x="6803" y="6113"/>
                    <a:pt x="7098" y="6212"/>
                    <a:pt x="7246" y="6261"/>
                  </a:cubicBezTo>
                  <a:cubicBezTo>
                    <a:pt x="7345" y="6311"/>
                    <a:pt x="7394" y="6360"/>
                    <a:pt x="7443" y="6409"/>
                  </a:cubicBezTo>
                  <a:cubicBezTo>
                    <a:pt x="7591" y="6409"/>
                    <a:pt x="7739" y="6311"/>
                    <a:pt x="7838" y="6212"/>
                  </a:cubicBezTo>
                  <a:cubicBezTo>
                    <a:pt x="8134" y="5916"/>
                    <a:pt x="8232" y="5522"/>
                    <a:pt x="8183" y="5127"/>
                  </a:cubicBezTo>
                  <a:lnTo>
                    <a:pt x="8035" y="5127"/>
                  </a:lnTo>
                  <a:cubicBezTo>
                    <a:pt x="8035" y="5078"/>
                    <a:pt x="7887" y="5029"/>
                    <a:pt x="7690" y="4980"/>
                  </a:cubicBezTo>
                  <a:cubicBezTo>
                    <a:pt x="7443" y="4881"/>
                    <a:pt x="7197" y="4782"/>
                    <a:pt x="6852" y="4635"/>
                  </a:cubicBezTo>
                  <a:cubicBezTo>
                    <a:pt x="6359" y="4437"/>
                    <a:pt x="5817" y="4191"/>
                    <a:pt x="5275" y="3895"/>
                  </a:cubicBezTo>
                  <a:cubicBezTo>
                    <a:pt x="4831" y="3698"/>
                    <a:pt x="4437" y="3501"/>
                    <a:pt x="4042" y="3254"/>
                  </a:cubicBezTo>
                  <a:cubicBezTo>
                    <a:pt x="3720" y="3134"/>
                    <a:pt x="3891" y="2684"/>
                    <a:pt x="4179" y="2684"/>
                  </a:cubicBezTo>
                  <a:cubicBezTo>
                    <a:pt x="4244" y="2684"/>
                    <a:pt x="4315" y="2707"/>
                    <a:pt x="4387" y="2761"/>
                  </a:cubicBezTo>
                  <a:cubicBezTo>
                    <a:pt x="4732" y="2959"/>
                    <a:pt x="5077" y="3156"/>
                    <a:pt x="5472" y="3304"/>
                  </a:cubicBezTo>
                  <a:cubicBezTo>
                    <a:pt x="6014" y="3599"/>
                    <a:pt x="6556" y="3846"/>
                    <a:pt x="7049" y="4043"/>
                  </a:cubicBezTo>
                  <a:cubicBezTo>
                    <a:pt x="7394" y="4191"/>
                    <a:pt x="7690" y="4289"/>
                    <a:pt x="7887" y="4388"/>
                  </a:cubicBezTo>
                  <a:cubicBezTo>
                    <a:pt x="8084" y="4487"/>
                    <a:pt x="8232" y="4536"/>
                    <a:pt x="8232" y="4536"/>
                  </a:cubicBezTo>
                  <a:cubicBezTo>
                    <a:pt x="8380" y="4585"/>
                    <a:pt x="8429" y="4684"/>
                    <a:pt x="8429" y="4782"/>
                  </a:cubicBezTo>
                  <a:cubicBezTo>
                    <a:pt x="9317" y="4782"/>
                    <a:pt x="9514" y="3254"/>
                    <a:pt x="8824" y="2909"/>
                  </a:cubicBezTo>
                  <a:cubicBezTo>
                    <a:pt x="8676" y="2860"/>
                    <a:pt x="8577" y="2761"/>
                    <a:pt x="8479" y="2712"/>
                  </a:cubicBezTo>
                  <a:cubicBezTo>
                    <a:pt x="8183" y="2564"/>
                    <a:pt x="7887" y="2416"/>
                    <a:pt x="7641" y="2318"/>
                  </a:cubicBezTo>
                  <a:cubicBezTo>
                    <a:pt x="7148" y="2071"/>
                    <a:pt x="6655" y="1775"/>
                    <a:pt x="6162" y="1529"/>
                  </a:cubicBezTo>
                  <a:cubicBezTo>
                    <a:pt x="6014" y="1480"/>
                    <a:pt x="5866" y="1430"/>
                    <a:pt x="5767" y="1332"/>
                  </a:cubicBezTo>
                  <a:cubicBezTo>
                    <a:pt x="5077" y="987"/>
                    <a:pt x="4190" y="543"/>
                    <a:pt x="3056" y="1"/>
                  </a:cubicBezTo>
                  <a:close/>
                </a:path>
              </a:pathLst>
            </a:custGeom>
            <a:solidFill>
              <a:srgbClr val="E8B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3616575" y="3915625"/>
              <a:ext cx="103475" cy="55325"/>
            </a:xfrm>
            <a:custGeom>
              <a:avLst/>
              <a:gdLst/>
              <a:ahLst/>
              <a:cxnLst/>
              <a:rect l="l" t="t" r="r" b="b"/>
              <a:pathLst>
                <a:path w="4139" h="2213" extrusionOk="0">
                  <a:moveTo>
                    <a:pt x="470" y="1"/>
                  </a:moveTo>
                  <a:cubicBezTo>
                    <a:pt x="170" y="1"/>
                    <a:pt x="0" y="418"/>
                    <a:pt x="294" y="586"/>
                  </a:cubicBezTo>
                  <a:cubicBezTo>
                    <a:pt x="836" y="881"/>
                    <a:pt x="1329" y="1128"/>
                    <a:pt x="1822" y="1374"/>
                  </a:cubicBezTo>
                  <a:cubicBezTo>
                    <a:pt x="2561" y="1719"/>
                    <a:pt x="3153" y="1966"/>
                    <a:pt x="3498" y="2114"/>
                  </a:cubicBezTo>
                  <a:cubicBezTo>
                    <a:pt x="3646" y="2163"/>
                    <a:pt x="3695" y="2212"/>
                    <a:pt x="3744" y="2212"/>
                  </a:cubicBezTo>
                  <a:lnTo>
                    <a:pt x="3843" y="2212"/>
                  </a:lnTo>
                  <a:cubicBezTo>
                    <a:pt x="3941" y="2212"/>
                    <a:pt x="4089" y="2163"/>
                    <a:pt x="4139" y="2015"/>
                  </a:cubicBezTo>
                  <a:cubicBezTo>
                    <a:pt x="4139" y="1966"/>
                    <a:pt x="4139" y="1867"/>
                    <a:pt x="4139" y="1769"/>
                  </a:cubicBezTo>
                  <a:cubicBezTo>
                    <a:pt x="4089" y="1719"/>
                    <a:pt x="4040" y="1670"/>
                    <a:pt x="3941" y="1621"/>
                  </a:cubicBezTo>
                  <a:cubicBezTo>
                    <a:pt x="3941" y="1621"/>
                    <a:pt x="3843" y="1572"/>
                    <a:pt x="3695" y="1522"/>
                  </a:cubicBezTo>
                  <a:cubicBezTo>
                    <a:pt x="3350" y="1374"/>
                    <a:pt x="2758" y="1128"/>
                    <a:pt x="2019" y="783"/>
                  </a:cubicBezTo>
                  <a:cubicBezTo>
                    <a:pt x="1575" y="586"/>
                    <a:pt x="1082" y="290"/>
                    <a:pt x="639" y="43"/>
                  </a:cubicBezTo>
                  <a:cubicBezTo>
                    <a:pt x="580" y="14"/>
                    <a:pt x="523" y="1"/>
                    <a:pt x="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3638700" y="3866125"/>
              <a:ext cx="115850" cy="60450"/>
            </a:xfrm>
            <a:custGeom>
              <a:avLst/>
              <a:gdLst/>
              <a:ahLst/>
              <a:cxnLst/>
              <a:rect l="l" t="t" r="r" b="b"/>
              <a:pathLst>
                <a:path w="4634" h="2418" extrusionOk="0">
                  <a:moveTo>
                    <a:pt x="373" y="0"/>
                  </a:moveTo>
                  <a:cubicBezTo>
                    <a:pt x="267" y="0"/>
                    <a:pt x="162" y="55"/>
                    <a:pt x="99" y="150"/>
                  </a:cubicBezTo>
                  <a:cubicBezTo>
                    <a:pt x="0" y="298"/>
                    <a:pt x="49" y="495"/>
                    <a:pt x="197" y="594"/>
                  </a:cubicBezTo>
                  <a:cubicBezTo>
                    <a:pt x="690" y="840"/>
                    <a:pt x="1183" y="1136"/>
                    <a:pt x="1676" y="1333"/>
                  </a:cubicBezTo>
                  <a:cubicBezTo>
                    <a:pt x="2268" y="1629"/>
                    <a:pt x="2859" y="1876"/>
                    <a:pt x="3303" y="2073"/>
                  </a:cubicBezTo>
                  <a:cubicBezTo>
                    <a:pt x="3746" y="2270"/>
                    <a:pt x="4092" y="2369"/>
                    <a:pt x="4141" y="2418"/>
                  </a:cubicBezTo>
                  <a:lnTo>
                    <a:pt x="4387" y="2418"/>
                  </a:lnTo>
                  <a:cubicBezTo>
                    <a:pt x="4486" y="2418"/>
                    <a:pt x="4535" y="2319"/>
                    <a:pt x="4584" y="2221"/>
                  </a:cubicBezTo>
                  <a:cubicBezTo>
                    <a:pt x="4634" y="2171"/>
                    <a:pt x="4634" y="2073"/>
                    <a:pt x="4584" y="1974"/>
                  </a:cubicBezTo>
                  <a:cubicBezTo>
                    <a:pt x="4535" y="1925"/>
                    <a:pt x="4486" y="1876"/>
                    <a:pt x="4387" y="1826"/>
                  </a:cubicBezTo>
                  <a:lnTo>
                    <a:pt x="4338" y="1826"/>
                  </a:lnTo>
                  <a:cubicBezTo>
                    <a:pt x="4239" y="1777"/>
                    <a:pt x="3944" y="1678"/>
                    <a:pt x="3500" y="1481"/>
                  </a:cubicBezTo>
                  <a:cubicBezTo>
                    <a:pt x="3056" y="1284"/>
                    <a:pt x="2465" y="1038"/>
                    <a:pt x="1873" y="791"/>
                  </a:cubicBezTo>
                  <a:cubicBezTo>
                    <a:pt x="1430" y="545"/>
                    <a:pt x="937" y="298"/>
                    <a:pt x="542" y="52"/>
                  </a:cubicBezTo>
                  <a:cubicBezTo>
                    <a:pt x="490" y="17"/>
                    <a:pt x="431" y="0"/>
                    <a:pt x="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3660225" y="3822350"/>
              <a:ext cx="118975" cy="61100"/>
            </a:xfrm>
            <a:custGeom>
              <a:avLst/>
              <a:gdLst/>
              <a:ahLst/>
              <a:cxnLst/>
              <a:rect l="l" t="t" r="r" b="b"/>
              <a:pathLst>
                <a:path w="4759" h="2444" extrusionOk="0">
                  <a:moveTo>
                    <a:pt x="459" y="0"/>
                  </a:moveTo>
                  <a:cubicBezTo>
                    <a:pt x="171" y="0"/>
                    <a:pt x="0" y="450"/>
                    <a:pt x="322" y="570"/>
                  </a:cubicBezTo>
                  <a:cubicBezTo>
                    <a:pt x="717" y="817"/>
                    <a:pt x="1111" y="1014"/>
                    <a:pt x="1555" y="1211"/>
                  </a:cubicBezTo>
                  <a:cubicBezTo>
                    <a:pt x="2097" y="1507"/>
                    <a:pt x="2639" y="1753"/>
                    <a:pt x="3132" y="1951"/>
                  </a:cubicBezTo>
                  <a:cubicBezTo>
                    <a:pt x="3477" y="2098"/>
                    <a:pt x="3723" y="2197"/>
                    <a:pt x="3970" y="2296"/>
                  </a:cubicBezTo>
                  <a:cubicBezTo>
                    <a:pt x="4167" y="2345"/>
                    <a:pt x="4315" y="2394"/>
                    <a:pt x="4315" y="2443"/>
                  </a:cubicBezTo>
                  <a:lnTo>
                    <a:pt x="4463" y="2443"/>
                  </a:lnTo>
                  <a:cubicBezTo>
                    <a:pt x="4561" y="2394"/>
                    <a:pt x="4660" y="2345"/>
                    <a:pt x="4709" y="2246"/>
                  </a:cubicBezTo>
                  <a:cubicBezTo>
                    <a:pt x="4709" y="2197"/>
                    <a:pt x="4759" y="2148"/>
                    <a:pt x="4709" y="2098"/>
                  </a:cubicBezTo>
                  <a:cubicBezTo>
                    <a:pt x="4709" y="2000"/>
                    <a:pt x="4660" y="1901"/>
                    <a:pt x="4512" y="1852"/>
                  </a:cubicBezTo>
                  <a:cubicBezTo>
                    <a:pt x="4512" y="1852"/>
                    <a:pt x="4364" y="1803"/>
                    <a:pt x="4167" y="1704"/>
                  </a:cubicBezTo>
                  <a:cubicBezTo>
                    <a:pt x="3970" y="1605"/>
                    <a:pt x="3674" y="1507"/>
                    <a:pt x="3329" y="1359"/>
                  </a:cubicBezTo>
                  <a:cubicBezTo>
                    <a:pt x="2836" y="1162"/>
                    <a:pt x="2294" y="915"/>
                    <a:pt x="1752" y="620"/>
                  </a:cubicBezTo>
                  <a:cubicBezTo>
                    <a:pt x="1357" y="472"/>
                    <a:pt x="1012" y="275"/>
                    <a:pt x="667" y="77"/>
                  </a:cubicBezTo>
                  <a:cubicBezTo>
                    <a:pt x="595" y="23"/>
                    <a:pt x="524" y="0"/>
                    <a:pt x="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2665125" y="2062000"/>
              <a:ext cx="2261400" cy="2107600"/>
            </a:xfrm>
            <a:custGeom>
              <a:avLst/>
              <a:gdLst/>
              <a:ahLst/>
              <a:cxnLst/>
              <a:rect l="l" t="t" r="r" b="b"/>
              <a:pathLst>
                <a:path w="90456" h="84304" extrusionOk="0">
                  <a:moveTo>
                    <a:pt x="68963" y="14345"/>
                  </a:moveTo>
                  <a:cubicBezTo>
                    <a:pt x="69111" y="14345"/>
                    <a:pt x="69308" y="14444"/>
                    <a:pt x="69358" y="14592"/>
                  </a:cubicBezTo>
                  <a:cubicBezTo>
                    <a:pt x="69407" y="14592"/>
                    <a:pt x="69456" y="14740"/>
                    <a:pt x="69604" y="15035"/>
                  </a:cubicBezTo>
                  <a:cubicBezTo>
                    <a:pt x="71379" y="18486"/>
                    <a:pt x="72858" y="22084"/>
                    <a:pt x="74090" y="25831"/>
                  </a:cubicBezTo>
                  <a:cubicBezTo>
                    <a:pt x="74238" y="26274"/>
                    <a:pt x="74386" y="26718"/>
                    <a:pt x="74484" y="27162"/>
                  </a:cubicBezTo>
                  <a:cubicBezTo>
                    <a:pt x="74583" y="27359"/>
                    <a:pt x="74435" y="27655"/>
                    <a:pt x="74188" y="27704"/>
                  </a:cubicBezTo>
                  <a:cubicBezTo>
                    <a:pt x="74139" y="27704"/>
                    <a:pt x="74090" y="27753"/>
                    <a:pt x="74041" y="27753"/>
                  </a:cubicBezTo>
                  <a:cubicBezTo>
                    <a:pt x="74041" y="27704"/>
                    <a:pt x="73991" y="27704"/>
                    <a:pt x="73942" y="27704"/>
                  </a:cubicBezTo>
                  <a:cubicBezTo>
                    <a:pt x="73794" y="27704"/>
                    <a:pt x="73646" y="27556"/>
                    <a:pt x="73597" y="27408"/>
                  </a:cubicBezTo>
                  <a:cubicBezTo>
                    <a:pt x="73400" y="26767"/>
                    <a:pt x="73203" y="26127"/>
                    <a:pt x="73005" y="25486"/>
                  </a:cubicBezTo>
                  <a:cubicBezTo>
                    <a:pt x="71822" y="22035"/>
                    <a:pt x="70393" y="18683"/>
                    <a:pt x="68766" y="15430"/>
                  </a:cubicBezTo>
                  <a:cubicBezTo>
                    <a:pt x="68668" y="15183"/>
                    <a:pt x="68569" y="15035"/>
                    <a:pt x="68569" y="15035"/>
                  </a:cubicBezTo>
                  <a:cubicBezTo>
                    <a:pt x="68421" y="14789"/>
                    <a:pt x="68520" y="14542"/>
                    <a:pt x="68766" y="14394"/>
                  </a:cubicBezTo>
                  <a:cubicBezTo>
                    <a:pt x="68815" y="14394"/>
                    <a:pt x="68865" y="14345"/>
                    <a:pt x="68963" y="14345"/>
                  </a:cubicBezTo>
                  <a:close/>
                  <a:moveTo>
                    <a:pt x="56689" y="1"/>
                  </a:moveTo>
                  <a:lnTo>
                    <a:pt x="56788" y="592"/>
                  </a:lnTo>
                  <a:cubicBezTo>
                    <a:pt x="56821" y="584"/>
                    <a:pt x="56855" y="580"/>
                    <a:pt x="56889" y="580"/>
                  </a:cubicBezTo>
                  <a:cubicBezTo>
                    <a:pt x="57050" y="580"/>
                    <a:pt x="57199" y="675"/>
                    <a:pt x="57281" y="839"/>
                  </a:cubicBezTo>
                  <a:cubicBezTo>
                    <a:pt x="57330" y="888"/>
                    <a:pt x="57330" y="986"/>
                    <a:pt x="57281" y="1085"/>
                  </a:cubicBezTo>
                  <a:cubicBezTo>
                    <a:pt x="57281" y="1233"/>
                    <a:pt x="57182" y="1381"/>
                    <a:pt x="57034" y="1430"/>
                  </a:cubicBezTo>
                  <a:cubicBezTo>
                    <a:pt x="53929" y="2860"/>
                    <a:pt x="49147" y="3057"/>
                    <a:pt x="46732" y="3057"/>
                  </a:cubicBezTo>
                  <a:lnTo>
                    <a:pt x="45844" y="3057"/>
                  </a:lnTo>
                  <a:cubicBezTo>
                    <a:pt x="46929" y="9662"/>
                    <a:pt x="46879" y="17401"/>
                    <a:pt x="45549" y="20606"/>
                  </a:cubicBezTo>
                  <a:cubicBezTo>
                    <a:pt x="45154" y="21542"/>
                    <a:pt x="41260" y="22676"/>
                    <a:pt x="36577" y="23563"/>
                  </a:cubicBezTo>
                  <a:cubicBezTo>
                    <a:pt x="33964" y="24056"/>
                    <a:pt x="31105" y="24500"/>
                    <a:pt x="28493" y="24746"/>
                  </a:cubicBezTo>
                  <a:cubicBezTo>
                    <a:pt x="26195" y="25012"/>
                    <a:pt x="24099" y="25172"/>
                    <a:pt x="22530" y="25172"/>
                  </a:cubicBezTo>
                  <a:cubicBezTo>
                    <a:pt x="20903" y="25172"/>
                    <a:pt x="19844" y="25000"/>
                    <a:pt x="19718" y="24598"/>
                  </a:cubicBezTo>
                  <a:cubicBezTo>
                    <a:pt x="19373" y="23366"/>
                    <a:pt x="19718" y="20655"/>
                    <a:pt x="18141" y="14690"/>
                  </a:cubicBezTo>
                  <a:cubicBezTo>
                    <a:pt x="9021" y="24993"/>
                    <a:pt x="691" y="38894"/>
                    <a:pt x="395" y="46830"/>
                  </a:cubicBezTo>
                  <a:cubicBezTo>
                    <a:pt x="1" y="57478"/>
                    <a:pt x="8972" y="64724"/>
                    <a:pt x="17993" y="69259"/>
                  </a:cubicBezTo>
                  <a:cubicBezTo>
                    <a:pt x="18387" y="69456"/>
                    <a:pt x="18782" y="69653"/>
                    <a:pt x="19176" y="69851"/>
                  </a:cubicBezTo>
                  <a:cubicBezTo>
                    <a:pt x="19570" y="70048"/>
                    <a:pt x="19916" y="70196"/>
                    <a:pt x="20261" y="70393"/>
                  </a:cubicBezTo>
                  <a:cubicBezTo>
                    <a:pt x="21592" y="70984"/>
                    <a:pt x="22922" y="71527"/>
                    <a:pt x="24204" y="72069"/>
                  </a:cubicBezTo>
                  <a:cubicBezTo>
                    <a:pt x="28000" y="73548"/>
                    <a:pt x="31845" y="74731"/>
                    <a:pt x="35788" y="75667"/>
                  </a:cubicBezTo>
                  <a:cubicBezTo>
                    <a:pt x="35887" y="75470"/>
                    <a:pt x="35985" y="75273"/>
                    <a:pt x="36084" y="75125"/>
                  </a:cubicBezTo>
                  <a:cubicBezTo>
                    <a:pt x="37169" y="73055"/>
                    <a:pt x="38302" y="72217"/>
                    <a:pt x="39140" y="67731"/>
                  </a:cubicBezTo>
                  <a:cubicBezTo>
                    <a:pt x="39190" y="67583"/>
                    <a:pt x="39190" y="67484"/>
                    <a:pt x="39239" y="67337"/>
                  </a:cubicBezTo>
                  <a:cubicBezTo>
                    <a:pt x="39239" y="67337"/>
                    <a:pt x="30366" y="59449"/>
                    <a:pt x="25091" y="54274"/>
                  </a:cubicBezTo>
                  <a:cubicBezTo>
                    <a:pt x="24993" y="54224"/>
                    <a:pt x="24944" y="54126"/>
                    <a:pt x="24845" y="54027"/>
                  </a:cubicBezTo>
                  <a:cubicBezTo>
                    <a:pt x="24746" y="53928"/>
                    <a:pt x="24598" y="53830"/>
                    <a:pt x="24500" y="53682"/>
                  </a:cubicBezTo>
                  <a:cubicBezTo>
                    <a:pt x="24303" y="53534"/>
                    <a:pt x="24155" y="53386"/>
                    <a:pt x="24056" y="53238"/>
                  </a:cubicBezTo>
                  <a:cubicBezTo>
                    <a:pt x="22282" y="51464"/>
                    <a:pt x="21099" y="50182"/>
                    <a:pt x="21197" y="49985"/>
                  </a:cubicBezTo>
                  <a:cubicBezTo>
                    <a:pt x="21394" y="49689"/>
                    <a:pt x="21542" y="49344"/>
                    <a:pt x="21789" y="48999"/>
                  </a:cubicBezTo>
                  <a:lnTo>
                    <a:pt x="21789" y="48999"/>
                  </a:lnTo>
                  <a:lnTo>
                    <a:pt x="21641" y="49147"/>
                  </a:lnTo>
                  <a:cubicBezTo>
                    <a:pt x="21542" y="49295"/>
                    <a:pt x="21394" y="49393"/>
                    <a:pt x="21246" y="49393"/>
                  </a:cubicBezTo>
                  <a:cubicBezTo>
                    <a:pt x="21148" y="49393"/>
                    <a:pt x="21099" y="49344"/>
                    <a:pt x="21000" y="49295"/>
                  </a:cubicBezTo>
                  <a:cubicBezTo>
                    <a:pt x="20803" y="49147"/>
                    <a:pt x="20754" y="48900"/>
                    <a:pt x="20852" y="48654"/>
                  </a:cubicBezTo>
                  <a:lnTo>
                    <a:pt x="24007" y="43774"/>
                  </a:lnTo>
                  <a:lnTo>
                    <a:pt x="32436" y="30760"/>
                  </a:lnTo>
                  <a:cubicBezTo>
                    <a:pt x="32535" y="30662"/>
                    <a:pt x="32683" y="30563"/>
                    <a:pt x="32831" y="30563"/>
                  </a:cubicBezTo>
                  <a:cubicBezTo>
                    <a:pt x="32929" y="30563"/>
                    <a:pt x="33028" y="30612"/>
                    <a:pt x="33077" y="30662"/>
                  </a:cubicBezTo>
                  <a:cubicBezTo>
                    <a:pt x="33274" y="30760"/>
                    <a:pt x="33373" y="31056"/>
                    <a:pt x="33225" y="31302"/>
                  </a:cubicBezTo>
                  <a:lnTo>
                    <a:pt x="23760" y="45894"/>
                  </a:lnTo>
                  <a:cubicBezTo>
                    <a:pt x="23563" y="47717"/>
                    <a:pt x="23465" y="49492"/>
                    <a:pt x="23465" y="51267"/>
                  </a:cubicBezTo>
                  <a:lnTo>
                    <a:pt x="24796" y="51267"/>
                  </a:lnTo>
                  <a:lnTo>
                    <a:pt x="25683" y="48851"/>
                  </a:lnTo>
                  <a:lnTo>
                    <a:pt x="25732" y="48851"/>
                  </a:lnTo>
                  <a:lnTo>
                    <a:pt x="29626" y="47964"/>
                  </a:lnTo>
                  <a:lnTo>
                    <a:pt x="38647" y="51464"/>
                  </a:lnTo>
                  <a:lnTo>
                    <a:pt x="66104" y="51858"/>
                  </a:lnTo>
                  <a:lnTo>
                    <a:pt x="66696" y="51858"/>
                  </a:lnTo>
                  <a:lnTo>
                    <a:pt x="71379" y="51957"/>
                  </a:lnTo>
                  <a:lnTo>
                    <a:pt x="75026" y="52006"/>
                  </a:lnTo>
                  <a:cubicBezTo>
                    <a:pt x="75470" y="54668"/>
                    <a:pt x="75963" y="58266"/>
                    <a:pt x="76357" y="62604"/>
                  </a:cubicBezTo>
                  <a:cubicBezTo>
                    <a:pt x="76702" y="62801"/>
                    <a:pt x="76850" y="62900"/>
                    <a:pt x="76900" y="62949"/>
                  </a:cubicBezTo>
                  <a:cubicBezTo>
                    <a:pt x="77146" y="63048"/>
                    <a:pt x="77048" y="63442"/>
                    <a:pt x="76752" y="63442"/>
                  </a:cubicBezTo>
                  <a:lnTo>
                    <a:pt x="76604" y="63442"/>
                  </a:lnTo>
                  <a:cubicBezTo>
                    <a:pt x="76604" y="63442"/>
                    <a:pt x="76555" y="63393"/>
                    <a:pt x="76456" y="63344"/>
                  </a:cubicBezTo>
                  <a:lnTo>
                    <a:pt x="76456" y="63344"/>
                  </a:lnTo>
                  <a:cubicBezTo>
                    <a:pt x="76850" y="67682"/>
                    <a:pt x="77146" y="72710"/>
                    <a:pt x="77195" y="78329"/>
                  </a:cubicBezTo>
                  <a:cubicBezTo>
                    <a:pt x="77245" y="80252"/>
                    <a:pt x="77245" y="82125"/>
                    <a:pt x="77195" y="84047"/>
                  </a:cubicBezTo>
                  <a:cubicBezTo>
                    <a:pt x="78203" y="84215"/>
                    <a:pt x="79226" y="84304"/>
                    <a:pt x="80248" y="84304"/>
                  </a:cubicBezTo>
                  <a:cubicBezTo>
                    <a:pt x="81025" y="84304"/>
                    <a:pt x="81801" y="84252"/>
                    <a:pt x="82569" y="84146"/>
                  </a:cubicBezTo>
                  <a:cubicBezTo>
                    <a:pt x="83357" y="84047"/>
                    <a:pt x="83850" y="83998"/>
                    <a:pt x="83850" y="83998"/>
                  </a:cubicBezTo>
                  <a:cubicBezTo>
                    <a:pt x="83850" y="83998"/>
                    <a:pt x="90456" y="70294"/>
                    <a:pt x="89667" y="49098"/>
                  </a:cubicBezTo>
                  <a:cubicBezTo>
                    <a:pt x="89174" y="35591"/>
                    <a:pt x="69308" y="2219"/>
                    <a:pt x="58316" y="839"/>
                  </a:cubicBezTo>
                  <a:cubicBezTo>
                    <a:pt x="57921" y="493"/>
                    <a:pt x="57626" y="198"/>
                    <a:pt x="573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3209825" y="3201925"/>
              <a:ext cx="50550" cy="85075"/>
            </a:xfrm>
            <a:custGeom>
              <a:avLst/>
              <a:gdLst/>
              <a:ahLst/>
              <a:cxnLst/>
              <a:rect l="l" t="t" r="r" b="b"/>
              <a:pathLst>
                <a:path w="2022" h="3403" extrusionOk="0">
                  <a:moveTo>
                    <a:pt x="2022" y="1"/>
                  </a:moveTo>
                  <a:lnTo>
                    <a:pt x="2022" y="1"/>
                  </a:lnTo>
                  <a:cubicBezTo>
                    <a:pt x="1184" y="1332"/>
                    <a:pt x="494" y="2465"/>
                    <a:pt x="1" y="3402"/>
                  </a:cubicBezTo>
                  <a:lnTo>
                    <a:pt x="1972" y="297"/>
                  </a:lnTo>
                  <a:cubicBezTo>
                    <a:pt x="2022" y="198"/>
                    <a:pt x="2022" y="99"/>
                    <a:pt x="20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3183950" y="2826050"/>
              <a:ext cx="315500" cy="470800"/>
            </a:xfrm>
            <a:custGeom>
              <a:avLst/>
              <a:gdLst/>
              <a:ahLst/>
              <a:cxnLst/>
              <a:rect l="l" t="t" r="r" b="b"/>
              <a:pathLst>
                <a:path w="12620" h="18832" extrusionOk="0">
                  <a:moveTo>
                    <a:pt x="12078" y="1"/>
                  </a:moveTo>
                  <a:cubicBezTo>
                    <a:pt x="11930" y="1"/>
                    <a:pt x="11782" y="100"/>
                    <a:pt x="11683" y="198"/>
                  </a:cubicBezTo>
                  <a:lnTo>
                    <a:pt x="3254" y="13212"/>
                  </a:lnTo>
                  <a:lnTo>
                    <a:pt x="99" y="18092"/>
                  </a:lnTo>
                  <a:cubicBezTo>
                    <a:pt x="1" y="18338"/>
                    <a:pt x="50" y="18585"/>
                    <a:pt x="247" y="18733"/>
                  </a:cubicBezTo>
                  <a:cubicBezTo>
                    <a:pt x="346" y="18782"/>
                    <a:pt x="395" y="18831"/>
                    <a:pt x="493" y="18831"/>
                  </a:cubicBezTo>
                  <a:cubicBezTo>
                    <a:pt x="641" y="18831"/>
                    <a:pt x="789" y="18733"/>
                    <a:pt x="888" y="18585"/>
                  </a:cubicBezTo>
                  <a:lnTo>
                    <a:pt x="1036" y="18437"/>
                  </a:lnTo>
                  <a:cubicBezTo>
                    <a:pt x="1529" y="17500"/>
                    <a:pt x="2219" y="16367"/>
                    <a:pt x="3057" y="15036"/>
                  </a:cubicBezTo>
                  <a:lnTo>
                    <a:pt x="3057" y="15036"/>
                  </a:lnTo>
                  <a:cubicBezTo>
                    <a:pt x="3057" y="15134"/>
                    <a:pt x="3057" y="15233"/>
                    <a:pt x="3007" y="15332"/>
                  </a:cubicBezTo>
                  <a:lnTo>
                    <a:pt x="12472" y="740"/>
                  </a:lnTo>
                  <a:cubicBezTo>
                    <a:pt x="12620" y="494"/>
                    <a:pt x="12521" y="198"/>
                    <a:pt x="12324" y="100"/>
                  </a:cubicBezTo>
                  <a:cubicBezTo>
                    <a:pt x="12275" y="50"/>
                    <a:pt x="12176" y="1"/>
                    <a:pt x="120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3452600" y="912200"/>
              <a:ext cx="1114075" cy="1203150"/>
            </a:xfrm>
            <a:custGeom>
              <a:avLst/>
              <a:gdLst/>
              <a:ahLst/>
              <a:cxnLst/>
              <a:rect l="l" t="t" r="r" b="b"/>
              <a:pathLst>
                <a:path w="44563" h="48126" extrusionOk="0">
                  <a:moveTo>
                    <a:pt x="37635" y="5100"/>
                  </a:moveTo>
                  <a:cubicBezTo>
                    <a:pt x="37921" y="5100"/>
                    <a:pt x="38187" y="5134"/>
                    <a:pt x="38401" y="5226"/>
                  </a:cubicBezTo>
                  <a:cubicBezTo>
                    <a:pt x="38746" y="5374"/>
                    <a:pt x="38943" y="5719"/>
                    <a:pt x="38943" y="6064"/>
                  </a:cubicBezTo>
                  <a:cubicBezTo>
                    <a:pt x="38845" y="6557"/>
                    <a:pt x="38499" y="7001"/>
                    <a:pt x="38007" y="7149"/>
                  </a:cubicBezTo>
                  <a:cubicBezTo>
                    <a:pt x="37612" y="7346"/>
                    <a:pt x="37169" y="7494"/>
                    <a:pt x="36725" y="7592"/>
                  </a:cubicBezTo>
                  <a:cubicBezTo>
                    <a:pt x="36084" y="7740"/>
                    <a:pt x="35493" y="7888"/>
                    <a:pt x="34852" y="7987"/>
                  </a:cubicBezTo>
                  <a:cubicBezTo>
                    <a:pt x="34704" y="8036"/>
                    <a:pt x="34556" y="8036"/>
                    <a:pt x="34408" y="8036"/>
                  </a:cubicBezTo>
                  <a:cubicBezTo>
                    <a:pt x="34014" y="7987"/>
                    <a:pt x="33669" y="7395"/>
                    <a:pt x="33619" y="7099"/>
                  </a:cubicBezTo>
                  <a:cubicBezTo>
                    <a:pt x="33570" y="6902"/>
                    <a:pt x="33570" y="6656"/>
                    <a:pt x="33669" y="6459"/>
                  </a:cubicBezTo>
                  <a:cubicBezTo>
                    <a:pt x="34014" y="5818"/>
                    <a:pt x="35049" y="5571"/>
                    <a:pt x="35788" y="5374"/>
                  </a:cubicBezTo>
                  <a:cubicBezTo>
                    <a:pt x="36264" y="5272"/>
                    <a:pt x="36999" y="5100"/>
                    <a:pt x="37635" y="5100"/>
                  </a:cubicBezTo>
                  <a:close/>
                  <a:moveTo>
                    <a:pt x="25526" y="8174"/>
                  </a:moveTo>
                  <a:cubicBezTo>
                    <a:pt x="25837" y="8174"/>
                    <a:pt x="26130" y="8231"/>
                    <a:pt x="26373" y="8381"/>
                  </a:cubicBezTo>
                  <a:cubicBezTo>
                    <a:pt x="26521" y="8480"/>
                    <a:pt x="26669" y="8677"/>
                    <a:pt x="26718" y="8874"/>
                  </a:cubicBezTo>
                  <a:cubicBezTo>
                    <a:pt x="26817" y="9170"/>
                    <a:pt x="26817" y="9860"/>
                    <a:pt x="26521" y="10106"/>
                  </a:cubicBezTo>
                  <a:cubicBezTo>
                    <a:pt x="26373" y="10205"/>
                    <a:pt x="26225" y="10254"/>
                    <a:pt x="26077" y="10303"/>
                  </a:cubicBezTo>
                  <a:cubicBezTo>
                    <a:pt x="25486" y="10501"/>
                    <a:pt x="24894" y="10698"/>
                    <a:pt x="24303" y="10846"/>
                  </a:cubicBezTo>
                  <a:cubicBezTo>
                    <a:pt x="23859" y="10994"/>
                    <a:pt x="23366" y="11092"/>
                    <a:pt x="22923" y="11141"/>
                  </a:cubicBezTo>
                  <a:cubicBezTo>
                    <a:pt x="22872" y="11147"/>
                    <a:pt x="22822" y="11149"/>
                    <a:pt x="22772" y="11149"/>
                  </a:cubicBezTo>
                  <a:cubicBezTo>
                    <a:pt x="22330" y="11149"/>
                    <a:pt x="21901" y="10958"/>
                    <a:pt x="21592" y="10649"/>
                  </a:cubicBezTo>
                  <a:cubicBezTo>
                    <a:pt x="21394" y="10303"/>
                    <a:pt x="21394" y="9909"/>
                    <a:pt x="21641" y="9613"/>
                  </a:cubicBezTo>
                  <a:cubicBezTo>
                    <a:pt x="22084" y="9022"/>
                    <a:pt x="23317" y="8677"/>
                    <a:pt x="24007" y="8480"/>
                  </a:cubicBezTo>
                  <a:cubicBezTo>
                    <a:pt x="24466" y="8327"/>
                    <a:pt x="25019" y="8174"/>
                    <a:pt x="25526" y="8174"/>
                  </a:cubicBezTo>
                  <a:close/>
                  <a:moveTo>
                    <a:pt x="36556" y="9439"/>
                  </a:moveTo>
                  <a:cubicBezTo>
                    <a:pt x="37524" y="9439"/>
                    <a:pt x="38474" y="10138"/>
                    <a:pt x="38598" y="11289"/>
                  </a:cubicBezTo>
                  <a:cubicBezTo>
                    <a:pt x="38697" y="12374"/>
                    <a:pt x="37859" y="13409"/>
                    <a:pt x="36774" y="13508"/>
                  </a:cubicBezTo>
                  <a:cubicBezTo>
                    <a:pt x="36712" y="13513"/>
                    <a:pt x="36651" y="13515"/>
                    <a:pt x="36590" y="13515"/>
                  </a:cubicBezTo>
                  <a:cubicBezTo>
                    <a:pt x="34876" y="13515"/>
                    <a:pt x="33857" y="11538"/>
                    <a:pt x="35000" y="10205"/>
                  </a:cubicBezTo>
                  <a:cubicBezTo>
                    <a:pt x="35418" y="9678"/>
                    <a:pt x="35990" y="9439"/>
                    <a:pt x="36556" y="9439"/>
                  </a:cubicBezTo>
                  <a:close/>
                  <a:moveTo>
                    <a:pt x="26355" y="11965"/>
                  </a:moveTo>
                  <a:cubicBezTo>
                    <a:pt x="26864" y="11965"/>
                    <a:pt x="27383" y="12152"/>
                    <a:pt x="27803" y="12571"/>
                  </a:cubicBezTo>
                  <a:cubicBezTo>
                    <a:pt x="29021" y="13839"/>
                    <a:pt x="28119" y="16022"/>
                    <a:pt x="26382" y="16022"/>
                  </a:cubicBezTo>
                  <a:cubicBezTo>
                    <a:pt x="26363" y="16022"/>
                    <a:pt x="26343" y="16022"/>
                    <a:pt x="26324" y="16022"/>
                  </a:cubicBezTo>
                  <a:cubicBezTo>
                    <a:pt x="25190" y="16022"/>
                    <a:pt x="24253" y="15085"/>
                    <a:pt x="24303" y="13951"/>
                  </a:cubicBezTo>
                  <a:cubicBezTo>
                    <a:pt x="24303" y="12757"/>
                    <a:pt x="25307" y="11965"/>
                    <a:pt x="26355" y="11965"/>
                  </a:cubicBezTo>
                  <a:close/>
                  <a:moveTo>
                    <a:pt x="33936" y="19185"/>
                  </a:moveTo>
                  <a:cubicBezTo>
                    <a:pt x="34324" y="19185"/>
                    <a:pt x="34614" y="19732"/>
                    <a:pt x="34211" y="20014"/>
                  </a:cubicBezTo>
                  <a:cubicBezTo>
                    <a:pt x="33274" y="20655"/>
                    <a:pt x="32190" y="21000"/>
                    <a:pt x="31105" y="21099"/>
                  </a:cubicBezTo>
                  <a:lnTo>
                    <a:pt x="30612" y="21099"/>
                  </a:lnTo>
                  <a:cubicBezTo>
                    <a:pt x="29577" y="21099"/>
                    <a:pt x="28542" y="20852"/>
                    <a:pt x="27655" y="20360"/>
                  </a:cubicBezTo>
                  <a:cubicBezTo>
                    <a:pt x="27408" y="20212"/>
                    <a:pt x="27359" y="19916"/>
                    <a:pt x="27458" y="19719"/>
                  </a:cubicBezTo>
                  <a:cubicBezTo>
                    <a:pt x="27559" y="19550"/>
                    <a:pt x="27729" y="19474"/>
                    <a:pt x="27889" y="19474"/>
                  </a:cubicBezTo>
                  <a:cubicBezTo>
                    <a:pt x="27964" y="19474"/>
                    <a:pt x="28036" y="19490"/>
                    <a:pt x="28098" y="19522"/>
                  </a:cubicBezTo>
                  <a:cubicBezTo>
                    <a:pt x="28902" y="19968"/>
                    <a:pt x="29775" y="20182"/>
                    <a:pt x="30647" y="20182"/>
                  </a:cubicBezTo>
                  <a:cubicBezTo>
                    <a:pt x="31701" y="20182"/>
                    <a:pt x="32751" y="19869"/>
                    <a:pt x="33669" y="19275"/>
                  </a:cubicBezTo>
                  <a:cubicBezTo>
                    <a:pt x="33758" y="19212"/>
                    <a:pt x="33849" y="19185"/>
                    <a:pt x="33936" y="19185"/>
                  </a:cubicBezTo>
                  <a:close/>
                  <a:moveTo>
                    <a:pt x="6089" y="21173"/>
                  </a:moveTo>
                  <a:cubicBezTo>
                    <a:pt x="6298" y="21173"/>
                    <a:pt x="6508" y="21198"/>
                    <a:pt x="6705" y="21247"/>
                  </a:cubicBezTo>
                  <a:cubicBezTo>
                    <a:pt x="6951" y="21296"/>
                    <a:pt x="7099" y="21543"/>
                    <a:pt x="7050" y="21789"/>
                  </a:cubicBezTo>
                  <a:cubicBezTo>
                    <a:pt x="7007" y="22004"/>
                    <a:pt x="6814" y="22144"/>
                    <a:pt x="6603" y="22144"/>
                  </a:cubicBezTo>
                  <a:cubicBezTo>
                    <a:pt x="6571" y="22144"/>
                    <a:pt x="6539" y="22140"/>
                    <a:pt x="6508" y="22134"/>
                  </a:cubicBezTo>
                  <a:cubicBezTo>
                    <a:pt x="6360" y="22109"/>
                    <a:pt x="6199" y="22097"/>
                    <a:pt x="6033" y="22097"/>
                  </a:cubicBezTo>
                  <a:cubicBezTo>
                    <a:pt x="5867" y="22097"/>
                    <a:pt x="5694" y="22109"/>
                    <a:pt x="5522" y="22134"/>
                  </a:cubicBezTo>
                  <a:cubicBezTo>
                    <a:pt x="5423" y="22183"/>
                    <a:pt x="5324" y="22183"/>
                    <a:pt x="5226" y="22233"/>
                  </a:cubicBezTo>
                  <a:cubicBezTo>
                    <a:pt x="5324" y="22381"/>
                    <a:pt x="5423" y="22578"/>
                    <a:pt x="5571" y="22726"/>
                  </a:cubicBezTo>
                  <a:cubicBezTo>
                    <a:pt x="5867" y="23120"/>
                    <a:pt x="6212" y="23514"/>
                    <a:pt x="6606" y="23859"/>
                  </a:cubicBezTo>
                  <a:cubicBezTo>
                    <a:pt x="6803" y="24007"/>
                    <a:pt x="6803" y="24303"/>
                    <a:pt x="6655" y="24500"/>
                  </a:cubicBezTo>
                  <a:cubicBezTo>
                    <a:pt x="6550" y="24606"/>
                    <a:pt x="6416" y="24655"/>
                    <a:pt x="6291" y="24655"/>
                  </a:cubicBezTo>
                  <a:cubicBezTo>
                    <a:pt x="6184" y="24655"/>
                    <a:pt x="6083" y="24618"/>
                    <a:pt x="6015" y="24550"/>
                  </a:cubicBezTo>
                  <a:cubicBezTo>
                    <a:pt x="5867" y="24451"/>
                    <a:pt x="5768" y="24352"/>
                    <a:pt x="5620" y="24204"/>
                  </a:cubicBezTo>
                  <a:cubicBezTo>
                    <a:pt x="5177" y="23712"/>
                    <a:pt x="4733" y="23169"/>
                    <a:pt x="4339" y="22627"/>
                  </a:cubicBezTo>
                  <a:cubicBezTo>
                    <a:pt x="4339" y="22627"/>
                    <a:pt x="4339" y="22578"/>
                    <a:pt x="4339" y="22578"/>
                  </a:cubicBezTo>
                  <a:cubicBezTo>
                    <a:pt x="4141" y="22676"/>
                    <a:pt x="3944" y="22824"/>
                    <a:pt x="3796" y="22923"/>
                  </a:cubicBezTo>
                  <a:cubicBezTo>
                    <a:pt x="3698" y="22972"/>
                    <a:pt x="3599" y="23021"/>
                    <a:pt x="3501" y="23021"/>
                  </a:cubicBezTo>
                  <a:cubicBezTo>
                    <a:pt x="3057" y="23021"/>
                    <a:pt x="2860" y="22430"/>
                    <a:pt x="3254" y="22183"/>
                  </a:cubicBezTo>
                  <a:cubicBezTo>
                    <a:pt x="3895" y="21690"/>
                    <a:pt x="4684" y="21345"/>
                    <a:pt x="5472" y="21247"/>
                  </a:cubicBezTo>
                  <a:cubicBezTo>
                    <a:pt x="5670" y="21198"/>
                    <a:pt x="5879" y="21173"/>
                    <a:pt x="6089" y="21173"/>
                  </a:cubicBezTo>
                  <a:close/>
                  <a:moveTo>
                    <a:pt x="28098" y="1"/>
                  </a:moveTo>
                  <a:cubicBezTo>
                    <a:pt x="28098" y="1"/>
                    <a:pt x="27458" y="4339"/>
                    <a:pt x="26570" y="4536"/>
                  </a:cubicBezTo>
                  <a:cubicBezTo>
                    <a:pt x="25782" y="4684"/>
                    <a:pt x="24993" y="4881"/>
                    <a:pt x="24204" y="5029"/>
                  </a:cubicBezTo>
                  <a:cubicBezTo>
                    <a:pt x="23908" y="5078"/>
                    <a:pt x="23613" y="5177"/>
                    <a:pt x="23366" y="5226"/>
                  </a:cubicBezTo>
                  <a:cubicBezTo>
                    <a:pt x="20901" y="5719"/>
                    <a:pt x="18585" y="6212"/>
                    <a:pt x="16465" y="6656"/>
                  </a:cubicBezTo>
                  <a:cubicBezTo>
                    <a:pt x="16120" y="6705"/>
                    <a:pt x="15775" y="6804"/>
                    <a:pt x="15479" y="6853"/>
                  </a:cubicBezTo>
                  <a:cubicBezTo>
                    <a:pt x="15085" y="6951"/>
                    <a:pt x="14740" y="7001"/>
                    <a:pt x="14395" y="7099"/>
                  </a:cubicBezTo>
                  <a:lnTo>
                    <a:pt x="14050" y="7149"/>
                  </a:lnTo>
                  <a:cubicBezTo>
                    <a:pt x="13803" y="7198"/>
                    <a:pt x="13606" y="7247"/>
                    <a:pt x="13359" y="7297"/>
                  </a:cubicBezTo>
                  <a:cubicBezTo>
                    <a:pt x="13212" y="7297"/>
                    <a:pt x="13113" y="7346"/>
                    <a:pt x="12965" y="7395"/>
                  </a:cubicBezTo>
                  <a:lnTo>
                    <a:pt x="12916" y="7395"/>
                  </a:lnTo>
                  <a:cubicBezTo>
                    <a:pt x="12768" y="7395"/>
                    <a:pt x="12620" y="7444"/>
                    <a:pt x="12472" y="7494"/>
                  </a:cubicBezTo>
                  <a:cubicBezTo>
                    <a:pt x="11536" y="7691"/>
                    <a:pt x="10698" y="7839"/>
                    <a:pt x="10007" y="7987"/>
                  </a:cubicBezTo>
                  <a:cubicBezTo>
                    <a:pt x="9860" y="8036"/>
                    <a:pt x="9712" y="8036"/>
                    <a:pt x="9613" y="8085"/>
                  </a:cubicBezTo>
                  <a:cubicBezTo>
                    <a:pt x="9514" y="8085"/>
                    <a:pt x="9416" y="8135"/>
                    <a:pt x="9367" y="8135"/>
                  </a:cubicBezTo>
                  <a:cubicBezTo>
                    <a:pt x="9219" y="8135"/>
                    <a:pt x="9071" y="8184"/>
                    <a:pt x="8972" y="8233"/>
                  </a:cubicBezTo>
                  <a:lnTo>
                    <a:pt x="8775" y="8233"/>
                  </a:lnTo>
                  <a:cubicBezTo>
                    <a:pt x="8726" y="8282"/>
                    <a:pt x="8676" y="8282"/>
                    <a:pt x="8627" y="8282"/>
                  </a:cubicBezTo>
                  <a:cubicBezTo>
                    <a:pt x="8578" y="8282"/>
                    <a:pt x="8529" y="8282"/>
                    <a:pt x="8479" y="8332"/>
                  </a:cubicBezTo>
                  <a:lnTo>
                    <a:pt x="8331" y="8332"/>
                  </a:lnTo>
                  <a:cubicBezTo>
                    <a:pt x="8184" y="8381"/>
                    <a:pt x="8085" y="8381"/>
                    <a:pt x="7986" y="8430"/>
                  </a:cubicBezTo>
                  <a:cubicBezTo>
                    <a:pt x="7937" y="8430"/>
                    <a:pt x="7888" y="8480"/>
                    <a:pt x="7838" y="8480"/>
                  </a:cubicBezTo>
                  <a:lnTo>
                    <a:pt x="7691" y="8480"/>
                  </a:lnTo>
                  <a:cubicBezTo>
                    <a:pt x="7691" y="8480"/>
                    <a:pt x="7641" y="8529"/>
                    <a:pt x="7641" y="8529"/>
                  </a:cubicBezTo>
                  <a:lnTo>
                    <a:pt x="7592" y="8529"/>
                  </a:lnTo>
                  <a:cubicBezTo>
                    <a:pt x="7641" y="9515"/>
                    <a:pt x="7986" y="13705"/>
                    <a:pt x="8578" y="18881"/>
                  </a:cubicBezTo>
                  <a:cubicBezTo>
                    <a:pt x="7890" y="18787"/>
                    <a:pt x="7203" y="18753"/>
                    <a:pt x="6528" y="18753"/>
                  </a:cubicBezTo>
                  <a:cubicBezTo>
                    <a:pt x="6138" y="18753"/>
                    <a:pt x="5753" y="18764"/>
                    <a:pt x="5374" y="18782"/>
                  </a:cubicBezTo>
                  <a:cubicBezTo>
                    <a:pt x="3698" y="18881"/>
                    <a:pt x="2170" y="19275"/>
                    <a:pt x="1332" y="20360"/>
                  </a:cubicBezTo>
                  <a:cubicBezTo>
                    <a:pt x="1" y="22331"/>
                    <a:pt x="543" y="25042"/>
                    <a:pt x="2613" y="26275"/>
                  </a:cubicBezTo>
                  <a:cubicBezTo>
                    <a:pt x="3599" y="26916"/>
                    <a:pt x="4684" y="27359"/>
                    <a:pt x="5817" y="27655"/>
                  </a:cubicBezTo>
                  <a:cubicBezTo>
                    <a:pt x="7099" y="28000"/>
                    <a:pt x="8430" y="28197"/>
                    <a:pt x="9761" y="28296"/>
                  </a:cubicBezTo>
                  <a:cubicBezTo>
                    <a:pt x="10205" y="31303"/>
                    <a:pt x="10698" y="34211"/>
                    <a:pt x="11190" y="36725"/>
                  </a:cubicBezTo>
                  <a:cubicBezTo>
                    <a:pt x="11338" y="37415"/>
                    <a:pt x="11486" y="38105"/>
                    <a:pt x="11634" y="38697"/>
                  </a:cubicBezTo>
                  <a:cubicBezTo>
                    <a:pt x="11930" y="40028"/>
                    <a:pt x="12275" y="41359"/>
                    <a:pt x="12719" y="42641"/>
                  </a:cubicBezTo>
                  <a:cubicBezTo>
                    <a:pt x="13212" y="43873"/>
                    <a:pt x="13557" y="45204"/>
                    <a:pt x="13852" y="46485"/>
                  </a:cubicBezTo>
                  <a:cubicBezTo>
                    <a:pt x="13951" y="47028"/>
                    <a:pt x="14099" y="47570"/>
                    <a:pt x="14197" y="48112"/>
                  </a:cubicBezTo>
                  <a:cubicBezTo>
                    <a:pt x="14434" y="48120"/>
                    <a:pt x="14768" y="48126"/>
                    <a:pt x="15176" y="48126"/>
                  </a:cubicBezTo>
                  <a:cubicBezTo>
                    <a:pt x="17484" y="48126"/>
                    <a:pt x="22167" y="47925"/>
                    <a:pt x="25141" y="46584"/>
                  </a:cubicBezTo>
                  <a:lnTo>
                    <a:pt x="25289" y="46584"/>
                  </a:lnTo>
                  <a:lnTo>
                    <a:pt x="25190" y="45993"/>
                  </a:lnTo>
                  <a:lnTo>
                    <a:pt x="24106" y="40077"/>
                  </a:lnTo>
                  <a:lnTo>
                    <a:pt x="22430" y="40077"/>
                  </a:lnTo>
                  <a:cubicBezTo>
                    <a:pt x="20901" y="40077"/>
                    <a:pt x="19324" y="40028"/>
                    <a:pt x="17697" y="39880"/>
                  </a:cubicBezTo>
                  <a:cubicBezTo>
                    <a:pt x="17500" y="39880"/>
                    <a:pt x="17352" y="39781"/>
                    <a:pt x="17254" y="39584"/>
                  </a:cubicBezTo>
                  <a:cubicBezTo>
                    <a:pt x="17254" y="39535"/>
                    <a:pt x="17254" y="39486"/>
                    <a:pt x="17254" y="39387"/>
                  </a:cubicBezTo>
                  <a:cubicBezTo>
                    <a:pt x="17254" y="39166"/>
                    <a:pt x="17451" y="38985"/>
                    <a:pt x="17670" y="38985"/>
                  </a:cubicBezTo>
                  <a:cubicBezTo>
                    <a:pt x="17695" y="38985"/>
                    <a:pt x="17721" y="38988"/>
                    <a:pt x="17747" y="38993"/>
                  </a:cubicBezTo>
                  <a:cubicBezTo>
                    <a:pt x="19299" y="39104"/>
                    <a:pt x="20852" y="39159"/>
                    <a:pt x="22405" y="39159"/>
                  </a:cubicBezTo>
                  <a:cubicBezTo>
                    <a:pt x="22923" y="39159"/>
                    <a:pt x="23440" y="39153"/>
                    <a:pt x="23958" y="39141"/>
                  </a:cubicBezTo>
                  <a:cubicBezTo>
                    <a:pt x="30662" y="38943"/>
                    <a:pt x="35887" y="37317"/>
                    <a:pt x="39732" y="34310"/>
                  </a:cubicBezTo>
                  <a:cubicBezTo>
                    <a:pt x="39823" y="34241"/>
                    <a:pt x="39925" y="34204"/>
                    <a:pt x="40028" y="34204"/>
                  </a:cubicBezTo>
                  <a:cubicBezTo>
                    <a:pt x="40147" y="34204"/>
                    <a:pt x="40267" y="34253"/>
                    <a:pt x="40373" y="34359"/>
                  </a:cubicBezTo>
                  <a:cubicBezTo>
                    <a:pt x="42492" y="32141"/>
                    <a:pt x="43774" y="29232"/>
                    <a:pt x="43873" y="26127"/>
                  </a:cubicBezTo>
                  <a:cubicBezTo>
                    <a:pt x="44563" y="16071"/>
                    <a:pt x="40126" y="4191"/>
                    <a:pt x="40126" y="4191"/>
                  </a:cubicBezTo>
                  <a:lnTo>
                    <a:pt x="39239" y="1923"/>
                  </a:lnTo>
                  <a:cubicBezTo>
                    <a:pt x="37809" y="2219"/>
                    <a:pt x="35000" y="2761"/>
                    <a:pt x="31648" y="3501"/>
                  </a:cubicBezTo>
                  <a:cubicBezTo>
                    <a:pt x="31632" y="3504"/>
                    <a:pt x="31615" y="3505"/>
                    <a:pt x="31598" y="3505"/>
                  </a:cubicBezTo>
                  <a:cubicBezTo>
                    <a:pt x="30750" y="3505"/>
                    <a:pt x="28098" y="1"/>
                    <a:pt x="28098" y="1"/>
                  </a:cubicBezTo>
                  <a:close/>
                </a:path>
              </a:pathLst>
            </a:custGeom>
            <a:solidFill>
              <a:srgbClr val="E8B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3883925" y="1767300"/>
              <a:ext cx="582925" cy="146850"/>
            </a:xfrm>
            <a:custGeom>
              <a:avLst/>
              <a:gdLst/>
              <a:ahLst/>
              <a:cxnLst/>
              <a:rect l="l" t="t" r="r" b="b"/>
              <a:pathLst>
                <a:path w="23317" h="5874" extrusionOk="0">
                  <a:moveTo>
                    <a:pt x="22775" y="0"/>
                  </a:moveTo>
                  <a:cubicBezTo>
                    <a:pt x="22672" y="0"/>
                    <a:pt x="22570" y="37"/>
                    <a:pt x="22479" y="106"/>
                  </a:cubicBezTo>
                  <a:cubicBezTo>
                    <a:pt x="18634" y="3113"/>
                    <a:pt x="13409" y="4739"/>
                    <a:pt x="6705" y="4937"/>
                  </a:cubicBezTo>
                  <a:cubicBezTo>
                    <a:pt x="6187" y="4949"/>
                    <a:pt x="5670" y="4955"/>
                    <a:pt x="5152" y="4955"/>
                  </a:cubicBezTo>
                  <a:cubicBezTo>
                    <a:pt x="3599" y="4955"/>
                    <a:pt x="2046" y="4900"/>
                    <a:pt x="494" y="4789"/>
                  </a:cubicBezTo>
                  <a:cubicBezTo>
                    <a:pt x="468" y="4784"/>
                    <a:pt x="442" y="4781"/>
                    <a:pt x="417" y="4781"/>
                  </a:cubicBezTo>
                  <a:cubicBezTo>
                    <a:pt x="198" y="4781"/>
                    <a:pt x="1" y="4962"/>
                    <a:pt x="1" y="5183"/>
                  </a:cubicBezTo>
                  <a:cubicBezTo>
                    <a:pt x="1" y="5282"/>
                    <a:pt x="1" y="5331"/>
                    <a:pt x="50" y="5380"/>
                  </a:cubicBezTo>
                  <a:cubicBezTo>
                    <a:pt x="99" y="5577"/>
                    <a:pt x="247" y="5676"/>
                    <a:pt x="444" y="5676"/>
                  </a:cubicBezTo>
                  <a:cubicBezTo>
                    <a:pt x="2071" y="5824"/>
                    <a:pt x="3648" y="5873"/>
                    <a:pt x="5177" y="5873"/>
                  </a:cubicBezTo>
                  <a:lnTo>
                    <a:pt x="6853" y="5873"/>
                  </a:lnTo>
                  <a:cubicBezTo>
                    <a:pt x="13754" y="5627"/>
                    <a:pt x="19078" y="3951"/>
                    <a:pt x="23070" y="845"/>
                  </a:cubicBezTo>
                  <a:cubicBezTo>
                    <a:pt x="23268" y="648"/>
                    <a:pt x="23317" y="402"/>
                    <a:pt x="23120" y="204"/>
                  </a:cubicBezTo>
                  <a:cubicBezTo>
                    <a:pt x="23120" y="155"/>
                    <a:pt x="23120" y="155"/>
                    <a:pt x="23120" y="155"/>
                  </a:cubicBezTo>
                  <a:cubicBezTo>
                    <a:pt x="23014" y="49"/>
                    <a:pt x="22894" y="0"/>
                    <a:pt x="22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4299225" y="1148400"/>
              <a:ext cx="121000" cy="101775"/>
            </a:xfrm>
            <a:custGeom>
              <a:avLst/>
              <a:gdLst/>
              <a:ahLst/>
              <a:cxnLst/>
              <a:rect l="l" t="t" r="r" b="b"/>
              <a:pathLst>
                <a:path w="4840" h="4071" extrusionOk="0">
                  <a:moveTo>
                    <a:pt x="2725" y="1"/>
                  </a:moveTo>
                  <a:cubicBezTo>
                    <a:pt x="2639" y="1"/>
                    <a:pt x="2553" y="6"/>
                    <a:pt x="2466" y="17"/>
                  </a:cubicBezTo>
                  <a:cubicBezTo>
                    <a:pt x="691" y="215"/>
                    <a:pt x="1" y="2482"/>
                    <a:pt x="1430" y="3616"/>
                  </a:cubicBezTo>
                  <a:cubicBezTo>
                    <a:pt x="1814" y="3931"/>
                    <a:pt x="2250" y="4071"/>
                    <a:pt x="2677" y="4071"/>
                  </a:cubicBezTo>
                  <a:cubicBezTo>
                    <a:pt x="3789" y="4071"/>
                    <a:pt x="4840" y="3123"/>
                    <a:pt x="4733" y="1841"/>
                  </a:cubicBezTo>
                  <a:cubicBezTo>
                    <a:pt x="4597" y="795"/>
                    <a:pt x="3746" y="1"/>
                    <a:pt x="27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4043250" y="1211650"/>
              <a:ext cx="119225" cy="101425"/>
            </a:xfrm>
            <a:custGeom>
              <a:avLst/>
              <a:gdLst/>
              <a:ahLst/>
              <a:cxnLst/>
              <a:rect l="l" t="t" r="r" b="b"/>
              <a:pathLst>
                <a:path w="4769" h="4057" extrusionOk="0">
                  <a:moveTo>
                    <a:pt x="2686" y="1"/>
                  </a:moveTo>
                  <a:cubicBezTo>
                    <a:pt x="903" y="1"/>
                    <a:pt x="0" y="2136"/>
                    <a:pt x="1219" y="3452"/>
                  </a:cubicBezTo>
                  <a:cubicBezTo>
                    <a:pt x="1636" y="3869"/>
                    <a:pt x="2153" y="4057"/>
                    <a:pt x="2660" y="4057"/>
                  </a:cubicBezTo>
                  <a:cubicBezTo>
                    <a:pt x="3710" y="4057"/>
                    <a:pt x="4719" y="3253"/>
                    <a:pt x="4719" y="2023"/>
                  </a:cubicBezTo>
                  <a:cubicBezTo>
                    <a:pt x="4768" y="938"/>
                    <a:pt x="3832" y="1"/>
                    <a:pt x="2747" y="1"/>
                  </a:cubicBezTo>
                  <a:cubicBezTo>
                    <a:pt x="2727" y="1"/>
                    <a:pt x="2706" y="1"/>
                    <a:pt x="2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4136550" y="1391825"/>
              <a:ext cx="181425" cy="47850"/>
            </a:xfrm>
            <a:custGeom>
              <a:avLst/>
              <a:gdLst/>
              <a:ahLst/>
              <a:cxnLst/>
              <a:rect l="l" t="t" r="r" b="b"/>
              <a:pathLst>
                <a:path w="7257" h="1914" extrusionOk="0">
                  <a:moveTo>
                    <a:pt x="6578" y="0"/>
                  </a:moveTo>
                  <a:cubicBezTo>
                    <a:pt x="6491" y="0"/>
                    <a:pt x="6400" y="27"/>
                    <a:pt x="6311" y="90"/>
                  </a:cubicBezTo>
                  <a:cubicBezTo>
                    <a:pt x="5393" y="684"/>
                    <a:pt x="4343" y="997"/>
                    <a:pt x="3289" y="997"/>
                  </a:cubicBezTo>
                  <a:cubicBezTo>
                    <a:pt x="2417" y="997"/>
                    <a:pt x="1544" y="783"/>
                    <a:pt x="740" y="337"/>
                  </a:cubicBezTo>
                  <a:cubicBezTo>
                    <a:pt x="678" y="305"/>
                    <a:pt x="606" y="289"/>
                    <a:pt x="531" y="289"/>
                  </a:cubicBezTo>
                  <a:cubicBezTo>
                    <a:pt x="371" y="289"/>
                    <a:pt x="201" y="365"/>
                    <a:pt x="100" y="534"/>
                  </a:cubicBezTo>
                  <a:cubicBezTo>
                    <a:pt x="1" y="731"/>
                    <a:pt x="50" y="1027"/>
                    <a:pt x="297" y="1175"/>
                  </a:cubicBezTo>
                  <a:cubicBezTo>
                    <a:pt x="1184" y="1667"/>
                    <a:pt x="2219" y="1914"/>
                    <a:pt x="3254" y="1914"/>
                  </a:cubicBezTo>
                  <a:lnTo>
                    <a:pt x="3747" y="1914"/>
                  </a:lnTo>
                  <a:cubicBezTo>
                    <a:pt x="4832" y="1815"/>
                    <a:pt x="5916" y="1470"/>
                    <a:pt x="6853" y="829"/>
                  </a:cubicBezTo>
                  <a:cubicBezTo>
                    <a:pt x="7256" y="547"/>
                    <a:pt x="6966" y="0"/>
                    <a:pt x="6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3024975" y="559750"/>
              <a:ext cx="1433250" cy="2131550"/>
            </a:xfrm>
            <a:custGeom>
              <a:avLst/>
              <a:gdLst/>
              <a:ahLst/>
              <a:cxnLst/>
              <a:rect l="l" t="t" r="r" b="b"/>
              <a:pathLst>
                <a:path w="57330" h="85262" extrusionOk="0">
                  <a:moveTo>
                    <a:pt x="34753" y="1"/>
                  </a:moveTo>
                  <a:cubicBezTo>
                    <a:pt x="34605" y="346"/>
                    <a:pt x="34260" y="642"/>
                    <a:pt x="33866" y="691"/>
                  </a:cubicBezTo>
                  <a:lnTo>
                    <a:pt x="20359" y="3698"/>
                  </a:lnTo>
                  <a:cubicBezTo>
                    <a:pt x="20258" y="3723"/>
                    <a:pt x="20155" y="3736"/>
                    <a:pt x="20053" y="3736"/>
                  </a:cubicBezTo>
                  <a:cubicBezTo>
                    <a:pt x="19559" y="3736"/>
                    <a:pt x="19084" y="3449"/>
                    <a:pt x="18880" y="2958"/>
                  </a:cubicBezTo>
                  <a:cubicBezTo>
                    <a:pt x="6902" y="8085"/>
                    <a:pt x="2022" y="20064"/>
                    <a:pt x="2564" y="33176"/>
                  </a:cubicBezTo>
                  <a:cubicBezTo>
                    <a:pt x="2810" y="39584"/>
                    <a:pt x="1627" y="46682"/>
                    <a:pt x="641" y="54915"/>
                  </a:cubicBezTo>
                  <a:cubicBezTo>
                    <a:pt x="1" y="60731"/>
                    <a:pt x="2170" y="69456"/>
                    <a:pt x="3106" y="72562"/>
                  </a:cubicBezTo>
                  <a:cubicBezTo>
                    <a:pt x="3353" y="73351"/>
                    <a:pt x="3550" y="74090"/>
                    <a:pt x="3747" y="74780"/>
                  </a:cubicBezTo>
                  <a:cubicBezTo>
                    <a:pt x="5324" y="80745"/>
                    <a:pt x="4979" y="83456"/>
                    <a:pt x="5324" y="84688"/>
                  </a:cubicBezTo>
                  <a:cubicBezTo>
                    <a:pt x="5450" y="85090"/>
                    <a:pt x="6509" y="85262"/>
                    <a:pt x="8136" y="85262"/>
                  </a:cubicBezTo>
                  <a:cubicBezTo>
                    <a:pt x="9705" y="85262"/>
                    <a:pt x="11801" y="85102"/>
                    <a:pt x="14099" y="84836"/>
                  </a:cubicBezTo>
                  <a:cubicBezTo>
                    <a:pt x="16711" y="84590"/>
                    <a:pt x="19570" y="84146"/>
                    <a:pt x="22183" y="83653"/>
                  </a:cubicBezTo>
                  <a:cubicBezTo>
                    <a:pt x="26866" y="82766"/>
                    <a:pt x="30760" y="81632"/>
                    <a:pt x="31155" y="80696"/>
                  </a:cubicBezTo>
                  <a:cubicBezTo>
                    <a:pt x="32485" y="77491"/>
                    <a:pt x="32535" y="69752"/>
                    <a:pt x="31450" y="63147"/>
                  </a:cubicBezTo>
                  <a:lnTo>
                    <a:pt x="30809" y="63147"/>
                  </a:lnTo>
                  <a:cubicBezTo>
                    <a:pt x="30563" y="63097"/>
                    <a:pt x="30366" y="62900"/>
                    <a:pt x="30415" y="62654"/>
                  </a:cubicBezTo>
                  <a:cubicBezTo>
                    <a:pt x="30415" y="62555"/>
                    <a:pt x="30415" y="62457"/>
                    <a:pt x="30464" y="62407"/>
                  </a:cubicBezTo>
                  <a:cubicBezTo>
                    <a:pt x="30563" y="62259"/>
                    <a:pt x="30711" y="62210"/>
                    <a:pt x="30859" y="62210"/>
                  </a:cubicBezTo>
                  <a:lnTo>
                    <a:pt x="31302" y="62210"/>
                  </a:lnTo>
                  <a:cubicBezTo>
                    <a:pt x="31204" y="61668"/>
                    <a:pt x="31105" y="61126"/>
                    <a:pt x="30957" y="60583"/>
                  </a:cubicBezTo>
                  <a:cubicBezTo>
                    <a:pt x="30662" y="59302"/>
                    <a:pt x="30317" y="57971"/>
                    <a:pt x="29824" y="56739"/>
                  </a:cubicBezTo>
                  <a:cubicBezTo>
                    <a:pt x="29380" y="55457"/>
                    <a:pt x="29035" y="54126"/>
                    <a:pt x="28739" y="52795"/>
                  </a:cubicBezTo>
                  <a:cubicBezTo>
                    <a:pt x="28591" y="52203"/>
                    <a:pt x="28443" y="51513"/>
                    <a:pt x="28295" y="50823"/>
                  </a:cubicBezTo>
                  <a:cubicBezTo>
                    <a:pt x="27803" y="48309"/>
                    <a:pt x="27310" y="45401"/>
                    <a:pt x="26866" y="42394"/>
                  </a:cubicBezTo>
                  <a:cubicBezTo>
                    <a:pt x="25535" y="42295"/>
                    <a:pt x="24204" y="42098"/>
                    <a:pt x="22922" y="41753"/>
                  </a:cubicBezTo>
                  <a:cubicBezTo>
                    <a:pt x="21789" y="41457"/>
                    <a:pt x="20704" y="41014"/>
                    <a:pt x="19718" y="40373"/>
                  </a:cubicBezTo>
                  <a:cubicBezTo>
                    <a:pt x="17648" y="39140"/>
                    <a:pt x="17106" y="36429"/>
                    <a:pt x="18486" y="34458"/>
                  </a:cubicBezTo>
                  <a:cubicBezTo>
                    <a:pt x="19275" y="33373"/>
                    <a:pt x="20803" y="32979"/>
                    <a:pt x="22479" y="32880"/>
                  </a:cubicBezTo>
                  <a:cubicBezTo>
                    <a:pt x="22858" y="32862"/>
                    <a:pt x="23243" y="32851"/>
                    <a:pt x="23633" y="32851"/>
                  </a:cubicBezTo>
                  <a:cubicBezTo>
                    <a:pt x="24308" y="32851"/>
                    <a:pt x="24995" y="32885"/>
                    <a:pt x="25683" y="32979"/>
                  </a:cubicBezTo>
                  <a:cubicBezTo>
                    <a:pt x="25091" y="27803"/>
                    <a:pt x="24746" y="23613"/>
                    <a:pt x="24697" y="22627"/>
                  </a:cubicBezTo>
                  <a:lnTo>
                    <a:pt x="24746" y="22627"/>
                  </a:lnTo>
                  <a:cubicBezTo>
                    <a:pt x="24746" y="22627"/>
                    <a:pt x="24796" y="22578"/>
                    <a:pt x="24796" y="22578"/>
                  </a:cubicBezTo>
                  <a:lnTo>
                    <a:pt x="24943" y="22578"/>
                  </a:lnTo>
                  <a:cubicBezTo>
                    <a:pt x="24993" y="22578"/>
                    <a:pt x="25042" y="22528"/>
                    <a:pt x="25091" y="22528"/>
                  </a:cubicBezTo>
                  <a:cubicBezTo>
                    <a:pt x="25190" y="22479"/>
                    <a:pt x="25289" y="22479"/>
                    <a:pt x="25436" y="22430"/>
                  </a:cubicBezTo>
                  <a:lnTo>
                    <a:pt x="25584" y="22430"/>
                  </a:lnTo>
                  <a:cubicBezTo>
                    <a:pt x="25634" y="22380"/>
                    <a:pt x="25683" y="22380"/>
                    <a:pt x="25732" y="22380"/>
                  </a:cubicBezTo>
                  <a:cubicBezTo>
                    <a:pt x="25781" y="22380"/>
                    <a:pt x="25831" y="22380"/>
                    <a:pt x="25929" y="22331"/>
                  </a:cubicBezTo>
                  <a:lnTo>
                    <a:pt x="26077" y="22331"/>
                  </a:lnTo>
                  <a:cubicBezTo>
                    <a:pt x="26176" y="22282"/>
                    <a:pt x="26324" y="22233"/>
                    <a:pt x="26472" y="22233"/>
                  </a:cubicBezTo>
                  <a:cubicBezTo>
                    <a:pt x="26521" y="22233"/>
                    <a:pt x="26619" y="22183"/>
                    <a:pt x="26718" y="22183"/>
                  </a:cubicBezTo>
                  <a:cubicBezTo>
                    <a:pt x="26817" y="22134"/>
                    <a:pt x="26965" y="22134"/>
                    <a:pt x="27112" y="22085"/>
                  </a:cubicBezTo>
                  <a:cubicBezTo>
                    <a:pt x="27803" y="21937"/>
                    <a:pt x="28641" y="21789"/>
                    <a:pt x="29577" y="21592"/>
                  </a:cubicBezTo>
                  <a:cubicBezTo>
                    <a:pt x="29725" y="21542"/>
                    <a:pt x="29873" y="21493"/>
                    <a:pt x="30021" y="21493"/>
                  </a:cubicBezTo>
                  <a:lnTo>
                    <a:pt x="30070" y="21493"/>
                  </a:lnTo>
                  <a:cubicBezTo>
                    <a:pt x="30218" y="21444"/>
                    <a:pt x="30317" y="21395"/>
                    <a:pt x="30464" y="21395"/>
                  </a:cubicBezTo>
                  <a:cubicBezTo>
                    <a:pt x="30711" y="21345"/>
                    <a:pt x="30908" y="21296"/>
                    <a:pt x="31155" y="21247"/>
                  </a:cubicBezTo>
                  <a:lnTo>
                    <a:pt x="31500" y="21197"/>
                  </a:lnTo>
                  <a:cubicBezTo>
                    <a:pt x="31845" y="21099"/>
                    <a:pt x="32190" y="21049"/>
                    <a:pt x="32584" y="20951"/>
                  </a:cubicBezTo>
                  <a:cubicBezTo>
                    <a:pt x="32880" y="20902"/>
                    <a:pt x="33225" y="20803"/>
                    <a:pt x="33619" y="20754"/>
                  </a:cubicBezTo>
                  <a:cubicBezTo>
                    <a:pt x="35690" y="20310"/>
                    <a:pt x="38006" y="19817"/>
                    <a:pt x="40471" y="19324"/>
                  </a:cubicBezTo>
                  <a:cubicBezTo>
                    <a:pt x="40767" y="19275"/>
                    <a:pt x="41013" y="19176"/>
                    <a:pt x="41309" y="19127"/>
                  </a:cubicBezTo>
                  <a:cubicBezTo>
                    <a:pt x="42098" y="18979"/>
                    <a:pt x="42887" y="18782"/>
                    <a:pt x="43675" y="18634"/>
                  </a:cubicBezTo>
                  <a:cubicBezTo>
                    <a:pt x="44612" y="18437"/>
                    <a:pt x="45203" y="14099"/>
                    <a:pt x="45203" y="14099"/>
                  </a:cubicBezTo>
                  <a:cubicBezTo>
                    <a:pt x="45203" y="14099"/>
                    <a:pt x="47855" y="17603"/>
                    <a:pt x="48703" y="17603"/>
                  </a:cubicBezTo>
                  <a:cubicBezTo>
                    <a:pt x="48720" y="17603"/>
                    <a:pt x="48737" y="17602"/>
                    <a:pt x="48753" y="17599"/>
                  </a:cubicBezTo>
                  <a:cubicBezTo>
                    <a:pt x="52105" y="16859"/>
                    <a:pt x="54914" y="16317"/>
                    <a:pt x="56344" y="16021"/>
                  </a:cubicBezTo>
                  <a:cubicBezTo>
                    <a:pt x="56689" y="15972"/>
                    <a:pt x="56985" y="15923"/>
                    <a:pt x="57182" y="15874"/>
                  </a:cubicBezTo>
                  <a:cubicBezTo>
                    <a:pt x="57330" y="15874"/>
                    <a:pt x="53830" y="198"/>
                    <a:pt x="34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3524075" y="1441500"/>
              <a:ext cx="106025" cy="87075"/>
            </a:xfrm>
            <a:custGeom>
              <a:avLst/>
              <a:gdLst/>
              <a:ahLst/>
              <a:cxnLst/>
              <a:rect l="l" t="t" r="r" b="b"/>
              <a:pathLst>
                <a:path w="4241" h="3483" extrusionOk="0">
                  <a:moveTo>
                    <a:pt x="3230" y="1"/>
                  </a:moveTo>
                  <a:cubicBezTo>
                    <a:pt x="3020" y="1"/>
                    <a:pt x="2811" y="26"/>
                    <a:pt x="2613" y="75"/>
                  </a:cubicBezTo>
                  <a:cubicBezTo>
                    <a:pt x="1825" y="173"/>
                    <a:pt x="1036" y="518"/>
                    <a:pt x="395" y="1011"/>
                  </a:cubicBezTo>
                  <a:cubicBezTo>
                    <a:pt x="1" y="1258"/>
                    <a:pt x="198" y="1849"/>
                    <a:pt x="642" y="1849"/>
                  </a:cubicBezTo>
                  <a:cubicBezTo>
                    <a:pt x="740" y="1849"/>
                    <a:pt x="839" y="1800"/>
                    <a:pt x="937" y="1751"/>
                  </a:cubicBezTo>
                  <a:cubicBezTo>
                    <a:pt x="1085" y="1652"/>
                    <a:pt x="1282" y="1504"/>
                    <a:pt x="1480" y="1406"/>
                  </a:cubicBezTo>
                  <a:cubicBezTo>
                    <a:pt x="1480" y="1406"/>
                    <a:pt x="1480" y="1455"/>
                    <a:pt x="1480" y="1455"/>
                  </a:cubicBezTo>
                  <a:cubicBezTo>
                    <a:pt x="1874" y="1997"/>
                    <a:pt x="2318" y="2540"/>
                    <a:pt x="2761" y="3032"/>
                  </a:cubicBezTo>
                  <a:cubicBezTo>
                    <a:pt x="2909" y="3180"/>
                    <a:pt x="3008" y="3279"/>
                    <a:pt x="3156" y="3378"/>
                  </a:cubicBezTo>
                  <a:cubicBezTo>
                    <a:pt x="3224" y="3446"/>
                    <a:pt x="3325" y="3483"/>
                    <a:pt x="3432" y="3483"/>
                  </a:cubicBezTo>
                  <a:cubicBezTo>
                    <a:pt x="3557" y="3483"/>
                    <a:pt x="3691" y="3434"/>
                    <a:pt x="3796" y="3328"/>
                  </a:cubicBezTo>
                  <a:cubicBezTo>
                    <a:pt x="3944" y="3131"/>
                    <a:pt x="3944" y="2835"/>
                    <a:pt x="3747" y="2687"/>
                  </a:cubicBezTo>
                  <a:cubicBezTo>
                    <a:pt x="3353" y="2342"/>
                    <a:pt x="3008" y="1948"/>
                    <a:pt x="2712" y="1554"/>
                  </a:cubicBezTo>
                  <a:cubicBezTo>
                    <a:pt x="2564" y="1406"/>
                    <a:pt x="2465" y="1209"/>
                    <a:pt x="2367" y="1061"/>
                  </a:cubicBezTo>
                  <a:cubicBezTo>
                    <a:pt x="2465" y="1011"/>
                    <a:pt x="2564" y="1011"/>
                    <a:pt x="2663" y="962"/>
                  </a:cubicBezTo>
                  <a:cubicBezTo>
                    <a:pt x="2835" y="937"/>
                    <a:pt x="3008" y="925"/>
                    <a:pt x="3174" y="925"/>
                  </a:cubicBezTo>
                  <a:cubicBezTo>
                    <a:pt x="3340" y="925"/>
                    <a:pt x="3501" y="937"/>
                    <a:pt x="3649" y="962"/>
                  </a:cubicBezTo>
                  <a:cubicBezTo>
                    <a:pt x="3680" y="968"/>
                    <a:pt x="3712" y="972"/>
                    <a:pt x="3744" y="972"/>
                  </a:cubicBezTo>
                  <a:cubicBezTo>
                    <a:pt x="3955" y="972"/>
                    <a:pt x="4148" y="832"/>
                    <a:pt x="4191" y="617"/>
                  </a:cubicBezTo>
                  <a:cubicBezTo>
                    <a:pt x="4240" y="371"/>
                    <a:pt x="4092" y="124"/>
                    <a:pt x="3846" y="75"/>
                  </a:cubicBezTo>
                  <a:cubicBezTo>
                    <a:pt x="3649" y="26"/>
                    <a:pt x="3439" y="1"/>
                    <a:pt x="3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3445200" y="238050"/>
              <a:ext cx="414100" cy="325425"/>
            </a:xfrm>
            <a:custGeom>
              <a:avLst/>
              <a:gdLst/>
              <a:ahLst/>
              <a:cxnLst/>
              <a:rect l="l" t="t" r="r" b="b"/>
              <a:pathLst>
                <a:path w="16564" h="13017" extrusionOk="0">
                  <a:moveTo>
                    <a:pt x="9348" y="1"/>
                  </a:moveTo>
                  <a:cubicBezTo>
                    <a:pt x="8785" y="1"/>
                    <a:pt x="8183" y="49"/>
                    <a:pt x="7543" y="151"/>
                  </a:cubicBezTo>
                  <a:cubicBezTo>
                    <a:pt x="790" y="1285"/>
                    <a:pt x="1" y="7151"/>
                    <a:pt x="1135" y="10749"/>
                  </a:cubicBezTo>
                  <a:cubicBezTo>
                    <a:pt x="1430" y="11587"/>
                    <a:pt x="1874" y="12376"/>
                    <a:pt x="2466" y="13017"/>
                  </a:cubicBezTo>
                  <a:cubicBezTo>
                    <a:pt x="2564" y="12967"/>
                    <a:pt x="2663" y="12967"/>
                    <a:pt x="2712" y="12967"/>
                  </a:cubicBezTo>
                  <a:lnTo>
                    <a:pt x="16219" y="9960"/>
                  </a:lnTo>
                  <a:cubicBezTo>
                    <a:pt x="16514" y="8531"/>
                    <a:pt x="16564" y="7101"/>
                    <a:pt x="16317" y="5721"/>
                  </a:cubicBezTo>
                  <a:cubicBezTo>
                    <a:pt x="15794" y="2842"/>
                    <a:pt x="13687" y="1"/>
                    <a:pt x="9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3485875" y="485875"/>
              <a:ext cx="411625" cy="167050"/>
            </a:xfrm>
            <a:custGeom>
              <a:avLst/>
              <a:gdLst/>
              <a:ahLst/>
              <a:cxnLst/>
              <a:rect l="l" t="t" r="r" b="b"/>
              <a:pathLst>
                <a:path w="16465" h="6682" extrusionOk="0">
                  <a:moveTo>
                    <a:pt x="14974" y="0"/>
                  </a:moveTo>
                  <a:cubicBezTo>
                    <a:pt x="14864" y="0"/>
                    <a:pt x="14753" y="16"/>
                    <a:pt x="14641" y="47"/>
                  </a:cubicBezTo>
                  <a:lnTo>
                    <a:pt x="14592" y="47"/>
                  </a:lnTo>
                  <a:lnTo>
                    <a:pt x="1085" y="3054"/>
                  </a:lnTo>
                  <a:cubicBezTo>
                    <a:pt x="1036" y="3054"/>
                    <a:pt x="937" y="3054"/>
                    <a:pt x="839" y="3104"/>
                  </a:cubicBezTo>
                  <a:cubicBezTo>
                    <a:pt x="296" y="3350"/>
                    <a:pt x="1" y="3991"/>
                    <a:pt x="149" y="4583"/>
                  </a:cubicBezTo>
                  <a:lnTo>
                    <a:pt x="395" y="5716"/>
                  </a:lnTo>
                  <a:cubicBezTo>
                    <a:pt x="524" y="6273"/>
                    <a:pt x="1062" y="6681"/>
                    <a:pt x="1654" y="6681"/>
                  </a:cubicBezTo>
                  <a:cubicBezTo>
                    <a:pt x="1743" y="6681"/>
                    <a:pt x="1833" y="6672"/>
                    <a:pt x="1923" y="6653"/>
                  </a:cubicBezTo>
                  <a:lnTo>
                    <a:pt x="15430" y="3646"/>
                  </a:lnTo>
                  <a:cubicBezTo>
                    <a:pt x="15824" y="3597"/>
                    <a:pt x="16169" y="3301"/>
                    <a:pt x="16317" y="2956"/>
                  </a:cubicBezTo>
                  <a:cubicBezTo>
                    <a:pt x="16465" y="2709"/>
                    <a:pt x="16465" y="2414"/>
                    <a:pt x="16416" y="2118"/>
                  </a:cubicBezTo>
                  <a:lnTo>
                    <a:pt x="16169" y="984"/>
                  </a:lnTo>
                  <a:cubicBezTo>
                    <a:pt x="16045" y="406"/>
                    <a:pt x="15540" y="0"/>
                    <a:pt x="14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3784100" y="2076475"/>
              <a:ext cx="314275" cy="61950"/>
            </a:xfrm>
            <a:custGeom>
              <a:avLst/>
              <a:gdLst/>
              <a:ahLst/>
              <a:cxnLst/>
              <a:rect l="l" t="t" r="r" b="b"/>
              <a:pathLst>
                <a:path w="12571" h="2478" extrusionOk="0">
                  <a:moveTo>
                    <a:pt x="12130" y="1"/>
                  </a:moveTo>
                  <a:cubicBezTo>
                    <a:pt x="12096" y="1"/>
                    <a:pt x="12062" y="5"/>
                    <a:pt x="12029" y="13"/>
                  </a:cubicBezTo>
                  <a:lnTo>
                    <a:pt x="11881" y="13"/>
                  </a:lnTo>
                  <a:cubicBezTo>
                    <a:pt x="8907" y="1354"/>
                    <a:pt x="4224" y="1555"/>
                    <a:pt x="1916" y="1555"/>
                  </a:cubicBezTo>
                  <a:cubicBezTo>
                    <a:pt x="1508" y="1555"/>
                    <a:pt x="1174" y="1549"/>
                    <a:pt x="937" y="1541"/>
                  </a:cubicBezTo>
                  <a:lnTo>
                    <a:pt x="494" y="1541"/>
                  </a:lnTo>
                  <a:cubicBezTo>
                    <a:pt x="346" y="1541"/>
                    <a:pt x="198" y="1590"/>
                    <a:pt x="99" y="1738"/>
                  </a:cubicBezTo>
                  <a:cubicBezTo>
                    <a:pt x="50" y="1788"/>
                    <a:pt x="50" y="1886"/>
                    <a:pt x="50" y="1985"/>
                  </a:cubicBezTo>
                  <a:cubicBezTo>
                    <a:pt x="1" y="2231"/>
                    <a:pt x="198" y="2428"/>
                    <a:pt x="444" y="2478"/>
                  </a:cubicBezTo>
                  <a:lnTo>
                    <a:pt x="1973" y="2478"/>
                  </a:lnTo>
                  <a:cubicBezTo>
                    <a:pt x="4388" y="2478"/>
                    <a:pt x="9170" y="2281"/>
                    <a:pt x="12275" y="851"/>
                  </a:cubicBezTo>
                  <a:cubicBezTo>
                    <a:pt x="12423" y="802"/>
                    <a:pt x="12522" y="654"/>
                    <a:pt x="12522" y="506"/>
                  </a:cubicBezTo>
                  <a:cubicBezTo>
                    <a:pt x="12571" y="407"/>
                    <a:pt x="12571" y="309"/>
                    <a:pt x="12522" y="260"/>
                  </a:cubicBezTo>
                  <a:cubicBezTo>
                    <a:pt x="12440" y="96"/>
                    <a:pt x="12291" y="1"/>
                    <a:pt x="12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987450" y="1116525"/>
              <a:ext cx="135575" cy="74400"/>
            </a:xfrm>
            <a:custGeom>
              <a:avLst/>
              <a:gdLst/>
              <a:ahLst/>
              <a:cxnLst/>
              <a:rect l="l" t="t" r="r" b="b"/>
              <a:pathLst>
                <a:path w="5423" h="2976" extrusionOk="0">
                  <a:moveTo>
                    <a:pt x="4132" y="1"/>
                  </a:moveTo>
                  <a:cubicBezTo>
                    <a:pt x="3625" y="1"/>
                    <a:pt x="3072" y="154"/>
                    <a:pt x="2613" y="307"/>
                  </a:cubicBezTo>
                  <a:cubicBezTo>
                    <a:pt x="1923" y="504"/>
                    <a:pt x="690" y="849"/>
                    <a:pt x="247" y="1440"/>
                  </a:cubicBezTo>
                  <a:cubicBezTo>
                    <a:pt x="0" y="1736"/>
                    <a:pt x="0" y="2130"/>
                    <a:pt x="198" y="2476"/>
                  </a:cubicBezTo>
                  <a:cubicBezTo>
                    <a:pt x="507" y="2785"/>
                    <a:pt x="936" y="2976"/>
                    <a:pt x="1378" y="2976"/>
                  </a:cubicBezTo>
                  <a:cubicBezTo>
                    <a:pt x="1428" y="2976"/>
                    <a:pt x="1478" y="2974"/>
                    <a:pt x="1529" y="2968"/>
                  </a:cubicBezTo>
                  <a:cubicBezTo>
                    <a:pt x="1972" y="2919"/>
                    <a:pt x="2465" y="2821"/>
                    <a:pt x="2909" y="2673"/>
                  </a:cubicBezTo>
                  <a:cubicBezTo>
                    <a:pt x="3500" y="2525"/>
                    <a:pt x="4092" y="2328"/>
                    <a:pt x="4683" y="2130"/>
                  </a:cubicBezTo>
                  <a:cubicBezTo>
                    <a:pt x="4831" y="2081"/>
                    <a:pt x="4979" y="2032"/>
                    <a:pt x="5127" y="1933"/>
                  </a:cubicBezTo>
                  <a:cubicBezTo>
                    <a:pt x="5423" y="1687"/>
                    <a:pt x="5423" y="997"/>
                    <a:pt x="5324" y="701"/>
                  </a:cubicBezTo>
                  <a:cubicBezTo>
                    <a:pt x="5275" y="504"/>
                    <a:pt x="5127" y="307"/>
                    <a:pt x="4979" y="208"/>
                  </a:cubicBezTo>
                  <a:cubicBezTo>
                    <a:pt x="4736" y="58"/>
                    <a:pt x="4443" y="1"/>
                    <a:pt x="4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4291850" y="1039675"/>
              <a:ext cx="134350" cy="73425"/>
            </a:xfrm>
            <a:custGeom>
              <a:avLst/>
              <a:gdLst/>
              <a:ahLst/>
              <a:cxnLst/>
              <a:rect l="l" t="t" r="r" b="b"/>
              <a:pathLst>
                <a:path w="5374" h="2937" extrusionOk="0">
                  <a:moveTo>
                    <a:pt x="4065" y="1"/>
                  </a:moveTo>
                  <a:cubicBezTo>
                    <a:pt x="3429" y="1"/>
                    <a:pt x="2694" y="173"/>
                    <a:pt x="2218" y="275"/>
                  </a:cubicBezTo>
                  <a:cubicBezTo>
                    <a:pt x="1479" y="472"/>
                    <a:pt x="444" y="719"/>
                    <a:pt x="99" y="1360"/>
                  </a:cubicBezTo>
                  <a:cubicBezTo>
                    <a:pt x="0" y="1557"/>
                    <a:pt x="0" y="1803"/>
                    <a:pt x="49" y="2000"/>
                  </a:cubicBezTo>
                  <a:cubicBezTo>
                    <a:pt x="99" y="2296"/>
                    <a:pt x="444" y="2888"/>
                    <a:pt x="838" y="2937"/>
                  </a:cubicBezTo>
                  <a:cubicBezTo>
                    <a:pt x="986" y="2937"/>
                    <a:pt x="1134" y="2937"/>
                    <a:pt x="1282" y="2888"/>
                  </a:cubicBezTo>
                  <a:cubicBezTo>
                    <a:pt x="1923" y="2789"/>
                    <a:pt x="2514" y="2641"/>
                    <a:pt x="3155" y="2493"/>
                  </a:cubicBezTo>
                  <a:cubicBezTo>
                    <a:pt x="3599" y="2395"/>
                    <a:pt x="4042" y="2247"/>
                    <a:pt x="4437" y="2050"/>
                  </a:cubicBezTo>
                  <a:cubicBezTo>
                    <a:pt x="4929" y="1902"/>
                    <a:pt x="5275" y="1458"/>
                    <a:pt x="5373" y="965"/>
                  </a:cubicBezTo>
                  <a:cubicBezTo>
                    <a:pt x="5373" y="620"/>
                    <a:pt x="5176" y="275"/>
                    <a:pt x="4831" y="127"/>
                  </a:cubicBezTo>
                  <a:cubicBezTo>
                    <a:pt x="4617" y="35"/>
                    <a:pt x="4351" y="1"/>
                    <a:pt x="4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34"/>
          <p:cNvGrpSpPr/>
          <p:nvPr/>
        </p:nvGrpSpPr>
        <p:grpSpPr>
          <a:xfrm>
            <a:off x="5414485" y="2785005"/>
            <a:ext cx="970772" cy="970743"/>
            <a:chOff x="6937421" y="1527109"/>
            <a:chExt cx="1252770" cy="1252734"/>
          </a:xfrm>
        </p:grpSpPr>
        <p:grpSp>
          <p:nvGrpSpPr>
            <p:cNvPr id="759" name="Google Shape;759;p34"/>
            <p:cNvGrpSpPr/>
            <p:nvPr/>
          </p:nvGrpSpPr>
          <p:grpSpPr>
            <a:xfrm rot="-1090643" flipH="1">
              <a:off x="7067485" y="1657172"/>
              <a:ext cx="992643" cy="992608"/>
              <a:chOff x="419475" y="2272029"/>
              <a:chExt cx="623400" cy="623400"/>
            </a:xfrm>
          </p:grpSpPr>
          <p:sp>
            <p:nvSpPr>
              <p:cNvPr id="760" name="Google Shape;760;p34"/>
              <p:cNvSpPr/>
              <p:nvPr/>
            </p:nvSpPr>
            <p:spPr>
              <a:xfrm>
                <a:off x="419475" y="2272029"/>
                <a:ext cx="623400" cy="623400"/>
              </a:xfrm>
              <a:prstGeom prst="arc">
                <a:avLst>
                  <a:gd name="adj1" fmla="val 16200000"/>
                  <a:gd name="adj2" fmla="val 20874490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4"/>
              <p:cNvSpPr/>
              <p:nvPr/>
            </p:nvSpPr>
            <p:spPr>
              <a:xfrm>
                <a:off x="426030" y="2278584"/>
                <a:ext cx="610500" cy="61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2" name="Google Shape;762;p34"/>
            <p:cNvGrpSpPr/>
            <p:nvPr/>
          </p:nvGrpSpPr>
          <p:grpSpPr>
            <a:xfrm>
              <a:off x="7337430" y="1927968"/>
              <a:ext cx="452757" cy="451003"/>
              <a:chOff x="5287175" y="3748050"/>
              <a:chExt cx="348275" cy="346925"/>
            </a:xfrm>
          </p:grpSpPr>
          <p:sp>
            <p:nvSpPr>
              <p:cNvPr id="763" name="Google Shape;763;p34"/>
              <p:cNvSpPr/>
              <p:nvPr/>
            </p:nvSpPr>
            <p:spPr>
              <a:xfrm>
                <a:off x="5395225" y="3823075"/>
                <a:ext cx="33950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8" extrusionOk="0">
                    <a:moveTo>
                      <a:pt x="679" y="0"/>
                    </a:moveTo>
                    <a:cubicBezTo>
                      <a:pt x="310" y="0"/>
                      <a:pt x="0" y="310"/>
                      <a:pt x="0" y="679"/>
                    </a:cubicBezTo>
                    <a:cubicBezTo>
                      <a:pt x="0" y="1060"/>
                      <a:pt x="310" y="1358"/>
                      <a:pt x="679" y="1358"/>
                    </a:cubicBezTo>
                    <a:cubicBezTo>
                      <a:pt x="1060" y="1358"/>
                      <a:pt x="1357" y="1060"/>
                      <a:pt x="1357" y="679"/>
                    </a:cubicBezTo>
                    <a:cubicBezTo>
                      <a:pt x="1357" y="310"/>
                      <a:pt x="1060" y="0"/>
                      <a:pt x="6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4"/>
              <p:cNvSpPr/>
              <p:nvPr/>
            </p:nvSpPr>
            <p:spPr>
              <a:xfrm>
                <a:off x="5493150" y="3823075"/>
                <a:ext cx="33950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8" extrusionOk="0">
                    <a:moveTo>
                      <a:pt x="679" y="0"/>
                    </a:moveTo>
                    <a:cubicBezTo>
                      <a:pt x="310" y="0"/>
                      <a:pt x="0" y="310"/>
                      <a:pt x="0" y="679"/>
                    </a:cubicBezTo>
                    <a:cubicBezTo>
                      <a:pt x="0" y="1060"/>
                      <a:pt x="310" y="1358"/>
                      <a:pt x="679" y="1358"/>
                    </a:cubicBezTo>
                    <a:cubicBezTo>
                      <a:pt x="1060" y="1358"/>
                      <a:pt x="1358" y="1060"/>
                      <a:pt x="1358" y="679"/>
                    </a:cubicBezTo>
                    <a:cubicBezTo>
                      <a:pt x="1358" y="310"/>
                      <a:pt x="1060" y="0"/>
                      <a:pt x="6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4"/>
              <p:cNvSpPr/>
              <p:nvPr/>
            </p:nvSpPr>
            <p:spPr>
              <a:xfrm>
                <a:off x="5351750" y="3904625"/>
                <a:ext cx="3397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370" extrusionOk="0">
                    <a:moveTo>
                      <a:pt x="679" y="1"/>
                    </a:moveTo>
                    <a:cubicBezTo>
                      <a:pt x="298" y="1"/>
                      <a:pt x="1" y="310"/>
                      <a:pt x="1" y="679"/>
                    </a:cubicBezTo>
                    <a:cubicBezTo>
                      <a:pt x="1" y="1060"/>
                      <a:pt x="298" y="1370"/>
                      <a:pt x="679" y="1370"/>
                    </a:cubicBezTo>
                    <a:cubicBezTo>
                      <a:pt x="1060" y="1370"/>
                      <a:pt x="1358" y="1060"/>
                      <a:pt x="1358" y="679"/>
                    </a:cubicBezTo>
                    <a:cubicBezTo>
                      <a:pt x="1358" y="310"/>
                      <a:pt x="1060" y="1"/>
                      <a:pt x="6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4"/>
              <p:cNvSpPr/>
              <p:nvPr/>
            </p:nvSpPr>
            <p:spPr>
              <a:xfrm>
                <a:off x="5287175" y="3748050"/>
                <a:ext cx="348275" cy="346925"/>
              </a:xfrm>
              <a:custGeom>
                <a:avLst/>
                <a:gdLst/>
                <a:ahLst/>
                <a:cxnLst/>
                <a:rect l="l" t="t" r="r" b="b"/>
                <a:pathLst>
                  <a:path w="13931" h="13877" extrusionOk="0">
                    <a:moveTo>
                      <a:pt x="4993" y="2180"/>
                    </a:moveTo>
                    <a:cubicBezTo>
                      <a:pt x="5765" y="2180"/>
                      <a:pt x="6501" y="2777"/>
                      <a:pt x="6501" y="3680"/>
                    </a:cubicBezTo>
                    <a:cubicBezTo>
                      <a:pt x="6501" y="4513"/>
                      <a:pt x="5834" y="5180"/>
                      <a:pt x="5001" y="5180"/>
                    </a:cubicBezTo>
                    <a:cubicBezTo>
                      <a:pt x="3667" y="5180"/>
                      <a:pt x="3001" y="3573"/>
                      <a:pt x="3941" y="2620"/>
                    </a:cubicBezTo>
                    <a:cubicBezTo>
                      <a:pt x="4249" y="2316"/>
                      <a:pt x="4625" y="2180"/>
                      <a:pt x="4993" y="2180"/>
                    </a:cubicBezTo>
                    <a:close/>
                    <a:moveTo>
                      <a:pt x="8934" y="2180"/>
                    </a:moveTo>
                    <a:cubicBezTo>
                      <a:pt x="9300" y="2180"/>
                      <a:pt x="9674" y="2316"/>
                      <a:pt x="9978" y="2620"/>
                    </a:cubicBezTo>
                    <a:cubicBezTo>
                      <a:pt x="10918" y="3573"/>
                      <a:pt x="10251" y="5180"/>
                      <a:pt x="8918" y="5180"/>
                    </a:cubicBezTo>
                    <a:cubicBezTo>
                      <a:pt x="8096" y="5180"/>
                      <a:pt x="7430" y="4513"/>
                      <a:pt x="7430" y="3680"/>
                    </a:cubicBezTo>
                    <a:cubicBezTo>
                      <a:pt x="7430" y="2777"/>
                      <a:pt x="8166" y="2180"/>
                      <a:pt x="8934" y="2180"/>
                    </a:cubicBezTo>
                    <a:close/>
                    <a:moveTo>
                      <a:pt x="3257" y="5446"/>
                    </a:moveTo>
                    <a:cubicBezTo>
                      <a:pt x="4025" y="5446"/>
                      <a:pt x="4763" y="6042"/>
                      <a:pt x="4763" y="6942"/>
                    </a:cubicBezTo>
                    <a:cubicBezTo>
                      <a:pt x="4763" y="7776"/>
                      <a:pt x="4084" y="8442"/>
                      <a:pt x="3262" y="8442"/>
                    </a:cubicBezTo>
                    <a:cubicBezTo>
                      <a:pt x="1929" y="8442"/>
                      <a:pt x="1262" y="6835"/>
                      <a:pt x="2203" y="5894"/>
                    </a:cubicBezTo>
                    <a:cubicBezTo>
                      <a:pt x="2509" y="5585"/>
                      <a:pt x="2886" y="5446"/>
                      <a:pt x="3257" y="5446"/>
                    </a:cubicBezTo>
                    <a:close/>
                    <a:moveTo>
                      <a:pt x="10660" y="5446"/>
                    </a:moveTo>
                    <a:cubicBezTo>
                      <a:pt x="11425" y="5446"/>
                      <a:pt x="12156" y="6042"/>
                      <a:pt x="12156" y="6942"/>
                    </a:cubicBezTo>
                    <a:cubicBezTo>
                      <a:pt x="12156" y="7776"/>
                      <a:pt x="11490" y="8442"/>
                      <a:pt x="10668" y="8442"/>
                    </a:cubicBezTo>
                    <a:cubicBezTo>
                      <a:pt x="9335" y="8442"/>
                      <a:pt x="8656" y="6835"/>
                      <a:pt x="9608" y="5894"/>
                    </a:cubicBezTo>
                    <a:cubicBezTo>
                      <a:pt x="9914" y="5585"/>
                      <a:pt x="10291" y="5446"/>
                      <a:pt x="10660" y="5446"/>
                    </a:cubicBezTo>
                    <a:close/>
                    <a:moveTo>
                      <a:pt x="6979" y="1"/>
                    </a:moveTo>
                    <a:cubicBezTo>
                      <a:pt x="3132" y="1"/>
                      <a:pt x="0" y="3175"/>
                      <a:pt x="0" y="6990"/>
                    </a:cubicBezTo>
                    <a:lnTo>
                      <a:pt x="0" y="11407"/>
                    </a:lnTo>
                    <a:cubicBezTo>
                      <a:pt x="0" y="12764"/>
                      <a:pt x="1133" y="13877"/>
                      <a:pt x="2510" y="13877"/>
                    </a:cubicBezTo>
                    <a:cubicBezTo>
                      <a:pt x="3284" y="13877"/>
                      <a:pt x="4135" y="13526"/>
                      <a:pt x="4906" y="12669"/>
                    </a:cubicBezTo>
                    <a:cubicBezTo>
                      <a:pt x="4953" y="12610"/>
                      <a:pt x="4989" y="12538"/>
                      <a:pt x="4989" y="12467"/>
                    </a:cubicBezTo>
                    <a:lnTo>
                      <a:pt x="4989" y="9776"/>
                    </a:lnTo>
                    <a:cubicBezTo>
                      <a:pt x="4989" y="9752"/>
                      <a:pt x="5001" y="9740"/>
                      <a:pt x="5013" y="9740"/>
                    </a:cubicBezTo>
                    <a:lnTo>
                      <a:pt x="5275" y="9740"/>
                    </a:lnTo>
                    <a:cubicBezTo>
                      <a:pt x="5370" y="9740"/>
                      <a:pt x="5453" y="9788"/>
                      <a:pt x="5501" y="9859"/>
                    </a:cubicBezTo>
                    <a:cubicBezTo>
                      <a:pt x="6465" y="11288"/>
                      <a:pt x="8084" y="12133"/>
                      <a:pt x="9799" y="12133"/>
                    </a:cubicBezTo>
                    <a:cubicBezTo>
                      <a:pt x="12656" y="12133"/>
                      <a:pt x="13930" y="9847"/>
                      <a:pt x="13930" y="6942"/>
                    </a:cubicBezTo>
                    <a:cubicBezTo>
                      <a:pt x="13919" y="3108"/>
                      <a:pt x="10823" y="13"/>
                      <a:pt x="7001" y="1"/>
                    </a:cubicBezTo>
                    <a:cubicBezTo>
                      <a:pt x="6994" y="1"/>
                      <a:pt x="6987" y="1"/>
                      <a:pt x="69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4"/>
              <p:cNvSpPr/>
              <p:nvPr/>
            </p:nvSpPr>
            <p:spPr>
              <a:xfrm>
                <a:off x="5536600" y="3904625"/>
                <a:ext cx="34250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370" extrusionOk="0">
                    <a:moveTo>
                      <a:pt x="691" y="1"/>
                    </a:moveTo>
                    <a:cubicBezTo>
                      <a:pt x="310" y="1"/>
                      <a:pt x="1" y="310"/>
                      <a:pt x="1" y="679"/>
                    </a:cubicBezTo>
                    <a:cubicBezTo>
                      <a:pt x="1" y="1060"/>
                      <a:pt x="310" y="1370"/>
                      <a:pt x="691" y="1370"/>
                    </a:cubicBezTo>
                    <a:cubicBezTo>
                      <a:pt x="1060" y="1370"/>
                      <a:pt x="1370" y="1060"/>
                      <a:pt x="1370" y="679"/>
                    </a:cubicBezTo>
                    <a:cubicBezTo>
                      <a:pt x="1370" y="310"/>
                      <a:pt x="1060" y="1"/>
                      <a:pt x="6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8" name="Google Shape;768;p34"/>
          <p:cNvGrpSpPr/>
          <p:nvPr/>
        </p:nvGrpSpPr>
        <p:grpSpPr>
          <a:xfrm>
            <a:off x="5414496" y="3745484"/>
            <a:ext cx="970772" cy="970743"/>
            <a:chOff x="6937405" y="2899887"/>
            <a:chExt cx="1252770" cy="1252734"/>
          </a:xfrm>
        </p:grpSpPr>
        <p:grpSp>
          <p:nvGrpSpPr>
            <p:cNvPr id="769" name="Google Shape;769;p34"/>
            <p:cNvGrpSpPr/>
            <p:nvPr/>
          </p:nvGrpSpPr>
          <p:grpSpPr>
            <a:xfrm rot="-1090643" flipH="1">
              <a:off x="7067468" y="3029949"/>
              <a:ext cx="992643" cy="992608"/>
              <a:chOff x="419475" y="2272029"/>
              <a:chExt cx="623400" cy="623400"/>
            </a:xfrm>
          </p:grpSpPr>
          <p:sp>
            <p:nvSpPr>
              <p:cNvPr id="770" name="Google Shape;770;p34"/>
              <p:cNvSpPr/>
              <p:nvPr/>
            </p:nvSpPr>
            <p:spPr>
              <a:xfrm>
                <a:off x="419475" y="2272029"/>
                <a:ext cx="623400" cy="623400"/>
              </a:xfrm>
              <a:prstGeom prst="arc">
                <a:avLst>
                  <a:gd name="adj1" fmla="val 16200000"/>
                  <a:gd name="adj2" fmla="val 20874490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4"/>
              <p:cNvSpPr/>
              <p:nvPr/>
            </p:nvSpPr>
            <p:spPr>
              <a:xfrm>
                <a:off x="426030" y="2278584"/>
                <a:ext cx="610500" cy="610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2" name="Google Shape;772;p34"/>
            <p:cNvGrpSpPr/>
            <p:nvPr/>
          </p:nvGrpSpPr>
          <p:grpSpPr>
            <a:xfrm>
              <a:off x="7375052" y="3292815"/>
              <a:ext cx="377485" cy="466863"/>
              <a:chOff x="3108925" y="1799600"/>
              <a:chExt cx="281600" cy="348275"/>
            </a:xfrm>
          </p:grpSpPr>
          <p:sp>
            <p:nvSpPr>
              <p:cNvPr id="773" name="Google Shape;773;p34"/>
              <p:cNvSpPr/>
              <p:nvPr/>
            </p:nvSpPr>
            <p:spPr>
              <a:xfrm>
                <a:off x="3172925" y="1864200"/>
                <a:ext cx="153600" cy="2325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930" extrusionOk="0">
                    <a:moveTo>
                      <a:pt x="0" y="0"/>
                    </a:moveTo>
                    <a:lnTo>
                      <a:pt x="0" y="929"/>
                    </a:lnTo>
                    <a:lnTo>
                      <a:pt x="6144" y="929"/>
                    </a:lnTo>
                    <a:lnTo>
                      <a:pt x="61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4"/>
              <p:cNvSpPr/>
              <p:nvPr/>
            </p:nvSpPr>
            <p:spPr>
              <a:xfrm>
                <a:off x="3108925" y="1799600"/>
                <a:ext cx="281600" cy="348275"/>
              </a:xfrm>
              <a:custGeom>
                <a:avLst/>
                <a:gdLst/>
                <a:ahLst/>
                <a:cxnLst/>
                <a:rect l="l" t="t" r="r" b="b"/>
                <a:pathLst>
                  <a:path w="11264" h="13931" extrusionOk="0">
                    <a:moveTo>
                      <a:pt x="9120" y="1775"/>
                    </a:moveTo>
                    <a:cubicBezTo>
                      <a:pt x="9347" y="1775"/>
                      <a:pt x="9525" y="1953"/>
                      <a:pt x="9525" y="2180"/>
                    </a:cubicBezTo>
                    <a:lnTo>
                      <a:pt x="9525" y="3918"/>
                    </a:lnTo>
                    <a:cubicBezTo>
                      <a:pt x="9525" y="4144"/>
                      <a:pt x="9347" y="4335"/>
                      <a:pt x="9120" y="4335"/>
                    </a:cubicBezTo>
                    <a:lnTo>
                      <a:pt x="2155" y="4335"/>
                    </a:lnTo>
                    <a:cubicBezTo>
                      <a:pt x="1929" y="4335"/>
                      <a:pt x="1739" y="4144"/>
                      <a:pt x="1739" y="3918"/>
                    </a:cubicBezTo>
                    <a:lnTo>
                      <a:pt x="1739" y="2180"/>
                    </a:lnTo>
                    <a:cubicBezTo>
                      <a:pt x="1739" y="1953"/>
                      <a:pt x="1929" y="1775"/>
                      <a:pt x="2155" y="1775"/>
                    </a:cubicBezTo>
                    <a:close/>
                    <a:moveTo>
                      <a:pt x="2560" y="5251"/>
                    </a:moveTo>
                    <a:cubicBezTo>
                      <a:pt x="2774" y="5251"/>
                      <a:pt x="2953" y="5406"/>
                      <a:pt x="2977" y="5620"/>
                    </a:cubicBezTo>
                    <a:cubicBezTo>
                      <a:pt x="3012" y="5859"/>
                      <a:pt x="2822" y="6073"/>
                      <a:pt x="2572" y="6073"/>
                    </a:cubicBezTo>
                    <a:lnTo>
                      <a:pt x="2155" y="6073"/>
                    </a:lnTo>
                    <a:cubicBezTo>
                      <a:pt x="1941" y="6073"/>
                      <a:pt x="1762" y="5918"/>
                      <a:pt x="1739" y="5716"/>
                    </a:cubicBezTo>
                    <a:cubicBezTo>
                      <a:pt x="1703" y="5466"/>
                      <a:pt x="1893" y="5251"/>
                      <a:pt x="2143" y="5251"/>
                    </a:cubicBezTo>
                    <a:close/>
                    <a:moveTo>
                      <a:pt x="4739" y="5251"/>
                    </a:moveTo>
                    <a:cubicBezTo>
                      <a:pt x="4953" y="5251"/>
                      <a:pt x="5132" y="5406"/>
                      <a:pt x="5156" y="5620"/>
                    </a:cubicBezTo>
                    <a:cubicBezTo>
                      <a:pt x="5191" y="5859"/>
                      <a:pt x="5001" y="6073"/>
                      <a:pt x="4751" y="6073"/>
                    </a:cubicBezTo>
                    <a:lnTo>
                      <a:pt x="4322" y="6073"/>
                    </a:lnTo>
                    <a:cubicBezTo>
                      <a:pt x="4120" y="6073"/>
                      <a:pt x="3941" y="5918"/>
                      <a:pt x="3905" y="5716"/>
                    </a:cubicBezTo>
                    <a:cubicBezTo>
                      <a:pt x="3882" y="5466"/>
                      <a:pt x="4072" y="5251"/>
                      <a:pt x="4322" y="5251"/>
                    </a:cubicBezTo>
                    <a:close/>
                    <a:moveTo>
                      <a:pt x="6918" y="5251"/>
                    </a:moveTo>
                    <a:cubicBezTo>
                      <a:pt x="7132" y="5251"/>
                      <a:pt x="7311" y="5406"/>
                      <a:pt x="7334" y="5620"/>
                    </a:cubicBezTo>
                    <a:cubicBezTo>
                      <a:pt x="7358" y="5859"/>
                      <a:pt x="7168" y="6073"/>
                      <a:pt x="6930" y="6073"/>
                    </a:cubicBezTo>
                    <a:lnTo>
                      <a:pt x="6501" y="6073"/>
                    </a:lnTo>
                    <a:cubicBezTo>
                      <a:pt x="6299" y="6073"/>
                      <a:pt x="6120" y="5918"/>
                      <a:pt x="6084" y="5716"/>
                    </a:cubicBezTo>
                    <a:cubicBezTo>
                      <a:pt x="6060" y="5466"/>
                      <a:pt x="6251" y="5251"/>
                      <a:pt x="6489" y="5251"/>
                    </a:cubicBezTo>
                    <a:close/>
                    <a:moveTo>
                      <a:pt x="2583" y="7001"/>
                    </a:moveTo>
                    <a:cubicBezTo>
                      <a:pt x="2787" y="7001"/>
                      <a:pt x="2954" y="7152"/>
                      <a:pt x="2977" y="7359"/>
                    </a:cubicBezTo>
                    <a:cubicBezTo>
                      <a:pt x="3012" y="7597"/>
                      <a:pt x="2822" y="7811"/>
                      <a:pt x="2572" y="7811"/>
                    </a:cubicBezTo>
                    <a:lnTo>
                      <a:pt x="2155" y="7811"/>
                    </a:lnTo>
                    <a:cubicBezTo>
                      <a:pt x="1941" y="7811"/>
                      <a:pt x="1762" y="7656"/>
                      <a:pt x="1739" y="7454"/>
                    </a:cubicBezTo>
                    <a:cubicBezTo>
                      <a:pt x="1703" y="7204"/>
                      <a:pt x="1893" y="7002"/>
                      <a:pt x="2143" y="7002"/>
                    </a:cubicBezTo>
                    <a:lnTo>
                      <a:pt x="2560" y="7002"/>
                    </a:lnTo>
                    <a:cubicBezTo>
                      <a:pt x="2568" y="7001"/>
                      <a:pt x="2575" y="7001"/>
                      <a:pt x="2583" y="7001"/>
                    </a:cubicBezTo>
                    <a:close/>
                    <a:moveTo>
                      <a:pt x="4760" y="7001"/>
                    </a:moveTo>
                    <a:cubicBezTo>
                      <a:pt x="4965" y="7001"/>
                      <a:pt x="5133" y="7163"/>
                      <a:pt x="5156" y="7359"/>
                    </a:cubicBezTo>
                    <a:cubicBezTo>
                      <a:pt x="5191" y="7597"/>
                      <a:pt x="5001" y="7811"/>
                      <a:pt x="4751" y="7811"/>
                    </a:cubicBezTo>
                    <a:lnTo>
                      <a:pt x="4322" y="7811"/>
                    </a:lnTo>
                    <a:cubicBezTo>
                      <a:pt x="4120" y="7811"/>
                      <a:pt x="3941" y="7656"/>
                      <a:pt x="3905" y="7454"/>
                    </a:cubicBezTo>
                    <a:cubicBezTo>
                      <a:pt x="3882" y="7204"/>
                      <a:pt x="4072" y="7002"/>
                      <a:pt x="4322" y="7002"/>
                    </a:cubicBezTo>
                    <a:lnTo>
                      <a:pt x="4739" y="7002"/>
                    </a:lnTo>
                    <a:cubicBezTo>
                      <a:pt x="4746" y="7001"/>
                      <a:pt x="4753" y="7001"/>
                      <a:pt x="4760" y="7001"/>
                    </a:cubicBezTo>
                    <a:close/>
                    <a:moveTo>
                      <a:pt x="6939" y="7001"/>
                    </a:moveTo>
                    <a:cubicBezTo>
                      <a:pt x="7144" y="7001"/>
                      <a:pt x="7311" y="7163"/>
                      <a:pt x="7334" y="7359"/>
                    </a:cubicBezTo>
                    <a:cubicBezTo>
                      <a:pt x="7358" y="7597"/>
                      <a:pt x="7168" y="7811"/>
                      <a:pt x="6930" y="7811"/>
                    </a:cubicBezTo>
                    <a:lnTo>
                      <a:pt x="6501" y="7811"/>
                    </a:lnTo>
                    <a:cubicBezTo>
                      <a:pt x="6299" y="7811"/>
                      <a:pt x="6120" y="7656"/>
                      <a:pt x="6084" y="7454"/>
                    </a:cubicBezTo>
                    <a:cubicBezTo>
                      <a:pt x="6060" y="7204"/>
                      <a:pt x="6251" y="7002"/>
                      <a:pt x="6489" y="7002"/>
                    </a:cubicBezTo>
                    <a:lnTo>
                      <a:pt x="6918" y="7002"/>
                    </a:lnTo>
                    <a:cubicBezTo>
                      <a:pt x="6925" y="7001"/>
                      <a:pt x="6932" y="7001"/>
                      <a:pt x="6939" y="7001"/>
                    </a:cubicBezTo>
                    <a:close/>
                    <a:moveTo>
                      <a:pt x="9113" y="5261"/>
                    </a:moveTo>
                    <a:cubicBezTo>
                      <a:pt x="9335" y="5261"/>
                      <a:pt x="9525" y="5443"/>
                      <a:pt x="9525" y="5668"/>
                    </a:cubicBezTo>
                    <a:lnTo>
                      <a:pt x="9525" y="7406"/>
                    </a:lnTo>
                    <a:cubicBezTo>
                      <a:pt x="9525" y="7636"/>
                      <a:pt x="9344" y="7815"/>
                      <a:pt x="9130" y="7815"/>
                    </a:cubicBezTo>
                    <a:cubicBezTo>
                      <a:pt x="9111" y="7815"/>
                      <a:pt x="9092" y="7814"/>
                      <a:pt x="9073" y="7811"/>
                    </a:cubicBezTo>
                    <a:cubicBezTo>
                      <a:pt x="8858" y="7787"/>
                      <a:pt x="8704" y="7609"/>
                      <a:pt x="8704" y="7394"/>
                    </a:cubicBezTo>
                    <a:lnTo>
                      <a:pt x="8704" y="5680"/>
                    </a:lnTo>
                    <a:cubicBezTo>
                      <a:pt x="8704" y="5466"/>
                      <a:pt x="8858" y="5287"/>
                      <a:pt x="9073" y="5263"/>
                    </a:cubicBezTo>
                    <a:cubicBezTo>
                      <a:pt x="9086" y="5262"/>
                      <a:pt x="9100" y="5261"/>
                      <a:pt x="9113" y="5261"/>
                    </a:cubicBezTo>
                    <a:close/>
                    <a:moveTo>
                      <a:pt x="2560" y="8740"/>
                    </a:moveTo>
                    <a:cubicBezTo>
                      <a:pt x="2774" y="8740"/>
                      <a:pt x="2953" y="8895"/>
                      <a:pt x="2977" y="9097"/>
                    </a:cubicBezTo>
                    <a:cubicBezTo>
                      <a:pt x="3012" y="9347"/>
                      <a:pt x="2822" y="9549"/>
                      <a:pt x="2572" y="9549"/>
                    </a:cubicBezTo>
                    <a:lnTo>
                      <a:pt x="2155" y="9549"/>
                    </a:lnTo>
                    <a:cubicBezTo>
                      <a:pt x="2147" y="9550"/>
                      <a:pt x="2140" y="9550"/>
                      <a:pt x="2132" y="9550"/>
                    </a:cubicBezTo>
                    <a:cubicBezTo>
                      <a:pt x="1928" y="9550"/>
                      <a:pt x="1761" y="9399"/>
                      <a:pt x="1739" y="9192"/>
                    </a:cubicBezTo>
                    <a:cubicBezTo>
                      <a:pt x="1703" y="8954"/>
                      <a:pt x="1893" y="8740"/>
                      <a:pt x="2143" y="8740"/>
                    </a:cubicBezTo>
                    <a:close/>
                    <a:moveTo>
                      <a:pt x="4739" y="8740"/>
                    </a:moveTo>
                    <a:cubicBezTo>
                      <a:pt x="4953" y="8740"/>
                      <a:pt x="5132" y="8895"/>
                      <a:pt x="5156" y="9097"/>
                    </a:cubicBezTo>
                    <a:cubicBezTo>
                      <a:pt x="5191" y="9347"/>
                      <a:pt x="5001" y="9549"/>
                      <a:pt x="4751" y="9549"/>
                    </a:cubicBezTo>
                    <a:lnTo>
                      <a:pt x="4322" y="9549"/>
                    </a:lnTo>
                    <a:cubicBezTo>
                      <a:pt x="4315" y="9550"/>
                      <a:pt x="4308" y="9550"/>
                      <a:pt x="4300" y="9550"/>
                    </a:cubicBezTo>
                    <a:cubicBezTo>
                      <a:pt x="4107" y="9550"/>
                      <a:pt x="3940" y="9399"/>
                      <a:pt x="3905" y="9192"/>
                    </a:cubicBezTo>
                    <a:cubicBezTo>
                      <a:pt x="3882" y="8954"/>
                      <a:pt x="4072" y="8740"/>
                      <a:pt x="4322" y="8740"/>
                    </a:cubicBezTo>
                    <a:close/>
                    <a:moveTo>
                      <a:pt x="6918" y="8740"/>
                    </a:moveTo>
                    <a:cubicBezTo>
                      <a:pt x="7132" y="8740"/>
                      <a:pt x="7311" y="8895"/>
                      <a:pt x="7334" y="9097"/>
                    </a:cubicBezTo>
                    <a:cubicBezTo>
                      <a:pt x="7358" y="9347"/>
                      <a:pt x="7168" y="9549"/>
                      <a:pt x="6930" y="9549"/>
                    </a:cubicBezTo>
                    <a:lnTo>
                      <a:pt x="6501" y="9549"/>
                    </a:lnTo>
                    <a:cubicBezTo>
                      <a:pt x="6494" y="9550"/>
                      <a:pt x="6486" y="9550"/>
                      <a:pt x="6479" y="9550"/>
                    </a:cubicBezTo>
                    <a:cubicBezTo>
                      <a:pt x="6286" y="9550"/>
                      <a:pt x="6119" y="9399"/>
                      <a:pt x="6084" y="9192"/>
                    </a:cubicBezTo>
                    <a:cubicBezTo>
                      <a:pt x="6060" y="8954"/>
                      <a:pt x="6251" y="8740"/>
                      <a:pt x="6489" y="8740"/>
                    </a:cubicBezTo>
                    <a:close/>
                    <a:moveTo>
                      <a:pt x="2560" y="10478"/>
                    </a:moveTo>
                    <a:cubicBezTo>
                      <a:pt x="2774" y="10478"/>
                      <a:pt x="2953" y="10633"/>
                      <a:pt x="2977" y="10847"/>
                    </a:cubicBezTo>
                    <a:cubicBezTo>
                      <a:pt x="3012" y="11085"/>
                      <a:pt x="2822" y="11300"/>
                      <a:pt x="2572" y="11300"/>
                    </a:cubicBezTo>
                    <a:lnTo>
                      <a:pt x="2155" y="11300"/>
                    </a:lnTo>
                    <a:cubicBezTo>
                      <a:pt x="1941" y="11300"/>
                      <a:pt x="1762" y="11145"/>
                      <a:pt x="1739" y="10931"/>
                    </a:cubicBezTo>
                    <a:cubicBezTo>
                      <a:pt x="1703" y="10692"/>
                      <a:pt x="1893" y="10478"/>
                      <a:pt x="2143" y="10478"/>
                    </a:cubicBezTo>
                    <a:close/>
                    <a:moveTo>
                      <a:pt x="4739" y="10478"/>
                    </a:moveTo>
                    <a:cubicBezTo>
                      <a:pt x="4953" y="10478"/>
                      <a:pt x="5132" y="10633"/>
                      <a:pt x="5156" y="10847"/>
                    </a:cubicBezTo>
                    <a:cubicBezTo>
                      <a:pt x="5191" y="11085"/>
                      <a:pt x="5001" y="11300"/>
                      <a:pt x="4751" y="11300"/>
                    </a:cubicBezTo>
                    <a:lnTo>
                      <a:pt x="4322" y="11300"/>
                    </a:lnTo>
                    <a:cubicBezTo>
                      <a:pt x="4120" y="11300"/>
                      <a:pt x="3941" y="11145"/>
                      <a:pt x="3905" y="10931"/>
                    </a:cubicBezTo>
                    <a:cubicBezTo>
                      <a:pt x="3882" y="10692"/>
                      <a:pt x="4072" y="10478"/>
                      <a:pt x="4322" y="10478"/>
                    </a:cubicBezTo>
                    <a:close/>
                    <a:moveTo>
                      <a:pt x="6918" y="10478"/>
                    </a:moveTo>
                    <a:cubicBezTo>
                      <a:pt x="7132" y="10478"/>
                      <a:pt x="7311" y="10633"/>
                      <a:pt x="7334" y="10847"/>
                    </a:cubicBezTo>
                    <a:cubicBezTo>
                      <a:pt x="7358" y="11085"/>
                      <a:pt x="7168" y="11300"/>
                      <a:pt x="6930" y="11300"/>
                    </a:cubicBezTo>
                    <a:lnTo>
                      <a:pt x="6501" y="11300"/>
                    </a:lnTo>
                    <a:cubicBezTo>
                      <a:pt x="6299" y="11300"/>
                      <a:pt x="6120" y="11145"/>
                      <a:pt x="6084" y="10931"/>
                    </a:cubicBezTo>
                    <a:cubicBezTo>
                      <a:pt x="6060" y="10692"/>
                      <a:pt x="6251" y="10478"/>
                      <a:pt x="6489" y="10478"/>
                    </a:cubicBezTo>
                    <a:close/>
                    <a:moveTo>
                      <a:pt x="9113" y="8738"/>
                    </a:moveTo>
                    <a:cubicBezTo>
                      <a:pt x="9334" y="8738"/>
                      <a:pt x="9525" y="8921"/>
                      <a:pt x="9525" y="9157"/>
                    </a:cubicBezTo>
                    <a:lnTo>
                      <a:pt x="9525" y="10895"/>
                    </a:lnTo>
                    <a:cubicBezTo>
                      <a:pt x="9525" y="11119"/>
                      <a:pt x="9335" y="11302"/>
                      <a:pt x="9113" y="11302"/>
                    </a:cubicBezTo>
                    <a:cubicBezTo>
                      <a:pt x="9100" y="11302"/>
                      <a:pt x="9086" y="11301"/>
                      <a:pt x="9073" y="11300"/>
                    </a:cubicBezTo>
                    <a:cubicBezTo>
                      <a:pt x="8858" y="11276"/>
                      <a:pt x="8704" y="11097"/>
                      <a:pt x="8704" y="10883"/>
                    </a:cubicBezTo>
                    <a:lnTo>
                      <a:pt x="8704" y="9157"/>
                    </a:lnTo>
                    <a:cubicBezTo>
                      <a:pt x="8704" y="8954"/>
                      <a:pt x="8858" y="8776"/>
                      <a:pt x="9073" y="8740"/>
                    </a:cubicBezTo>
                    <a:cubicBezTo>
                      <a:pt x="9086" y="8739"/>
                      <a:pt x="9100" y="8738"/>
                      <a:pt x="9113" y="8738"/>
                    </a:cubicBezTo>
                    <a:close/>
                    <a:moveTo>
                      <a:pt x="1227" y="1"/>
                    </a:moveTo>
                    <a:cubicBezTo>
                      <a:pt x="548" y="1"/>
                      <a:pt x="0" y="548"/>
                      <a:pt x="0" y="1227"/>
                    </a:cubicBezTo>
                    <a:lnTo>
                      <a:pt x="0" y="12717"/>
                    </a:lnTo>
                    <a:cubicBezTo>
                      <a:pt x="0" y="13383"/>
                      <a:pt x="548" y="13931"/>
                      <a:pt x="1227" y="13931"/>
                    </a:cubicBezTo>
                    <a:lnTo>
                      <a:pt x="10037" y="13931"/>
                    </a:lnTo>
                    <a:cubicBezTo>
                      <a:pt x="10716" y="13931"/>
                      <a:pt x="11264" y="13383"/>
                      <a:pt x="11264" y="12717"/>
                    </a:cubicBezTo>
                    <a:lnTo>
                      <a:pt x="11264" y="1227"/>
                    </a:lnTo>
                    <a:cubicBezTo>
                      <a:pt x="11264" y="548"/>
                      <a:pt x="10716" y="1"/>
                      <a:pt x="100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5" name="Google Shape;775;p34"/>
          <p:cNvGrpSpPr/>
          <p:nvPr/>
        </p:nvGrpSpPr>
        <p:grpSpPr>
          <a:xfrm>
            <a:off x="5414514" y="1824505"/>
            <a:ext cx="970727" cy="970727"/>
            <a:chOff x="5737332" y="1482035"/>
            <a:chExt cx="1015830" cy="1015830"/>
          </a:xfrm>
        </p:grpSpPr>
        <p:grpSp>
          <p:nvGrpSpPr>
            <p:cNvPr id="776" name="Google Shape;776;p34"/>
            <p:cNvGrpSpPr/>
            <p:nvPr/>
          </p:nvGrpSpPr>
          <p:grpSpPr>
            <a:xfrm rot="-1090689" flipH="1">
              <a:off x="5842799" y="1587502"/>
              <a:ext cx="804896" cy="804896"/>
              <a:chOff x="419475" y="2272029"/>
              <a:chExt cx="623400" cy="623400"/>
            </a:xfrm>
          </p:grpSpPr>
          <p:sp>
            <p:nvSpPr>
              <p:cNvPr id="777" name="Google Shape;777;p34"/>
              <p:cNvSpPr/>
              <p:nvPr/>
            </p:nvSpPr>
            <p:spPr>
              <a:xfrm>
                <a:off x="419475" y="2272029"/>
                <a:ext cx="623400" cy="623400"/>
              </a:xfrm>
              <a:prstGeom prst="arc">
                <a:avLst>
                  <a:gd name="adj1" fmla="val 16200000"/>
                  <a:gd name="adj2" fmla="val 20874490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4"/>
              <p:cNvSpPr/>
              <p:nvPr/>
            </p:nvSpPr>
            <p:spPr>
              <a:xfrm>
                <a:off x="426030" y="2278584"/>
                <a:ext cx="610500" cy="61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9" name="Google Shape;779;p34"/>
            <p:cNvGrpSpPr/>
            <p:nvPr/>
          </p:nvGrpSpPr>
          <p:grpSpPr>
            <a:xfrm>
              <a:off x="6125938" y="1815863"/>
              <a:ext cx="238450" cy="348275"/>
              <a:chOff x="7105250" y="3746875"/>
              <a:chExt cx="238450" cy="348275"/>
            </a:xfrm>
          </p:grpSpPr>
          <p:sp>
            <p:nvSpPr>
              <p:cNvPr id="780" name="Google Shape;780;p34"/>
              <p:cNvSpPr/>
              <p:nvPr/>
            </p:nvSpPr>
            <p:spPr>
              <a:xfrm>
                <a:off x="7105250" y="3746875"/>
                <a:ext cx="238450" cy="348275"/>
              </a:xfrm>
              <a:custGeom>
                <a:avLst/>
                <a:gdLst/>
                <a:ahLst/>
                <a:cxnLst/>
                <a:rect l="l" t="t" r="r" b="b"/>
                <a:pathLst>
                  <a:path w="9538" h="13931" extrusionOk="0">
                    <a:moveTo>
                      <a:pt x="1227" y="0"/>
                    </a:moveTo>
                    <a:cubicBezTo>
                      <a:pt x="560" y="0"/>
                      <a:pt x="12" y="548"/>
                      <a:pt x="12" y="1215"/>
                    </a:cubicBezTo>
                    <a:lnTo>
                      <a:pt x="12" y="2798"/>
                    </a:lnTo>
                    <a:cubicBezTo>
                      <a:pt x="1" y="3584"/>
                      <a:pt x="191" y="4358"/>
                      <a:pt x="548" y="5048"/>
                    </a:cubicBezTo>
                    <a:cubicBezTo>
                      <a:pt x="703" y="5334"/>
                      <a:pt x="882" y="5906"/>
                      <a:pt x="882" y="6965"/>
                    </a:cubicBezTo>
                    <a:cubicBezTo>
                      <a:pt x="882" y="8013"/>
                      <a:pt x="703" y="8585"/>
                      <a:pt x="548" y="8870"/>
                    </a:cubicBezTo>
                    <a:cubicBezTo>
                      <a:pt x="191" y="9561"/>
                      <a:pt x="1" y="10335"/>
                      <a:pt x="12" y="11121"/>
                    </a:cubicBezTo>
                    <a:lnTo>
                      <a:pt x="12" y="12704"/>
                    </a:lnTo>
                    <a:cubicBezTo>
                      <a:pt x="12" y="13383"/>
                      <a:pt x="560" y="13930"/>
                      <a:pt x="1227" y="13930"/>
                    </a:cubicBezTo>
                    <a:lnTo>
                      <a:pt x="2620" y="13930"/>
                    </a:lnTo>
                    <a:lnTo>
                      <a:pt x="2620" y="6120"/>
                    </a:lnTo>
                    <a:cubicBezTo>
                      <a:pt x="2596" y="4917"/>
                      <a:pt x="3560" y="3941"/>
                      <a:pt x="4751" y="3929"/>
                    </a:cubicBezTo>
                    <a:cubicBezTo>
                      <a:pt x="5954" y="3929"/>
                      <a:pt x="6918" y="4894"/>
                      <a:pt x="6918" y="6084"/>
                    </a:cubicBezTo>
                    <a:lnTo>
                      <a:pt x="6918" y="13930"/>
                    </a:lnTo>
                    <a:lnTo>
                      <a:pt x="8311" y="13930"/>
                    </a:lnTo>
                    <a:cubicBezTo>
                      <a:pt x="8978" y="13930"/>
                      <a:pt x="9526" y="13371"/>
                      <a:pt x="9526" y="12704"/>
                    </a:cubicBezTo>
                    <a:lnTo>
                      <a:pt x="9526" y="11121"/>
                    </a:lnTo>
                    <a:cubicBezTo>
                      <a:pt x="9537" y="10335"/>
                      <a:pt x="9347" y="9561"/>
                      <a:pt x="8990" y="8870"/>
                    </a:cubicBezTo>
                    <a:cubicBezTo>
                      <a:pt x="8835" y="8585"/>
                      <a:pt x="8656" y="8013"/>
                      <a:pt x="8656" y="6965"/>
                    </a:cubicBezTo>
                    <a:cubicBezTo>
                      <a:pt x="8656" y="5906"/>
                      <a:pt x="8835" y="5334"/>
                      <a:pt x="8990" y="5048"/>
                    </a:cubicBezTo>
                    <a:cubicBezTo>
                      <a:pt x="9347" y="4358"/>
                      <a:pt x="9537" y="3584"/>
                      <a:pt x="9526" y="2798"/>
                    </a:cubicBezTo>
                    <a:lnTo>
                      <a:pt x="9526" y="1215"/>
                    </a:lnTo>
                    <a:cubicBezTo>
                      <a:pt x="9526" y="548"/>
                      <a:pt x="8978" y="0"/>
                      <a:pt x="83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4"/>
              <p:cNvSpPr/>
              <p:nvPr/>
            </p:nvSpPr>
            <p:spPr>
              <a:xfrm>
                <a:off x="7190975" y="3865925"/>
                <a:ext cx="67000" cy="22922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9169" extrusionOk="0">
                    <a:moveTo>
                      <a:pt x="1325" y="1790"/>
                    </a:moveTo>
                    <a:cubicBezTo>
                      <a:pt x="1351" y="1790"/>
                      <a:pt x="1378" y="1793"/>
                      <a:pt x="1405" y="1799"/>
                    </a:cubicBezTo>
                    <a:cubicBezTo>
                      <a:pt x="1620" y="1846"/>
                      <a:pt x="1763" y="2037"/>
                      <a:pt x="1739" y="2239"/>
                    </a:cubicBezTo>
                    <a:cubicBezTo>
                      <a:pt x="1717" y="2468"/>
                      <a:pt x="1525" y="2606"/>
                      <a:pt x="1328" y="2606"/>
                    </a:cubicBezTo>
                    <a:cubicBezTo>
                      <a:pt x="1208" y="2606"/>
                      <a:pt x="1086" y="2554"/>
                      <a:pt x="1001" y="2441"/>
                    </a:cubicBezTo>
                    <a:cubicBezTo>
                      <a:pt x="792" y="2167"/>
                      <a:pt x="1009" y="1790"/>
                      <a:pt x="1325" y="1790"/>
                    </a:cubicBezTo>
                    <a:close/>
                    <a:moveTo>
                      <a:pt x="1356" y="1"/>
                    </a:moveTo>
                    <a:cubicBezTo>
                      <a:pt x="1349" y="1"/>
                      <a:pt x="1341" y="1"/>
                      <a:pt x="1334" y="1"/>
                    </a:cubicBezTo>
                    <a:cubicBezTo>
                      <a:pt x="584" y="1"/>
                      <a:pt x="1" y="608"/>
                      <a:pt x="12" y="1346"/>
                    </a:cubicBezTo>
                    <a:lnTo>
                      <a:pt x="12" y="9168"/>
                    </a:lnTo>
                    <a:lnTo>
                      <a:pt x="2679" y="9168"/>
                    </a:lnTo>
                    <a:lnTo>
                      <a:pt x="2679" y="1322"/>
                    </a:lnTo>
                    <a:cubicBezTo>
                      <a:pt x="2668" y="591"/>
                      <a:pt x="2084" y="1"/>
                      <a:pt x="13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Google Shape;720;p34">
            <a:extLst>
              <a:ext uri="{FF2B5EF4-FFF2-40B4-BE49-F238E27FC236}">
                <a16:creationId xmlns:a16="http://schemas.microsoft.com/office/drawing/2014/main" id="{CE2BF75C-26E6-3118-4DBC-93B5805EE5D2}"/>
              </a:ext>
            </a:extLst>
          </p:cNvPr>
          <p:cNvSpPr txBox="1">
            <a:spLocks/>
          </p:cNvSpPr>
          <p:nvPr/>
        </p:nvSpPr>
        <p:spPr>
          <a:xfrm>
            <a:off x="1659170" y="1258798"/>
            <a:ext cx="2029086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3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pt-BR" sz="3000" dirty="0"/>
              <a:t>Principais</a:t>
            </a:r>
            <a:endParaRPr lang="pt-BR" sz="3000" dirty="0"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sp>
        <p:nvSpPr>
          <p:cNvPr id="6" name="Google Shape;721;p34">
            <a:extLst>
              <a:ext uri="{FF2B5EF4-FFF2-40B4-BE49-F238E27FC236}">
                <a16:creationId xmlns:a16="http://schemas.microsoft.com/office/drawing/2014/main" id="{C743226C-E8D1-0DD1-770F-341058D74ACB}"/>
              </a:ext>
            </a:extLst>
          </p:cNvPr>
          <p:cNvSpPr txBox="1">
            <a:spLocks/>
          </p:cNvSpPr>
          <p:nvPr/>
        </p:nvSpPr>
        <p:spPr>
          <a:xfrm>
            <a:off x="1719900" y="3577537"/>
            <a:ext cx="3704580" cy="113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arabi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alphaL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romanL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arabi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alphaL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romanL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arabi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alphaL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romanL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Melhorias de busca e ordenação;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Alertas personalizados;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Integração com Plataformas de Aprendizado Online.</a:t>
            </a:r>
          </a:p>
        </p:txBody>
      </p:sp>
      <p:sp>
        <p:nvSpPr>
          <p:cNvPr id="7" name="Google Shape;720;p34">
            <a:extLst>
              <a:ext uri="{FF2B5EF4-FFF2-40B4-BE49-F238E27FC236}">
                <a16:creationId xmlns:a16="http://schemas.microsoft.com/office/drawing/2014/main" id="{BFE302D0-402B-4153-E178-E267A598CB32}"/>
              </a:ext>
            </a:extLst>
          </p:cNvPr>
          <p:cNvSpPr txBox="1">
            <a:spLocks/>
          </p:cNvSpPr>
          <p:nvPr/>
        </p:nvSpPr>
        <p:spPr>
          <a:xfrm>
            <a:off x="1725922" y="2978711"/>
            <a:ext cx="1664852" cy="665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3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pt-BR" sz="3000" dirty="0"/>
              <a:t>Futuras</a:t>
            </a:r>
            <a:endParaRPr lang="pt-BR" sz="3000" dirty="0"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35"/>
          <p:cNvGrpSpPr/>
          <p:nvPr/>
        </p:nvGrpSpPr>
        <p:grpSpPr>
          <a:xfrm rot="245171">
            <a:off x="7599585" y="4706049"/>
            <a:ext cx="2753998" cy="510618"/>
            <a:chOff x="4399950" y="2954075"/>
            <a:chExt cx="1287675" cy="238725"/>
          </a:xfrm>
        </p:grpSpPr>
        <p:sp>
          <p:nvSpPr>
            <p:cNvPr id="787" name="Google Shape;787;p35"/>
            <p:cNvSpPr/>
            <p:nvPr/>
          </p:nvSpPr>
          <p:spPr>
            <a:xfrm>
              <a:off x="4399950" y="2954075"/>
              <a:ext cx="1287675" cy="238725"/>
            </a:xfrm>
            <a:custGeom>
              <a:avLst/>
              <a:gdLst/>
              <a:ahLst/>
              <a:cxnLst/>
              <a:rect l="l" t="t" r="r" b="b"/>
              <a:pathLst>
                <a:path w="51507" h="9549" extrusionOk="0">
                  <a:moveTo>
                    <a:pt x="2212" y="3839"/>
                  </a:moveTo>
                  <a:cubicBezTo>
                    <a:pt x="2695" y="3839"/>
                    <a:pt x="3155" y="4212"/>
                    <a:pt x="3155" y="4774"/>
                  </a:cubicBezTo>
                  <a:cubicBezTo>
                    <a:pt x="3155" y="5298"/>
                    <a:pt x="2739" y="5715"/>
                    <a:pt x="2215" y="5715"/>
                  </a:cubicBezTo>
                  <a:cubicBezTo>
                    <a:pt x="1369" y="5715"/>
                    <a:pt x="953" y="4703"/>
                    <a:pt x="1548" y="4120"/>
                  </a:cubicBezTo>
                  <a:cubicBezTo>
                    <a:pt x="1742" y="3926"/>
                    <a:pt x="1979" y="3839"/>
                    <a:pt x="2212" y="3839"/>
                  </a:cubicBezTo>
                  <a:close/>
                  <a:moveTo>
                    <a:pt x="1584" y="0"/>
                  </a:moveTo>
                  <a:cubicBezTo>
                    <a:pt x="703" y="0"/>
                    <a:pt x="0" y="714"/>
                    <a:pt x="0" y="1596"/>
                  </a:cubicBezTo>
                  <a:lnTo>
                    <a:pt x="0" y="7965"/>
                  </a:lnTo>
                  <a:cubicBezTo>
                    <a:pt x="0" y="8834"/>
                    <a:pt x="703" y="9549"/>
                    <a:pt x="1584" y="9549"/>
                  </a:cubicBezTo>
                  <a:lnTo>
                    <a:pt x="49911" y="9549"/>
                  </a:lnTo>
                  <a:cubicBezTo>
                    <a:pt x="50792" y="9549"/>
                    <a:pt x="51507" y="8846"/>
                    <a:pt x="51507" y="7965"/>
                  </a:cubicBezTo>
                  <a:lnTo>
                    <a:pt x="51507" y="1596"/>
                  </a:lnTo>
                  <a:cubicBezTo>
                    <a:pt x="51507" y="714"/>
                    <a:pt x="50792" y="0"/>
                    <a:pt x="499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447137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11" y="1"/>
                  </a:moveTo>
                  <a:cubicBezTo>
                    <a:pt x="114" y="1"/>
                    <a:pt x="19" y="66"/>
                    <a:pt x="13" y="197"/>
                  </a:cubicBezTo>
                  <a:lnTo>
                    <a:pt x="13" y="1888"/>
                  </a:lnTo>
                  <a:cubicBezTo>
                    <a:pt x="1" y="1983"/>
                    <a:pt x="60" y="2055"/>
                    <a:pt x="144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6" y="66"/>
                    <a:pt x="307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4505900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05" y="1"/>
                  </a:moveTo>
                  <a:cubicBezTo>
                    <a:pt x="102" y="1"/>
                    <a:pt x="1" y="69"/>
                    <a:pt x="1" y="206"/>
                  </a:cubicBezTo>
                  <a:lnTo>
                    <a:pt x="1" y="1897"/>
                  </a:lnTo>
                  <a:cubicBezTo>
                    <a:pt x="1" y="1992"/>
                    <a:pt x="48" y="2064"/>
                    <a:pt x="132" y="2099"/>
                  </a:cubicBezTo>
                  <a:cubicBezTo>
                    <a:pt x="156" y="2099"/>
                    <a:pt x="179" y="2111"/>
                    <a:pt x="203" y="2111"/>
                  </a:cubicBezTo>
                  <a:cubicBezTo>
                    <a:pt x="322" y="2111"/>
                    <a:pt x="406" y="2016"/>
                    <a:pt x="418" y="1897"/>
                  </a:cubicBezTo>
                  <a:lnTo>
                    <a:pt x="418" y="206"/>
                  </a:lnTo>
                  <a:cubicBezTo>
                    <a:pt x="412" y="69"/>
                    <a:pt x="307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45401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4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457467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46089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46434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7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9" y="66"/>
                    <a:pt x="304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46776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6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471217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199" y="1"/>
                  </a:moveTo>
                  <a:cubicBezTo>
                    <a:pt x="102" y="1"/>
                    <a:pt x="7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394" y="66"/>
                    <a:pt x="296" y="1"/>
                    <a:pt x="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474642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2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47806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481517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4849400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67" y="2108"/>
                    <a:pt x="191" y="2120"/>
                    <a:pt x="215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48839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8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400" y="66"/>
                    <a:pt x="304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4918150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09" y="1"/>
                  </a:moveTo>
                  <a:cubicBezTo>
                    <a:pt x="105" y="1"/>
                    <a:pt x="1" y="69"/>
                    <a:pt x="1" y="206"/>
                  </a:cubicBezTo>
                  <a:lnTo>
                    <a:pt x="1" y="1897"/>
                  </a:lnTo>
                  <a:cubicBezTo>
                    <a:pt x="1" y="1992"/>
                    <a:pt x="61" y="2064"/>
                    <a:pt x="144" y="2099"/>
                  </a:cubicBezTo>
                  <a:cubicBezTo>
                    <a:pt x="168" y="2099"/>
                    <a:pt x="191" y="2111"/>
                    <a:pt x="215" y="2111"/>
                  </a:cubicBezTo>
                  <a:cubicBezTo>
                    <a:pt x="322" y="2111"/>
                    <a:pt x="418" y="2016"/>
                    <a:pt x="418" y="1897"/>
                  </a:cubicBezTo>
                  <a:lnTo>
                    <a:pt x="418" y="206"/>
                  </a:lnTo>
                  <a:cubicBezTo>
                    <a:pt x="418" y="69"/>
                    <a:pt x="314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4952700" y="3122975"/>
              <a:ext cx="10125" cy="52575"/>
            </a:xfrm>
            <a:custGeom>
              <a:avLst/>
              <a:gdLst/>
              <a:ahLst/>
              <a:cxnLst/>
              <a:rect l="l" t="t" r="r" b="b"/>
              <a:pathLst>
                <a:path w="405" h="2103" extrusionOk="0">
                  <a:moveTo>
                    <a:pt x="198" y="1"/>
                  </a:moveTo>
                  <a:cubicBezTo>
                    <a:pt x="101" y="1"/>
                    <a:pt x="6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10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3" y="66"/>
                    <a:pt x="295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498692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0" y="96"/>
                    <a:pt x="0" y="215"/>
                  </a:cubicBezTo>
                  <a:lnTo>
                    <a:pt x="0" y="1906"/>
                  </a:lnTo>
                  <a:cubicBezTo>
                    <a:pt x="0" y="2001"/>
                    <a:pt x="60" y="2073"/>
                    <a:pt x="143" y="2108"/>
                  </a:cubicBezTo>
                  <a:cubicBezTo>
                    <a:pt x="155" y="2108"/>
                    <a:pt x="179" y="2120"/>
                    <a:pt x="215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5021450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198" y="1"/>
                  </a:moveTo>
                  <a:cubicBezTo>
                    <a:pt x="102" y="1"/>
                    <a:pt x="6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3" y="66"/>
                    <a:pt x="295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505567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03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55" y="2108"/>
                    <a:pt x="179" y="2120"/>
                    <a:pt x="203" y="2120"/>
                  </a:cubicBezTo>
                  <a:cubicBezTo>
                    <a:pt x="322" y="2120"/>
                    <a:pt x="417" y="2025"/>
                    <a:pt x="417" y="1906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50902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4" y="2090"/>
                  </a:cubicBezTo>
                  <a:cubicBezTo>
                    <a:pt x="156" y="2090"/>
                    <a:pt x="179" y="2102"/>
                    <a:pt x="203" y="2102"/>
                  </a:cubicBezTo>
                  <a:cubicBezTo>
                    <a:pt x="322" y="2102"/>
                    <a:pt x="418" y="2007"/>
                    <a:pt x="418" y="1888"/>
                  </a:cubicBezTo>
                  <a:lnTo>
                    <a:pt x="418" y="197"/>
                  </a:lnTo>
                  <a:cubicBezTo>
                    <a:pt x="406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51244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8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31" y="2090"/>
                  </a:cubicBezTo>
                  <a:cubicBezTo>
                    <a:pt x="155" y="2090"/>
                    <a:pt x="179" y="2102"/>
                    <a:pt x="202" y="2102"/>
                  </a:cubicBezTo>
                  <a:cubicBezTo>
                    <a:pt x="321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5158675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51932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5227425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5261950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8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8" y="2055"/>
                    <a:pt x="132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6" y="2007"/>
                    <a:pt x="406" y="1888"/>
                  </a:cubicBezTo>
                  <a:lnTo>
                    <a:pt x="406" y="197"/>
                  </a:lnTo>
                  <a:cubicBezTo>
                    <a:pt x="400" y="66"/>
                    <a:pt x="304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5296175" y="3122525"/>
              <a:ext cx="10450" cy="53025"/>
            </a:xfrm>
            <a:custGeom>
              <a:avLst/>
              <a:gdLst/>
              <a:ahLst/>
              <a:cxnLst/>
              <a:rect l="l" t="t" r="r" b="b"/>
              <a:pathLst>
                <a:path w="418" h="2121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906"/>
                  </a:lnTo>
                  <a:cubicBezTo>
                    <a:pt x="1" y="2001"/>
                    <a:pt x="60" y="2073"/>
                    <a:pt x="144" y="2108"/>
                  </a:cubicBezTo>
                  <a:cubicBezTo>
                    <a:pt x="156" y="2108"/>
                    <a:pt x="180" y="2120"/>
                    <a:pt x="215" y="2120"/>
                  </a:cubicBezTo>
                  <a:cubicBezTo>
                    <a:pt x="322" y="2120"/>
                    <a:pt x="418" y="2025"/>
                    <a:pt x="418" y="1906"/>
                  </a:cubicBezTo>
                  <a:lnTo>
                    <a:pt x="418" y="215"/>
                  </a:lnTo>
                  <a:cubicBezTo>
                    <a:pt x="418" y="96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5330725" y="3122750"/>
              <a:ext cx="10125" cy="52800"/>
            </a:xfrm>
            <a:custGeom>
              <a:avLst/>
              <a:gdLst/>
              <a:ahLst/>
              <a:cxnLst/>
              <a:rect l="l" t="t" r="r" b="b"/>
              <a:pathLst>
                <a:path w="405" h="2112" extrusionOk="0">
                  <a:moveTo>
                    <a:pt x="202" y="1"/>
                  </a:moveTo>
                  <a:cubicBezTo>
                    <a:pt x="101" y="1"/>
                    <a:pt x="0" y="69"/>
                    <a:pt x="0" y="206"/>
                  </a:cubicBezTo>
                  <a:lnTo>
                    <a:pt x="0" y="1897"/>
                  </a:lnTo>
                  <a:cubicBezTo>
                    <a:pt x="0" y="1992"/>
                    <a:pt x="48" y="2064"/>
                    <a:pt x="131" y="2099"/>
                  </a:cubicBezTo>
                  <a:cubicBezTo>
                    <a:pt x="155" y="2099"/>
                    <a:pt x="179" y="2111"/>
                    <a:pt x="202" y="2111"/>
                  </a:cubicBezTo>
                  <a:cubicBezTo>
                    <a:pt x="322" y="2111"/>
                    <a:pt x="405" y="2016"/>
                    <a:pt x="405" y="1897"/>
                  </a:cubicBezTo>
                  <a:lnTo>
                    <a:pt x="405" y="206"/>
                  </a:lnTo>
                  <a:cubicBezTo>
                    <a:pt x="405" y="69"/>
                    <a:pt x="304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536495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5399475" y="3122750"/>
              <a:ext cx="10150" cy="52800"/>
            </a:xfrm>
            <a:custGeom>
              <a:avLst/>
              <a:gdLst/>
              <a:ahLst/>
              <a:cxnLst/>
              <a:rect l="l" t="t" r="r" b="b"/>
              <a:pathLst>
                <a:path w="406" h="2112" extrusionOk="0">
                  <a:moveTo>
                    <a:pt x="203" y="1"/>
                  </a:moveTo>
                  <a:cubicBezTo>
                    <a:pt x="102" y="1"/>
                    <a:pt x="0" y="69"/>
                    <a:pt x="0" y="206"/>
                  </a:cubicBezTo>
                  <a:lnTo>
                    <a:pt x="0" y="1897"/>
                  </a:lnTo>
                  <a:cubicBezTo>
                    <a:pt x="0" y="1992"/>
                    <a:pt x="48" y="2064"/>
                    <a:pt x="131" y="2099"/>
                  </a:cubicBezTo>
                  <a:cubicBezTo>
                    <a:pt x="155" y="2099"/>
                    <a:pt x="179" y="2111"/>
                    <a:pt x="203" y="2111"/>
                  </a:cubicBezTo>
                  <a:cubicBezTo>
                    <a:pt x="310" y="2111"/>
                    <a:pt x="405" y="2016"/>
                    <a:pt x="405" y="1897"/>
                  </a:cubicBezTo>
                  <a:lnTo>
                    <a:pt x="405" y="206"/>
                  </a:lnTo>
                  <a:cubicBezTo>
                    <a:pt x="405" y="69"/>
                    <a:pt x="304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543370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32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5467925" y="3122750"/>
              <a:ext cx="10450" cy="52800"/>
            </a:xfrm>
            <a:custGeom>
              <a:avLst/>
              <a:gdLst/>
              <a:ahLst/>
              <a:cxnLst/>
              <a:rect l="l" t="t" r="r" b="b"/>
              <a:pathLst>
                <a:path w="418" h="2112" extrusionOk="0">
                  <a:moveTo>
                    <a:pt x="215" y="1"/>
                  </a:moveTo>
                  <a:cubicBezTo>
                    <a:pt x="114" y="1"/>
                    <a:pt x="13" y="69"/>
                    <a:pt x="13" y="206"/>
                  </a:cubicBezTo>
                  <a:lnTo>
                    <a:pt x="13" y="1897"/>
                  </a:lnTo>
                  <a:cubicBezTo>
                    <a:pt x="1" y="1992"/>
                    <a:pt x="60" y="2064"/>
                    <a:pt x="144" y="2099"/>
                  </a:cubicBezTo>
                  <a:cubicBezTo>
                    <a:pt x="168" y="2099"/>
                    <a:pt x="191" y="2111"/>
                    <a:pt x="215" y="2111"/>
                  </a:cubicBezTo>
                  <a:cubicBezTo>
                    <a:pt x="322" y="2111"/>
                    <a:pt x="418" y="2016"/>
                    <a:pt x="418" y="1897"/>
                  </a:cubicBezTo>
                  <a:lnTo>
                    <a:pt x="418" y="206"/>
                  </a:lnTo>
                  <a:cubicBezTo>
                    <a:pt x="418" y="69"/>
                    <a:pt x="316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55024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3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49" y="2055"/>
                    <a:pt x="132" y="2090"/>
                  </a:cubicBezTo>
                  <a:cubicBezTo>
                    <a:pt x="156" y="2090"/>
                    <a:pt x="180" y="2102"/>
                    <a:pt x="203" y="2102"/>
                  </a:cubicBezTo>
                  <a:cubicBezTo>
                    <a:pt x="322" y="2102"/>
                    <a:pt x="418" y="2007"/>
                    <a:pt x="418" y="1888"/>
                  </a:cubicBezTo>
                  <a:lnTo>
                    <a:pt x="418" y="197"/>
                  </a:lnTo>
                  <a:cubicBezTo>
                    <a:pt x="406" y="66"/>
                    <a:pt x="308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5536700" y="3122975"/>
              <a:ext cx="10425" cy="52575"/>
            </a:xfrm>
            <a:custGeom>
              <a:avLst/>
              <a:gdLst/>
              <a:ahLst/>
              <a:cxnLst/>
              <a:rect l="l" t="t" r="r" b="b"/>
              <a:pathLst>
                <a:path w="417" h="2103" extrusionOk="0">
                  <a:moveTo>
                    <a:pt x="209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60" y="2055"/>
                    <a:pt x="143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5571225" y="3122975"/>
              <a:ext cx="10150" cy="52575"/>
            </a:xfrm>
            <a:custGeom>
              <a:avLst/>
              <a:gdLst/>
              <a:ahLst/>
              <a:cxnLst/>
              <a:rect l="l" t="t" r="r" b="b"/>
              <a:pathLst>
                <a:path w="406" h="2103" extrusionOk="0">
                  <a:moveTo>
                    <a:pt x="207" y="1"/>
                  </a:moveTo>
                  <a:cubicBezTo>
                    <a:pt x="110" y="1"/>
                    <a:pt x="12" y="66"/>
                    <a:pt x="0" y="197"/>
                  </a:cubicBezTo>
                  <a:lnTo>
                    <a:pt x="0" y="1888"/>
                  </a:lnTo>
                  <a:cubicBezTo>
                    <a:pt x="0" y="1983"/>
                    <a:pt x="48" y="2055"/>
                    <a:pt x="131" y="2090"/>
                  </a:cubicBezTo>
                  <a:cubicBezTo>
                    <a:pt x="155" y="2090"/>
                    <a:pt x="179" y="2102"/>
                    <a:pt x="203" y="2102"/>
                  </a:cubicBezTo>
                  <a:cubicBezTo>
                    <a:pt x="322" y="2102"/>
                    <a:pt x="405" y="2007"/>
                    <a:pt x="405" y="1888"/>
                  </a:cubicBezTo>
                  <a:lnTo>
                    <a:pt x="405" y="197"/>
                  </a:lnTo>
                  <a:cubicBezTo>
                    <a:pt x="399" y="66"/>
                    <a:pt x="304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5605450" y="3122975"/>
              <a:ext cx="10450" cy="52575"/>
            </a:xfrm>
            <a:custGeom>
              <a:avLst/>
              <a:gdLst/>
              <a:ahLst/>
              <a:cxnLst/>
              <a:rect l="l" t="t" r="r" b="b"/>
              <a:pathLst>
                <a:path w="418" h="2103" extrusionOk="0">
                  <a:moveTo>
                    <a:pt x="209" y="1"/>
                  </a:moveTo>
                  <a:cubicBezTo>
                    <a:pt x="111" y="1"/>
                    <a:pt x="12" y="66"/>
                    <a:pt x="1" y="197"/>
                  </a:cubicBezTo>
                  <a:lnTo>
                    <a:pt x="1" y="1888"/>
                  </a:lnTo>
                  <a:cubicBezTo>
                    <a:pt x="1" y="1983"/>
                    <a:pt x="60" y="2055"/>
                    <a:pt x="143" y="2090"/>
                  </a:cubicBezTo>
                  <a:cubicBezTo>
                    <a:pt x="167" y="2090"/>
                    <a:pt x="191" y="2102"/>
                    <a:pt x="215" y="2102"/>
                  </a:cubicBezTo>
                  <a:cubicBezTo>
                    <a:pt x="322" y="2102"/>
                    <a:pt x="417" y="2007"/>
                    <a:pt x="417" y="1888"/>
                  </a:cubicBezTo>
                  <a:lnTo>
                    <a:pt x="417" y="197"/>
                  </a:lnTo>
                  <a:cubicBezTo>
                    <a:pt x="405" y="66"/>
                    <a:pt x="307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8628146" flipH="1">
            <a:off x="8486597" y="3647415"/>
            <a:ext cx="1160956" cy="2376412"/>
            <a:chOff x="6404350" y="3138600"/>
            <a:chExt cx="658750" cy="1348425"/>
          </a:xfrm>
        </p:grpSpPr>
        <p:sp>
          <p:nvSpPr>
            <p:cNvPr id="823" name="Google Shape;823;p35"/>
            <p:cNvSpPr/>
            <p:nvPr/>
          </p:nvSpPr>
          <p:spPr>
            <a:xfrm>
              <a:off x="6404350" y="3138600"/>
              <a:ext cx="658750" cy="1348425"/>
            </a:xfrm>
            <a:custGeom>
              <a:avLst/>
              <a:gdLst/>
              <a:ahLst/>
              <a:cxnLst/>
              <a:rect l="l" t="t" r="r" b="b"/>
              <a:pathLst>
                <a:path w="26350" h="53937" extrusionOk="0">
                  <a:moveTo>
                    <a:pt x="19218" y="8502"/>
                  </a:moveTo>
                  <a:lnTo>
                    <a:pt x="19218" y="45435"/>
                  </a:lnTo>
                  <a:cubicBezTo>
                    <a:pt x="11931" y="42518"/>
                    <a:pt x="7145" y="35446"/>
                    <a:pt x="7145" y="27600"/>
                  </a:cubicBezTo>
                  <a:lnTo>
                    <a:pt x="7145" y="26349"/>
                  </a:lnTo>
                  <a:cubicBezTo>
                    <a:pt x="7145" y="18491"/>
                    <a:pt x="11931" y="11431"/>
                    <a:pt x="19218" y="8502"/>
                  </a:cubicBezTo>
                  <a:close/>
                  <a:moveTo>
                    <a:pt x="26349" y="1"/>
                  </a:moveTo>
                  <a:cubicBezTo>
                    <a:pt x="11800" y="1"/>
                    <a:pt x="1" y="11800"/>
                    <a:pt x="1" y="26349"/>
                  </a:cubicBezTo>
                  <a:lnTo>
                    <a:pt x="1" y="27600"/>
                  </a:lnTo>
                  <a:cubicBezTo>
                    <a:pt x="1" y="42149"/>
                    <a:pt x="11800" y="53936"/>
                    <a:pt x="26349" y="53936"/>
                  </a:cubicBezTo>
                  <a:lnTo>
                    <a:pt x="26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6977050" y="4388775"/>
              <a:ext cx="64925" cy="13700"/>
            </a:xfrm>
            <a:custGeom>
              <a:avLst/>
              <a:gdLst/>
              <a:ahLst/>
              <a:cxnLst/>
              <a:rect l="l" t="t" r="r" b="b"/>
              <a:pathLst>
                <a:path w="2597" h="548" extrusionOk="0">
                  <a:moveTo>
                    <a:pt x="370" y="0"/>
                  </a:moveTo>
                  <a:cubicBezTo>
                    <a:pt x="1" y="0"/>
                    <a:pt x="1" y="548"/>
                    <a:pt x="370" y="548"/>
                  </a:cubicBezTo>
                  <a:lnTo>
                    <a:pt x="2322" y="548"/>
                  </a:lnTo>
                  <a:cubicBezTo>
                    <a:pt x="2477" y="548"/>
                    <a:pt x="2596" y="417"/>
                    <a:pt x="2596" y="274"/>
                  </a:cubicBezTo>
                  <a:cubicBezTo>
                    <a:pt x="2596" y="202"/>
                    <a:pt x="2572" y="131"/>
                    <a:pt x="2525" y="83"/>
                  </a:cubicBezTo>
                  <a:cubicBezTo>
                    <a:pt x="2465" y="24"/>
                    <a:pt x="2406" y="0"/>
                    <a:pt x="2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6976350" y="43271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75" y="1"/>
                  </a:moveTo>
                  <a:cubicBezTo>
                    <a:pt x="4" y="1"/>
                    <a:pt x="0" y="551"/>
                    <a:pt x="364" y="551"/>
                  </a:cubicBezTo>
                  <a:cubicBezTo>
                    <a:pt x="375" y="551"/>
                    <a:pt x="386" y="550"/>
                    <a:pt x="398" y="549"/>
                  </a:cubicBezTo>
                  <a:lnTo>
                    <a:pt x="2350" y="549"/>
                  </a:lnTo>
                  <a:cubicBezTo>
                    <a:pt x="2505" y="549"/>
                    <a:pt x="2624" y="430"/>
                    <a:pt x="2624" y="275"/>
                  </a:cubicBezTo>
                  <a:cubicBezTo>
                    <a:pt x="2624" y="204"/>
                    <a:pt x="2600" y="132"/>
                    <a:pt x="2553" y="85"/>
                  </a:cubicBezTo>
                  <a:cubicBezTo>
                    <a:pt x="2493" y="37"/>
                    <a:pt x="2434" y="1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6976350" y="4265825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0"/>
                  </a:moveTo>
                  <a:cubicBezTo>
                    <a:pt x="0" y="0"/>
                    <a:pt x="0" y="561"/>
                    <a:pt x="375" y="561"/>
                  </a:cubicBezTo>
                  <a:cubicBezTo>
                    <a:pt x="382" y="561"/>
                    <a:pt x="390" y="561"/>
                    <a:pt x="398" y="560"/>
                  </a:cubicBezTo>
                  <a:lnTo>
                    <a:pt x="2350" y="560"/>
                  </a:lnTo>
                  <a:cubicBezTo>
                    <a:pt x="2505" y="560"/>
                    <a:pt x="2624" y="429"/>
                    <a:pt x="2624" y="287"/>
                  </a:cubicBezTo>
                  <a:cubicBezTo>
                    <a:pt x="2624" y="215"/>
                    <a:pt x="2600" y="144"/>
                    <a:pt x="2553" y="96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0"/>
                    <a:pt x="382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6976350" y="420477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1"/>
                  </a:moveTo>
                  <a:cubicBezTo>
                    <a:pt x="0" y="1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6976350" y="4143450"/>
              <a:ext cx="68000" cy="13775"/>
            </a:xfrm>
            <a:custGeom>
              <a:avLst/>
              <a:gdLst/>
              <a:ahLst/>
              <a:cxnLst/>
              <a:rect l="l" t="t" r="r" b="b"/>
              <a:pathLst>
                <a:path w="2720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600" y="538"/>
                    <a:pt x="2719" y="252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6976350" y="4082150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49"/>
                  </a:cubicBezTo>
                  <a:lnTo>
                    <a:pt x="2350" y="549"/>
                  </a:lnTo>
                  <a:cubicBezTo>
                    <a:pt x="2505" y="549"/>
                    <a:pt x="2624" y="418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5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6976350" y="40208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976350" y="3959225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1"/>
                  </a:moveTo>
                  <a:cubicBezTo>
                    <a:pt x="0" y="1"/>
                    <a:pt x="0" y="562"/>
                    <a:pt x="375" y="562"/>
                  </a:cubicBezTo>
                  <a:cubicBezTo>
                    <a:pt x="382" y="562"/>
                    <a:pt x="390" y="561"/>
                    <a:pt x="398" y="561"/>
                  </a:cubicBezTo>
                  <a:lnTo>
                    <a:pt x="2350" y="561"/>
                  </a:lnTo>
                  <a:cubicBezTo>
                    <a:pt x="2505" y="561"/>
                    <a:pt x="2624" y="430"/>
                    <a:pt x="2624" y="287"/>
                  </a:cubicBezTo>
                  <a:cubicBezTo>
                    <a:pt x="2624" y="216"/>
                    <a:pt x="2600" y="144"/>
                    <a:pt x="2553" y="97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6977650" y="3897925"/>
              <a:ext cx="66700" cy="14025"/>
            </a:xfrm>
            <a:custGeom>
              <a:avLst/>
              <a:gdLst/>
              <a:ahLst/>
              <a:cxnLst/>
              <a:rect l="l" t="t" r="r" b="b"/>
              <a:pathLst>
                <a:path w="2668" h="561" extrusionOk="0">
                  <a:moveTo>
                    <a:pt x="334" y="1"/>
                  </a:moveTo>
                  <a:cubicBezTo>
                    <a:pt x="0" y="36"/>
                    <a:pt x="0" y="536"/>
                    <a:pt x="334" y="560"/>
                  </a:cubicBezTo>
                  <a:lnTo>
                    <a:pt x="2298" y="560"/>
                  </a:lnTo>
                  <a:cubicBezTo>
                    <a:pt x="2548" y="548"/>
                    <a:pt x="2667" y="263"/>
                    <a:pt x="2501" y="96"/>
                  </a:cubicBezTo>
                  <a:cubicBezTo>
                    <a:pt x="2441" y="36"/>
                    <a:pt x="2370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976350" y="3836850"/>
              <a:ext cx="68000" cy="13800"/>
            </a:xfrm>
            <a:custGeom>
              <a:avLst/>
              <a:gdLst/>
              <a:ahLst/>
              <a:cxnLst/>
              <a:rect l="l" t="t" r="r" b="b"/>
              <a:pathLst>
                <a:path w="2720" h="552" extrusionOk="0">
                  <a:moveTo>
                    <a:pt x="2378" y="1"/>
                  </a:moveTo>
                  <a:cubicBezTo>
                    <a:pt x="2369" y="1"/>
                    <a:pt x="2359" y="1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1"/>
                    <a:pt x="364" y="1"/>
                  </a:cubicBez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1"/>
                  </a:cubicBezTo>
                  <a:lnTo>
                    <a:pt x="2350" y="551"/>
                  </a:lnTo>
                  <a:cubicBezTo>
                    <a:pt x="2600" y="539"/>
                    <a:pt x="2719" y="253"/>
                    <a:pt x="2553" y="86"/>
                  </a:cubicBezTo>
                  <a:cubicBezTo>
                    <a:pt x="2501" y="34"/>
                    <a:pt x="244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6976350" y="3775525"/>
              <a:ext cx="68000" cy="13800"/>
            </a:xfrm>
            <a:custGeom>
              <a:avLst/>
              <a:gdLst/>
              <a:ahLst/>
              <a:cxnLst/>
              <a:rect l="l" t="t" r="r" b="b"/>
              <a:pathLst>
                <a:path w="2720" h="552" extrusionOk="0">
                  <a:moveTo>
                    <a:pt x="2378" y="1"/>
                  </a:moveTo>
                  <a:cubicBezTo>
                    <a:pt x="2369" y="1"/>
                    <a:pt x="2359" y="2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2"/>
                    <a:pt x="364" y="2"/>
                  </a:cubicBezTo>
                  <a:cubicBezTo>
                    <a:pt x="0" y="2"/>
                    <a:pt x="4" y="552"/>
                    <a:pt x="375" y="552"/>
                  </a:cubicBezTo>
                  <a:cubicBezTo>
                    <a:pt x="382" y="552"/>
                    <a:pt x="390" y="551"/>
                    <a:pt x="398" y="551"/>
                  </a:cubicBezTo>
                  <a:lnTo>
                    <a:pt x="2350" y="551"/>
                  </a:lnTo>
                  <a:cubicBezTo>
                    <a:pt x="2600" y="539"/>
                    <a:pt x="2719" y="253"/>
                    <a:pt x="2553" y="87"/>
                  </a:cubicBezTo>
                  <a:cubicBezTo>
                    <a:pt x="2501" y="35"/>
                    <a:pt x="244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6976350" y="37142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2381" y="0"/>
                  </a:moveTo>
                  <a:cubicBezTo>
                    <a:pt x="2371" y="0"/>
                    <a:pt x="2361" y="1"/>
                    <a:pt x="2350" y="3"/>
                  </a:cubicBezTo>
                  <a:lnTo>
                    <a:pt x="398" y="3"/>
                  </a:lnTo>
                  <a:cubicBezTo>
                    <a:pt x="386" y="2"/>
                    <a:pt x="375" y="1"/>
                    <a:pt x="364" y="1"/>
                  </a:cubicBez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5"/>
                    <a:pt x="2600" y="134"/>
                    <a:pt x="2553" y="86"/>
                  </a:cubicBezTo>
                  <a:cubicBezTo>
                    <a:pt x="2501" y="34"/>
                    <a:pt x="2449" y="0"/>
                    <a:pt x="2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976350" y="365292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192"/>
                    <a:pt x="2600" y="133"/>
                    <a:pt x="2553" y="73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977050" y="3591650"/>
              <a:ext cx="64925" cy="13700"/>
            </a:xfrm>
            <a:custGeom>
              <a:avLst/>
              <a:gdLst/>
              <a:ahLst/>
              <a:cxnLst/>
              <a:rect l="l" t="t" r="r" b="b"/>
              <a:pathLst>
                <a:path w="2597" h="548" extrusionOk="0">
                  <a:moveTo>
                    <a:pt x="370" y="0"/>
                  </a:moveTo>
                  <a:cubicBezTo>
                    <a:pt x="1" y="0"/>
                    <a:pt x="1" y="548"/>
                    <a:pt x="370" y="548"/>
                  </a:cubicBezTo>
                  <a:lnTo>
                    <a:pt x="2322" y="548"/>
                  </a:lnTo>
                  <a:cubicBezTo>
                    <a:pt x="2477" y="548"/>
                    <a:pt x="2596" y="417"/>
                    <a:pt x="2596" y="274"/>
                  </a:cubicBezTo>
                  <a:cubicBezTo>
                    <a:pt x="2596" y="203"/>
                    <a:pt x="2572" y="131"/>
                    <a:pt x="2525" y="84"/>
                  </a:cubicBezTo>
                  <a:cubicBezTo>
                    <a:pt x="2465" y="24"/>
                    <a:pt x="2406" y="0"/>
                    <a:pt x="2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976350" y="3530000"/>
              <a:ext cx="65625" cy="14050"/>
            </a:xfrm>
            <a:custGeom>
              <a:avLst/>
              <a:gdLst/>
              <a:ahLst/>
              <a:cxnLst/>
              <a:rect l="l" t="t" r="r" b="b"/>
              <a:pathLst>
                <a:path w="2625" h="562" extrusionOk="0">
                  <a:moveTo>
                    <a:pt x="375" y="1"/>
                  </a:moveTo>
                  <a:cubicBezTo>
                    <a:pt x="0" y="1"/>
                    <a:pt x="0" y="562"/>
                    <a:pt x="375" y="562"/>
                  </a:cubicBezTo>
                  <a:cubicBezTo>
                    <a:pt x="382" y="562"/>
                    <a:pt x="390" y="562"/>
                    <a:pt x="398" y="561"/>
                  </a:cubicBezTo>
                  <a:lnTo>
                    <a:pt x="2350" y="561"/>
                  </a:lnTo>
                  <a:cubicBezTo>
                    <a:pt x="2505" y="561"/>
                    <a:pt x="2624" y="430"/>
                    <a:pt x="2624" y="287"/>
                  </a:cubicBezTo>
                  <a:cubicBezTo>
                    <a:pt x="2624" y="216"/>
                    <a:pt x="2600" y="144"/>
                    <a:pt x="2553" y="97"/>
                  </a:cubicBezTo>
                  <a:cubicBezTo>
                    <a:pt x="2493" y="37"/>
                    <a:pt x="2434" y="14"/>
                    <a:pt x="2350" y="2"/>
                  </a:cubicBezTo>
                  <a:lnTo>
                    <a:pt x="398" y="2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6976350" y="3468975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0"/>
                  </a:moveTo>
                  <a:cubicBezTo>
                    <a:pt x="0" y="0"/>
                    <a:pt x="4" y="550"/>
                    <a:pt x="375" y="550"/>
                  </a:cubicBezTo>
                  <a:cubicBezTo>
                    <a:pt x="382" y="550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4"/>
                    <a:pt x="2600" y="133"/>
                    <a:pt x="2553" y="85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6976350" y="3407650"/>
              <a:ext cx="65625" cy="13775"/>
            </a:xfrm>
            <a:custGeom>
              <a:avLst/>
              <a:gdLst/>
              <a:ahLst/>
              <a:cxnLst/>
              <a:rect l="l" t="t" r="r" b="b"/>
              <a:pathLst>
                <a:path w="2625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0"/>
                    <a:pt x="398" y="550"/>
                  </a:cubicBezTo>
                  <a:lnTo>
                    <a:pt x="2350" y="550"/>
                  </a:lnTo>
                  <a:cubicBezTo>
                    <a:pt x="2505" y="550"/>
                    <a:pt x="2624" y="419"/>
                    <a:pt x="2624" y="276"/>
                  </a:cubicBezTo>
                  <a:cubicBezTo>
                    <a:pt x="2624" y="205"/>
                    <a:pt x="2600" y="133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6976350" y="3346325"/>
              <a:ext cx="68000" cy="13775"/>
            </a:xfrm>
            <a:custGeom>
              <a:avLst/>
              <a:gdLst/>
              <a:ahLst/>
              <a:cxnLst/>
              <a:rect l="l" t="t" r="r" b="b"/>
              <a:pathLst>
                <a:path w="2720" h="551" extrusionOk="0">
                  <a:moveTo>
                    <a:pt x="364" y="1"/>
                  </a:moveTo>
                  <a:cubicBezTo>
                    <a:pt x="0" y="1"/>
                    <a:pt x="4" y="551"/>
                    <a:pt x="375" y="551"/>
                  </a:cubicBezTo>
                  <a:cubicBezTo>
                    <a:pt x="382" y="551"/>
                    <a:pt x="390" y="551"/>
                    <a:pt x="398" y="550"/>
                  </a:cubicBezTo>
                  <a:lnTo>
                    <a:pt x="2350" y="550"/>
                  </a:lnTo>
                  <a:cubicBezTo>
                    <a:pt x="2600" y="538"/>
                    <a:pt x="2719" y="253"/>
                    <a:pt x="2553" y="86"/>
                  </a:cubicBezTo>
                  <a:cubicBezTo>
                    <a:pt x="2493" y="26"/>
                    <a:pt x="2434" y="2"/>
                    <a:pt x="2350" y="2"/>
                  </a:cubicBezTo>
                  <a:lnTo>
                    <a:pt x="398" y="2"/>
                  </a:lnTo>
                  <a:cubicBezTo>
                    <a:pt x="386" y="1"/>
                    <a:pt x="37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6977650" y="3284750"/>
              <a:ext cx="66700" cy="14025"/>
            </a:xfrm>
            <a:custGeom>
              <a:avLst/>
              <a:gdLst/>
              <a:ahLst/>
              <a:cxnLst/>
              <a:rect l="l" t="t" r="r" b="b"/>
              <a:pathLst>
                <a:path w="2668" h="561" extrusionOk="0">
                  <a:moveTo>
                    <a:pt x="334" y="1"/>
                  </a:moveTo>
                  <a:cubicBezTo>
                    <a:pt x="0" y="37"/>
                    <a:pt x="0" y="537"/>
                    <a:pt x="334" y="560"/>
                  </a:cubicBezTo>
                  <a:lnTo>
                    <a:pt x="2298" y="560"/>
                  </a:lnTo>
                  <a:cubicBezTo>
                    <a:pt x="2548" y="549"/>
                    <a:pt x="2667" y="263"/>
                    <a:pt x="2501" y="96"/>
                  </a:cubicBezTo>
                  <a:cubicBezTo>
                    <a:pt x="2441" y="37"/>
                    <a:pt x="2370" y="1"/>
                    <a:pt x="2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6976350" y="3223425"/>
              <a:ext cx="68000" cy="14050"/>
            </a:xfrm>
            <a:custGeom>
              <a:avLst/>
              <a:gdLst/>
              <a:ahLst/>
              <a:cxnLst/>
              <a:rect l="l" t="t" r="r" b="b"/>
              <a:pathLst>
                <a:path w="2720" h="562" extrusionOk="0">
                  <a:moveTo>
                    <a:pt x="375" y="1"/>
                  </a:moveTo>
                  <a:cubicBezTo>
                    <a:pt x="0" y="1"/>
                    <a:pt x="0" y="561"/>
                    <a:pt x="375" y="561"/>
                  </a:cubicBezTo>
                  <a:cubicBezTo>
                    <a:pt x="382" y="561"/>
                    <a:pt x="390" y="561"/>
                    <a:pt x="398" y="561"/>
                  </a:cubicBezTo>
                  <a:lnTo>
                    <a:pt x="2350" y="561"/>
                  </a:lnTo>
                  <a:cubicBezTo>
                    <a:pt x="2600" y="549"/>
                    <a:pt x="2719" y="263"/>
                    <a:pt x="2553" y="96"/>
                  </a:cubicBezTo>
                  <a:cubicBezTo>
                    <a:pt x="2493" y="37"/>
                    <a:pt x="2434" y="13"/>
                    <a:pt x="2350" y="1"/>
                  </a:cubicBezTo>
                  <a:lnTo>
                    <a:pt x="398" y="1"/>
                  </a:lnTo>
                  <a:cubicBezTo>
                    <a:pt x="390" y="1"/>
                    <a:pt x="382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35"/>
          <p:cNvGrpSpPr/>
          <p:nvPr/>
        </p:nvGrpSpPr>
        <p:grpSpPr>
          <a:xfrm rot="10800000">
            <a:off x="2177456" y="1560502"/>
            <a:ext cx="1709064" cy="549604"/>
            <a:chOff x="1128663" y="2453546"/>
            <a:chExt cx="1709064" cy="549604"/>
          </a:xfrm>
        </p:grpSpPr>
        <p:sp>
          <p:nvSpPr>
            <p:cNvPr id="845" name="Google Shape;845;p35"/>
            <p:cNvSpPr/>
            <p:nvPr/>
          </p:nvSpPr>
          <p:spPr>
            <a:xfrm>
              <a:off x="1128663" y="2467706"/>
              <a:ext cx="1676400" cy="525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6" name="Google Shape;846;p35"/>
            <p:cNvGrpSpPr/>
            <p:nvPr/>
          </p:nvGrpSpPr>
          <p:grpSpPr>
            <a:xfrm rot="10800000" flipH="1">
              <a:off x="1187175" y="2453546"/>
              <a:ext cx="1650551" cy="549604"/>
              <a:chOff x="1187175" y="2453546"/>
              <a:chExt cx="1650551" cy="549604"/>
            </a:xfrm>
          </p:grpSpPr>
          <p:cxnSp>
            <p:nvCxnSpPr>
              <p:cNvPr id="847" name="Google Shape;847;p35"/>
              <p:cNvCxnSpPr/>
              <p:nvPr/>
            </p:nvCxnSpPr>
            <p:spPr>
              <a:xfrm>
                <a:off x="1187175" y="2453550"/>
                <a:ext cx="0" cy="549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8" name="Google Shape;848;p35"/>
              <p:cNvSpPr/>
              <p:nvPr/>
            </p:nvSpPr>
            <p:spPr>
              <a:xfrm rot="2700178">
                <a:off x="2643830" y="2516049"/>
                <a:ext cx="201970" cy="60837"/>
              </a:xfrm>
              <a:custGeom>
                <a:avLst/>
                <a:gdLst/>
                <a:ahLst/>
                <a:cxnLst/>
                <a:rect l="l" t="t" r="r" b="b"/>
                <a:pathLst>
                  <a:path w="5906" h="1779" extrusionOk="0">
                    <a:moveTo>
                      <a:pt x="0" y="0"/>
                    </a:moveTo>
                    <a:cubicBezTo>
                      <a:pt x="745" y="1859"/>
                      <a:pt x="4327" y="2326"/>
                      <a:pt x="5906" y="1095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849" name="Google Shape;849;p35"/>
          <p:cNvGrpSpPr/>
          <p:nvPr/>
        </p:nvGrpSpPr>
        <p:grpSpPr>
          <a:xfrm flipH="1">
            <a:off x="5257481" y="1560502"/>
            <a:ext cx="1709064" cy="549604"/>
            <a:chOff x="1128663" y="2453546"/>
            <a:chExt cx="1709064" cy="549604"/>
          </a:xfrm>
        </p:grpSpPr>
        <p:sp>
          <p:nvSpPr>
            <p:cNvPr id="850" name="Google Shape;850;p35"/>
            <p:cNvSpPr/>
            <p:nvPr/>
          </p:nvSpPr>
          <p:spPr>
            <a:xfrm>
              <a:off x="1128663" y="2467706"/>
              <a:ext cx="1676400" cy="525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1" name="Google Shape;851;p35"/>
            <p:cNvGrpSpPr/>
            <p:nvPr/>
          </p:nvGrpSpPr>
          <p:grpSpPr>
            <a:xfrm rot="10800000" flipH="1">
              <a:off x="1187175" y="2453546"/>
              <a:ext cx="1650551" cy="549604"/>
              <a:chOff x="1187175" y="2453546"/>
              <a:chExt cx="1650551" cy="549604"/>
            </a:xfrm>
          </p:grpSpPr>
          <p:cxnSp>
            <p:nvCxnSpPr>
              <p:cNvPr id="852" name="Google Shape;852;p35"/>
              <p:cNvCxnSpPr/>
              <p:nvPr/>
            </p:nvCxnSpPr>
            <p:spPr>
              <a:xfrm>
                <a:off x="1187175" y="2453550"/>
                <a:ext cx="0" cy="549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53" name="Google Shape;853;p35"/>
              <p:cNvSpPr/>
              <p:nvPr/>
            </p:nvSpPr>
            <p:spPr>
              <a:xfrm rot="2700178">
                <a:off x="2643830" y="2516049"/>
                <a:ext cx="201970" cy="60837"/>
              </a:xfrm>
              <a:custGeom>
                <a:avLst/>
                <a:gdLst/>
                <a:ahLst/>
                <a:cxnLst/>
                <a:rect l="l" t="t" r="r" b="b"/>
                <a:pathLst>
                  <a:path w="5906" h="1779" extrusionOk="0">
                    <a:moveTo>
                      <a:pt x="0" y="0"/>
                    </a:moveTo>
                    <a:cubicBezTo>
                      <a:pt x="745" y="1859"/>
                      <a:pt x="4327" y="2326"/>
                      <a:pt x="5906" y="1095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872" name="Google Shape;872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Implementação</a:t>
            </a:r>
            <a:endParaRPr dirty="0"/>
          </a:p>
        </p:txBody>
      </p:sp>
      <p:sp>
        <p:nvSpPr>
          <p:cNvPr id="866" name="Google Shape;866;p35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Back-end</a:t>
            </a:r>
            <a:endParaRPr dirty="0"/>
          </a:p>
        </p:txBody>
      </p:sp>
      <p:sp>
        <p:nvSpPr>
          <p:cNvPr id="868" name="Google Shape;868;p35"/>
          <p:cNvSpPr txBox="1">
            <a:spLocks noGrp="1"/>
          </p:cNvSpPr>
          <p:nvPr>
            <p:ph type="subTitle" idx="3"/>
          </p:nvPr>
        </p:nvSpPr>
        <p:spPr>
          <a:xfrm>
            <a:off x="2016015" y="2172985"/>
            <a:ext cx="1999281" cy="10725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>
              <a:lnSpc>
                <a:spcPct val="115000"/>
              </a:lnSpc>
            </a:pPr>
            <a:r>
              <a:rPr lang="pt-B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pt-BR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pt-B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com a biblioteca </a:t>
            </a:r>
            <a:r>
              <a:rPr lang="pt-BR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Flask</a:t>
            </a:r>
            <a:r>
              <a:rPr lang="pt-B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para criar a API do </a:t>
            </a:r>
            <a:r>
              <a:rPr lang="pt-B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</a:t>
            </a:r>
            <a:r>
              <a:rPr lang="pt-B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-end.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69" name="Google Shape;869;p35"/>
          <p:cNvSpPr txBox="1">
            <a:spLocks noGrp="1"/>
          </p:cNvSpPr>
          <p:nvPr>
            <p:ph type="subTitle" idx="4"/>
          </p:nvPr>
        </p:nvSpPr>
        <p:spPr>
          <a:xfrm>
            <a:off x="5257787" y="2469908"/>
            <a:ext cx="1698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HTML e CSS</a:t>
            </a:r>
            <a:r>
              <a:rPr lang="en" dirty="0"/>
              <a:t>, para criar interface do usuário</a:t>
            </a:r>
            <a:endParaRPr dirty="0"/>
          </a:p>
        </p:txBody>
      </p:sp>
      <p:sp>
        <p:nvSpPr>
          <p:cNvPr id="867" name="Google Shape;867;p35"/>
          <p:cNvSpPr txBox="1">
            <a:spLocks noGrp="1"/>
          </p:cNvSpPr>
          <p:nvPr>
            <p:ph type="subTitle" idx="8"/>
          </p:nvPr>
        </p:nvSpPr>
        <p:spPr>
          <a:xfrm>
            <a:off x="5231634" y="1452625"/>
            <a:ext cx="1767577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Front-end</a:t>
            </a:r>
            <a:endParaRPr dirty="0"/>
          </a:p>
        </p:txBody>
      </p:sp>
      <p:grpSp>
        <p:nvGrpSpPr>
          <p:cNvPr id="873" name="Google Shape;873;p35"/>
          <p:cNvGrpSpPr/>
          <p:nvPr/>
        </p:nvGrpSpPr>
        <p:grpSpPr>
          <a:xfrm rot="-3040252" flipH="1">
            <a:off x="-1537678" y="4326701"/>
            <a:ext cx="2715760" cy="461404"/>
            <a:chOff x="4330300" y="3920250"/>
            <a:chExt cx="1682975" cy="210775"/>
          </a:xfrm>
        </p:grpSpPr>
        <p:sp>
          <p:nvSpPr>
            <p:cNvPr id="874" name="Google Shape;874;p35"/>
            <p:cNvSpPr/>
            <p:nvPr/>
          </p:nvSpPr>
          <p:spPr>
            <a:xfrm>
              <a:off x="4586275" y="3920250"/>
              <a:ext cx="1427000" cy="210775"/>
            </a:xfrm>
            <a:custGeom>
              <a:avLst/>
              <a:gdLst/>
              <a:ahLst/>
              <a:cxnLst/>
              <a:rect l="l" t="t" r="r" b="b"/>
              <a:pathLst>
                <a:path w="57080" h="8431" extrusionOk="0">
                  <a:moveTo>
                    <a:pt x="1" y="1"/>
                  </a:moveTo>
                  <a:lnTo>
                    <a:pt x="1" y="8430"/>
                  </a:lnTo>
                  <a:lnTo>
                    <a:pt x="57079" y="8430"/>
                  </a:lnTo>
                  <a:lnTo>
                    <a:pt x="570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4330300" y="3920250"/>
              <a:ext cx="304225" cy="210775"/>
            </a:xfrm>
            <a:custGeom>
              <a:avLst/>
              <a:gdLst/>
              <a:ahLst/>
              <a:cxnLst/>
              <a:rect l="l" t="t" r="r" b="b"/>
              <a:pathLst>
                <a:path w="12169" h="8431" extrusionOk="0">
                  <a:moveTo>
                    <a:pt x="10240" y="1"/>
                  </a:moveTo>
                  <a:lnTo>
                    <a:pt x="0" y="4215"/>
                  </a:lnTo>
                  <a:lnTo>
                    <a:pt x="10240" y="8430"/>
                  </a:lnTo>
                  <a:lnTo>
                    <a:pt x="12168" y="6299"/>
                  </a:lnTo>
                  <a:lnTo>
                    <a:pt x="10240" y="4215"/>
                  </a:lnTo>
                  <a:lnTo>
                    <a:pt x="12168" y="1751"/>
                  </a:lnTo>
                  <a:lnTo>
                    <a:pt x="102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4330300" y="3978300"/>
              <a:ext cx="114625" cy="94675"/>
            </a:xfrm>
            <a:custGeom>
              <a:avLst/>
              <a:gdLst/>
              <a:ahLst/>
              <a:cxnLst/>
              <a:rect l="l" t="t" r="r" b="b"/>
              <a:pathLst>
                <a:path w="4585" h="3787" extrusionOk="0">
                  <a:moveTo>
                    <a:pt x="4584" y="0"/>
                  </a:moveTo>
                  <a:lnTo>
                    <a:pt x="0" y="1893"/>
                  </a:lnTo>
                  <a:lnTo>
                    <a:pt x="4584" y="3787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4634500" y="4070875"/>
              <a:ext cx="1378775" cy="13700"/>
            </a:xfrm>
            <a:custGeom>
              <a:avLst/>
              <a:gdLst/>
              <a:ahLst/>
              <a:cxnLst/>
              <a:rect l="l" t="t" r="r" b="b"/>
              <a:pathLst>
                <a:path w="55151" h="548" extrusionOk="0">
                  <a:moveTo>
                    <a:pt x="0" y="0"/>
                  </a:moveTo>
                  <a:lnTo>
                    <a:pt x="0" y="548"/>
                  </a:lnTo>
                  <a:lnTo>
                    <a:pt x="55150" y="548"/>
                  </a:lnTo>
                  <a:lnTo>
                    <a:pt x="55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4634500" y="3960150"/>
              <a:ext cx="1378775" cy="14000"/>
            </a:xfrm>
            <a:custGeom>
              <a:avLst/>
              <a:gdLst/>
              <a:ahLst/>
              <a:cxnLst/>
              <a:rect l="l" t="t" r="r" b="b"/>
              <a:pathLst>
                <a:path w="55151" h="560" extrusionOk="0">
                  <a:moveTo>
                    <a:pt x="0" y="0"/>
                  </a:moveTo>
                  <a:lnTo>
                    <a:pt x="0" y="560"/>
                  </a:lnTo>
                  <a:lnTo>
                    <a:pt x="55150" y="560"/>
                  </a:lnTo>
                  <a:lnTo>
                    <a:pt x="55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35"/>
          <p:cNvGrpSpPr/>
          <p:nvPr/>
        </p:nvGrpSpPr>
        <p:grpSpPr>
          <a:xfrm rot="-2615606" flipH="1">
            <a:off x="-1106111" y="4471393"/>
            <a:ext cx="2320764" cy="477659"/>
            <a:chOff x="4341300" y="4367325"/>
            <a:chExt cx="1511525" cy="310775"/>
          </a:xfrm>
        </p:grpSpPr>
        <p:sp>
          <p:nvSpPr>
            <p:cNvPr id="880" name="Google Shape;880;p35"/>
            <p:cNvSpPr/>
            <p:nvPr/>
          </p:nvSpPr>
          <p:spPr>
            <a:xfrm>
              <a:off x="4341300" y="4473600"/>
              <a:ext cx="118800" cy="96450"/>
            </a:xfrm>
            <a:custGeom>
              <a:avLst/>
              <a:gdLst/>
              <a:ahLst/>
              <a:cxnLst/>
              <a:rect l="l" t="t" r="r" b="b"/>
              <a:pathLst>
                <a:path w="4752" h="3858" extrusionOk="0">
                  <a:moveTo>
                    <a:pt x="4751" y="0"/>
                  </a:moveTo>
                  <a:lnTo>
                    <a:pt x="1096" y="893"/>
                  </a:lnTo>
                  <a:cubicBezTo>
                    <a:pt x="1" y="1155"/>
                    <a:pt x="1" y="2703"/>
                    <a:pt x="1096" y="2965"/>
                  </a:cubicBezTo>
                  <a:lnTo>
                    <a:pt x="4751" y="3858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4547575" y="4395325"/>
              <a:ext cx="141125" cy="254500"/>
            </a:xfrm>
            <a:custGeom>
              <a:avLst/>
              <a:gdLst/>
              <a:ahLst/>
              <a:cxnLst/>
              <a:rect l="l" t="t" r="r" b="b"/>
              <a:pathLst>
                <a:path w="5645" h="10180" extrusionOk="0">
                  <a:moveTo>
                    <a:pt x="2501" y="0"/>
                  </a:moveTo>
                  <a:cubicBezTo>
                    <a:pt x="1120" y="0"/>
                    <a:pt x="1" y="1119"/>
                    <a:pt x="1" y="2500"/>
                  </a:cubicBezTo>
                  <a:lnTo>
                    <a:pt x="1" y="7680"/>
                  </a:lnTo>
                  <a:cubicBezTo>
                    <a:pt x="1" y="9061"/>
                    <a:pt x="1120" y="10180"/>
                    <a:pt x="2501" y="10180"/>
                  </a:cubicBezTo>
                  <a:lnTo>
                    <a:pt x="5644" y="10180"/>
                  </a:lnTo>
                  <a:lnTo>
                    <a:pt x="5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4438350" y="4442650"/>
              <a:ext cx="109250" cy="159550"/>
            </a:xfrm>
            <a:custGeom>
              <a:avLst/>
              <a:gdLst/>
              <a:ahLst/>
              <a:cxnLst/>
              <a:rect l="l" t="t" r="r" b="b"/>
              <a:pathLst>
                <a:path w="4370" h="6382" extrusionOk="0">
                  <a:moveTo>
                    <a:pt x="2917" y="0"/>
                  </a:moveTo>
                  <a:cubicBezTo>
                    <a:pt x="1310" y="0"/>
                    <a:pt x="0" y="1310"/>
                    <a:pt x="0" y="2929"/>
                  </a:cubicBezTo>
                  <a:lnTo>
                    <a:pt x="0" y="3465"/>
                  </a:lnTo>
                  <a:cubicBezTo>
                    <a:pt x="0" y="5084"/>
                    <a:pt x="1310" y="6382"/>
                    <a:pt x="2917" y="6382"/>
                  </a:cubicBezTo>
                  <a:lnTo>
                    <a:pt x="4370" y="6382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5"/>
            <p:cNvSpPr/>
            <p:nvPr/>
          </p:nvSpPr>
          <p:spPr>
            <a:xfrm>
              <a:off x="4544300" y="4439800"/>
              <a:ext cx="6875" cy="165975"/>
            </a:xfrm>
            <a:custGeom>
              <a:avLst/>
              <a:gdLst/>
              <a:ahLst/>
              <a:cxnLst/>
              <a:rect l="l" t="t" r="r" b="b"/>
              <a:pathLst>
                <a:path w="275" h="6639" extrusionOk="0">
                  <a:moveTo>
                    <a:pt x="133" y="1"/>
                  </a:moveTo>
                  <a:cubicBezTo>
                    <a:pt x="69" y="1"/>
                    <a:pt x="7" y="43"/>
                    <a:pt x="1" y="126"/>
                  </a:cubicBezTo>
                  <a:lnTo>
                    <a:pt x="1" y="6496"/>
                  </a:lnTo>
                  <a:cubicBezTo>
                    <a:pt x="1" y="6579"/>
                    <a:pt x="60" y="6639"/>
                    <a:pt x="132" y="6639"/>
                  </a:cubicBezTo>
                  <a:cubicBezTo>
                    <a:pt x="167" y="6639"/>
                    <a:pt x="191" y="6627"/>
                    <a:pt x="215" y="6615"/>
                  </a:cubicBezTo>
                  <a:cubicBezTo>
                    <a:pt x="251" y="6579"/>
                    <a:pt x="275" y="6543"/>
                    <a:pt x="275" y="6496"/>
                  </a:cubicBezTo>
                  <a:lnTo>
                    <a:pt x="275" y="126"/>
                  </a:lnTo>
                  <a:cubicBezTo>
                    <a:pt x="263" y="43"/>
                    <a:pt x="197" y="1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5"/>
            <p:cNvSpPr/>
            <p:nvPr/>
          </p:nvSpPr>
          <p:spPr>
            <a:xfrm>
              <a:off x="4664550" y="4367325"/>
              <a:ext cx="1188275" cy="310775"/>
            </a:xfrm>
            <a:custGeom>
              <a:avLst/>
              <a:gdLst/>
              <a:ahLst/>
              <a:cxnLst/>
              <a:rect l="l" t="t" r="r" b="b"/>
              <a:pathLst>
                <a:path w="47531" h="12431" extrusionOk="0">
                  <a:moveTo>
                    <a:pt x="2311" y="1"/>
                  </a:moveTo>
                  <a:cubicBezTo>
                    <a:pt x="1037" y="1"/>
                    <a:pt x="1" y="1037"/>
                    <a:pt x="1" y="2323"/>
                  </a:cubicBezTo>
                  <a:lnTo>
                    <a:pt x="1" y="10121"/>
                  </a:lnTo>
                  <a:cubicBezTo>
                    <a:pt x="1" y="11395"/>
                    <a:pt x="1037" y="12431"/>
                    <a:pt x="2311" y="12431"/>
                  </a:cubicBezTo>
                  <a:lnTo>
                    <a:pt x="45209" y="12431"/>
                  </a:lnTo>
                  <a:cubicBezTo>
                    <a:pt x="46495" y="12431"/>
                    <a:pt x="47531" y="11395"/>
                    <a:pt x="47531" y="10121"/>
                  </a:cubicBezTo>
                  <a:lnTo>
                    <a:pt x="47531" y="2323"/>
                  </a:lnTo>
                  <a:cubicBezTo>
                    <a:pt x="47531" y="1037"/>
                    <a:pt x="46483" y="1"/>
                    <a:pt x="45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5"/>
            <p:cNvSpPr/>
            <p:nvPr/>
          </p:nvSpPr>
          <p:spPr>
            <a:xfrm>
              <a:off x="5734925" y="4367325"/>
              <a:ext cx="46175" cy="310775"/>
            </a:xfrm>
            <a:custGeom>
              <a:avLst/>
              <a:gdLst/>
              <a:ahLst/>
              <a:cxnLst/>
              <a:rect l="l" t="t" r="r" b="b"/>
              <a:pathLst>
                <a:path w="1847" h="12431" extrusionOk="0">
                  <a:moveTo>
                    <a:pt x="1" y="1"/>
                  </a:moveTo>
                  <a:lnTo>
                    <a:pt x="1" y="12431"/>
                  </a:lnTo>
                  <a:lnTo>
                    <a:pt x="1846" y="12431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5"/>
            <p:cNvSpPr/>
            <p:nvPr/>
          </p:nvSpPr>
          <p:spPr>
            <a:xfrm>
              <a:off x="4740175" y="4367325"/>
              <a:ext cx="46150" cy="310775"/>
            </a:xfrm>
            <a:custGeom>
              <a:avLst/>
              <a:gdLst/>
              <a:ahLst/>
              <a:cxnLst/>
              <a:rect l="l" t="t" r="r" b="b"/>
              <a:pathLst>
                <a:path w="1846" h="12431" extrusionOk="0">
                  <a:moveTo>
                    <a:pt x="0" y="1"/>
                  </a:moveTo>
                  <a:lnTo>
                    <a:pt x="0" y="12431"/>
                  </a:lnTo>
                  <a:lnTo>
                    <a:pt x="1846" y="12431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35"/>
          <p:cNvGrpSpPr/>
          <p:nvPr/>
        </p:nvGrpSpPr>
        <p:grpSpPr>
          <a:xfrm rot="-3141872">
            <a:off x="-894053" y="4363173"/>
            <a:ext cx="2134755" cy="1551505"/>
            <a:chOff x="7365331" y="3876744"/>
            <a:chExt cx="752588" cy="546995"/>
          </a:xfrm>
        </p:grpSpPr>
        <p:sp>
          <p:nvSpPr>
            <p:cNvPr id="888" name="Google Shape;888;p35"/>
            <p:cNvSpPr/>
            <p:nvPr/>
          </p:nvSpPr>
          <p:spPr>
            <a:xfrm>
              <a:off x="7365331" y="3876744"/>
              <a:ext cx="555487" cy="388974"/>
            </a:xfrm>
            <a:custGeom>
              <a:avLst/>
              <a:gdLst/>
              <a:ahLst/>
              <a:cxnLst/>
              <a:rect l="l" t="t" r="r" b="b"/>
              <a:pathLst>
                <a:path w="38791" h="27163" extrusionOk="0">
                  <a:moveTo>
                    <a:pt x="996" y="1"/>
                  </a:moveTo>
                  <a:cubicBezTo>
                    <a:pt x="847" y="1"/>
                    <a:pt x="744" y="36"/>
                    <a:pt x="691" y="110"/>
                  </a:cubicBezTo>
                  <a:cubicBezTo>
                    <a:pt x="0" y="1062"/>
                    <a:pt x="7823" y="7849"/>
                    <a:pt x="18157" y="15290"/>
                  </a:cubicBezTo>
                  <a:cubicBezTo>
                    <a:pt x="27688" y="22153"/>
                    <a:pt x="36024" y="27162"/>
                    <a:pt x="37795" y="27162"/>
                  </a:cubicBezTo>
                  <a:cubicBezTo>
                    <a:pt x="37945" y="27162"/>
                    <a:pt x="38047" y="27127"/>
                    <a:pt x="38100" y="27054"/>
                  </a:cubicBezTo>
                  <a:cubicBezTo>
                    <a:pt x="38791" y="26101"/>
                    <a:pt x="30956" y="19303"/>
                    <a:pt x="20634" y="11861"/>
                  </a:cubicBezTo>
                  <a:cubicBezTo>
                    <a:pt x="11104" y="5000"/>
                    <a:pt x="2770" y="1"/>
                    <a:pt x="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5"/>
            <p:cNvSpPr/>
            <p:nvPr/>
          </p:nvSpPr>
          <p:spPr>
            <a:xfrm>
              <a:off x="7867948" y="4226639"/>
              <a:ext cx="58154" cy="50306"/>
            </a:xfrm>
            <a:custGeom>
              <a:avLst/>
              <a:gdLst/>
              <a:ahLst/>
              <a:cxnLst/>
              <a:rect l="l" t="t" r="r" b="b"/>
              <a:pathLst>
                <a:path w="4061" h="3513" extrusionOk="0">
                  <a:moveTo>
                    <a:pt x="1239" y="0"/>
                  </a:moveTo>
                  <a:lnTo>
                    <a:pt x="620" y="893"/>
                  </a:lnTo>
                  <a:lnTo>
                    <a:pt x="1" y="1786"/>
                  </a:lnTo>
                  <a:lnTo>
                    <a:pt x="3442" y="3512"/>
                  </a:lnTo>
                  <a:lnTo>
                    <a:pt x="3751" y="3060"/>
                  </a:lnTo>
                  <a:lnTo>
                    <a:pt x="4061" y="2620"/>
                  </a:lnTo>
                  <a:lnTo>
                    <a:pt x="1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5"/>
            <p:cNvSpPr/>
            <p:nvPr/>
          </p:nvSpPr>
          <p:spPr>
            <a:xfrm>
              <a:off x="7914675" y="4262353"/>
              <a:ext cx="186017" cy="150131"/>
            </a:xfrm>
            <a:custGeom>
              <a:avLst/>
              <a:gdLst/>
              <a:ahLst/>
              <a:cxnLst/>
              <a:rect l="l" t="t" r="r" b="b"/>
              <a:pathLst>
                <a:path w="12990" h="10484" extrusionOk="0">
                  <a:moveTo>
                    <a:pt x="2415" y="0"/>
                  </a:moveTo>
                  <a:cubicBezTo>
                    <a:pt x="1470" y="0"/>
                    <a:pt x="798" y="126"/>
                    <a:pt x="798" y="126"/>
                  </a:cubicBezTo>
                  <a:lnTo>
                    <a:pt x="179" y="1018"/>
                  </a:lnTo>
                  <a:cubicBezTo>
                    <a:pt x="179" y="1018"/>
                    <a:pt x="0" y="3650"/>
                    <a:pt x="2643" y="5888"/>
                  </a:cubicBezTo>
                  <a:cubicBezTo>
                    <a:pt x="5286" y="8126"/>
                    <a:pt x="12990" y="10484"/>
                    <a:pt x="12990" y="10484"/>
                  </a:cubicBezTo>
                  <a:cubicBezTo>
                    <a:pt x="12990" y="10484"/>
                    <a:pt x="9597" y="5864"/>
                    <a:pt x="7751" y="2519"/>
                  </a:cubicBezTo>
                  <a:cubicBezTo>
                    <a:pt x="6575" y="387"/>
                    <a:pt x="4075" y="0"/>
                    <a:pt x="24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5"/>
            <p:cNvSpPr/>
            <p:nvPr/>
          </p:nvSpPr>
          <p:spPr>
            <a:xfrm>
              <a:off x="8011979" y="4321609"/>
              <a:ext cx="105939" cy="102130"/>
            </a:xfrm>
            <a:custGeom>
              <a:avLst/>
              <a:gdLst/>
              <a:ahLst/>
              <a:cxnLst/>
              <a:rect l="l" t="t" r="r" b="b"/>
              <a:pathLst>
                <a:path w="7398" h="7132" extrusionOk="0">
                  <a:moveTo>
                    <a:pt x="1934" y="0"/>
                  </a:moveTo>
                  <a:cubicBezTo>
                    <a:pt x="1765" y="0"/>
                    <a:pt x="1607" y="88"/>
                    <a:pt x="1516" y="357"/>
                  </a:cubicBezTo>
                  <a:cubicBezTo>
                    <a:pt x="1277" y="1074"/>
                    <a:pt x="3335" y="3255"/>
                    <a:pt x="2390" y="3255"/>
                  </a:cubicBezTo>
                  <a:cubicBezTo>
                    <a:pt x="2299" y="3255"/>
                    <a:pt x="2180" y="3235"/>
                    <a:pt x="2028" y="3191"/>
                  </a:cubicBezTo>
                  <a:cubicBezTo>
                    <a:pt x="1606" y="3069"/>
                    <a:pt x="1264" y="3015"/>
                    <a:pt x="993" y="3015"/>
                  </a:cubicBezTo>
                  <a:cubicBezTo>
                    <a:pt x="149" y="3015"/>
                    <a:pt x="1" y="3542"/>
                    <a:pt x="289" y="4191"/>
                  </a:cubicBezTo>
                  <a:cubicBezTo>
                    <a:pt x="682" y="5048"/>
                    <a:pt x="7397" y="7132"/>
                    <a:pt x="7397" y="7132"/>
                  </a:cubicBezTo>
                  <a:lnTo>
                    <a:pt x="2599" y="309"/>
                  </a:lnTo>
                  <a:cubicBezTo>
                    <a:pt x="2599" y="309"/>
                    <a:pt x="2249" y="0"/>
                    <a:pt x="1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2" name="Google Shape;892;p35"/>
          <p:cNvGrpSpPr/>
          <p:nvPr/>
        </p:nvGrpSpPr>
        <p:grpSpPr>
          <a:xfrm rot="3678061" flipH="1">
            <a:off x="7892205" y="3674496"/>
            <a:ext cx="2792447" cy="1765809"/>
            <a:chOff x="2600325" y="3927100"/>
            <a:chExt cx="1196000" cy="691475"/>
          </a:xfrm>
        </p:grpSpPr>
        <p:sp>
          <p:nvSpPr>
            <p:cNvPr id="893" name="Google Shape;893;p35"/>
            <p:cNvSpPr/>
            <p:nvPr/>
          </p:nvSpPr>
          <p:spPr>
            <a:xfrm>
              <a:off x="2600325" y="3927100"/>
              <a:ext cx="1196000" cy="691475"/>
            </a:xfrm>
            <a:custGeom>
              <a:avLst/>
              <a:gdLst/>
              <a:ahLst/>
              <a:cxnLst/>
              <a:rect l="l" t="t" r="r" b="b"/>
              <a:pathLst>
                <a:path w="47840" h="27659" extrusionOk="0">
                  <a:moveTo>
                    <a:pt x="4393" y="7621"/>
                  </a:moveTo>
                  <a:lnTo>
                    <a:pt x="31468" y="23265"/>
                  </a:lnTo>
                  <a:lnTo>
                    <a:pt x="4393" y="23265"/>
                  </a:lnTo>
                  <a:lnTo>
                    <a:pt x="4393" y="7621"/>
                  </a:lnTo>
                  <a:close/>
                  <a:moveTo>
                    <a:pt x="0" y="1"/>
                  </a:moveTo>
                  <a:lnTo>
                    <a:pt x="0" y="27659"/>
                  </a:lnTo>
                  <a:lnTo>
                    <a:pt x="47839" y="276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5"/>
            <p:cNvSpPr/>
            <p:nvPr/>
          </p:nvSpPr>
          <p:spPr>
            <a:xfrm>
              <a:off x="2663425" y="4553375"/>
              <a:ext cx="14000" cy="50025"/>
            </a:xfrm>
            <a:custGeom>
              <a:avLst/>
              <a:gdLst/>
              <a:ahLst/>
              <a:cxnLst/>
              <a:rect l="l" t="t" r="r" b="b"/>
              <a:pathLst>
                <a:path w="560" h="2001" extrusionOk="0">
                  <a:moveTo>
                    <a:pt x="274" y="0"/>
                  </a:moveTo>
                  <a:cubicBezTo>
                    <a:pt x="238" y="0"/>
                    <a:pt x="191" y="12"/>
                    <a:pt x="155" y="36"/>
                  </a:cubicBezTo>
                  <a:cubicBezTo>
                    <a:pt x="60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0" y="1869"/>
                    <a:pt x="131" y="2000"/>
                    <a:pt x="274" y="2000"/>
                  </a:cubicBezTo>
                  <a:cubicBezTo>
                    <a:pt x="429" y="1989"/>
                    <a:pt x="548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5"/>
            <p:cNvSpPr/>
            <p:nvPr/>
          </p:nvSpPr>
          <p:spPr>
            <a:xfrm>
              <a:off x="271207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197" y="12"/>
                    <a:pt x="162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5"/>
            <p:cNvSpPr/>
            <p:nvPr/>
          </p:nvSpPr>
          <p:spPr>
            <a:xfrm>
              <a:off x="2761650" y="4553375"/>
              <a:ext cx="13700" cy="49425"/>
            </a:xfrm>
            <a:custGeom>
              <a:avLst/>
              <a:gdLst/>
              <a:ahLst/>
              <a:cxnLst/>
              <a:rect l="l" t="t" r="r" b="b"/>
              <a:pathLst>
                <a:path w="548" h="1977" extrusionOk="0">
                  <a:moveTo>
                    <a:pt x="274" y="0"/>
                  </a:moveTo>
                  <a:cubicBezTo>
                    <a:pt x="226" y="0"/>
                    <a:pt x="191" y="12"/>
                    <a:pt x="143" y="24"/>
                  </a:cubicBezTo>
                  <a:cubicBezTo>
                    <a:pt x="60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12" y="1893"/>
                    <a:pt x="143" y="1977"/>
                    <a:pt x="274" y="1977"/>
                  </a:cubicBezTo>
                  <a:cubicBezTo>
                    <a:pt x="405" y="1977"/>
                    <a:pt x="536" y="1893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5"/>
            <p:cNvSpPr/>
            <p:nvPr/>
          </p:nvSpPr>
          <p:spPr>
            <a:xfrm>
              <a:off x="2810750" y="4553375"/>
              <a:ext cx="13725" cy="50025"/>
            </a:xfrm>
            <a:custGeom>
              <a:avLst/>
              <a:gdLst/>
              <a:ahLst/>
              <a:cxnLst/>
              <a:rect l="l" t="t" r="r" b="b"/>
              <a:pathLst>
                <a:path w="549" h="2001" extrusionOk="0">
                  <a:moveTo>
                    <a:pt x="275" y="0"/>
                  </a:moveTo>
                  <a:cubicBezTo>
                    <a:pt x="227" y="0"/>
                    <a:pt x="179" y="12"/>
                    <a:pt x="144" y="36"/>
                  </a:cubicBezTo>
                  <a:cubicBezTo>
                    <a:pt x="48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20" y="2000"/>
                    <a:pt x="275" y="2000"/>
                  </a:cubicBezTo>
                  <a:cubicBezTo>
                    <a:pt x="417" y="1989"/>
                    <a:pt x="548" y="1869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5"/>
            <p:cNvSpPr/>
            <p:nvPr/>
          </p:nvSpPr>
          <p:spPr>
            <a:xfrm>
              <a:off x="285942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24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5"/>
            <p:cNvSpPr/>
            <p:nvPr/>
          </p:nvSpPr>
          <p:spPr>
            <a:xfrm>
              <a:off x="2908675" y="4553375"/>
              <a:ext cx="14025" cy="50025"/>
            </a:xfrm>
            <a:custGeom>
              <a:avLst/>
              <a:gdLst/>
              <a:ahLst/>
              <a:cxnLst/>
              <a:rect l="l" t="t" r="r" b="b"/>
              <a:pathLst>
                <a:path w="561" h="2001" extrusionOk="0">
                  <a:moveTo>
                    <a:pt x="275" y="0"/>
                  </a:moveTo>
                  <a:cubicBezTo>
                    <a:pt x="239" y="0"/>
                    <a:pt x="191" y="12"/>
                    <a:pt x="156" y="36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32" y="2000"/>
                    <a:pt x="275" y="2000"/>
                  </a:cubicBezTo>
                  <a:cubicBezTo>
                    <a:pt x="430" y="1989"/>
                    <a:pt x="549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30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5"/>
            <p:cNvSpPr/>
            <p:nvPr/>
          </p:nvSpPr>
          <p:spPr>
            <a:xfrm>
              <a:off x="29576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5"/>
            <p:cNvSpPr/>
            <p:nvPr/>
          </p:nvSpPr>
          <p:spPr>
            <a:xfrm>
              <a:off x="3006900" y="4553375"/>
              <a:ext cx="13725" cy="49875"/>
            </a:xfrm>
            <a:custGeom>
              <a:avLst/>
              <a:gdLst/>
              <a:ahLst/>
              <a:cxnLst/>
              <a:rect l="l" t="t" r="r" b="b"/>
              <a:pathLst>
                <a:path w="549" h="1995" extrusionOk="0">
                  <a:moveTo>
                    <a:pt x="275" y="0"/>
                  </a:moveTo>
                  <a:cubicBezTo>
                    <a:pt x="227" y="0"/>
                    <a:pt x="191" y="12"/>
                    <a:pt x="144" y="24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905"/>
                    <a:pt x="138" y="1995"/>
                    <a:pt x="275" y="1995"/>
                  </a:cubicBezTo>
                  <a:cubicBezTo>
                    <a:pt x="412" y="1995"/>
                    <a:pt x="549" y="1905"/>
                    <a:pt x="549" y="1727"/>
                  </a:cubicBezTo>
                  <a:lnTo>
                    <a:pt x="549" y="274"/>
                  </a:lnTo>
                  <a:cubicBezTo>
                    <a:pt x="549" y="119"/>
                    <a:pt x="430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5"/>
            <p:cNvSpPr/>
            <p:nvPr/>
          </p:nvSpPr>
          <p:spPr>
            <a:xfrm>
              <a:off x="305557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1" y="1923"/>
                    <a:pt x="143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5"/>
            <p:cNvSpPr/>
            <p:nvPr/>
          </p:nvSpPr>
          <p:spPr>
            <a:xfrm>
              <a:off x="310470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24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7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5"/>
            <p:cNvSpPr/>
            <p:nvPr/>
          </p:nvSpPr>
          <p:spPr>
            <a:xfrm>
              <a:off x="3153950" y="4553375"/>
              <a:ext cx="14025" cy="50025"/>
            </a:xfrm>
            <a:custGeom>
              <a:avLst/>
              <a:gdLst/>
              <a:ahLst/>
              <a:cxnLst/>
              <a:rect l="l" t="t" r="r" b="b"/>
              <a:pathLst>
                <a:path w="561" h="2001" extrusionOk="0">
                  <a:moveTo>
                    <a:pt x="274" y="0"/>
                  </a:moveTo>
                  <a:cubicBezTo>
                    <a:pt x="239" y="0"/>
                    <a:pt x="191" y="12"/>
                    <a:pt x="155" y="36"/>
                  </a:cubicBezTo>
                  <a:cubicBezTo>
                    <a:pt x="60" y="72"/>
                    <a:pt x="1" y="167"/>
                    <a:pt x="1" y="274"/>
                  </a:cubicBezTo>
                  <a:lnTo>
                    <a:pt x="1" y="1727"/>
                  </a:lnTo>
                  <a:cubicBezTo>
                    <a:pt x="1" y="1869"/>
                    <a:pt x="132" y="2000"/>
                    <a:pt x="274" y="2000"/>
                  </a:cubicBezTo>
                  <a:cubicBezTo>
                    <a:pt x="429" y="1989"/>
                    <a:pt x="548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5"/>
            <p:cNvSpPr/>
            <p:nvPr/>
          </p:nvSpPr>
          <p:spPr>
            <a:xfrm>
              <a:off x="320277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8" y="0"/>
                    <a:pt x="203" y="12"/>
                    <a:pt x="167" y="36"/>
                  </a:cubicBezTo>
                  <a:cubicBezTo>
                    <a:pt x="72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0" y="1923"/>
                    <a:pt x="146" y="2021"/>
                    <a:pt x="290" y="2021"/>
                  </a:cubicBezTo>
                  <a:cubicBezTo>
                    <a:pt x="435" y="2021"/>
                    <a:pt x="578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5"/>
            <p:cNvSpPr/>
            <p:nvPr/>
          </p:nvSpPr>
          <p:spPr>
            <a:xfrm>
              <a:off x="325172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209" y="12"/>
                    <a:pt x="162" y="24"/>
                  </a:cubicBezTo>
                  <a:cubicBezTo>
                    <a:pt x="78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5"/>
            <p:cNvSpPr/>
            <p:nvPr/>
          </p:nvSpPr>
          <p:spPr>
            <a:xfrm>
              <a:off x="3301300" y="4553375"/>
              <a:ext cx="13700" cy="50025"/>
            </a:xfrm>
            <a:custGeom>
              <a:avLst/>
              <a:gdLst/>
              <a:ahLst/>
              <a:cxnLst/>
              <a:rect l="l" t="t" r="r" b="b"/>
              <a:pathLst>
                <a:path w="548" h="2001" extrusionOk="0">
                  <a:moveTo>
                    <a:pt x="274" y="0"/>
                  </a:moveTo>
                  <a:cubicBezTo>
                    <a:pt x="226" y="0"/>
                    <a:pt x="179" y="12"/>
                    <a:pt x="143" y="36"/>
                  </a:cubicBezTo>
                  <a:cubicBezTo>
                    <a:pt x="48" y="72"/>
                    <a:pt x="0" y="167"/>
                    <a:pt x="0" y="274"/>
                  </a:cubicBezTo>
                  <a:lnTo>
                    <a:pt x="0" y="1727"/>
                  </a:lnTo>
                  <a:cubicBezTo>
                    <a:pt x="0" y="1869"/>
                    <a:pt x="119" y="2000"/>
                    <a:pt x="274" y="2000"/>
                  </a:cubicBezTo>
                  <a:cubicBezTo>
                    <a:pt x="417" y="1989"/>
                    <a:pt x="548" y="1869"/>
                    <a:pt x="548" y="1727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5"/>
            <p:cNvSpPr/>
            <p:nvPr/>
          </p:nvSpPr>
          <p:spPr>
            <a:xfrm>
              <a:off x="3349950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3" y="0"/>
                  </a:moveTo>
                  <a:cubicBezTo>
                    <a:pt x="245" y="0"/>
                    <a:pt x="197" y="12"/>
                    <a:pt x="162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3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5"/>
            <p:cNvSpPr/>
            <p:nvPr/>
          </p:nvSpPr>
          <p:spPr>
            <a:xfrm>
              <a:off x="3399225" y="4553375"/>
              <a:ext cx="14000" cy="50025"/>
            </a:xfrm>
            <a:custGeom>
              <a:avLst/>
              <a:gdLst/>
              <a:ahLst/>
              <a:cxnLst/>
              <a:rect l="l" t="t" r="r" b="b"/>
              <a:pathLst>
                <a:path w="560" h="2001" extrusionOk="0">
                  <a:moveTo>
                    <a:pt x="274" y="0"/>
                  </a:moveTo>
                  <a:cubicBezTo>
                    <a:pt x="239" y="0"/>
                    <a:pt x="191" y="12"/>
                    <a:pt x="155" y="36"/>
                  </a:cubicBezTo>
                  <a:cubicBezTo>
                    <a:pt x="60" y="72"/>
                    <a:pt x="0" y="167"/>
                    <a:pt x="12" y="274"/>
                  </a:cubicBezTo>
                  <a:lnTo>
                    <a:pt x="12" y="1727"/>
                  </a:lnTo>
                  <a:cubicBezTo>
                    <a:pt x="0" y="1869"/>
                    <a:pt x="131" y="2000"/>
                    <a:pt x="286" y="2000"/>
                  </a:cubicBezTo>
                  <a:cubicBezTo>
                    <a:pt x="429" y="2000"/>
                    <a:pt x="560" y="1869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5"/>
            <p:cNvSpPr/>
            <p:nvPr/>
          </p:nvSpPr>
          <p:spPr>
            <a:xfrm>
              <a:off x="34480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8" y="0"/>
                    <a:pt x="202" y="12"/>
                    <a:pt x="167" y="36"/>
                  </a:cubicBezTo>
                  <a:cubicBezTo>
                    <a:pt x="71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0" y="1923"/>
                    <a:pt x="146" y="2021"/>
                    <a:pt x="290" y="2021"/>
                  </a:cubicBezTo>
                  <a:cubicBezTo>
                    <a:pt x="435" y="2021"/>
                    <a:pt x="577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5"/>
            <p:cNvSpPr/>
            <p:nvPr/>
          </p:nvSpPr>
          <p:spPr>
            <a:xfrm>
              <a:off x="3497150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86" y="0"/>
                  </a:moveTo>
                  <a:cubicBezTo>
                    <a:pt x="239" y="0"/>
                    <a:pt x="203" y="12"/>
                    <a:pt x="167" y="24"/>
                  </a:cubicBezTo>
                  <a:cubicBezTo>
                    <a:pt x="72" y="72"/>
                    <a:pt x="12" y="167"/>
                    <a:pt x="12" y="274"/>
                  </a:cubicBezTo>
                  <a:lnTo>
                    <a:pt x="12" y="1727"/>
                  </a:lnTo>
                  <a:cubicBezTo>
                    <a:pt x="1" y="1923"/>
                    <a:pt x="146" y="2021"/>
                    <a:pt x="291" y="2021"/>
                  </a:cubicBezTo>
                  <a:cubicBezTo>
                    <a:pt x="435" y="2021"/>
                    <a:pt x="578" y="1923"/>
                    <a:pt x="560" y="1727"/>
                  </a:cubicBezTo>
                  <a:lnTo>
                    <a:pt x="560" y="274"/>
                  </a:lnTo>
                  <a:cubicBezTo>
                    <a:pt x="560" y="119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5"/>
            <p:cNvSpPr/>
            <p:nvPr/>
          </p:nvSpPr>
          <p:spPr>
            <a:xfrm>
              <a:off x="3546125" y="4553375"/>
              <a:ext cx="14450" cy="50550"/>
            </a:xfrm>
            <a:custGeom>
              <a:avLst/>
              <a:gdLst/>
              <a:ahLst/>
              <a:cxnLst/>
              <a:rect l="l" t="t" r="r" b="b"/>
              <a:pathLst>
                <a:path w="578" h="2022" extrusionOk="0">
                  <a:moveTo>
                    <a:pt x="292" y="0"/>
                  </a:moveTo>
                  <a:cubicBezTo>
                    <a:pt x="244" y="0"/>
                    <a:pt x="197" y="12"/>
                    <a:pt x="161" y="36"/>
                  </a:cubicBezTo>
                  <a:cubicBezTo>
                    <a:pt x="66" y="72"/>
                    <a:pt x="18" y="167"/>
                    <a:pt x="18" y="274"/>
                  </a:cubicBezTo>
                  <a:lnTo>
                    <a:pt x="18" y="1727"/>
                  </a:lnTo>
                  <a:cubicBezTo>
                    <a:pt x="0" y="1923"/>
                    <a:pt x="143" y="2021"/>
                    <a:pt x="287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47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5"/>
            <p:cNvSpPr/>
            <p:nvPr/>
          </p:nvSpPr>
          <p:spPr>
            <a:xfrm>
              <a:off x="3595225" y="4553375"/>
              <a:ext cx="14475" cy="50550"/>
            </a:xfrm>
            <a:custGeom>
              <a:avLst/>
              <a:gdLst/>
              <a:ahLst/>
              <a:cxnLst/>
              <a:rect l="l" t="t" r="r" b="b"/>
              <a:pathLst>
                <a:path w="579" h="2022" extrusionOk="0">
                  <a:moveTo>
                    <a:pt x="292" y="0"/>
                  </a:moveTo>
                  <a:cubicBezTo>
                    <a:pt x="245" y="0"/>
                    <a:pt x="197" y="12"/>
                    <a:pt x="161" y="24"/>
                  </a:cubicBezTo>
                  <a:cubicBezTo>
                    <a:pt x="66" y="72"/>
                    <a:pt x="19" y="167"/>
                    <a:pt x="19" y="274"/>
                  </a:cubicBezTo>
                  <a:lnTo>
                    <a:pt x="19" y="1727"/>
                  </a:lnTo>
                  <a:cubicBezTo>
                    <a:pt x="1" y="1923"/>
                    <a:pt x="144" y="2021"/>
                    <a:pt x="288" y="2021"/>
                  </a:cubicBezTo>
                  <a:cubicBezTo>
                    <a:pt x="432" y="2021"/>
                    <a:pt x="578" y="1923"/>
                    <a:pt x="566" y="1727"/>
                  </a:cubicBezTo>
                  <a:lnTo>
                    <a:pt x="566" y="274"/>
                  </a:lnTo>
                  <a:cubicBezTo>
                    <a:pt x="566" y="119"/>
                    <a:pt x="43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7" name="Google Shape;1337;p43"/>
          <p:cNvGrpSpPr/>
          <p:nvPr/>
        </p:nvGrpSpPr>
        <p:grpSpPr>
          <a:xfrm>
            <a:off x="684225" y="1543119"/>
            <a:ext cx="1702938" cy="3600390"/>
            <a:chOff x="2565975" y="237925"/>
            <a:chExt cx="2475200" cy="5233125"/>
          </a:xfrm>
        </p:grpSpPr>
        <p:sp>
          <p:nvSpPr>
            <p:cNvPr id="1338" name="Google Shape;1338;p43"/>
            <p:cNvSpPr/>
            <p:nvPr/>
          </p:nvSpPr>
          <p:spPr>
            <a:xfrm>
              <a:off x="2701425" y="487275"/>
              <a:ext cx="303575" cy="264575"/>
            </a:xfrm>
            <a:custGeom>
              <a:avLst/>
              <a:gdLst/>
              <a:ahLst/>
              <a:cxnLst/>
              <a:rect l="l" t="t" r="r" b="b"/>
              <a:pathLst>
                <a:path w="12143" h="10583" extrusionOk="0">
                  <a:moveTo>
                    <a:pt x="6242" y="0"/>
                  </a:moveTo>
                  <a:cubicBezTo>
                    <a:pt x="5961" y="0"/>
                    <a:pt x="5705" y="55"/>
                    <a:pt x="5604" y="75"/>
                  </a:cubicBezTo>
                  <a:cubicBezTo>
                    <a:pt x="5324" y="168"/>
                    <a:pt x="5137" y="308"/>
                    <a:pt x="4997" y="542"/>
                  </a:cubicBezTo>
                  <a:cubicBezTo>
                    <a:pt x="5091" y="589"/>
                    <a:pt x="5091" y="729"/>
                    <a:pt x="5091" y="869"/>
                  </a:cubicBezTo>
                  <a:cubicBezTo>
                    <a:pt x="4951" y="2550"/>
                    <a:pt x="4904" y="4231"/>
                    <a:pt x="4997" y="5913"/>
                  </a:cubicBezTo>
                  <a:cubicBezTo>
                    <a:pt x="5044" y="6193"/>
                    <a:pt x="4857" y="6380"/>
                    <a:pt x="4577" y="6426"/>
                  </a:cubicBezTo>
                  <a:cubicBezTo>
                    <a:pt x="4343" y="6380"/>
                    <a:pt x="4157" y="6239"/>
                    <a:pt x="4110" y="6006"/>
                  </a:cubicBezTo>
                  <a:cubicBezTo>
                    <a:pt x="4017" y="4231"/>
                    <a:pt x="4063" y="2503"/>
                    <a:pt x="4203" y="775"/>
                  </a:cubicBezTo>
                  <a:cubicBezTo>
                    <a:pt x="4250" y="589"/>
                    <a:pt x="4390" y="402"/>
                    <a:pt x="4577" y="402"/>
                  </a:cubicBezTo>
                  <a:cubicBezTo>
                    <a:pt x="4359" y="277"/>
                    <a:pt x="4120" y="215"/>
                    <a:pt x="3889" y="215"/>
                  </a:cubicBezTo>
                  <a:cubicBezTo>
                    <a:pt x="3773" y="215"/>
                    <a:pt x="3658" y="231"/>
                    <a:pt x="3550" y="262"/>
                  </a:cubicBezTo>
                  <a:cubicBezTo>
                    <a:pt x="3515" y="258"/>
                    <a:pt x="3481" y="257"/>
                    <a:pt x="3448" y="257"/>
                  </a:cubicBezTo>
                  <a:cubicBezTo>
                    <a:pt x="3022" y="257"/>
                    <a:pt x="2649" y="523"/>
                    <a:pt x="2475" y="869"/>
                  </a:cubicBezTo>
                  <a:cubicBezTo>
                    <a:pt x="2662" y="962"/>
                    <a:pt x="2756" y="1149"/>
                    <a:pt x="2756" y="1336"/>
                  </a:cubicBezTo>
                  <a:cubicBezTo>
                    <a:pt x="2756" y="1336"/>
                    <a:pt x="2662" y="4091"/>
                    <a:pt x="2849" y="6239"/>
                  </a:cubicBezTo>
                  <a:cubicBezTo>
                    <a:pt x="2849" y="6520"/>
                    <a:pt x="2662" y="6706"/>
                    <a:pt x="2429" y="6753"/>
                  </a:cubicBezTo>
                  <a:lnTo>
                    <a:pt x="2382" y="6753"/>
                  </a:lnTo>
                  <a:cubicBezTo>
                    <a:pt x="2148" y="6753"/>
                    <a:pt x="1962" y="6566"/>
                    <a:pt x="1962" y="6333"/>
                  </a:cubicBezTo>
                  <a:cubicBezTo>
                    <a:pt x="1775" y="4091"/>
                    <a:pt x="1868" y="1289"/>
                    <a:pt x="1868" y="1242"/>
                  </a:cubicBezTo>
                  <a:cubicBezTo>
                    <a:pt x="1868" y="1149"/>
                    <a:pt x="1962" y="1056"/>
                    <a:pt x="2008" y="962"/>
                  </a:cubicBezTo>
                  <a:cubicBezTo>
                    <a:pt x="1495" y="962"/>
                    <a:pt x="1028" y="1289"/>
                    <a:pt x="888" y="1756"/>
                  </a:cubicBezTo>
                  <a:cubicBezTo>
                    <a:pt x="747" y="2223"/>
                    <a:pt x="0" y="5119"/>
                    <a:pt x="467" y="10209"/>
                  </a:cubicBezTo>
                  <a:cubicBezTo>
                    <a:pt x="467" y="10349"/>
                    <a:pt x="467" y="10489"/>
                    <a:pt x="467" y="10583"/>
                  </a:cubicBezTo>
                  <a:cubicBezTo>
                    <a:pt x="2989" y="10256"/>
                    <a:pt x="5558" y="10069"/>
                    <a:pt x="8080" y="10022"/>
                  </a:cubicBezTo>
                  <a:lnTo>
                    <a:pt x="9294" y="10022"/>
                  </a:lnTo>
                  <a:cubicBezTo>
                    <a:pt x="9574" y="9602"/>
                    <a:pt x="9901" y="9088"/>
                    <a:pt x="10181" y="8668"/>
                  </a:cubicBezTo>
                  <a:cubicBezTo>
                    <a:pt x="11162" y="7173"/>
                    <a:pt x="12143" y="5352"/>
                    <a:pt x="11209" y="4745"/>
                  </a:cubicBezTo>
                  <a:cubicBezTo>
                    <a:pt x="11022" y="4620"/>
                    <a:pt x="10793" y="4558"/>
                    <a:pt x="10565" y="4558"/>
                  </a:cubicBezTo>
                  <a:cubicBezTo>
                    <a:pt x="10451" y="4558"/>
                    <a:pt x="10337" y="4574"/>
                    <a:pt x="10228" y="4605"/>
                  </a:cubicBezTo>
                  <a:cubicBezTo>
                    <a:pt x="10321" y="4792"/>
                    <a:pt x="10274" y="4979"/>
                    <a:pt x="10134" y="5119"/>
                  </a:cubicBezTo>
                  <a:cubicBezTo>
                    <a:pt x="9621" y="5679"/>
                    <a:pt x="9200" y="6333"/>
                    <a:pt x="8920" y="7033"/>
                  </a:cubicBezTo>
                  <a:cubicBezTo>
                    <a:pt x="8873" y="7220"/>
                    <a:pt x="8687" y="7314"/>
                    <a:pt x="8500" y="7314"/>
                  </a:cubicBezTo>
                  <a:lnTo>
                    <a:pt x="8360" y="7314"/>
                  </a:lnTo>
                  <a:cubicBezTo>
                    <a:pt x="8266" y="7267"/>
                    <a:pt x="8173" y="7220"/>
                    <a:pt x="8126" y="7127"/>
                  </a:cubicBezTo>
                  <a:cubicBezTo>
                    <a:pt x="8080" y="6987"/>
                    <a:pt x="8080" y="6847"/>
                    <a:pt x="8080" y="6753"/>
                  </a:cubicBezTo>
                  <a:cubicBezTo>
                    <a:pt x="8266" y="6333"/>
                    <a:pt x="8453" y="5913"/>
                    <a:pt x="8687" y="5539"/>
                  </a:cubicBezTo>
                  <a:cubicBezTo>
                    <a:pt x="8920" y="4371"/>
                    <a:pt x="9014" y="3204"/>
                    <a:pt x="9060" y="2083"/>
                  </a:cubicBezTo>
                  <a:cubicBezTo>
                    <a:pt x="9154" y="1429"/>
                    <a:pt x="8827" y="775"/>
                    <a:pt x="8220" y="495"/>
                  </a:cubicBezTo>
                  <a:cubicBezTo>
                    <a:pt x="8080" y="425"/>
                    <a:pt x="7928" y="390"/>
                    <a:pt x="7776" y="390"/>
                  </a:cubicBezTo>
                  <a:cubicBezTo>
                    <a:pt x="7624" y="390"/>
                    <a:pt x="7472" y="425"/>
                    <a:pt x="7332" y="495"/>
                  </a:cubicBezTo>
                  <a:lnTo>
                    <a:pt x="7332" y="542"/>
                  </a:lnTo>
                  <a:cubicBezTo>
                    <a:pt x="7332" y="589"/>
                    <a:pt x="7286" y="682"/>
                    <a:pt x="7286" y="775"/>
                  </a:cubicBezTo>
                  <a:cubicBezTo>
                    <a:pt x="7286" y="869"/>
                    <a:pt x="7286" y="962"/>
                    <a:pt x="7286" y="1056"/>
                  </a:cubicBezTo>
                  <a:cubicBezTo>
                    <a:pt x="7286" y="1196"/>
                    <a:pt x="7239" y="1382"/>
                    <a:pt x="7239" y="1616"/>
                  </a:cubicBezTo>
                  <a:cubicBezTo>
                    <a:pt x="7239" y="1709"/>
                    <a:pt x="7239" y="1803"/>
                    <a:pt x="7239" y="1896"/>
                  </a:cubicBezTo>
                  <a:cubicBezTo>
                    <a:pt x="7192" y="2083"/>
                    <a:pt x="7192" y="2317"/>
                    <a:pt x="7192" y="2550"/>
                  </a:cubicBezTo>
                  <a:cubicBezTo>
                    <a:pt x="7192" y="2643"/>
                    <a:pt x="7192" y="2784"/>
                    <a:pt x="7192" y="2877"/>
                  </a:cubicBezTo>
                  <a:cubicBezTo>
                    <a:pt x="7146" y="3811"/>
                    <a:pt x="7146" y="4792"/>
                    <a:pt x="7239" y="5726"/>
                  </a:cubicBezTo>
                  <a:cubicBezTo>
                    <a:pt x="7239" y="5959"/>
                    <a:pt x="7052" y="6193"/>
                    <a:pt x="6819" y="6193"/>
                  </a:cubicBezTo>
                  <a:lnTo>
                    <a:pt x="6772" y="6193"/>
                  </a:lnTo>
                  <a:cubicBezTo>
                    <a:pt x="6538" y="6193"/>
                    <a:pt x="6352" y="6006"/>
                    <a:pt x="6352" y="5772"/>
                  </a:cubicBezTo>
                  <a:cubicBezTo>
                    <a:pt x="6258" y="3998"/>
                    <a:pt x="6305" y="2223"/>
                    <a:pt x="6445" y="448"/>
                  </a:cubicBezTo>
                  <a:lnTo>
                    <a:pt x="6865" y="495"/>
                  </a:lnTo>
                  <a:lnTo>
                    <a:pt x="7192" y="495"/>
                  </a:lnTo>
                  <a:cubicBezTo>
                    <a:pt x="7033" y="96"/>
                    <a:pt x="6615" y="0"/>
                    <a:pt x="6242" y="0"/>
                  </a:cubicBezTo>
                  <a:close/>
                </a:path>
              </a:pathLst>
            </a:custGeom>
            <a:solidFill>
              <a:srgbClr val="B186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3"/>
            <p:cNvSpPr/>
            <p:nvPr/>
          </p:nvSpPr>
          <p:spPr>
            <a:xfrm>
              <a:off x="2745775" y="508975"/>
              <a:ext cx="26900" cy="147150"/>
            </a:xfrm>
            <a:custGeom>
              <a:avLst/>
              <a:gdLst/>
              <a:ahLst/>
              <a:cxnLst/>
              <a:rect l="l" t="t" r="r" b="b"/>
              <a:pathLst>
                <a:path w="1076" h="5886" extrusionOk="0">
                  <a:moveTo>
                    <a:pt x="561" y="1"/>
                  </a:moveTo>
                  <a:cubicBezTo>
                    <a:pt x="468" y="1"/>
                    <a:pt x="328" y="1"/>
                    <a:pt x="234" y="94"/>
                  </a:cubicBezTo>
                  <a:cubicBezTo>
                    <a:pt x="188" y="188"/>
                    <a:pt x="94" y="281"/>
                    <a:pt x="94" y="374"/>
                  </a:cubicBezTo>
                  <a:cubicBezTo>
                    <a:pt x="94" y="421"/>
                    <a:pt x="1" y="3223"/>
                    <a:pt x="188" y="5465"/>
                  </a:cubicBezTo>
                  <a:cubicBezTo>
                    <a:pt x="188" y="5698"/>
                    <a:pt x="374" y="5885"/>
                    <a:pt x="608" y="5885"/>
                  </a:cubicBezTo>
                  <a:lnTo>
                    <a:pt x="655" y="5885"/>
                  </a:lnTo>
                  <a:cubicBezTo>
                    <a:pt x="888" y="5838"/>
                    <a:pt x="1075" y="5652"/>
                    <a:pt x="1075" y="5371"/>
                  </a:cubicBezTo>
                  <a:cubicBezTo>
                    <a:pt x="888" y="3223"/>
                    <a:pt x="982" y="468"/>
                    <a:pt x="982" y="468"/>
                  </a:cubicBezTo>
                  <a:cubicBezTo>
                    <a:pt x="982" y="281"/>
                    <a:pt x="888" y="94"/>
                    <a:pt x="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3"/>
            <p:cNvSpPr/>
            <p:nvPr/>
          </p:nvSpPr>
          <p:spPr>
            <a:xfrm>
              <a:off x="2801825" y="496850"/>
              <a:ext cx="26875" cy="151100"/>
            </a:xfrm>
            <a:custGeom>
              <a:avLst/>
              <a:gdLst/>
              <a:ahLst/>
              <a:cxnLst/>
              <a:rect l="l" t="t" r="r" b="b"/>
              <a:pathLst>
                <a:path w="1075" h="6044" extrusionOk="0">
                  <a:moveTo>
                    <a:pt x="681" y="0"/>
                  </a:moveTo>
                  <a:cubicBezTo>
                    <a:pt x="639" y="0"/>
                    <a:pt x="598" y="6"/>
                    <a:pt x="561" y="19"/>
                  </a:cubicBezTo>
                  <a:cubicBezTo>
                    <a:pt x="374" y="19"/>
                    <a:pt x="234" y="206"/>
                    <a:pt x="187" y="392"/>
                  </a:cubicBezTo>
                  <a:cubicBezTo>
                    <a:pt x="47" y="2120"/>
                    <a:pt x="1" y="3848"/>
                    <a:pt x="94" y="5623"/>
                  </a:cubicBezTo>
                  <a:cubicBezTo>
                    <a:pt x="141" y="5856"/>
                    <a:pt x="327" y="5997"/>
                    <a:pt x="561" y="6043"/>
                  </a:cubicBezTo>
                  <a:cubicBezTo>
                    <a:pt x="841" y="5997"/>
                    <a:pt x="1028" y="5810"/>
                    <a:pt x="981" y="5530"/>
                  </a:cubicBezTo>
                  <a:cubicBezTo>
                    <a:pt x="888" y="3848"/>
                    <a:pt x="935" y="2167"/>
                    <a:pt x="1075" y="486"/>
                  </a:cubicBezTo>
                  <a:cubicBezTo>
                    <a:pt x="1075" y="346"/>
                    <a:pt x="1075" y="206"/>
                    <a:pt x="981" y="112"/>
                  </a:cubicBezTo>
                  <a:cubicBezTo>
                    <a:pt x="913" y="44"/>
                    <a:pt x="794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3"/>
            <p:cNvSpPr/>
            <p:nvPr/>
          </p:nvSpPr>
          <p:spPr>
            <a:xfrm>
              <a:off x="2881225" y="499650"/>
              <a:ext cx="3525" cy="1175"/>
            </a:xfrm>
            <a:custGeom>
              <a:avLst/>
              <a:gdLst/>
              <a:ahLst/>
              <a:cxnLst/>
              <a:rect l="l" t="t" r="r" b="b"/>
              <a:pathLst>
                <a:path w="141" h="47" extrusionOk="0">
                  <a:moveTo>
                    <a:pt x="0" y="0"/>
                  </a:moveTo>
                  <a:cubicBezTo>
                    <a:pt x="0" y="0"/>
                    <a:pt x="0" y="47"/>
                    <a:pt x="0" y="47"/>
                  </a:cubicBezTo>
                  <a:lnTo>
                    <a:pt x="140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3"/>
            <p:cNvSpPr/>
            <p:nvPr/>
          </p:nvSpPr>
          <p:spPr>
            <a:xfrm>
              <a:off x="2881225" y="500800"/>
              <a:ext cx="2350" cy="1200"/>
            </a:xfrm>
            <a:custGeom>
              <a:avLst/>
              <a:gdLst/>
              <a:ahLst/>
              <a:cxnLst/>
              <a:rect l="l" t="t" r="r" b="b"/>
              <a:pathLst>
                <a:path w="94" h="48" extrusionOk="0">
                  <a:moveTo>
                    <a:pt x="0" y="1"/>
                  </a:moveTo>
                  <a:cubicBezTo>
                    <a:pt x="47" y="1"/>
                    <a:pt x="47" y="1"/>
                    <a:pt x="47" y="48"/>
                  </a:cubicBezTo>
                  <a:cubicBezTo>
                    <a:pt x="47" y="48"/>
                    <a:pt x="47" y="1"/>
                    <a:pt x="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3"/>
            <p:cNvSpPr/>
            <p:nvPr/>
          </p:nvSpPr>
          <p:spPr>
            <a:xfrm>
              <a:off x="2857875" y="498475"/>
              <a:ext cx="26875" cy="143625"/>
            </a:xfrm>
            <a:custGeom>
              <a:avLst/>
              <a:gdLst/>
              <a:ahLst/>
              <a:cxnLst/>
              <a:rect l="l" t="t" r="r" b="b"/>
              <a:pathLst>
                <a:path w="1075" h="5745" extrusionOk="0">
                  <a:moveTo>
                    <a:pt x="187" y="0"/>
                  </a:moveTo>
                  <a:cubicBezTo>
                    <a:pt x="47" y="1775"/>
                    <a:pt x="0" y="3550"/>
                    <a:pt x="94" y="5324"/>
                  </a:cubicBezTo>
                  <a:cubicBezTo>
                    <a:pt x="94" y="5558"/>
                    <a:pt x="280" y="5745"/>
                    <a:pt x="514" y="5745"/>
                  </a:cubicBezTo>
                  <a:lnTo>
                    <a:pt x="561" y="5745"/>
                  </a:lnTo>
                  <a:cubicBezTo>
                    <a:pt x="794" y="5745"/>
                    <a:pt x="981" y="5511"/>
                    <a:pt x="981" y="5278"/>
                  </a:cubicBezTo>
                  <a:cubicBezTo>
                    <a:pt x="888" y="4344"/>
                    <a:pt x="888" y="3363"/>
                    <a:pt x="934" y="2429"/>
                  </a:cubicBezTo>
                  <a:cubicBezTo>
                    <a:pt x="934" y="2336"/>
                    <a:pt x="934" y="2195"/>
                    <a:pt x="934" y="2102"/>
                  </a:cubicBezTo>
                  <a:cubicBezTo>
                    <a:pt x="934" y="1869"/>
                    <a:pt x="934" y="1635"/>
                    <a:pt x="981" y="1448"/>
                  </a:cubicBezTo>
                  <a:cubicBezTo>
                    <a:pt x="981" y="1355"/>
                    <a:pt x="981" y="1261"/>
                    <a:pt x="981" y="1168"/>
                  </a:cubicBezTo>
                  <a:cubicBezTo>
                    <a:pt x="981" y="934"/>
                    <a:pt x="1028" y="748"/>
                    <a:pt x="1028" y="608"/>
                  </a:cubicBezTo>
                  <a:cubicBezTo>
                    <a:pt x="1028" y="514"/>
                    <a:pt x="1028" y="421"/>
                    <a:pt x="1028" y="327"/>
                  </a:cubicBezTo>
                  <a:cubicBezTo>
                    <a:pt x="1028" y="234"/>
                    <a:pt x="1074" y="141"/>
                    <a:pt x="1074" y="94"/>
                  </a:cubicBezTo>
                  <a:lnTo>
                    <a:pt x="1028" y="94"/>
                  </a:lnTo>
                  <a:cubicBezTo>
                    <a:pt x="981" y="94"/>
                    <a:pt x="981" y="94"/>
                    <a:pt x="981" y="141"/>
                  </a:cubicBezTo>
                  <a:cubicBezTo>
                    <a:pt x="981" y="94"/>
                    <a:pt x="981" y="94"/>
                    <a:pt x="934" y="94"/>
                  </a:cubicBezTo>
                  <a:lnTo>
                    <a:pt x="607" y="47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3"/>
            <p:cNvSpPr/>
            <p:nvPr/>
          </p:nvSpPr>
          <p:spPr>
            <a:xfrm>
              <a:off x="2873050" y="499650"/>
              <a:ext cx="8200" cy="1175"/>
            </a:xfrm>
            <a:custGeom>
              <a:avLst/>
              <a:gdLst/>
              <a:ahLst/>
              <a:cxnLst/>
              <a:rect l="l" t="t" r="r" b="b"/>
              <a:pathLst>
                <a:path w="328" h="47" extrusionOk="0">
                  <a:moveTo>
                    <a:pt x="0" y="0"/>
                  </a:moveTo>
                  <a:lnTo>
                    <a:pt x="327" y="47"/>
                  </a:lnTo>
                  <a:cubicBezTo>
                    <a:pt x="327" y="47"/>
                    <a:pt x="327" y="0"/>
                    <a:pt x="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3"/>
            <p:cNvSpPr/>
            <p:nvPr/>
          </p:nvSpPr>
          <p:spPr>
            <a:xfrm>
              <a:off x="2903400" y="595375"/>
              <a:ext cx="56075" cy="74750"/>
            </a:xfrm>
            <a:custGeom>
              <a:avLst/>
              <a:gdLst/>
              <a:ahLst/>
              <a:cxnLst/>
              <a:rect l="l" t="t" r="r" b="b"/>
              <a:pathLst>
                <a:path w="2243" h="2990" extrusionOk="0">
                  <a:moveTo>
                    <a:pt x="1775" y="1"/>
                  </a:moveTo>
                  <a:cubicBezTo>
                    <a:pt x="1658" y="1"/>
                    <a:pt x="1542" y="47"/>
                    <a:pt x="1448" y="141"/>
                  </a:cubicBezTo>
                  <a:cubicBezTo>
                    <a:pt x="1121" y="468"/>
                    <a:pt x="841" y="795"/>
                    <a:pt x="608" y="1215"/>
                  </a:cubicBezTo>
                  <a:cubicBezTo>
                    <a:pt x="374" y="1589"/>
                    <a:pt x="187" y="2009"/>
                    <a:pt x="1" y="2429"/>
                  </a:cubicBezTo>
                  <a:cubicBezTo>
                    <a:pt x="1" y="2523"/>
                    <a:pt x="1" y="2663"/>
                    <a:pt x="47" y="2803"/>
                  </a:cubicBezTo>
                  <a:cubicBezTo>
                    <a:pt x="94" y="2896"/>
                    <a:pt x="187" y="2943"/>
                    <a:pt x="281" y="2990"/>
                  </a:cubicBezTo>
                  <a:lnTo>
                    <a:pt x="421" y="2990"/>
                  </a:lnTo>
                  <a:cubicBezTo>
                    <a:pt x="608" y="2990"/>
                    <a:pt x="794" y="2896"/>
                    <a:pt x="841" y="2709"/>
                  </a:cubicBezTo>
                  <a:cubicBezTo>
                    <a:pt x="1121" y="2009"/>
                    <a:pt x="1542" y="1355"/>
                    <a:pt x="2055" y="795"/>
                  </a:cubicBezTo>
                  <a:cubicBezTo>
                    <a:pt x="2195" y="655"/>
                    <a:pt x="2242" y="468"/>
                    <a:pt x="2149" y="281"/>
                  </a:cubicBezTo>
                  <a:cubicBezTo>
                    <a:pt x="2149" y="234"/>
                    <a:pt x="2102" y="187"/>
                    <a:pt x="2102" y="141"/>
                  </a:cubicBezTo>
                  <a:cubicBezTo>
                    <a:pt x="2009" y="47"/>
                    <a:pt x="1892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3"/>
            <p:cNvSpPr/>
            <p:nvPr/>
          </p:nvSpPr>
          <p:spPr>
            <a:xfrm>
              <a:off x="4833325" y="249300"/>
              <a:ext cx="36225" cy="146450"/>
            </a:xfrm>
            <a:custGeom>
              <a:avLst/>
              <a:gdLst/>
              <a:ahLst/>
              <a:cxnLst/>
              <a:rect l="l" t="t" r="r" b="b"/>
              <a:pathLst>
                <a:path w="1449" h="5858" extrusionOk="0">
                  <a:moveTo>
                    <a:pt x="466" y="1"/>
                  </a:moveTo>
                  <a:cubicBezTo>
                    <a:pt x="433" y="1"/>
                    <a:pt x="402" y="6"/>
                    <a:pt x="374" y="20"/>
                  </a:cubicBezTo>
                  <a:cubicBezTo>
                    <a:pt x="327" y="20"/>
                    <a:pt x="281" y="20"/>
                    <a:pt x="281" y="67"/>
                  </a:cubicBezTo>
                  <a:cubicBezTo>
                    <a:pt x="94" y="160"/>
                    <a:pt x="1" y="347"/>
                    <a:pt x="1" y="534"/>
                  </a:cubicBezTo>
                  <a:cubicBezTo>
                    <a:pt x="1" y="534"/>
                    <a:pt x="468" y="3242"/>
                    <a:pt x="561" y="5437"/>
                  </a:cubicBezTo>
                  <a:cubicBezTo>
                    <a:pt x="561" y="5671"/>
                    <a:pt x="795" y="5858"/>
                    <a:pt x="1028" y="5858"/>
                  </a:cubicBezTo>
                  <a:cubicBezTo>
                    <a:pt x="1262" y="5858"/>
                    <a:pt x="1448" y="5624"/>
                    <a:pt x="1448" y="5391"/>
                  </a:cubicBezTo>
                  <a:cubicBezTo>
                    <a:pt x="1355" y="3242"/>
                    <a:pt x="888" y="440"/>
                    <a:pt x="888" y="347"/>
                  </a:cubicBezTo>
                  <a:cubicBezTo>
                    <a:pt x="841" y="254"/>
                    <a:pt x="795" y="160"/>
                    <a:pt x="701" y="67"/>
                  </a:cubicBezTo>
                  <a:cubicBezTo>
                    <a:pt x="635" y="34"/>
                    <a:pt x="546" y="1"/>
                    <a:pt x="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3"/>
            <p:cNvSpPr/>
            <p:nvPr/>
          </p:nvSpPr>
          <p:spPr>
            <a:xfrm>
              <a:off x="4773775" y="253300"/>
              <a:ext cx="42075" cy="141300"/>
            </a:xfrm>
            <a:custGeom>
              <a:avLst/>
              <a:gdLst/>
              <a:ahLst/>
              <a:cxnLst/>
              <a:rect l="l" t="t" r="r" b="b"/>
              <a:pathLst>
                <a:path w="1683" h="5652" extrusionOk="0">
                  <a:moveTo>
                    <a:pt x="888" y="0"/>
                  </a:moveTo>
                  <a:lnTo>
                    <a:pt x="1" y="187"/>
                  </a:lnTo>
                  <a:cubicBezTo>
                    <a:pt x="374" y="1868"/>
                    <a:pt x="608" y="3549"/>
                    <a:pt x="748" y="5231"/>
                  </a:cubicBezTo>
                  <a:cubicBezTo>
                    <a:pt x="795" y="5464"/>
                    <a:pt x="982" y="5651"/>
                    <a:pt x="1215" y="5651"/>
                  </a:cubicBezTo>
                  <a:cubicBezTo>
                    <a:pt x="1495" y="5651"/>
                    <a:pt x="1682" y="5418"/>
                    <a:pt x="1635" y="5184"/>
                  </a:cubicBezTo>
                  <a:cubicBezTo>
                    <a:pt x="1495" y="3456"/>
                    <a:pt x="1262" y="1728"/>
                    <a:pt x="8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3"/>
            <p:cNvSpPr/>
            <p:nvPr/>
          </p:nvSpPr>
          <p:spPr>
            <a:xfrm>
              <a:off x="4718900" y="256800"/>
              <a:ext cx="2375" cy="1175"/>
            </a:xfrm>
            <a:custGeom>
              <a:avLst/>
              <a:gdLst/>
              <a:ahLst/>
              <a:cxnLst/>
              <a:rect l="l" t="t" r="r" b="b"/>
              <a:pathLst>
                <a:path w="95" h="47" extrusionOk="0">
                  <a:moveTo>
                    <a:pt x="94" y="0"/>
                  </a:moveTo>
                  <a:lnTo>
                    <a:pt x="1" y="47"/>
                  </a:lnTo>
                  <a:lnTo>
                    <a:pt x="48" y="47"/>
                  </a:lnTo>
                  <a:cubicBezTo>
                    <a:pt x="48" y="47"/>
                    <a:pt x="94" y="47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3"/>
            <p:cNvSpPr/>
            <p:nvPr/>
          </p:nvSpPr>
          <p:spPr>
            <a:xfrm>
              <a:off x="4717750" y="252125"/>
              <a:ext cx="42050" cy="144800"/>
            </a:xfrm>
            <a:custGeom>
              <a:avLst/>
              <a:gdLst/>
              <a:ahLst/>
              <a:cxnLst/>
              <a:rect l="l" t="t" r="r" b="b"/>
              <a:pathLst>
                <a:path w="1682" h="5792" extrusionOk="0">
                  <a:moveTo>
                    <a:pt x="887" y="0"/>
                  </a:moveTo>
                  <a:lnTo>
                    <a:pt x="140" y="187"/>
                  </a:lnTo>
                  <a:cubicBezTo>
                    <a:pt x="140" y="187"/>
                    <a:pt x="94" y="234"/>
                    <a:pt x="94" y="234"/>
                  </a:cubicBezTo>
                  <a:lnTo>
                    <a:pt x="0" y="234"/>
                  </a:lnTo>
                  <a:cubicBezTo>
                    <a:pt x="374" y="1915"/>
                    <a:pt x="654" y="3643"/>
                    <a:pt x="794" y="5371"/>
                  </a:cubicBezTo>
                  <a:cubicBezTo>
                    <a:pt x="794" y="5605"/>
                    <a:pt x="981" y="5791"/>
                    <a:pt x="1214" y="5791"/>
                  </a:cubicBezTo>
                  <a:lnTo>
                    <a:pt x="1261" y="5791"/>
                  </a:lnTo>
                  <a:cubicBezTo>
                    <a:pt x="1495" y="5745"/>
                    <a:pt x="1681" y="5558"/>
                    <a:pt x="1681" y="5324"/>
                  </a:cubicBezTo>
                  <a:cubicBezTo>
                    <a:pt x="1541" y="3550"/>
                    <a:pt x="1261" y="1775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3"/>
            <p:cNvSpPr/>
            <p:nvPr/>
          </p:nvSpPr>
          <p:spPr>
            <a:xfrm>
              <a:off x="4615000" y="237925"/>
              <a:ext cx="304750" cy="265250"/>
            </a:xfrm>
            <a:custGeom>
              <a:avLst/>
              <a:gdLst/>
              <a:ahLst/>
              <a:cxnLst/>
              <a:rect l="l" t="t" r="r" b="b"/>
              <a:pathLst>
                <a:path w="12190" h="10610" extrusionOk="0">
                  <a:moveTo>
                    <a:pt x="7239" y="615"/>
                  </a:moveTo>
                  <a:cubicBezTo>
                    <a:pt x="7613" y="2343"/>
                    <a:pt x="7846" y="4071"/>
                    <a:pt x="7986" y="5799"/>
                  </a:cubicBezTo>
                  <a:cubicBezTo>
                    <a:pt x="8033" y="6033"/>
                    <a:pt x="7846" y="6266"/>
                    <a:pt x="7566" y="6266"/>
                  </a:cubicBezTo>
                  <a:cubicBezTo>
                    <a:pt x="7333" y="6266"/>
                    <a:pt x="7146" y="6079"/>
                    <a:pt x="7099" y="5846"/>
                  </a:cubicBezTo>
                  <a:cubicBezTo>
                    <a:pt x="6959" y="4164"/>
                    <a:pt x="6725" y="2483"/>
                    <a:pt x="6352" y="802"/>
                  </a:cubicBezTo>
                  <a:lnTo>
                    <a:pt x="7239" y="615"/>
                  </a:lnTo>
                  <a:close/>
                  <a:moveTo>
                    <a:pt x="7975" y="1"/>
                  </a:moveTo>
                  <a:cubicBezTo>
                    <a:pt x="7932" y="1"/>
                    <a:pt x="7889" y="3"/>
                    <a:pt x="7846" y="8"/>
                  </a:cubicBezTo>
                  <a:cubicBezTo>
                    <a:pt x="6772" y="8"/>
                    <a:pt x="6585" y="615"/>
                    <a:pt x="6585" y="615"/>
                  </a:cubicBezTo>
                  <a:cubicBezTo>
                    <a:pt x="6399" y="382"/>
                    <a:pt x="6118" y="195"/>
                    <a:pt x="5791" y="101"/>
                  </a:cubicBezTo>
                  <a:cubicBezTo>
                    <a:pt x="5745" y="101"/>
                    <a:pt x="5663" y="98"/>
                    <a:pt x="5559" y="98"/>
                  </a:cubicBezTo>
                  <a:cubicBezTo>
                    <a:pt x="5147" y="98"/>
                    <a:pt x="4400" y="157"/>
                    <a:pt x="4250" y="755"/>
                  </a:cubicBezTo>
                  <a:lnTo>
                    <a:pt x="4997" y="615"/>
                  </a:lnTo>
                  <a:cubicBezTo>
                    <a:pt x="5371" y="2343"/>
                    <a:pt x="5651" y="4118"/>
                    <a:pt x="5791" y="5892"/>
                  </a:cubicBezTo>
                  <a:cubicBezTo>
                    <a:pt x="5791" y="6126"/>
                    <a:pt x="5605" y="6313"/>
                    <a:pt x="5371" y="6359"/>
                  </a:cubicBezTo>
                  <a:lnTo>
                    <a:pt x="5324" y="6359"/>
                  </a:lnTo>
                  <a:cubicBezTo>
                    <a:pt x="5091" y="6359"/>
                    <a:pt x="4904" y="6173"/>
                    <a:pt x="4904" y="5939"/>
                  </a:cubicBezTo>
                  <a:cubicBezTo>
                    <a:pt x="4764" y="4211"/>
                    <a:pt x="4484" y="2483"/>
                    <a:pt x="4110" y="802"/>
                  </a:cubicBezTo>
                  <a:lnTo>
                    <a:pt x="4157" y="802"/>
                  </a:lnTo>
                  <a:cubicBezTo>
                    <a:pt x="4005" y="737"/>
                    <a:pt x="3853" y="702"/>
                    <a:pt x="3706" y="702"/>
                  </a:cubicBezTo>
                  <a:cubicBezTo>
                    <a:pt x="3537" y="702"/>
                    <a:pt x="3373" y="749"/>
                    <a:pt x="3223" y="849"/>
                  </a:cubicBezTo>
                  <a:cubicBezTo>
                    <a:pt x="2662" y="1222"/>
                    <a:pt x="2429" y="1876"/>
                    <a:pt x="2569" y="2530"/>
                  </a:cubicBezTo>
                  <a:cubicBezTo>
                    <a:pt x="2756" y="3651"/>
                    <a:pt x="3036" y="4818"/>
                    <a:pt x="3410" y="5892"/>
                  </a:cubicBezTo>
                  <a:cubicBezTo>
                    <a:pt x="3690" y="6266"/>
                    <a:pt x="3923" y="6640"/>
                    <a:pt x="4157" y="7060"/>
                  </a:cubicBezTo>
                  <a:cubicBezTo>
                    <a:pt x="4204" y="7153"/>
                    <a:pt x="4204" y="7293"/>
                    <a:pt x="4157" y="7434"/>
                  </a:cubicBezTo>
                  <a:cubicBezTo>
                    <a:pt x="4110" y="7527"/>
                    <a:pt x="4063" y="7574"/>
                    <a:pt x="3970" y="7620"/>
                  </a:cubicBezTo>
                  <a:cubicBezTo>
                    <a:pt x="3923" y="7667"/>
                    <a:pt x="3877" y="7667"/>
                    <a:pt x="3830" y="7667"/>
                  </a:cubicBezTo>
                  <a:lnTo>
                    <a:pt x="3737" y="7667"/>
                  </a:lnTo>
                  <a:cubicBezTo>
                    <a:pt x="3596" y="7667"/>
                    <a:pt x="3456" y="7574"/>
                    <a:pt x="3363" y="7434"/>
                  </a:cubicBezTo>
                  <a:cubicBezTo>
                    <a:pt x="2989" y="6780"/>
                    <a:pt x="2522" y="6173"/>
                    <a:pt x="1915" y="5706"/>
                  </a:cubicBezTo>
                  <a:cubicBezTo>
                    <a:pt x="1775" y="5565"/>
                    <a:pt x="1682" y="5379"/>
                    <a:pt x="1728" y="5192"/>
                  </a:cubicBezTo>
                  <a:cubicBezTo>
                    <a:pt x="1685" y="5186"/>
                    <a:pt x="1642" y="5183"/>
                    <a:pt x="1600" y="5183"/>
                  </a:cubicBezTo>
                  <a:cubicBezTo>
                    <a:pt x="1317" y="5183"/>
                    <a:pt x="1044" y="5310"/>
                    <a:pt x="841" y="5472"/>
                  </a:cubicBezTo>
                  <a:cubicBezTo>
                    <a:pt x="0" y="6173"/>
                    <a:pt x="1168" y="7854"/>
                    <a:pt x="2336" y="9208"/>
                  </a:cubicBezTo>
                  <a:cubicBezTo>
                    <a:pt x="2709" y="9675"/>
                    <a:pt x="3129" y="10236"/>
                    <a:pt x="3550" y="10609"/>
                  </a:cubicBezTo>
                  <a:cubicBezTo>
                    <a:pt x="3737" y="10609"/>
                    <a:pt x="3923" y="10563"/>
                    <a:pt x="4157" y="10516"/>
                  </a:cubicBezTo>
                  <a:cubicBezTo>
                    <a:pt x="4297" y="10516"/>
                    <a:pt x="4437" y="10469"/>
                    <a:pt x="4577" y="10469"/>
                  </a:cubicBezTo>
                  <a:cubicBezTo>
                    <a:pt x="7099" y="10049"/>
                    <a:pt x="9621" y="9769"/>
                    <a:pt x="12189" y="9629"/>
                  </a:cubicBezTo>
                  <a:cubicBezTo>
                    <a:pt x="12189" y="9582"/>
                    <a:pt x="12189" y="9535"/>
                    <a:pt x="12189" y="9535"/>
                  </a:cubicBezTo>
                  <a:cubicBezTo>
                    <a:pt x="11956" y="4398"/>
                    <a:pt x="10882" y="1643"/>
                    <a:pt x="10695" y="1176"/>
                  </a:cubicBezTo>
                  <a:cubicBezTo>
                    <a:pt x="10481" y="748"/>
                    <a:pt x="10032" y="516"/>
                    <a:pt x="9563" y="516"/>
                  </a:cubicBezTo>
                  <a:cubicBezTo>
                    <a:pt x="9520" y="516"/>
                    <a:pt x="9477" y="518"/>
                    <a:pt x="9434" y="522"/>
                  </a:cubicBezTo>
                  <a:cubicBezTo>
                    <a:pt x="9528" y="615"/>
                    <a:pt x="9574" y="709"/>
                    <a:pt x="9621" y="802"/>
                  </a:cubicBezTo>
                  <a:cubicBezTo>
                    <a:pt x="9621" y="895"/>
                    <a:pt x="10088" y="3697"/>
                    <a:pt x="10181" y="5846"/>
                  </a:cubicBezTo>
                  <a:cubicBezTo>
                    <a:pt x="10181" y="6079"/>
                    <a:pt x="9995" y="6313"/>
                    <a:pt x="9761" y="6313"/>
                  </a:cubicBezTo>
                  <a:cubicBezTo>
                    <a:pt x="9528" y="6313"/>
                    <a:pt x="9294" y="6126"/>
                    <a:pt x="9294" y="5892"/>
                  </a:cubicBezTo>
                  <a:cubicBezTo>
                    <a:pt x="9201" y="3697"/>
                    <a:pt x="8734" y="989"/>
                    <a:pt x="8734" y="989"/>
                  </a:cubicBezTo>
                  <a:cubicBezTo>
                    <a:pt x="8734" y="802"/>
                    <a:pt x="8827" y="615"/>
                    <a:pt x="9014" y="522"/>
                  </a:cubicBezTo>
                  <a:cubicBezTo>
                    <a:pt x="8762" y="186"/>
                    <a:pt x="8359" y="1"/>
                    <a:pt x="7975" y="1"/>
                  </a:cubicBezTo>
                  <a:close/>
                </a:path>
              </a:pathLst>
            </a:custGeom>
            <a:solidFill>
              <a:srgbClr val="B186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3"/>
            <p:cNvSpPr/>
            <p:nvPr/>
          </p:nvSpPr>
          <p:spPr>
            <a:xfrm>
              <a:off x="4657025" y="359825"/>
              <a:ext cx="63075" cy="69800"/>
            </a:xfrm>
            <a:custGeom>
              <a:avLst/>
              <a:gdLst/>
              <a:ahLst/>
              <a:cxnLst/>
              <a:rect l="l" t="t" r="r" b="b"/>
              <a:pathLst>
                <a:path w="2523" h="2792" extrusionOk="0">
                  <a:moveTo>
                    <a:pt x="498" y="1"/>
                  </a:moveTo>
                  <a:cubicBezTo>
                    <a:pt x="362" y="1"/>
                    <a:pt x="226" y="63"/>
                    <a:pt x="141" y="176"/>
                  </a:cubicBezTo>
                  <a:cubicBezTo>
                    <a:pt x="94" y="222"/>
                    <a:pt x="94" y="269"/>
                    <a:pt x="47" y="316"/>
                  </a:cubicBezTo>
                  <a:cubicBezTo>
                    <a:pt x="1" y="503"/>
                    <a:pt x="94" y="689"/>
                    <a:pt x="234" y="830"/>
                  </a:cubicBezTo>
                  <a:cubicBezTo>
                    <a:pt x="841" y="1297"/>
                    <a:pt x="1308" y="1904"/>
                    <a:pt x="1682" y="2558"/>
                  </a:cubicBezTo>
                  <a:cubicBezTo>
                    <a:pt x="1775" y="2698"/>
                    <a:pt x="1915" y="2791"/>
                    <a:pt x="2056" y="2791"/>
                  </a:cubicBezTo>
                  <a:lnTo>
                    <a:pt x="2149" y="2791"/>
                  </a:lnTo>
                  <a:cubicBezTo>
                    <a:pt x="2196" y="2791"/>
                    <a:pt x="2242" y="2791"/>
                    <a:pt x="2289" y="2744"/>
                  </a:cubicBezTo>
                  <a:cubicBezTo>
                    <a:pt x="2382" y="2698"/>
                    <a:pt x="2429" y="2651"/>
                    <a:pt x="2476" y="2558"/>
                  </a:cubicBezTo>
                  <a:cubicBezTo>
                    <a:pt x="2523" y="2417"/>
                    <a:pt x="2523" y="2277"/>
                    <a:pt x="2476" y="2184"/>
                  </a:cubicBezTo>
                  <a:cubicBezTo>
                    <a:pt x="2242" y="1764"/>
                    <a:pt x="2009" y="1390"/>
                    <a:pt x="1729" y="1016"/>
                  </a:cubicBezTo>
                  <a:cubicBezTo>
                    <a:pt x="1448" y="689"/>
                    <a:pt x="1122" y="363"/>
                    <a:pt x="748" y="82"/>
                  </a:cubicBezTo>
                  <a:cubicBezTo>
                    <a:pt x="674" y="27"/>
                    <a:pt x="586" y="1"/>
                    <a:pt x="4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3"/>
            <p:cNvSpPr/>
            <p:nvPr/>
          </p:nvSpPr>
          <p:spPr>
            <a:xfrm>
              <a:off x="4300925" y="3525900"/>
              <a:ext cx="332775" cy="272075"/>
            </a:xfrm>
            <a:custGeom>
              <a:avLst/>
              <a:gdLst/>
              <a:ahLst/>
              <a:cxnLst/>
              <a:rect l="l" t="t" r="r" b="b"/>
              <a:pathLst>
                <a:path w="13311" h="10883" extrusionOk="0">
                  <a:moveTo>
                    <a:pt x="12610" y="1"/>
                  </a:moveTo>
                  <a:cubicBezTo>
                    <a:pt x="9575" y="234"/>
                    <a:pt x="5138" y="468"/>
                    <a:pt x="1" y="654"/>
                  </a:cubicBezTo>
                  <a:cubicBezTo>
                    <a:pt x="48" y="701"/>
                    <a:pt x="48" y="701"/>
                    <a:pt x="48" y="701"/>
                  </a:cubicBezTo>
                  <a:cubicBezTo>
                    <a:pt x="94" y="795"/>
                    <a:pt x="4858" y="8360"/>
                    <a:pt x="13311" y="10882"/>
                  </a:cubicBezTo>
                  <a:cubicBezTo>
                    <a:pt x="13077" y="6772"/>
                    <a:pt x="12844" y="3083"/>
                    <a:pt x="12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3"/>
            <p:cNvSpPr/>
            <p:nvPr/>
          </p:nvSpPr>
          <p:spPr>
            <a:xfrm>
              <a:off x="3342400" y="3559775"/>
              <a:ext cx="216000" cy="269725"/>
            </a:xfrm>
            <a:custGeom>
              <a:avLst/>
              <a:gdLst/>
              <a:ahLst/>
              <a:cxnLst/>
              <a:rect l="l" t="t" r="r" b="b"/>
              <a:pathLst>
                <a:path w="8640" h="10789" extrusionOk="0">
                  <a:moveTo>
                    <a:pt x="981" y="0"/>
                  </a:moveTo>
                  <a:cubicBezTo>
                    <a:pt x="701" y="3036"/>
                    <a:pt x="374" y="6725"/>
                    <a:pt x="0" y="10788"/>
                  </a:cubicBezTo>
                  <a:cubicBezTo>
                    <a:pt x="1728" y="9480"/>
                    <a:pt x="6959" y="5137"/>
                    <a:pt x="8640" y="93"/>
                  </a:cubicBezTo>
                  <a:cubicBezTo>
                    <a:pt x="5558" y="93"/>
                    <a:pt x="2942" y="93"/>
                    <a:pt x="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3"/>
            <p:cNvSpPr/>
            <p:nvPr/>
          </p:nvSpPr>
          <p:spPr>
            <a:xfrm>
              <a:off x="3287525" y="3543425"/>
              <a:ext cx="1382375" cy="1927625"/>
            </a:xfrm>
            <a:custGeom>
              <a:avLst/>
              <a:gdLst/>
              <a:ahLst/>
              <a:cxnLst/>
              <a:rect l="l" t="t" r="r" b="b"/>
              <a:pathLst>
                <a:path w="55295" h="77105" extrusionOk="0">
                  <a:moveTo>
                    <a:pt x="40023" y="0"/>
                  </a:moveTo>
                  <a:cubicBezTo>
                    <a:pt x="30870" y="374"/>
                    <a:pt x="19755" y="701"/>
                    <a:pt x="11535" y="747"/>
                  </a:cubicBezTo>
                  <a:cubicBezTo>
                    <a:pt x="9667" y="6725"/>
                    <a:pt x="3129" y="11582"/>
                    <a:pt x="2148" y="12329"/>
                  </a:cubicBezTo>
                  <a:cubicBezTo>
                    <a:pt x="1074" y="25686"/>
                    <a:pt x="0" y="42966"/>
                    <a:pt x="374" y="54548"/>
                  </a:cubicBezTo>
                  <a:cubicBezTo>
                    <a:pt x="654" y="63141"/>
                    <a:pt x="1355" y="70800"/>
                    <a:pt x="2102" y="77104"/>
                  </a:cubicBezTo>
                  <a:lnTo>
                    <a:pt x="19521" y="77104"/>
                  </a:lnTo>
                  <a:lnTo>
                    <a:pt x="26526" y="30823"/>
                  </a:lnTo>
                  <a:cubicBezTo>
                    <a:pt x="26433" y="30730"/>
                    <a:pt x="26340" y="30636"/>
                    <a:pt x="26386" y="30496"/>
                  </a:cubicBezTo>
                  <a:lnTo>
                    <a:pt x="28208" y="15412"/>
                  </a:lnTo>
                  <a:cubicBezTo>
                    <a:pt x="28248" y="15249"/>
                    <a:pt x="28359" y="15122"/>
                    <a:pt x="28510" y="15122"/>
                  </a:cubicBezTo>
                  <a:cubicBezTo>
                    <a:pt x="28533" y="15122"/>
                    <a:pt x="28557" y="15125"/>
                    <a:pt x="28581" y="15132"/>
                  </a:cubicBezTo>
                  <a:cubicBezTo>
                    <a:pt x="28768" y="15132"/>
                    <a:pt x="28862" y="15318"/>
                    <a:pt x="28862" y="15505"/>
                  </a:cubicBezTo>
                  <a:lnTo>
                    <a:pt x="28161" y="21343"/>
                  </a:lnTo>
                  <a:lnTo>
                    <a:pt x="38762" y="77104"/>
                  </a:lnTo>
                  <a:lnTo>
                    <a:pt x="55201" y="77104"/>
                  </a:lnTo>
                  <a:cubicBezTo>
                    <a:pt x="55248" y="69259"/>
                    <a:pt x="55294" y="59264"/>
                    <a:pt x="55294" y="48663"/>
                  </a:cubicBezTo>
                  <a:cubicBezTo>
                    <a:pt x="55294" y="37642"/>
                    <a:pt x="54594" y="22697"/>
                    <a:pt x="53893" y="10788"/>
                  </a:cubicBezTo>
                  <a:lnTo>
                    <a:pt x="53660" y="10788"/>
                  </a:lnTo>
                  <a:cubicBezTo>
                    <a:pt x="44973" y="8220"/>
                    <a:pt x="40070" y="421"/>
                    <a:pt x="40023" y="327"/>
                  </a:cubicBezTo>
                  <a:cubicBezTo>
                    <a:pt x="39976" y="234"/>
                    <a:pt x="39976" y="94"/>
                    <a:pt x="40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3"/>
            <p:cNvSpPr/>
            <p:nvPr/>
          </p:nvSpPr>
          <p:spPr>
            <a:xfrm>
              <a:off x="3946000" y="3921475"/>
              <a:ext cx="63075" cy="393700"/>
            </a:xfrm>
            <a:custGeom>
              <a:avLst/>
              <a:gdLst/>
              <a:ahLst/>
              <a:cxnLst/>
              <a:rect l="l" t="t" r="r" b="b"/>
              <a:pathLst>
                <a:path w="2523" h="15748" extrusionOk="0">
                  <a:moveTo>
                    <a:pt x="2171" y="0"/>
                  </a:moveTo>
                  <a:cubicBezTo>
                    <a:pt x="2020" y="0"/>
                    <a:pt x="1909" y="127"/>
                    <a:pt x="1869" y="290"/>
                  </a:cubicBezTo>
                  <a:lnTo>
                    <a:pt x="47" y="15374"/>
                  </a:lnTo>
                  <a:cubicBezTo>
                    <a:pt x="1" y="15514"/>
                    <a:pt x="94" y="15608"/>
                    <a:pt x="187" y="15701"/>
                  </a:cubicBezTo>
                  <a:cubicBezTo>
                    <a:pt x="234" y="15701"/>
                    <a:pt x="281" y="15748"/>
                    <a:pt x="328" y="15748"/>
                  </a:cubicBezTo>
                  <a:lnTo>
                    <a:pt x="374" y="15748"/>
                  </a:lnTo>
                  <a:cubicBezTo>
                    <a:pt x="514" y="15748"/>
                    <a:pt x="655" y="15608"/>
                    <a:pt x="655" y="15468"/>
                  </a:cubicBezTo>
                  <a:lnTo>
                    <a:pt x="1822" y="6221"/>
                  </a:lnTo>
                  <a:lnTo>
                    <a:pt x="2523" y="383"/>
                  </a:lnTo>
                  <a:cubicBezTo>
                    <a:pt x="2523" y="196"/>
                    <a:pt x="2429" y="10"/>
                    <a:pt x="2242" y="10"/>
                  </a:cubicBezTo>
                  <a:cubicBezTo>
                    <a:pt x="2218" y="3"/>
                    <a:pt x="2194" y="0"/>
                    <a:pt x="2171" y="0"/>
                  </a:cubicBezTo>
                  <a:close/>
                </a:path>
              </a:pathLst>
            </a:custGeom>
            <a:solidFill>
              <a:srgbClr val="DDD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3"/>
            <p:cNvSpPr/>
            <p:nvPr/>
          </p:nvSpPr>
          <p:spPr>
            <a:xfrm>
              <a:off x="2565975" y="478175"/>
              <a:ext cx="2475200" cy="3334975"/>
            </a:xfrm>
            <a:custGeom>
              <a:avLst/>
              <a:gdLst/>
              <a:ahLst/>
              <a:cxnLst/>
              <a:rect l="l" t="t" r="r" b="b"/>
              <a:pathLst>
                <a:path w="99008" h="133399" extrusionOk="0">
                  <a:moveTo>
                    <a:pt x="94488" y="0"/>
                  </a:moveTo>
                  <a:cubicBezTo>
                    <a:pt x="94376" y="0"/>
                    <a:pt x="94263" y="6"/>
                    <a:pt x="94150" y="19"/>
                  </a:cubicBezTo>
                  <a:cubicBezTo>
                    <a:pt x="91582" y="159"/>
                    <a:pt x="89060" y="439"/>
                    <a:pt x="86538" y="859"/>
                  </a:cubicBezTo>
                  <a:cubicBezTo>
                    <a:pt x="86398" y="859"/>
                    <a:pt x="86258" y="906"/>
                    <a:pt x="86118" y="906"/>
                  </a:cubicBezTo>
                  <a:cubicBezTo>
                    <a:pt x="85884" y="953"/>
                    <a:pt x="85698" y="999"/>
                    <a:pt x="85511" y="999"/>
                  </a:cubicBezTo>
                  <a:cubicBezTo>
                    <a:pt x="84950" y="1093"/>
                    <a:pt x="84390" y="1233"/>
                    <a:pt x="83876" y="1466"/>
                  </a:cubicBezTo>
                  <a:cubicBezTo>
                    <a:pt x="83456" y="1746"/>
                    <a:pt x="83363" y="6090"/>
                    <a:pt x="83222" y="12068"/>
                  </a:cubicBezTo>
                  <a:cubicBezTo>
                    <a:pt x="86024" y="16224"/>
                    <a:pt x="83923" y="22108"/>
                    <a:pt x="83923" y="22108"/>
                  </a:cubicBezTo>
                  <a:cubicBezTo>
                    <a:pt x="85884" y="25704"/>
                    <a:pt x="84670" y="30421"/>
                    <a:pt x="82288" y="35045"/>
                  </a:cubicBezTo>
                  <a:cubicBezTo>
                    <a:pt x="82195" y="36352"/>
                    <a:pt x="82055" y="37660"/>
                    <a:pt x="81915" y="38921"/>
                  </a:cubicBezTo>
                  <a:cubicBezTo>
                    <a:pt x="82148" y="39808"/>
                    <a:pt x="82008" y="40789"/>
                    <a:pt x="81541" y="41630"/>
                  </a:cubicBezTo>
                  <a:cubicBezTo>
                    <a:pt x="81074" y="44665"/>
                    <a:pt x="80514" y="47140"/>
                    <a:pt x="79720" y="48682"/>
                  </a:cubicBezTo>
                  <a:cubicBezTo>
                    <a:pt x="75283" y="57321"/>
                    <a:pt x="69679" y="59797"/>
                    <a:pt x="59872" y="63860"/>
                  </a:cubicBezTo>
                  <a:lnTo>
                    <a:pt x="59919" y="64000"/>
                  </a:lnTo>
                  <a:cubicBezTo>
                    <a:pt x="60199" y="63953"/>
                    <a:pt x="60479" y="63860"/>
                    <a:pt x="60759" y="63766"/>
                  </a:cubicBezTo>
                  <a:cubicBezTo>
                    <a:pt x="60946" y="63766"/>
                    <a:pt x="61086" y="63766"/>
                    <a:pt x="61226" y="63906"/>
                  </a:cubicBezTo>
                  <a:cubicBezTo>
                    <a:pt x="61273" y="63953"/>
                    <a:pt x="61366" y="64046"/>
                    <a:pt x="61366" y="64140"/>
                  </a:cubicBezTo>
                  <a:cubicBezTo>
                    <a:pt x="61460" y="64373"/>
                    <a:pt x="61320" y="64654"/>
                    <a:pt x="61039" y="64747"/>
                  </a:cubicBezTo>
                  <a:cubicBezTo>
                    <a:pt x="60806" y="64794"/>
                    <a:pt x="60572" y="64887"/>
                    <a:pt x="60339" y="64934"/>
                  </a:cubicBezTo>
                  <a:cubicBezTo>
                    <a:pt x="58424" y="65354"/>
                    <a:pt x="56416" y="65541"/>
                    <a:pt x="54454" y="65541"/>
                  </a:cubicBezTo>
                  <a:cubicBezTo>
                    <a:pt x="51372" y="65494"/>
                    <a:pt x="48243" y="65167"/>
                    <a:pt x="45254" y="64467"/>
                  </a:cubicBezTo>
                  <a:cubicBezTo>
                    <a:pt x="44787" y="64373"/>
                    <a:pt x="44507" y="64327"/>
                    <a:pt x="44460" y="64327"/>
                  </a:cubicBezTo>
                  <a:cubicBezTo>
                    <a:pt x="44414" y="64280"/>
                    <a:pt x="44414" y="64280"/>
                    <a:pt x="44414" y="64280"/>
                  </a:cubicBezTo>
                  <a:cubicBezTo>
                    <a:pt x="44274" y="64233"/>
                    <a:pt x="44180" y="64140"/>
                    <a:pt x="44134" y="64046"/>
                  </a:cubicBezTo>
                  <a:cubicBezTo>
                    <a:pt x="36895" y="61711"/>
                    <a:pt x="30543" y="59890"/>
                    <a:pt x="25733" y="56621"/>
                  </a:cubicBezTo>
                  <a:cubicBezTo>
                    <a:pt x="23585" y="55220"/>
                    <a:pt x="21764" y="53445"/>
                    <a:pt x="20316" y="51344"/>
                  </a:cubicBezTo>
                  <a:cubicBezTo>
                    <a:pt x="20176" y="51203"/>
                    <a:pt x="20082" y="51017"/>
                    <a:pt x="19942" y="50877"/>
                  </a:cubicBezTo>
                  <a:cubicBezTo>
                    <a:pt x="19849" y="50690"/>
                    <a:pt x="19709" y="50503"/>
                    <a:pt x="19615" y="50316"/>
                  </a:cubicBezTo>
                  <a:cubicBezTo>
                    <a:pt x="19102" y="49289"/>
                    <a:pt x="18681" y="48215"/>
                    <a:pt x="18401" y="47094"/>
                  </a:cubicBezTo>
                  <a:cubicBezTo>
                    <a:pt x="17607" y="43638"/>
                    <a:pt x="17140" y="40135"/>
                    <a:pt x="16953" y="36586"/>
                  </a:cubicBezTo>
                  <a:cubicBezTo>
                    <a:pt x="16673" y="32943"/>
                    <a:pt x="16580" y="29067"/>
                    <a:pt x="16486" y="25471"/>
                  </a:cubicBezTo>
                  <a:cubicBezTo>
                    <a:pt x="16486" y="24163"/>
                    <a:pt x="16486" y="22902"/>
                    <a:pt x="16440" y="21735"/>
                  </a:cubicBezTo>
                  <a:cubicBezTo>
                    <a:pt x="16440" y="21408"/>
                    <a:pt x="16440" y="21128"/>
                    <a:pt x="16440" y="20847"/>
                  </a:cubicBezTo>
                  <a:cubicBezTo>
                    <a:pt x="16393" y="15103"/>
                    <a:pt x="16393" y="10853"/>
                    <a:pt x="15879" y="10573"/>
                  </a:cubicBezTo>
                  <a:cubicBezTo>
                    <a:pt x="15506" y="10433"/>
                    <a:pt x="15085" y="10386"/>
                    <a:pt x="14712" y="10386"/>
                  </a:cubicBezTo>
                  <a:lnTo>
                    <a:pt x="13498" y="10386"/>
                  </a:lnTo>
                  <a:cubicBezTo>
                    <a:pt x="10976" y="10433"/>
                    <a:pt x="8407" y="10620"/>
                    <a:pt x="5885" y="10947"/>
                  </a:cubicBezTo>
                  <a:cubicBezTo>
                    <a:pt x="5325" y="10993"/>
                    <a:pt x="4764" y="11087"/>
                    <a:pt x="4204" y="11274"/>
                  </a:cubicBezTo>
                  <a:cubicBezTo>
                    <a:pt x="3784" y="12581"/>
                    <a:pt x="3457" y="13889"/>
                    <a:pt x="3223" y="15243"/>
                  </a:cubicBezTo>
                  <a:cubicBezTo>
                    <a:pt x="3223" y="15243"/>
                    <a:pt x="3223" y="15290"/>
                    <a:pt x="3223" y="15290"/>
                  </a:cubicBezTo>
                  <a:cubicBezTo>
                    <a:pt x="2803" y="17345"/>
                    <a:pt x="2336" y="20054"/>
                    <a:pt x="1869" y="23183"/>
                  </a:cubicBezTo>
                  <a:cubicBezTo>
                    <a:pt x="1215" y="27619"/>
                    <a:pt x="608" y="32850"/>
                    <a:pt x="328" y="38127"/>
                  </a:cubicBezTo>
                  <a:cubicBezTo>
                    <a:pt x="1" y="42704"/>
                    <a:pt x="94" y="47327"/>
                    <a:pt x="515" y="51904"/>
                  </a:cubicBezTo>
                  <a:cubicBezTo>
                    <a:pt x="561" y="52184"/>
                    <a:pt x="608" y="52511"/>
                    <a:pt x="655" y="52791"/>
                  </a:cubicBezTo>
                  <a:cubicBezTo>
                    <a:pt x="935" y="55313"/>
                    <a:pt x="1542" y="57835"/>
                    <a:pt x="2476" y="60264"/>
                  </a:cubicBezTo>
                  <a:cubicBezTo>
                    <a:pt x="2990" y="61478"/>
                    <a:pt x="3644" y="62645"/>
                    <a:pt x="4391" y="63719"/>
                  </a:cubicBezTo>
                  <a:cubicBezTo>
                    <a:pt x="4951" y="64513"/>
                    <a:pt x="5558" y="65261"/>
                    <a:pt x="6165" y="66008"/>
                  </a:cubicBezTo>
                  <a:cubicBezTo>
                    <a:pt x="6259" y="66101"/>
                    <a:pt x="6352" y="66195"/>
                    <a:pt x="6399" y="66288"/>
                  </a:cubicBezTo>
                  <a:cubicBezTo>
                    <a:pt x="6446" y="66335"/>
                    <a:pt x="6492" y="66381"/>
                    <a:pt x="6539" y="66428"/>
                  </a:cubicBezTo>
                  <a:cubicBezTo>
                    <a:pt x="6632" y="66568"/>
                    <a:pt x="6773" y="66708"/>
                    <a:pt x="6913" y="66848"/>
                  </a:cubicBezTo>
                  <a:cubicBezTo>
                    <a:pt x="6959" y="66942"/>
                    <a:pt x="7006" y="66989"/>
                    <a:pt x="7099" y="67035"/>
                  </a:cubicBezTo>
                  <a:cubicBezTo>
                    <a:pt x="7333" y="67269"/>
                    <a:pt x="7566" y="67549"/>
                    <a:pt x="7800" y="67783"/>
                  </a:cubicBezTo>
                  <a:cubicBezTo>
                    <a:pt x="9201" y="69230"/>
                    <a:pt x="10649" y="70538"/>
                    <a:pt x="12190" y="71799"/>
                  </a:cubicBezTo>
                  <a:cubicBezTo>
                    <a:pt x="13171" y="72593"/>
                    <a:pt x="14245" y="73387"/>
                    <a:pt x="15272" y="74181"/>
                  </a:cubicBezTo>
                  <a:cubicBezTo>
                    <a:pt x="19055" y="75722"/>
                    <a:pt x="24286" y="78010"/>
                    <a:pt x="30684" y="81139"/>
                  </a:cubicBezTo>
                  <a:cubicBezTo>
                    <a:pt x="30824" y="81186"/>
                    <a:pt x="30964" y="81279"/>
                    <a:pt x="31104" y="81326"/>
                  </a:cubicBezTo>
                  <a:cubicBezTo>
                    <a:pt x="31010" y="81793"/>
                    <a:pt x="30917" y="82260"/>
                    <a:pt x="30824" y="82774"/>
                  </a:cubicBezTo>
                  <a:cubicBezTo>
                    <a:pt x="29890" y="88845"/>
                    <a:pt x="29283" y="94963"/>
                    <a:pt x="29002" y="101127"/>
                  </a:cubicBezTo>
                  <a:cubicBezTo>
                    <a:pt x="28629" y="107899"/>
                    <a:pt x="28489" y="115325"/>
                    <a:pt x="28489" y="122844"/>
                  </a:cubicBezTo>
                  <a:cubicBezTo>
                    <a:pt x="28489" y="123031"/>
                    <a:pt x="29843" y="123217"/>
                    <a:pt x="32038" y="123264"/>
                  </a:cubicBezTo>
                  <a:cubicBezTo>
                    <a:pt x="33999" y="123357"/>
                    <a:pt x="36615" y="123357"/>
                    <a:pt x="39697" y="123357"/>
                  </a:cubicBezTo>
                  <a:cubicBezTo>
                    <a:pt x="39790" y="123077"/>
                    <a:pt x="39884" y="122797"/>
                    <a:pt x="39930" y="122517"/>
                  </a:cubicBezTo>
                  <a:cubicBezTo>
                    <a:pt x="39987" y="122348"/>
                    <a:pt x="40119" y="122277"/>
                    <a:pt x="40250" y="122277"/>
                  </a:cubicBezTo>
                  <a:cubicBezTo>
                    <a:pt x="40446" y="122277"/>
                    <a:pt x="40640" y="122434"/>
                    <a:pt x="40584" y="122657"/>
                  </a:cubicBezTo>
                  <a:cubicBezTo>
                    <a:pt x="40538" y="122890"/>
                    <a:pt x="40444" y="123124"/>
                    <a:pt x="40397" y="123357"/>
                  </a:cubicBezTo>
                  <a:cubicBezTo>
                    <a:pt x="48617" y="123311"/>
                    <a:pt x="59732" y="122984"/>
                    <a:pt x="68885" y="122610"/>
                  </a:cubicBezTo>
                  <a:lnTo>
                    <a:pt x="68885" y="122610"/>
                  </a:lnTo>
                  <a:cubicBezTo>
                    <a:pt x="68838" y="122704"/>
                    <a:pt x="68838" y="122844"/>
                    <a:pt x="68885" y="122937"/>
                  </a:cubicBezTo>
                  <a:cubicBezTo>
                    <a:pt x="68932" y="123031"/>
                    <a:pt x="73835" y="130830"/>
                    <a:pt x="82522" y="133398"/>
                  </a:cubicBezTo>
                  <a:lnTo>
                    <a:pt x="82615" y="133398"/>
                  </a:lnTo>
                  <a:cubicBezTo>
                    <a:pt x="82942" y="133398"/>
                    <a:pt x="83036" y="132931"/>
                    <a:pt x="82709" y="132791"/>
                  </a:cubicBezTo>
                  <a:cubicBezTo>
                    <a:pt x="74256" y="130269"/>
                    <a:pt x="69492" y="122704"/>
                    <a:pt x="69446" y="122610"/>
                  </a:cubicBezTo>
                  <a:cubicBezTo>
                    <a:pt x="69446" y="122610"/>
                    <a:pt x="69446" y="122610"/>
                    <a:pt x="69399" y="122563"/>
                  </a:cubicBezTo>
                  <a:cubicBezTo>
                    <a:pt x="74536" y="122377"/>
                    <a:pt x="78973" y="122143"/>
                    <a:pt x="82008" y="121910"/>
                  </a:cubicBezTo>
                  <a:cubicBezTo>
                    <a:pt x="84483" y="121723"/>
                    <a:pt x="85978" y="121536"/>
                    <a:pt x="85978" y="121396"/>
                  </a:cubicBezTo>
                  <a:cubicBezTo>
                    <a:pt x="85137" y="113737"/>
                    <a:pt x="84390" y="105984"/>
                    <a:pt x="83503" y="98839"/>
                  </a:cubicBezTo>
                  <a:cubicBezTo>
                    <a:pt x="82849" y="93282"/>
                    <a:pt x="82102" y="88098"/>
                    <a:pt x="81214" y="83614"/>
                  </a:cubicBezTo>
                  <a:cubicBezTo>
                    <a:pt x="80934" y="82307"/>
                    <a:pt x="80654" y="81092"/>
                    <a:pt x="80374" y="79925"/>
                  </a:cubicBezTo>
                  <a:cubicBezTo>
                    <a:pt x="80187" y="79084"/>
                    <a:pt x="79953" y="78290"/>
                    <a:pt x="79720" y="77496"/>
                  </a:cubicBezTo>
                  <a:cubicBezTo>
                    <a:pt x="79860" y="77403"/>
                    <a:pt x="79953" y="77310"/>
                    <a:pt x="80093" y="77170"/>
                  </a:cubicBezTo>
                  <a:cubicBezTo>
                    <a:pt x="85231" y="72826"/>
                    <a:pt x="90648" y="67035"/>
                    <a:pt x="94104" y="61291"/>
                  </a:cubicBezTo>
                  <a:cubicBezTo>
                    <a:pt x="94150" y="61198"/>
                    <a:pt x="94244" y="61057"/>
                    <a:pt x="94291" y="60964"/>
                  </a:cubicBezTo>
                  <a:cubicBezTo>
                    <a:pt x="94337" y="60871"/>
                    <a:pt x="94384" y="60777"/>
                    <a:pt x="94431" y="60684"/>
                  </a:cubicBezTo>
                  <a:cubicBezTo>
                    <a:pt x="95458" y="58956"/>
                    <a:pt x="96299" y="57135"/>
                    <a:pt x="96953" y="55267"/>
                  </a:cubicBezTo>
                  <a:cubicBezTo>
                    <a:pt x="98213" y="51390"/>
                    <a:pt x="98774" y="46253"/>
                    <a:pt x="98961" y="40649"/>
                  </a:cubicBezTo>
                  <a:cubicBezTo>
                    <a:pt x="98961" y="39668"/>
                    <a:pt x="99007" y="38687"/>
                    <a:pt x="99007" y="37660"/>
                  </a:cubicBezTo>
                  <a:cubicBezTo>
                    <a:pt x="99007" y="37053"/>
                    <a:pt x="99007" y="36399"/>
                    <a:pt x="99007" y="35792"/>
                  </a:cubicBezTo>
                  <a:cubicBezTo>
                    <a:pt x="99007" y="35045"/>
                    <a:pt x="98961" y="34251"/>
                    <a:pt x="98961" y="33504"/>
                  </a:cubicBezTo>
                  <a:cubicBezTo>
                    <a:pt x="98914" y="31962"/>
                    <a:pt x="98867" y="30468"/>
                    <a:pt x="98774" y="28974"/>
                  </a:cubicBezTo>
                  <a:cubicBezTo>
                    <a:pt x="98727" y="27666"/>
                    <a:pt x="98634" y="26358"/>
                    <a:pt x="98540" y="25051"/>
                  </a:cubicBezTo>
                  <a:cubicBezTo>
                    <a:pt x="98494" y="24117"/>
                    <a:pt x="98400" y="23136"/>
                    <a:pt x="98354" y="22155"/>
                  </a:cubicBezTo>
                  <a:cubicBezTo>
                    <a:pt x="97373" y="10340"/>
                    <a:pt x="95645" y="345"/>
                    <a:pt x="95411" y="112"/>
                  </a:cubicBezTo>
                  <a:cubicBezTo>
                    <a:pt x="95104" y="44"/>
                    <a:pt x="94796" y="0"/>
                    <a:pt x="944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3"/>
            <p:cNvSpPr/>
            <p:nvPr/>
          </p:nvSpPr>
          <p:spPr>
            <a:xfrm>
              <a:off x="3322550" y="3535075"/>
              <a:ext cx="259450" cy="320100"/>
            </a:xfrm>
            <a:custGeom>
              <a:avLst/>
              <a:gdLst/>
              <a:ahLst/>
              <a:cxnLst/>
              <a:rect l="l" t="t" r="r" b="b"/>
              <a:pathLst>
                <a:path w="10378" h="12804" extrusionOk="0">
                  <a:moveTo>
                    <a:pt x="9987" y="1"/>
                  </a:moveTo>
                  <a:cubicBezTo>
                    <a:pt x="9856" y="1"/>
                    <a:pt x="9724" y="72"/>
                    <a:pt x="9667" y="241"/>
                  </a:cubicBezTo>
                  <a:cubicBezTo>
                    <a:pt x="9621" y="521"/>
                    <a:pt x="9527" y="801"/>
                    <a:pt x="9434" y="1081"/>
                  </a:cubicBezTo>
                  <a:cubicBezTo>
                    <a:pt x="7753" y="6125"/>
                    <a:pt x="2522" y="10468"/>
                    <a:pt x="794" y="11776"/>
                  </a:cubicBezTo>
                  <a:cubicBezTo>
                    <a:pt x="467" y="12056"/>
                    <a:pt x="280" y="12196"/>
                    <a:pt x="234" y="12196"/>
                  </a:cubicBezTo>
                  <a:cubicBezTo>
                    <a:pt x="0" y="12383"/>
                    <a:pt x="94" y="12804"/>
                    <a:pt x="421" y="12804"/>
                  </a:cubicBezTo>
                  <a:cubicBezTo>
                    <a:pt x="514" y="12804"/>
                    <a:pt x="561" y="12757"/>
                    <a:pt x="607" y="12757"/>
                  </a:cubicBezTo>
                  <a:cubicBezTo>
                    <a:pt x="654" y="12710"/>
                    <a:pt x="701" y="12663"/>
                    <a:pt x="747" y="12663"/>
                  </a:cubicBezTo>
                  <a:cubicBezTo>
                    <a:pt x="1728" y="11916"/>
                    <a:pt x="8266" y="7059"/>
                    <a:pt x="10134" y="1081"/>
                  </a:cubicBezTo>
                  <a:cubicBezTo>
                    <a:pt x="10181" y="848"/>
                    <a:pt x="10275" y="614"/>
                    <a:pt x="10321" y="381"/>
                  </a:cubicBezTo>
                  <a:cubicBezTo>
                    <a:pt x="10377" y="158"/>
                    <a:pt x="10183" y="1"/>
                    <a:pt x="9987" y="1"/>
                  </a:cubicBezTo>
                  <a:close/>
                </a:path>
              </a:pathLst>
            </a:custGeom>
            <a:solidFill>
              <a:srgbClr val="DDD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3"/>
            <p:cNvSpPr/>
            <p:nvPr/>
          </p:nvSpPr>
          <p:spPr>
            <a:xfrm>
              <a:off x="4354650" y="1594800"/>
              <a:ext cx="108600" cy="124950"/>
            </a:xfrm>
            <a:custGeom>
              <a:avLst/>
              <a:gdLst/>
              <a:ahLst/>
              <a:cxnLst/>
              <a:rect l="l" t="t" r="r" b="b"/>
              <a:pathLst>
                <a:path w="4344" h="4998" extrusionOk="0">
                  <a:moveTo>
                    <a:pt x="4343" y="0"/>
                  </a:moveTo>
                  <a:lnTo>
                    <a:pt x="4343" y="0"/>
                  </a:lnTo>
                  <a:cubicBezTo>
                    <a:pt x="3503" y="140"/>
                    <a:pt x="2615" y="234"/>
                    <a:pt x="1728" y="327"/>
                  </a:cubicBezTo>
                  <a:cubicBezTo>
                    <a:pt x="1308" y="1915"/>
                    <a:pt x="701" y="3503"/>
                    <a:pt x="0" y="4997"/>
                  </a:cubicBezTo>
                  <a:cubicBezTo>
                    <a:pt x="887" y="4063"/>
                    <a:pt x="2522" y="2289"/>
                    <a:pt x="4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3"/>
            <p:cNvSpPr/>
            <p:nvPr/>
          </p:nvSpPr>
          <p:spPr>
            <a:xfrm>
              <a:off x="3268850" y="1559775"/>
              <a:ext cx="137775" cy="144800"/>
            </a:xfrm>
            <a:custGeom>
              <a:avLst/>
              <a:gdLst/>
              <a:ahLst/>
              <a:cxnLst/>
              <a:rect l="l" t="t" r="r" b="b"/>
              <a:pathLst>
                <a:path w="5511" h="5792" extrusionOk="0">
                  <a:moveTo>
                    <a:pt x="0" y="0"/>
                  </a:moveTo>
                  <a:lnTo>
                    <a:pt x="0" y="0"/>
                  </a:lnTo>
                  <a:cubicBezTo>
                    <a:pt x="2849" y="3176"/>
                    <a:pt x="5464" y="5791"/>
                    <a:pt x="5464" y="5791"/>
                  </a:cubicBezTo>
                  <a:lnTo>
                    <a:pt x="5511" y="5791"/>
                  </a:lnTo>
                  <a:cubicBezTo>
                    <a:pt x="4623" y="4157"/>
                    <a:pt x="3923" y="2429"/>
                    <a:pt x="3409" y="654"/>
                  </a:cubicBezTo>
                  <a:cubicBezTo>
                    <a:pt x="2242" y="514"/>
                    <a:pt x="1121" y="28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3"/>
            <p:cNvSpPr/>
            <p:nvPr/>
          </p:nvSpPr>
          <p:spPr>
            <a:xfrm>
              <a:off x="2978125" y="268350"/>
              <a:ext cx="1738475" cy="1144325"/>
            </a:xfrm>
            <a:custGeom>
              <a:avLst/>
              <a:gdLst/>
              <a:ahLst/>
              <a:cxnLst/>
              <a:rect l="l" t="t" r="r" b="b"/>
              <a:pathLst>
                <a:path w="69539" h="45773" extrusionOk="0">
                  <a:moveTo>
                    <a:pt x="38473" y="1"/>
                  </a:moveTo>
                  <a:cubicBezTo>
                    <a:pt x="35768" y="1"/>
                    <a:pt x="33564" y="787"/>
                    <a:pt x="30776" y="2714"/>
                  </a:cubicBezTo>
                  <a:cubicBezTo>
                    <a:pt x="30776" y="2714"/>
                    <a:pt x="28836" y="1303"/>
                    <a:pt x="25422" y="1303"/>
                  </a:cubicBezTo>
                  <a:cubicBezTo>
                    <a:pt x="24533" y="1303"/>
                    <a:pt x="23544" y="1399"/>
                    <a:pt x="22464" y="1640"/>
                  </a:cubicBezTo>
                  <a:cubicBezTo>
                    <a:pt x="17700" y="2714"/>
                    <a:pt x="17000" y="6217"/>
                    <a:pt x="17000" y="6217"/>
                  </a:cubicBezTo>
                  <a:cubicBezTo>
                    <a:pt x="16752" y="6197"/>
                    <a:pt x="16505" y="6187"/>
                    <a:pt x="16259" y="6187"/>
                  </a:cubicBezTo>
                  <a:cubicBezTo>
                    <a:pt x="13023" y="6187"/>
                    <a:pt x="9959" y="7879"/>
                    <a:pt x="8267" y="10700"/>
                  </a:cubicBezTo>
                  <a:cubicBezTo>
                    <a:pt x="7052" y="12568"/>
                    <a:pt x="6212" y="15137"/>
                    <a:pt x="6492" y="18873"/>
                  </a:cubicBezTo>
                  <a:cubicBezTo>
                    <a:pt x="6492" y="18873"/>
                    <a:pt x="0" y="25364"/>
                    <a:pt x="3410" y="32556"/>
                  </a:cubicBezTo>
                  <a:cubicBezTo>
                    <a:pt x="4017" y="33724"/>
                    <a:pt x="4764" y="34845"/>
                    <a:pt x="5651" y="35779"/>
                  </a:cubicBezTo>
                  <a:cubicBezTo>
                    <a:pt x="5324" y="35919"/>
                    <a:pt x="5044" y="36106"/>
                    <a:pt x="4857" y="36386"/>
                  </a:cubicBezTo>
                  <a:cubicBezTo>
                    <a:pt x="4204" y="37086"/>
                    <a:pt x="3503" y="38581"/>
                    <a:pt x="4437" y="41570"/>
                  </a:cubicBezTo>
                  <a:cubicBezTo>
                    <a:pt x="4764" y="42457"/>
                    <a:pt x="5184" y="43344"/>
                    <a:pt x="5698" y="44138"/>
                  </a:cubicBezTo>
                  <a:cubicBezTo>
                    <a:pt x="5978" y="44512"/>
                    <a:pt x="6212" y="44932"/>
                    <a:pt x="6539" y="45352"/>
                  </a:cubicBezTo>
                  <a:cubicBezTo>
                    <a:pt x="6632" y="45026"/>
                    <a:pt x="6819" y="44745"/>
                    <a:pt x="7052" y="44512"/>
                  </a:cubicBezTo>
                  <a:cubicBezTo>
                    <a:pt x="7519" y="44045"/>
                    <a:pt x="8080" y="43718"/>
                    <a:pt x="8734" y="43578"/>
                  </a:cubicBezTo>
                  <a:cubicBezTo>
                    <a:pt x="9234" y="43449"/>
                    <a:pt x="9789" y="43398"/>
                    <a:pt x="10366" y="43398"/>
                  </a:cubicBezTo>
                  <a:cubicBezTo>
                    <a:pt x="11459" y="43398"/>
                    <a:pt x="12628" y="43581"/>
                    <a:pt x="13637" y="43765"/>
                  </a:cubicBezTo>
                  <a:cubicBezTo>
                    <a:pt x="13544" y="41943"/>
                    <a:pt x="13590" y="40075"/>
                    <a:pt x="13684" y="38254"/>
                  </a:cubicBezTo>
                  <a:cubicBezTo>
                    <a:pt x="14857" y="39517"/>
                    <a:pt x="16815" y="40780"/>
                    <a:pt x="20104" y="40780"/>
                  </a:cubicBezTo>
                  <a:cubicBezTo>
                    <a:pt x="20220" y="40780"/>
                    <a:pt x="20337" y="40779"/>
                    <a:pt x="20456" y="40776"/>
                  </a:cubicBezTo>
                  <a:cubicBezTo>
                    <a:pt x="22931" y="40682"/>
                    <a:pt x="25219" y="39375"/>
                    <a:pt x="26573" y="37320"/>
                  </a:cubicBezTo>
                  <a:cubicBezTo>
                    <a:pt x="27274" y="38207"/>
                    <a:pt x="28161" y="38954"/>
                    <a:pt x="29235" y="39468"/>
                  </a:cubicBezTo>
                  <a:cubicBezTo>
                    <a:pt x="30636" y="40169"/>
                    <a:pt x="32224" y="40636"/>
                    <a:pt x="33812" y="40822"/>
                  </a:cubicBezTo>
                  <a:cubicBezTo>
                    <a:pt x="34618" y="40928"/>
                    <a:pt x="35450" y="40980"/>
                    <a:pt x="36268" y="40980"/>
                  </a:cubicBezTo>
                  <a:cubicBezTo>
                    <a:pt x="36541" y="40980"/>
                    <a:pt x="36813" y="40974"/>
                    <a:pt x="37081" y="40963"/>
                  </a:cubicBezTo>
                  <a:cubicBezTo>
                    <a:pt x="38062" y="40963"/>
                    <a:pt x="38996" y="40822"/>
                    <a:pt x="39930" y="40636"/>
                  </a:cubicBezTo>
                  <a:cubicBezTo>
                    <a:pt x="41097" y="40449"/>
                    <a:pt x="42218" y="40028"/>
                    <a:pt x="43246" y="39468"/>
                  </a:cubicBezTo>
                  <a:cubicBezTo>
                    <a:pt x="44086" y="39001"/>
                    <a:pt x="44787" y="38347"/>
                    <a:pt x="45254" y="37553"/>
                  </a:cubicBezTo>
                  <a:cubicBezTo>
                    <a:pt x="45254" y="37553"/>
                    <a:pt x="48523" y="41523"/>
                    <a:pt x="53753" y="41663"/>
                  </a:cubicBezTo>
                  <a:cubicBezTo>
                    <a:pt x="53931" y="41673"/>
                    <a:pt x="54109" y="41679"/>
                    <a:pt x="54286" y="41679"/>
                  </a:cubicBezTo>
                  <a:cubicBezTo>
                    <a:pt x="55695" y="41679"/>
                    <a:pt x="57091" y="41351"/>
                    <a:pt x="58377" y="40729"/>
                  </a:cubicBezTo>
                  <a:lnTo>
                    <a:pt x="58377" y="40729"/>
                  </a:lnTo>
                  <a:cubicBezTo>
                    <a:pt x="58377" y="42130"/>
                    <a:pt x="58330" y="43531"/>
                    <a:pt x="58190" y="44979"/>
                  </a:cubicBezTo>
                  <a:cubicBezTo>
                    <a:pt x="59012" y="44869"/>
                    <a:pt x="59941" y="44774"/>
                    <a:pt x="60852" y="44774"/>
                  </a:cubicBezTo>
                  <a:cubicBezTo>
                    <a:pt x="62269" y="44774"/>
                    <a:pt x="63642" y="45005"/>
                    <a:pt x="64495" y="45773"/>
                  </a:cubicBezTo>
                  <a:cubicBezTo>
                    <a:pt x="64962" y="44979"/>
                    <a:pt x="65429" y="44185"/>
                    <a:pt x="65802" y="43438"/>
                  </a:cubicBezTo>
                  <a:cubicBezTo>
                    <a:pt x="68184" y="38814"/>
                    <a:pt x="69398" y="34097"/>
                    <a:pt x="67437" y="30501"/>
                  </a:cubicBezTo>
                  <a:cubicBezTo>
                    <a:pt x="67437" y="30501"/>
                    <a:pt x="69538" y="24617"/>
                    <a:pt x="66736" y="20461"/>
                  </a:cubicBezTo>
                  <a:cubicBezTo>
                    <a:pt x="65756" y="19059"/>
                    <a:pt x="64308" y="17985"/>
                    <a:pt x="62673" y="17425"/>
                  </a:cubicBezTo>
                  <a:cubicBezTo>
                    <a:pt x="62673" y="17425"/>
                    <a:pt x="64256" y="4302"/>
                    <a:pt x="48839" y="4302"/>
                  </a:cubicBezTo>
                  <a:cubicBezTo>
                    <a:pt x="48811" y="4302"/>
                    <a:pt x="48784" y="4302"/>
                    <a:pt x="48756" y="4302"/>
                  </a:cubicBezTo>
                  <a:cubicBezTo>
                    <a:pt x="48756" y="4302"/>
                    <a:pt x="45861" y="939"/>
                    <a:pt x="41611" y="285"/>
                  </a:cubicBezTo>
                  <a:cubicBezTo>
                    <a:pt x="40468" y="101"/>
                    <a:pt x="39438" y="1"/>
                    <a:pt x="38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3"/>
            <p:cNvSpPr/>
            <p:nvPr/>
          </p:nvSpPr>
          <p:spPr>
            <a:xfrm>
              <a:off x="3959125" y="1364300"/>
              <a:ext cx="114175" cy="96850"/>
            </a:xfrm>
            <a:custGeom>
              <a:avLst/>
              <a:gdLst/>
              <a:ahLst/>
              <a:cxnLst/>
              <a:rect l="l" t="t" r="r" b="b"/>
              <a:pathLst>
                <a:path w="4567" h="3874" extrusionOk="0">
                  <a:moveTo>
                    <a:pt x="2513" y="1"/>
                  </a:moveTo>
                  <a:cubicBezTo>
                    <a:pt x="986" y="1"/>
                    <a:pt x="1" y="1780"/>
                    <a:pt x="970" y="3102"/>
                  </a:cubicBezTo>
                  <a:cubicBezTo>
                    <a:pt x="1370" y="3629"/>
                    <a:pt x="1939" y="3873"/>
                    <a:pt x="2502" y="3873"/>
                  </a:cubicBezTo>
                  <a:cubicBezTo>
                    <a:pt x="3386" y="3873"/>
                    <a:pt x="4255" y="3271"/>
                    <a:pt x="4426" y="2215"/>
                  </a:cubicBezTo>
                  <a:cubicBezTo>
                    <a:pt x="4566" y="1188"/>
                    <a:pt x="3866" y="207"/>
                    <a:pt x="2791" y="20"/>
                  </a:cubicBezTo>
                  <a:cubicBezTo>
                    <a:pt x="2697" y="7"/>
                    <a:pt x="2604" y="1"/>
                    <a:pt x="2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3"/>
            <p:cNvSpPr/>
            <p:nvPr/>
          </p:nvSpPr>
          <p:spPr>
            <a:xfrm>
              <a:off x="3711250" y="1362050"/>
              <a:ext cx="114525" cy="96300"/>
            </a:xfrm>
            <a:custGeom>
              <a:avLst/>
              <a:gdLst/>
              <a:ahLst/>
              <a:cxnLst/>
              <a:rect l="l" t="t" r="r" b="b"/>
              <a:pathLst>
                <a:path w="4581" h="3852" extrusionOk="0">
                  <a:moveTo>
                    <a:pt x="2457" y="1"/>
                  </a:moveTo>
                  <a:cubicBezTo>
                    <a:pt x="1050" y="1"/>
                    <a:pt x="0" y="1569"/>
                    <a:pt x="798" y="2912"/>
                  </a:cubicBezTo>
                  <a:cubicBezTo>
                    <a:pt x="1167" y="3549"/>
                    <a:pt x="1808" y="3851"/>
                    <a:pt x="2446" y="3851"/>
                  </a:cubicBezTo>
                  <a:cubicBezTo>
                    <a:pt x="3258" y="3851"/>
                    <a:pt x="4065" y="3361"/>
                    <a:pt x="4300" y="2445"/>
                  </a:cubicBezTo>
                  <a:cubicBezTo>
                    <a:pt x="4580" y="1418"/>
                    <a:pt x="3973" y="344"/>
                    <a:pt x="2946" y="63"/>
                  </a:cubicBezTo>
                  <a:cubicBezTo>
                    <a:pt x="2780" y="21"/>
                    <a:pt x="2616" y="1"/>
                    <a:pt x="2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3"/>
            <p:cNvSpPr/>
            <p:nvPr/>
          </p:nvSpPr>
          <p:spPr>
            <a:xfrm>
              <a:off x="3802525" y="1576100"/>
              <a:ext cx="180750" cy="46750"/>
            </a:xfrm>
            <a:custGeom>
              <a:avLst/>
              <a:gdLst/>
              <a:ahLst/>
              <a:cxnLst/>
              <a:rect l="l" t="t" r="r" b="b"/>
              <a:pathLst>
                <a:path w="7230" h="1870" extrusionOk="0">
                  <a:moveTo>
                    <a:pt x="6495" y="1"/>
                  </a:moveTo>
                  <a:cubicBezTo>
                    <a:pt x="6403" y="1"/>
                    <a:pt x="6305" y="29"/>
                    <a:pt x="6207" y="94"/>
                  </a:cubicBezTo>
                  <a:cubicBezTo>
                    <a:pt x="5384" y="603"/>
                    <a:pt x="4448" y="860"/>
                    <a:pt x="3510" y="860"/>
                  </a:cubicBezTo>
                  <a:cubicBezTo>
                    <a:pt x="2638" y="860"/>
                    <a:pt x="1764" y="638"/>
                    <a:pt x="976" y="188"/>
                  </a:cubicBezTo>
                  <a:cubicBezTo>
                    <a:pt x="878" y="122"/>
                    <a:pt x="781" y="94"/>
                    <a:pt x="692" y="94"/>
                  </a:cubicBezTo>
                  <a:cubicBezTo>
                    <a:pt x="269" y="94"/>
                    <a:pt x="0" y="720"/>
                    <a:pt x="462" y="1028"/>
                  </a:cubicBezTo>
                  <a:cubicBezTo>
                    <a:pt x="1396" y="1589"/>
                    <a:pt x="2424" y="1869"/>
                    <a:pt x="3498" y="1869"/>
                  </a:cubicBezTo>
                  <a:cubicBezTo>
                    <a:pt x="3591" y="1869"/>
                    <a:pt x="3685" y="1822"/>
                    <a:pt x="3778" y="1822"/>
                  </a:cubicBezTo>
                  <a:cubicBezTo>
                    <a:pt x="4806" y="1822"/>
                    <a:pt x="5880" y="1495"/>
                    <a:pt x="6767" y="935"/>
                  </a:cubicBezTo>
                  <a:cubicBezTo>
                    <a:pt x="7229" y="627"/>
                    <a:pt x="6929" y="1"/>
                    <a:pt x="6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3"/>
            <p:cNvSpPr/>
            <p:nvPr/>
          </p:nvSpPr>
          <p:spPr>
            <a:xfrm>
              <a:off x="4460825" y="1433825"/>
              <a:ext cx="108675" cy="87450"/>
            </a:xfrm>
            <a:custGeom>
              <a:avLst/>
              <a:gdLst/>
              <a:ahLst/>
              <a:cxnLst/>
              <a:rect l="l" t="t" r="r" b="b"/>
              <a:pathLst>
                <a:path w="4347" h="3498" extrusionOk="0">
                  <a:moveTo>
                    <a:pt x="1478" y="0"/>
                  </a:moveTo>
                  <a:cubicBezTo>
                    <a:pt x="1173" y="0"/>
                    <a:pt x="867" y="29"/>
                    <a:pt x="563" y="88"/>
                  </a:cubicBezTo>
                  <a:cubicBezTo>
                    <a:pt x="0" y="304"/>
                    <a:pt x="200" y="1083"/>
                    <a:pt x="717" y="1083"/>
                  </a:cubicBezTo>
                  <a:cubicBezTo>
                    <a:pt x="757" y="1083"/>
                    <a:pt x="800" y="1079"/>
                    <a:pt x="844" y="1069"/>
                  </a:cubicBezTo>
                  <a:cubicBezTo>
                    <a:pt x="1054" y="1022"/>
                    <a:pt x="1252" y="999"/>
                    <a:pt x="1451" y="999"/>
                  </a:cubicBezTo>
                  <a:cubicBezTo>
                    <a:pt x="1649" y="999"/>
                    <a:pt x="1848" y="1022"/>
                    <a:pt x="2058" y="1069"/>
                  </a:cubicBezTo>
                  <a:cubicBezTo>
                    <a:pt x="1684" y="1629"/>
                    <a:pt x="1311" y="2143"/>
                    <a:pt x="844" y="2656"/>
                  </a:cubicBezTo>
                  <a:cubicBezTo>
                    <a:pt x="657" y="2843"/>
                    <a:pt x="657" y="3170"/>
                    <a:pt x="844" y="3357"/>
                  </a:cubicBezTo>
                  <a:cubicBezTo>
                    <a:pt x="937" y="3450"/>
                    <a:pt x="1077" y="3497"/>
                    <a:pt x="1217" y="3497"/>
                  </a:cubicBezTo>
                  <a:cubicBezTo>
                    <a:pt x="1357" y="3497"/>
                    <a:pt x="1451" y="3450"/>
                    <a:pt x="1544" y="3357"/>
                  </a:cubicBezTo>
                  <a:cubicBezTo>
                    <a:pt x="2104" y="2750"/>
                    <a:pt x="2618" y="2096"/>
                    <a:pt x="3038" y="1349"/>
                  </a:cubicBezTo>
                  <a:cubicBezTo>
                    <a:pt x="3179" y="1442"/>
                    <a:pt x="3365" y="1536"/>
                    <a:pt x="3506" y="1629"/>
                  </a:cubicBezTo>
                  <a:cubicBezTo>
                    <a:pt x="3552" y="1676"/>
                    <a:pt x="3552" y="1676"/>
                    <a:pt x="3599" y="1676"/>
                  </a:cubicBezTo>
                  <a:cubicBezTo>
                    <a:pt x="3646" y="1722"/>
                    <a:pt x="3739" y="1722"/>
                    <a:pt x="3786" y="1722"/>
                  </a:cubicBezTo>
                  <a:cubicBezTo>
                    <a:pt x="3973" y="1722"/>
                    <a:pt x="4113" y="1629"/>
                    <a:pt x="4206" y="1489"/>
                  </a:cubicBezTo>
                  <a:cubicBezTo>
                    <a:pt x="4346" y="1302"/>
                    <a:pt x="4299" y="1022"/>
                    <a:pt x="4113" y="882"/>
                  </a:cubicBezTo>
                  <a:cubicBezTo>
                    <a:pt x="4113" y="835"/>
                    <a:pt x="4066" y="835"/>
                    <a:pt x="4066" y="788"/>
                  </a:cubicBezTo>
                  <a:cubicBezTo>
                    <a:pt x="3295" y="263"/>
                    <a:pt x="2393" y="0"/>
                    <a:pt x="1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3"/>
            <p:cNvSpPr/>
            <p:nvPr/>
          </p:nvSpPr>
          <p:spPr>
            <a:xfrm>
              <a:off x="3181275" y="1400200"/>
              <a:ext cx="105100" cy="87200"/>
            </a:xfrm>
            <a:custGeom>
              <a:avLst/>
              <a:gdLst/>
              <a:ahLst/>
              <a:cxnLst/>
              <a:rect l="l" t="t" r="r" b="b"/>
              <a:pathLst>
                <a:path w="4204" h="3488" extrusionOk="0">
                  <a:moveTo>
                    <a:pt x="2733" y="0"/>
                  </a:moveTo>
                  <a:cubicBezTo>
                    <a:pt x="2081" y="0"/>
                    <a:pt x="1441" y="135"/>
                    <a:pt x="841" y="405"/>
                  </a:cubicBezTo>
                  <a:cubicBezTo>
                    <a:pt x="654" y="499"/>
                    <a:pt x="467" y="545"/>
                    <a:pt x="327" y="639"/>
                  </a:cubicBezTo>
                  <a:cubicBezTo>
                    <a:pt x="94" y="779"/>
                    <a:pt x="0" y="1106"/>
                    <a:pt x="141" y="1339"/>
                  </a:cubicBezTo>
                  <a:cubicBezTo>
                    <a:pt x="236" y="1498"/>
                    <a:pt x="396" y="1592"/>
                    <a:pt x="562" y="1592"/>
                  </a:cubicBezTo>
                  <a:cubicBezTo>
                    <a:pt x="640" y="1592"/>
                    <a:pt x="719" y="1571"/>
                    <a:pt x="794" y="1526"/>
                  </a:cubicBezTo>
                  <a:cubicBezTo>
                    <a:pt x="841" y="1526"/>
                    <a:pt x="888" y="1480"/>
                    <a:pt x="888" y="1480"/>
                  </a:cubicBezTo>
                  <a:cubicBezTo>
                    <a:pt x="1028" y="1433"/>
                    <a:pt x="1168" y="1339"/>
                    <a:pt x="1308" y="1293"/>
                  </a:cubicBezTo>
                  <a:cubicBezTo>
                    <a:pt x="1682" y="1993"/>
                    <a:pt x="2149" y="2694"/>
                    <a:pt x="2662" y="3348"/>
                  </a:cubicBezTo>
                  <a:cubicBezTo>
                    <a:pt x="2756" y="3441"/>
                    <a:pt x="2896" y="3488"/>
                    <a:pt x="3036" y="3488"/>
                  </a:cubicBezTo>
                  <a:cubicBezTo>
                    <a:pt x="3176" y="3488"/>
                    <a:pt x="3270" y="3441"/>
                    <a:pt x="3363" y="3394"/>
                  </a:cubicBezTo>
                  <a:cubicBezTo>
                    <a:pt x="3596" y="3207"/>
                    <a:pt x="3596" y="2881"/>
                    <a:pt x="3410" y="2647"/>
                  </a:cubicBezTo>
                  <a:cubicBezTo>
                    <a:pt x="2989" y="2180"/>
                    <a:pt x="2616" y="1620"/>
                    <a:pt x="2289" y="1013"/>
                  </a:cubicBezTo>
                  <a:cubicBezTo>
                    <a:pt x="2443" y="995"/>
                    <a:pt x="2596" y="985"/>
                    <a:pt x="2748" y="985"/>
                  </a:cubicBezTo>
                  <a:cubicBezTo>
                    <a:pt x="3011" y="985"/>
                    <a:pt x="3266" y="1017"/>
                    <a:pt x="3503" y="1106"/>
                  </a:cubicBezTo>
                  <a:cubicBezTo>
                    <a:pt x="3541" y="1113"/>
                    <a:pt x="3580" y="1117"/>
                    <a:pt x="3619" y="1117"/>
                  </a:cubicBezTo>
                  <a:cubicBezTo>
                    <a:pt x="3823" y="1117"/>
                    <a:pt x="4032" y="1014"/>
                    <a:pt x="4110" y="779"/>
                  </a:cubicBezTo>
                  <a:cubicBezTo>
                    <a:pt x="4204" y="545"/>
                    <a:pt x="4063" y="265"/>
                    <a:pt x="3830" y="125"/>
                  </a:cubicBezTo>
                  <a:cubicBezTo>
                    <a:pt x="3463" y="42"/>
                    <a:pt x="3096" y="0"/>
                    <a:pt x="2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3"/>
            <p:cNvSpPr/>
            <p:nvPr/>
          </p:nvSpPr>
          <p:spPr>
            <a:xfrm>
              <a:off x="3124075" y="1201325"/>
              <a:ext cx="1495625" cy="890250"/>
            </a:xfrm>
            <a:custGeom>
              <a:avLst/>
              <a:gdLst/>
              <a:ahLst/>
              <a:cxnLst/>
              <a:rect l="l" t="t" r="r" b="b"/>
              <a:pathLst>
                <a:path w="59825" h="35610" extrusionOk="0">
                  <a:moveTo>
                    <a:pt x="25932" y="6449"/>
                  </a:moveTo>
                  <a:cubicBezTo>
                    <a:pt x="26576" y="6449"/>
                    <a:pt x="27227" y="6762"/>
                    <a:pt x="27600" y="7426"/>
                  </a:cubicBezTo>
                  <a:cubicBezTo>
                    <a:pt x="28350" y="8716"/>
                    <a:pt x="27356" y="10303"/>
                    <a:pt x="25974" y="10303"/>
                  </a:cubicBezTo>
                  <a:cubicBezTo>
                    <a:pt x="25805" y="10303"/>
                    <a:pt x="25630" y="10279"/>
                    <a:pt x="25452" y="10228"/>
                  </a:cubicBezTo>
                  <a:cubicBezTo>
                    <a:pt x="24425" y="9948"/>
                    <a:pt x="23818" y="8874"/>
                    <a:pt x="24098" y="7847"/>
                  </a:cubicBezTo>
                  <a:cubicBezTo>
                    <a:pt x="24331" y="6939"/>
                    <a:pt x="25127" y="6449"/>
                    <a:pt x="25932" y="6449"/>
                  </a:cubicBezTo>
                  <a:close/>
                  <a:moveTo>
                    <a:pt x="35915" y="6520"/>
                  </a:moveTo>
                  <a:cubicBezTo>
                    <a:pt x="36006" y="6520"/>
                    <a:pt x="36099" y="6526"/>
                    <a:pt x="36193" y="6539"/>
                  </a:cubicBezTo>
                  <a:cubicBezTo>
                    <a:pt x="37268" y="6726"/>
                    <a:pt x="37968" y="7707"/>
                    <a:pt x="37828" y="8734"/>
                  </a:cubicBezTo>
                  <a:cubicBezTo>
                    <a:pt x="37657" y="9790"/>
                    <a:pt x="36788" y="10392"/>
                    <a:pt x="35904" y="10392"/>
                  </a:cubicBezTo>
                  <a:cubicBezTo>
                    <a:pt x="35341" y="10392"/>
                    <a:pt x="34772" y="10148"/>
                    <a:pt x="34372" y="9621"/>
                  </a:cubicBezTo>
                  <a:cubicBezTo>
                    <a:pt x="33403" y="8299"/>
                    <a:pt x="34388" y="6520"/>
                    <a:pt x="35915" y="6520"/>
                  </a:cubicBezTo>
                  <a:close/>
                  <a:moveTo>
                    <a:pt x="5021" y="7955"/>
                  </a:moveTo>
                  <a:cubicBezTo>
                    <a:pt x="5384" y="7955"/>
                    <a:pt x="5751" y="7997"/>
                    <a:pt x="6118" y="8080"/>
                  </a:cubicBezTo>
                  <a:cubicBezTo>
                    <a:pt x="6351" y="8220"/>
                    <a:pt x="6492" y="8500"/>
                    <a:pt x="6398" y="8734"/>
                  </a:cubicBezTo>
                  <a:cubicBezTo>
                    <a:pt x="6320" y="8969"/>
                    <a:pt x="6111" y="9072"/>
                    <a:pt x="5907" y="9072"/>
                  </a:cubicBezTo>
                  <a:cubicBezTo>
                    <a:pt x="5868" y="9072"/>
                    <a:pt x="5829" y="9068"/>
                    <a:pt x="5791" y="9061"/>
                  </a:cubicBezTo>
                  <a:cubicBezTo>
                    <a:pt x="5554" y="8972"/>
                    <a:pt x="5299" y="8940"/>
                    <a:pt x="5036" y="8940"/>
                  </a:cubicBezTo>
                  <a:cubicBezTo>
                    <a:pt x="4884" y="8940"/>
                    <a:pt x="4731" y="8950"/>
                    <a:pt x="4577" y="8968"/>
                  </a:cubicBezTo>
                  <a:cubicBezTo>
                    <a:pt x="4904" y="9575"/>
                    <a:pt x="5277" y="10135"/>
                    <a:pt x="5698" y="10602"/>
                  </a:cubicBezTo>
                  <a:cubicBezTo>
                    <a:pt x="5884" y="10836"/>
                    <a:pt x="5884" y="11162"/>
                    <a:pt x="5651" y="11349"/>
                  </a:cubicBezTo>
                  <a:cubicBezTo>
                    <a:pt x="5558" y="11396"/>
                    <a:pt x="5464" y="11443"/>
                    <a:pt x="5324" y="11443"/>
                  </a:cubicBezTo>
                  <a:cubicBezTo>
                    <a:pt x="5184" y="11443"/>
                    <a:pt x="5044" y="11396"/>
                    <a:pt x="4950" y="11303"/>
                  </a:cubicBezTo>
                  <a:cubicBezTo>
                    <a:pt x="4437" y="10649"/>
                    <a:pt x="3970" y="9948"/>
                    <a:pt x="3596" y="9248"/>
                  </a:cubicBezTo>
                  <a:cubicBezTo>
                    <a:pt x="3456" y="9294"/>
                    <a:pt x="3316" y="9388"/>
                    <a:pt x="3176" y="9435"/>
                  </a:cubicBezTo>
                  <a:cubicBezTo>
                    <a:pt x="3176" y="9435"/>
                    <a:pt x="3129" y="9481"/>
                    <a:pt x="3082" y="9481"/>
                  </a:cubicBezTo>
                  <a:cubicBezTo>
                    <a:pt x="3007" y="9526"/>
                    <a:pt x="2928" y="9547"/>
                    <a:pt x="2850" y="9547"/>
                  </a:cubicBezTo>
                  <a:cubicBezTo>
                    <a:pt x="2684" y="9547"/>
                    <a:pt x="2524" y="9453"/>
                    <a:pt x="2429" y="9294"/>
                  </a:cubicBezTo>
                  <a:cubicBezTo>
                    <a:pt x="2288" y="9061"/>
                    <a:pt x="2382" y="8734"/>
                    <a:pt x="2615" y="8594"/>
                  </a:cubicBezTo>
                  <a:cubicBezTo>
                    <a:pt x="2755" y="8500"/>
                    <a:pt x="2942" y="8454"/>
                    <a:pt x="3129" y="8360"/>
                  </a:cubicBezTo>
                  <a:cubicBezTo>
                    <a:pt x="3729" y="8090"/>
                    <a:pt x="4369" y="7955"/>
                    <a:pt x="5021" y="7955"/>
                  </a:cubicBezTo>
                  <a:close/>
                  <a:moveTo>
                    <a:pt x="54948" y="9300"/>
                  </a:moveTo>
                  <a:cubicBezTo>
                    <a:pt x="55863" y="9300"/>
                    <a:pt x="56765" y="9563"/>
                    <a:pt x="57536" y="10088"/>
                  </a:cubicBezTo>
                  <a:cubicBezTo>
                    <a:pt x="57536" y="10135"/>
                    <a:pt x="57583" y="10135"/>
                    <a:pt x="57583" y="10182"/>
                  </a:cubicBezTo>
                  <a:cubicBezTo>
                    <a:pt x="57769" y="10322"/>
                    <a:pt x="57816" y="10602"/>
                    <a:pt x="57676" y="10789"/>
                  </a:cubicBezTo>
                  <a:cubicBezTo>
                    <a:pt x="57583" y="10929"/>
                    <a:pt x="57443" y="11022"/>
                    <a:pt x="57256" y="11022"/>
                  </a:cubicBezTo>
                  <a:cubicBezTo>
                    <a:pt x="57209" y="11022"/>
                    <a:pt x="57116" y="11022"/>
                    <a:pt x="57069" y="10976"/>
                  </a:cubicBezTo>
                  <a:cubicBezTo>
                    <a:pt x="57022" y="10976"/>
                    <a:pt x="57022" y="10976"/>
                    <a:pt x="56976" y="10929"/>
                  </a:cubicBezTo>
                  <a:cubicBezTo>
                    <a:pt x="56835" y="10836"/>
                    <a:pt x="56649" y="10742"/>
                    <a:pt x="56508" y="10649"/>
                  </a:cubicBezTo>
                  <a:cubicBezTo>
                    <a:pt x="56088" y="11396"/>
                    <a:pt x="55574" y="12050"/>
                    <a:pt x="55014" y="12657"/>
                  </a:cubicBezTo>
                  <a:cubicBezTo>
                    <a:pt x="54921" y="12750"/>
                    <a:pt x="54827" y="12797"/>
                    <a:pt x="54687" y="12797"/>
                  </a:cubicBezTo>
                  <a:cubicBezTo>
                    <a:pt x="54547" y="12797"/>
                    <a:pt x="54407" y="12750"/>
                    <a:pt x="54314" y="12657"/>
                  </a:cubicBezTo>
                  <a:cubicBezTo>
                    <a:pt x="54127" y="12470"/>
                    <a:pt x="54127" y="12143"/>
                    <a:pt x="54314" y="11956"/>
                  </a:cubicBezTo>
                  <a:cubicBezTo>
                    <a:pt x="54781" y="11443"/>
                    <a:pt x="55154" y="10929"/>
                    <a:pt x="55528" y="10369"/>
                  </a:cubicBezTo>
                  <a:cubicBezTo>
                    <a:pt x="55318" y="10322"/>
                    <a:pt x="55119" y="10299"/>
                    <a:pt x="54921" y="10299"/>
                  </a:cubicBezTo>
                  <a:cubicBezTo>
                    <a:pt x="54722" y="10299"/>
                    <a:pt x="54524" y="10322"/>
                    <a:pt x="54314" y="10369"/>
                  </a:cubicBezTo>
                  <a:cubicBezTo>
                    <a:pt x="54270" y="10379"/>
                    <a:pt x="54227" y="10383"/>
                    <a:pt x="54187" y="10383"/>
                  </a:cubicBezTo>
                  <a:cubicBezTo>
                    <a:pt x="53670" y="10383"/>
                    <a:pt x="53470" y="9604"/>
                    <a:pt x="54033" y="9388"/>
                  </a:cubicBezTo>
                  <a:cubicBezTo>
                    <a:pt x="54337" y="9329"/>
                    <a:pt x="54643" y="9300"/>
                    <a:pt x="54948" y="9300"/>
                  </a:cubicBezTo>
                  <a:close/>
                  <a:moveTo>
                    <a:pt x="33633" y="14992"/>
                  </a:moveTo>
                  <a:cubicBezTo>
                    <a:pt x="34067" y="14992"/>
                    <a:pt x="34367" y="15618"/>
                    <a:pt x="33905" y="15926"/>
                  </a:cubicBezTo>
                  <a:cubicBezTo>
                    <a:pt x="33018" y="16486"/>
                    <a:pt x="31944" y="16813"/>
                    <a:pt x="30916" y="16813"/>
                  </a:cubicBezTo>
                  <a:cubicBezTo>
                    <a:pt x="30823" y="16813"/>
                    <a:pt x="30729" y="16860"/>
                    <a:pt x="30636" y="16860"/>
                  </a:cubicBezTo>
                  <a:cubicBezTo>
                    <a:pt x="29562" y="16860"/>
                    <a:pt x="28534" y="16580"/>
                    <a:pt x="27600" y="16019"/>
                  </a:cubicBezTo>
                  <a:cubicBezTo>
                    <a:pt x="27138" y="15711"/>
                    <a:pt x="27439" y="15085"/>
                    <a:pt x="27873" y="15085"/>
                  </a:cubicBezTo>
                  <a:cubicBezTo>
                    <a:pt x="27965" y="15085"/>
                    <a:pt x="28063" y="15113"/>
                    <a:pt x="28161" y="15179"/>
                  </a:cubicBezTo>
                  <a:cubicBezTo>
                    <a:pt x="28926" y="15629"/>
                    <a:pt x="29788" y="15851"/>
                    <a:pt x="30654" y="15851"/>
                  </a:cubicBezTo>
                  <a:cubicBezTo>
                    <a:pt x="31586" y="15851"/>
                    <a:pt x="32522" y="15594"/>
                    <a:pt x="33345" y="15085"/>
                  </a:cubicBezTo>
                  <a:cubicBezTo>
                    <a:pt x="33443" y="15020"/>
                    <a:pt x="33541" y="14992"/>
                    <a:pt x="33633" y="14992"/>
                  </a:cubicBezTo>
                  <a:close/>
                  <a:moveTo>
                    <a:pt x="20735" y="1"/>
                  </a:moveTo>
                  <a:cubicBezTo>
                    <a:pt x="19381" y="2056"/>
                    <a:pt x="17093" y="3363"/>
                    <a:pt x="14618" y="3457"/>
                  </a:cubicBezTo>
                  <a:cubicBezTo>
                    <a:pt x="14499" y="3460"/>
                    <a:pt x="14382" y="3461"/>
                    <a:pt x="14266" y="3461"/>
                  </a:cubicBezTo>
                  <a:cubicBezTo>
                    <a:pt x="10977" y="3461"/>
                    <a:pt x="9019" y="2198"/>
                    <a:pt x="7846" y="935"/>
                  </a:cubicBezTo>
                  <a:cubicBezTo>
                    <a:pt x="7752" y="2756"/>
                    <a:pt x="7706" y="4624"/>
                    <a:pt x="7799" y="6446"/>
                  </a:cubicBezTo>
                  <a:cubicBezTo>
                    <a:pt x="6790" y="6262"/>
                    <a:pt x="5621" y="6079"/>
                    <a:pt x="4528" y="6079"/>
                  </a:cubicBezTo>
                  <a:cubicBezTo>
                    <a:pt x="3951" y="6079"/>
                    <a:pt x="3396" y="6130"/>
                    <a:pt x="2896" y="6259"/>
                  </a:cubicBezTo>
                  <a:cubicBezTo>
                    <a:pt x="2242" y="6399"/>
                    <a:pt x="1681" y="6726"/>
                    <a:pt x="1214" y="7193"/>
                  </a:cubicBezTo>
                  <a:cubicBezTo>
                    <a:pt x="981" y="7426"/>
                    <a:pt x="794" y="7707"/>
                    <a:pt x="701" y="8033"/>
                  </a:cubicBezTo>
                  <a:cubicBezTo>
                    <a:pt x="0" y="9621"/>
                    <a:pt x="514" y="11489"/>
                    <a:pt x="1868" y="12517"/>
                  </a:cubicBezTo>
                  <a:cubicBezTo>
                    <a:pt x="2335" y="12890"/>
                    <a:pt x="2849" y="13171"/>
                    <a:pt x="3363" y="13404"/>
                  </a:cubicBezTo>
                  <a:cubicBezTo>
                    <a:pt x="4110" y="13778"/>
                    <a:pt x="4950" y="14105"/>
                    <a:pt x="5791" y="14338"/>
                  </a:cubicBezTo>
                  <a:cubicBezTo>
                    <a:pt x="6912" y="14618"/>
                    <a:pt x="8033" y="14852"/>
                    <a:pt x="9200" y="14992"/>
                  </a:cubicBezTo>
                  <a:cubicBezTo>
                    <a:pt x="9714" y="16767"/>
                    <a:pt x="10414" y="18495"/>
                    <a:pt x="11302" y="20129"/>
                  </a:cubicBezTo>
                  <a:cubicBezTo>
                    <a:pt x="13917" y="24986"/>
                    <a:pt x="18447" y="28535"/>
                    <a:pt x="23771" y="29937"/>
                  </a:cubicBezTo>
                  <a:lnTo>
                    <a:pt x="23584" y="34700"/>
                  </a:lnTo>
                  <a:cubicBezTo>
                    <a:pt x="25291" y="35042"/>
                    <a:pt x="28608" y="35610"/>
                    <a:pt x="32162" y="35610"/>
                  </a:cubicBezTo>
                  <a:cubicBezTo>
                    <a:pt x="33956" y="35610"/>
                    <a:pt x="35809" y="35465"/>
                    <a:pt x="37548" y="35074"/>
                  </a:cubicBezTo>
                  <a:lnTo>
                    <a:pt x="37454" y="30777"/>
                  </a:lnTo>
                  <a:lnTo>
                    <a:pt x="37408" y="30450"/>
                  </a:lnTo>
                  <a:cubicBezTo>
                    <a:pt x="43245" y="29096"/>
                    <a:pt x="46935" y="25406"/>
                    <a:pt x="49223" y="20736"/>
                  </a:cubicBezTo>
                  <a:cubicBezTo>
                    <a:pt x="49924" y="19242"/>
                    <a:pt x="50531" y="17654"/>
                    <a:pt x="50951" y="16066"/>
                  </a:cubicBezTo>
                  <a:cubicBezTo>
                    <a:pt x="51838" y="15973"/>
                    <a:pt x="52726" y="15879"/>
                    <a:pt x="53566" y="15739"/>
                  </a:cubicBezTo>
                  <a:cubicBezTo>
                    <a:pt x="55154" y="15459"/>
                    <a:pt x="56695" y="14899"/>
                    <a:pt x="58050" y="14058"/>
                  </a:cubicBezTo>
                  <a:cubicBezTo>
                    <a:pt x="58517" y="13684"/>
                    <a:pt x="58937" y="13217"/>
                    <a:pt x="59217" y="12704"/>
                  </a:cubicBezTo>
                  <a:cubicBezTo>
                    <a:pt x="59684" y="11863"/>
                    <a:pt x="59824" y="10882"/>
                    <a:pt x="59591" y="9995"/>
                  </a:cubicBezTo>
                  <a:cubicBezTo>
                    <a:pt x="59497" y="9528"/>
                    <a:pt x="59264" y="9108"/>
                    <a:pt x="58984" y="8781"/>
                  </a:cubicBezTo>
                  <a:cubicBezTo>
                    <a:pt x="58890" y="8641"/>
                    <a:pt x="58797" y="8547"/>
                    <a:pt x="58657" y="8454"/>
                  </a:cubicBezTo>
                  <a:cubicBezTo>
                    <a:pt x="57804" y="7686"/>
                    <a:pt x="56431" y="7455"/>
                    <a:pt x="55014" y="7455"/>
                  </a:cubicBezTo>
                  <a:cubicBezTo>
                    <a:pt x="54103" y="7455"/>
                    <a:pt x="53174" y="7550"/>
                    <a:pt x="52352" y="7660"/>
                  </a:cubicBezTo>
                  <a:cubicBezTo>
                    <a:pt x="52492" y="6212"/>
                    <a:pt x="52539" y="4811"/>
                    <a:pt x="52539" y="3410"/>
                  </a:cubicBezTo>
                  <a:lnTo>
                    <a:pt x="52539" y="3410"/>
                  </a:lnTo>
                  <a:cubicBezTo>
                    <a:pt x="51253" y="4032"/>
                    <a:pt x="49857" y="4360"/>
                    <a:pt x="48448" y="4360"/>
                  </a:cubicBezTo>
                  <a:cubicBezTo>
                    <a:pt x="48271" y="4360"/>
                    <a:pt x="48093" y="4354"/>
                    <a:pt x="47915" y="4344"/>
                  </a:cubicBezTo>
                  <a:cubicBezTo>
                    <a:pt x="42685" y="4204"/>
                    <a:pt x="39416" y="234"/>
                    <a:pt x="39416" y="234"/>
                  </a:cubicBezTo>
                  <a:cubicBezTo>
                    <a:pt x="38949" y="1028"/>
                    <a:pt x="38248" y="1682"/>
                    <a:pt x="37408" y="2149"/>
                  </a:cubicBezTo>
                  <a:cubicBezTo>
                    <a:pt x="38108" y="2149"/>
                    <a:pt x="38809" y="2336"/>
                    <a:pt x="39416" y="2709"/>
                  </a:cubicBezTo>
                  <a:cubicBezTo>
                    <a:pt x="39696" y="2943"/>
                    <a:pt x="39789" y="3363"/>
                    <a:pt x="39649" y="3737"/>
                  </a:cubicBezTo>
                  <a:cubicBezTo>
                    <a:pt x="39416" y="4157"/>
                    <a:pt x="38949" y="4484"/>
                    <a:pt x="38435" y="4531"/>
                  </a:cubicBezTo>
                  <a:cubicBezTo>
                    <a:pt x="38202" y="4554"/>
                    <a:pt x="37956" y="4566"/>
                    <a:pt x="37711" y="4566"/>
                  </a:cubicBezTo>
                  <a:cubicBezTo>
                    <a:pt x="37466" y="4566"/>
                    <a:pt x="37221" y="4554"/>
                    <a:pt x="36987" y="4531"/>
                  </a:cubicBezTo>
                  <a:cubicBezTo>
                    <a:pt x="36334" y="4484"/>
                    <a:pt x="35680" y="4437"/>
                    <a:pt x="35026" y="4391"/>
                  </a:cubicBezTo>
                  <a:cubicBezTo>
                    <a:pt x="34886" y="4344"/>
                    <a:pt x="34699" y="4344"/>
                    <a:pt x="34559" y="4251"/>
                  </a:cubicBezTo>
                  <a:cubicBezTo>
                    <a:pt x="34279" y="4064"/>
                    <a:pt x="34092" y="3690"/>
                    <a:pt x="34092" y="3317"/>
                  </a:cubicBezTo>
                  <a:cubicBezTo>
                    <a:pt x="33158" y="3503"/>
                    <a:pt x="32224" y="3644"/>
                    <a:pt x="31243" y="3644"/>
                  </a:cubicBezTo>
                  <a:cubicBezTo>
                    <a:pt x="30975" y="3655"/>
                    <a:pt x="30703" y="3661"/>
                    <a:pt x="30430" y="3661"/>
                  </a:cubicBezTo>
                  <a:cubicBezTo>
                    <a:pt x="29612" y="3661"/>
                    <a:pt x="28780" y="3609"/>
                    <a:pt x="27974" y="3503"/>
                  </a:cubicBezTo>
                  <a:cubicBezTo>
                    <a:pt x="27927" y="3830"/>
                    <a:pt x="27741" y="4064"/>
                    <a:pt x="27507" y="4251"/>
                  </a:cubicBezTo>
                  <a:cubicBezTo>
                    <a:pt x="27367" y="4297"/>
                    <a:pt x="27180" y="4344"/>
                    <a:pt x="27040" y="4344"/>
                  </a:cubicBezTo>
                  <a:cubicBezTo>
                    <a:pt x="26386" y="4344"/>
                    <a:pt x="25732" y="4391"/>
                    <a:pt x="25079" y="4391"/>
                  </a:cubicBezTo>
                  <a:cubicBezTo>
                    <a:pt x="24565" y="4391"/>
                    <a:pt x="24098" y="4391"/>
                    <a:pt x="23631" y="4297"/>
                  </a:cubicBezTo>
                  <a:cubicBezTo>
                    <a:pt x="23117" y="4204"/>
                    <a:pt x="22650" y="3877"/>
                    <a:pt x="22417" y="3410"/>
                  </a:cubicBezTo>
                  <a:cubicBezTo>
                    <a:pt x="22323" y="3036"/>
                    <a:pt x="22463" y="2663"/>
                    <a:pt x="22744" y="2429"/>
                  </a:cubicBezTo>
                  <a:cubicBezTo>
                    <a:pt x="22930" y="2289"/>
                    <a:pt x="23164" y="2196"/>
                    <a:pt x="23397" y="2149"/>
                  </a:cubicBezTo>
                  <a:cubicBezTo>
                    <a:pt x="22323" y="1635"/>
                    <a:pt x="21436" y="888"/>
                    <a:pt x="20735" y="1"/>
                  </a:cubicBezTo>
                  <a:close/>
                </a:path>
              </a:pathLst>
            </a:custGeom>
            <a:solidFill>
              <a:srgbClr val="B186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3"/>
            <p:cNvSpPr/>
            <p:nvPr/>
          </p:nvSpPr>
          <p:spPr>
            <a:xfrm>
              <a:off x="3976350" y="1255050"/>
              <a:ext cx="142475" cy="60425"/>
            </a:xfrm>
            <a:custGeom>
              <a:avLst/>
              <a:gdLst/>
              <a:ahLst/>
              <a:cxnLst/>
              <a:rect l="l" t="t" r="r" b="b"/>
              <a:pathLst>
                <a:path w="5699" h="2417" extrusionOk="0">
                  <a:moveTo>
                    <a:pt x="3317" y="0"/>
                  </a:moveTo>
                  <a:cubicBezTo>
                    <a:pt x="2289" y="560"/>
                    <a:pt x="1168" y="981"/>
                    <a:pt x="1" y="1168"/>
                  </a:cubicBezTo>
                  <a:cubicBezTo>
                    <a:pt x="1" y="1541"/>
                    <a:pt x="188" y="1915"/>
                    <a:pt x="468" y="2102"/>
                  </a:cubicBezTo>
                  <a:cubicBezTo>
                    <a:pt x="608" y="2195"/>
                    <a:pt x="795" y="2195"/>
                    <a:pt x="935" y="2242"/>
                  </a:cubicBezTo>
                  <a:cubicBezTo>
                    <a:pt x="1589" y="2288"/>
                    <a:pt x="2243" y="2335"/>
                    <a:pt x="2896" y="2382"/>
                  </a:cubicBezTo>
                  <a:cubicBezTo>
                    <a:pt x="3130" y="2405"/>
                    <a:pt x="3375" y="2417"/>
                    <a:pt x="3620" y="2417"/>
                  </a:cubicBezTo>
                  <a:cubicBezTo>
                    <a:pt x="3865" y="2417"/>
                    <a:pt x="4111" y="2405"/>
                    <a:pt x="4344" y="2382"/>
                  </a:cubicBezTo>
                  <a:cubicBezTo>
                    <a:pt x="4858" y="2335"/>
                    <a:pt x="5325" y="2008"/>
                    <a:pt x="5558" y="1588"/>
                  </a:cubicBezTo>
                  <a:cubicBezTo>
                    <a:pt x="5698" y="1214"/>
                    <a:pt x="5605" y="794"/>
                    <a:pt x="5325" y="560"/>
                  </a:cubicBezTo>
                  <a:cubicBezTo>
                    <a:pt x="4718" y="187"/>
                    <a:pt x="4017" y="0"/>
                    <a:pt x="3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3"/>
            <p:cNvSpPr/>
            <p:nvPr/>
          </p:nvSpPr>
          <p:spPr>
            <a:xfrm>
              <a:off x="3682150" y="1255050"/>
              <a:ext cx="141300" cy="56050"/>
            </a:xfrm>
            <a:custGeom>
              <a:avLst/>
              <a:gdLst/>
              <a:ahLst/>
              <a:cxnLst/>
              <a:rect l="l" t="t" r="r" b="b"/>
              <a:pathLst>
                <a:path w="5652" h="2242" extrusionOk="0">
                  <a:moveTo>
                    <a:pt x="1074" y="0"/>
                  </a:moveTo>
                  <a:cubicBezTo>
                    <a:pt x="841" y="47"/>
                    <a:pt x="607" y="140"/>
                    <a:pt x="421" y="280"/>
                  </a:cubicBezTo>
                  <a:cubicBezTo>
                    <a:pt x="140" y="514"/>
                    <a:pt x="0" y="887"/>
                    <a:pt x="94" y="1261"/>
                  </a:cubicBezTo>
                  <a:cubicBezTo>
                    <a:pt x="327" y="1728"/>
                    <a:pt x="794" y="2055"/>
                    <a:pt x="1308" y="2148"/>
                  </a:cubicBezTo>
                  <a:cubicBezTo>
                    <a:pt x="1775" y="2242"/>
                    <a:pt x="2242" y="2242"/>
                    <a:pt x="2756" y="2242"/>
                  </a:cubicBezTo>
                  <a:cubicBezTo>
                    <a:pt x="3409" y="2195"/>
                    <a:pt x="4063" y="2195"/>
                    <a:pt x="4717" y="2195"/>
                  </a:cubicBezTo>
                  <a:cubicBezTo>
                    <a:pt x="4857" y="2195"/>
                    <a:pt x="5044" y="2148"/>
                    <a:pt x="5184" y="2102"/>
                  </a:cubicBezTo>
                  <a:cubicBezTo>
                    <a:pt x="5418" y="1915"/>
                    <a:pt x="5604" y="1681"/>
                    <a:pt x="5651" y="1354"/>
                  </a:cubicBezTo>
                  <a:cubicBezTo>
                    <a:pt x="4063" y="1168"/>
                    <a:pt x="2475" y="701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3"/>
            <p:cNvSpPr/>
            <p:nvPr/>
          </p:nvSpPr>
          <p:spPr>
            <a:xfrm>
              <a:off x="3668125" y="2061200"/>
              <a:ext cx="434350" cy="55500"/>
            </a:xfrm>
            <a:custGeom>
              <a:avLst/>
              <a:gdLst/>
              <a:ahLst/>
              <a:cxnLst/>
              <a:rect l="l" t="t" r="r" b="b"/>
              <a:pathLst>
                <a:path w="17374" h="2220" extrusionOk="0">
                  <a:moveTo>
                    <a:pt x="464" y="1"/>
                  </a:moveTo>
                  <a:cubicBezTo>
                    <a:pt x="249" y="1"/>
                    <a:pt x="78" y="168"/>
                    <a:pt x="1" y="398"/>
                  </a:cubicBezTo>
                  <a:cubicBezTo>
                    <a:pt x="1" y="492"/>
                    <a:pt x="1" y="632"/>
                    <a:pt x="48" y="725"/>
                  </a:cubicBezTo>
                  <a:cubicBezTo>
                    <a:pt x="94" y="819"/>
                    <a:pt x="188" y="912"/>
                    <a:pt x="328" y="959"/>
                  </a:cubicBezTo>
                  <a:cubicBezTo>
                    <a:pt x="328" y="959"/>
                    <a:pt x="328" y="959"/>
                    <a:pt x="374" y="1006"/>
                  </a:cubicBezTo>
                  <a:cubicBezTo>
                    <a:pt x="421" y="1006"/>
                    <a:pt x="701" y="1052"/>
                    <a:pt x="1168" y="1192"/>
                  </a:cubicBezTo>
                  <a:cubicBezTo>
                    <a:pt x="4157" y="1846"/>
                    <a:pt x="7286" y="2173"/>
                    <a:pt x="10368" y="2220"/>
                  </a:cubicBezTo>
                  <a:cubicBezTo>
                    <a:pt x="12330" y="2220"/>
                    <a:pt x="14338" y="2033"/>
                    <a:pt x="16253" y="1613"/>
                  </a:cubicBezTo>
                  <a:cubicBezTo>
                    <a:pt x="16486" y="1519"/>
                    <a:pt x="16720" y="1473"/>
                    <a:pt x="16953" y="1426"/>
                  </a:cubicBezTo>
                  <a:cubicBezTo>
                    <a:pt x="17234" y="1333"/>
                    <a:pt x="17374" y="1052"/>
                    <a:pt x="17280" y="819"/>
                  </a:cubicBezTo>
                  <a:cubicBezTo>
                    <a:pt x="17280" y="725"/>
                    <a:pt x="17187" y="632"/>
                    <a:pt x="17140" y="585"/>
                  </a:cubicBezTo>
                  <a:cubicBezTo>
                    <a:pt x="17000" y="445"/>
                    <a:pt x="16860" y="445"/>
                    <a:pt x="16673" y="445"/>
                  </a:cubicBezTo>
                  <a:cubicBezTo>
                    <a:pt x="16393" y="539"/>
                    <a:pt x="16113" y="632"/>
                    <a:pt x="15833" y="679"/>
                  </a:cubicBezTo>
                  <a:lnTo>
                    <a:pt x="15786" y="679"/>
                  </a:lnTo>
                  <a:cubicBezTo>
                    <a:pt x="14047" y="1070"/>
                    <a:pt x="12194" y="1215"/>
                    <a:pt x="10400" y="1215"/>
                  </a:cubicBezTo>
                  <a:cubicBezTo>
                    <a:pt x="6846" y="1215"/>
                    <a:pt x="3529" y="647"/>
                    <a:pt x="1822" y="305"/>
                  </a:cubicBezTo>
                  <a:cubicBezTo>
                    <a:pt x="1075" y="118"/>
                    <a:pt x="655" y="25"/>
                    <a:pt x="608" y="25"/>
                  </a:cubicBezTo>
                  <a:cubicBezTo>
                    <a:pt x="558" y="8"/>
                    <a:pt x="510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0" name="Google Shape;1370;p43"/>
          <p:cNvSpPr txBox="1">
            <a:spLocks noGrp="1"/>
          </p:cNvSpPr>
          <p:nvPr>
            <p:ph type="title"/>
          </p:nvPr>
        </p:nvSpPr>
        <p:spPr>
          <a:xfrm>
            <a:off x="5273507" y="147547"/>
            <a:ext cx="3159473" cy="877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Requisitos</a:t>
            </a:r>
            <a:endParaRPr dirty="0"/>
          </a:p>
        </p:txBody>
      </p:sp>
      <p:grpSp>
        <p:nvGrpSpPr>
          <p:cNvPr id="1372" name="Google Shape;1372;p43"/>
          <p:cNvGrpSpPr/>
          <p:nvPr/>
        </p:nvGrpSpPr>
        <p:grpSpPr>
          <a:xfrm flipH="1">
            <a:off x="4640060" y="1540992"/>
            <a:ext cx="579695" cy="579695"/>
            <a:chOff x="8804123" y="269466"/>
            <a:chExt cx="679755" cy="679755"/>
          </a:xfrm>
        </p:grpSpPr>
        <p:grpSp>
          <p:nvGrpSpPr>
            <p:cNvPr id="1373" name="Google Shape;1373;p43"/>
            <p:cNvGrpSpPr/>
            <p:nvPr/>
          </p:nvGrpSpPr>
          <p:grpSpPr>
            <a:xfrm flipH="1">
              <a:off x="8804123" y="269466"/>
              <a:ext cx="679755" cy="679755"/>
              <a:chOff x="419475" y="2272029"/>
              <a:chExt cx="623400" cy="623400"/>
            </a:xfrm>
          </p:grpSpPr>
          <p:sp>
            <p:nvSpPr>
              <p:cNvPr id="1374" name="Google Shape;1374;p43"/>
              <p:cNvSpPr/>
              <p:nvPr/>
            </p:nvSpPr>
            <p:spPr>
              <a:xfrm>
                <a:off x="419475" y="2272029"/>
                <a:ext cx="623400" cy="623400"/>
              </a:xfrm>
              <a:prstGeom prst="arc">
                <a:avLst>
                  <a:gd name="adj1" fmla="val 16200000"/>
                  <a:gd name="adj2" fmla="val 20874490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3"/>
              <p:cNvSpPr/>
              <p:nvPr/>
            </p:nvSpPr>
            <p:spPr>
              <a:xfrm>
                <a:off x="426030" y="2278584"/>
                <a:ext cx="610500" cy="61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6" name="Google Shape;1376;p43"/>
            <p:cNvGrpSpPr/>
            <p:nvPr/>
          </p:nvGrpSpPr>
          <p:grpSpPr>
            <a:xfrm>
              <a:off x="8984982" y="439726"/>
              <a:ext cx="318042" cy="339253"/>
              <a:chOff x="914900" y="3806450"/>
              <a:chExt cx="451700" cy="481825"/>
            </a:xfrm>
          </p:grpSpPr>
          <p:sp>
            <p:nvSpPr>
              <p:cNvPr id="1377" name="Google Shape;1377;p43"/>
              <p:cNvSpPr/>
              <p:nvPr/>
            </p:nvSpPr>
            <p:spPr>
              <a:xfrm>
                <a:off x="914900" y="4174425"/>
                <a:ext cx="423400" cy="113850"/>
              </a:xfrm>
              <a:custGeom>
                <a:avLst/>
                <a:gdLst/>
                <a:ahLst/>
                <a:cxnLst/>
                <a:rect l="l" t="t" r="r" b="b"/>
                <a:pathLst>
                  <a:path w="16936" h="4554" extrusionOk="0">
                    <a:moveTo>
                      <a:pt x="564" y="0"/>
                    </a:moveTo>
                    <a:cubicBezTo>
                      <a:pt x="250" y="0"/>
                      <a:pt x="0" y="250"/>
                      <a:pt x="0" y="563"/>
                    </a:cubicBezTo>
                    <a:cubicBezTo>
                      <a:pt x="0" y="877"/>
                      <a:pt x="250" y="1130"/>
                      <a:pt x="564" y="1130"/>
                    </a:cubicBezTo>
                    <a:lnTo>
                      <a:pt x="2259" y="1130"/>
                    </a:lnTo>
                    <a:lnTo>
                      <a:pt x="2259" y="2861"/>
                    </a:lnTo>
                    <a:cubicBezTo>
                      <a:pt x="2259" y="3795"/>
                      <a:pt x="3015" y="4553"/>
                      <a:pt x="3951" y="4553"/>
                    </a:cubicBezTo>
                    <a:cubicBezTo>
                      <a:pt x="4264" y="4553"/>
                      <a:pt x="4517" y="4300"/>
                      <a:pt x="4517" y="3990"/>
                    </a:cubicBezTo>
                    <a:lnTo>
                      <a:pt x="4517" y="1130"/>
                    </a:lnTo>
                    <a:lnTo>
                      <a:pt x="5646" y="1130"/>
                    </a:lnTo>
                    <a:lnTo>
                      <a:pt x="5646" y="1693"/>
                    </a:lnTo>
                    <a:cubicBezTo>
                      <a:pt x="5646" y="2629"/>
                      <a:pt x="6402" y="3424"/>
                      <a:pt x="7339" y="3424"/>
                    </a:cubicBezTo>
                    <a:cubicBezTo>
                      <a:pt x="7652" y="3424"/>
                      <a:pt x="7905" y="3171"/>
                      <a:pt x="7905" y="2861"/>
                    </a:cubicBezTo>
                    <a:lnTo>
                      <a:pt x="7905" y="1130"/>
                    </a:lnTo>
                    <a:lnTo>
                      <a:pt x="9034" y="1130"/>
                    </a:lnTo>
                    <a:lnTo>
                      <a:pt x="9034" y="3990"/>
                    </a:lnTo>
                    <a:cubicBezTo>
                      <a:pt x="9034" y="4300"/>
                      <a:pt x="9284" y="4553"/>
                      <a:pt x="9597" y="4553"/>
                    </a:cubicBezTo>
                    <a:cubicBezTo>
                      <a:pt x="9910" y="4553"/>
                      <a:pt x="10163" y="4300"/>
                      <a:pt x="10163" y="3990"/>
                    </a:cubicBezTo>
                    <a:lnTo>
                      <a:pt x="10163" y="1130"/>
                    </a:lnTo>
                    <a:lnTo>
                      <a:pt x="16373" y="1130"/>
                    </a:lnTo>
                    <a:cubicBezTo>
                      <a:pt x="16686" y="1130"/>
                      <a:pt x="16936" y="877"/>
                      <a:pt x="16936" y="563"/>
                    </a:cubicBezTo>
                    <a:cubicBezTo>
                      <a:pt x="16936" y="250"/>
                      <a:pt x="16686" y="0"/>
                      <a:pt x="163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78" name="Google Shape;1378;p43"/>
              <p:cNvSpPr/>
              <p:nvPr/>
            </p:nvSpPr>
            <p:spPr>
              <a:xfrm>
                <a:off x="971350" y="3806450"/>
                <a:ext cx="254100" cy="339775"/>
              </a:xfrm>
              <a:custGeom>
                <a:avLst/>
                <a:gdLst/>
                <a:ahLst/>
                <a:cxnLst/>
                <a:rect l="l" t="t" r="r" b="b"/>
                <a:pathLst>
                  <a:path w="10164" h="13591" extrusionOk="0">
                    <a:moveTo>
                      <a:pt x="7563" y="2032"/>
                    </a:moveTo>
                    <a:cubicBezTo>
                      <a:pt x="7853" y="2032"/>
                      <a:pt x="8131" y="2256"/>
                      <a:pt x="8131" y="2596"/>
                    </a:cubicBezTo>
                    <a:cubicBezTo>
                      <a:pt x="8131" y="2937"/>
                      <a:pt x="7852" y="3163"/>
                      <a:pt x="7562" y="3163"/>
                    </a:cubicBezTo>
                    <a:cubicBezTo>
                      <a:pt x="7423" y="3163"/>
                      <a:pt x="7282" y="3111"/>
                      <a:pt x="7168" y="2997"/>
                    </a:cubicBezTo>
                    <a:cubicBezTo>
                      <a:pt x="6945" y="2777"/>
                      <a:pt x="6945" y="2418"/>
                      <a:pt x="7168" y="2199"/>
                    </a:cubicBezTo>
                    <a:cubicBezTo>
                      <a:pt x="7283" y="2083"/>
                      <a:pt x="7425" y="2032"/>
                      <a:pt x="7563" y="2032"/>
                    </a:cubicBezTo>
                    <a:close/>
                    <a:moveTo>
                      <a:pt x="7339" y="0"/>
                    </a:moveTo>
                    <a:cubicBezTo>
                      <a:pt x="5412" y="0"/>
                      <a:pt x="3759" y="1087"/>
                      <a:pt x="2901" y="2668"/>
                    </a:cubicBezTo>
                    <a:cubicBezTo>
                      <a:pt x="2852" y="2674"/>
                      <a:pt x="2804" y="2686"/>
                      <a:pt x="2762" y="2704"/>
                    </a:cubicBezTo>
                    <a:cubicBezTo>
                      <a:pt x="2602" y="2782"/>
                      <a:pt x="2431" y="2819"/>
                      <a:pt x="2260" y="2819"/>
                    </a:cubicBezTo>
                    <a:cubicBezTo>
                      <a:pt x="1967" y="2819"/>
                      <a:pt x="1678" y="2707"/>
                      <a:pt x="1458" y="2494"/>
                    </a:cubicBezTo>
                    <a:cubicBezTo>
                      <a:pt x="1247" y="2280"/>
                      <a:pt x="1127" y="1994"/>
                      <a:pt x="1130" y="1696"/>
                    </a:cubicBezTo>
                    <a:cubicBezTo>
                      <a:pt x="1130" y="1395"/>
                      <a:pt x="1247" y="1178"/>
                      <a:pt x="1458" y="964"/>
                    </a:cubicBezTo>
                    <a:cubicBezTo>
                      <a:pt x="1681" y="744"/>
                      <a:pt x="1681" y="386"/>
                      <a:pt x="1458" y="166"/>
                    </a:cubicBezTo>
                    <a:cubicBezTo>
                      <a:pt x="1348" y="56"/>
                      <a:pt x="1204" y="1"/>
                      <a:pt x="1059" y="1"/>
                    </a:cubicBezTo>
                    <a:cubicBezTo>
                      <a:pt x="915" y="1"/>
                      <a:pt x="770" y="56"/>
                      <a:pt x="660" y="166"/>
                    </a:cubicBezTo>
                    <a:cubicBezTo>
                      <a:pt x="236" y="594"/>
                      <a:pt x="1" y="1093"/>
                      <a:pt x="1" y="1696"/>
                    </a:cubicBezTo>
                    <a:cubicBezTo>
                      <a:pt x="1" y="2942"/>
                      <a:pt x="1010" y="3954"/>
                      <a:pt x="2259" y="3954"/>
                    </a:cubicBezTo>
                    <a:cubicBezTo>
                      <a:pt x="2307" y="3954"/>
                      <a:pt x="2353" y="3939"/>
                      <a:pt x="2401" y="3936"/>
                    </a:cubicBezTo>
                    <a:lnTo>
                      <a:pt x="2401" y="3936"/>
                    </a:lnTo>
                    <a:cubicBezTo>
                      <a:pt x="2319" y="4282"/>
                      <a:pt x="2274" y="4635"/>
                      <a:pt x="2265" y="4990"/>
                    </a:cubicBezTo>
                    <a:cubicBezTo>
                      <a:pt x="2976" y="4680"/>
                      <a:pt x="3741" y="4517"/>
                      <a:pt x="4518" y="4517"/>
                    </a:cubicBezTo>
                    <a:lnTo>
                      <a:pt x="5081" y="4517"/>
                    </a:lnTo>
                    <a:cubicBezTo>
                      <a:pt x="6017" y="4517"/>
                      <a:pt x="6773" y="5276"/>
                      <a:pt x="6776" y="6213"/>
                    </a:cubicBezTo>
                    <a:lnTo>
                      <a:pt x="6776" y="9073"/>
                    </a:lnTo>
                    <a:cubicBezTo>
                      <a:pt x="6776" y="10925"/>
                      <a:pt x="5864" y="12557"/>
                      <a:pt x="4482" y="13590"/>
                    </a:cubicBezTo>
                    <a:lnTo>
                      <a:pt x="6210" y="13590"/>
                    </a:lnTo>
                    <a:cubicBezTo>
                      <a:pt x="8393" y="13590"/>
                      <a:pt x="10164" y="11820"/>
                      <a:pt x="10164" y="9636"/>
                    </a:cubicBezTo>
                    <a:lnTo>
                      <a:pt x="101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79" name="Google Shape;1379;p43"/>
              <p:cNvSpPr/>
              <p:nvPr/>
            </p:nvSpPr>
            <p:spPr>
              <a:xfrm>
                <a:off x="971350" y="3947600"/>
                <a:ext cx="141175" cy="19862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7945" extrusionOk="0">
                    <a:moveTo>
                      <a:pt x="4518" y="0"/>
                    </a:moveTo>
                    <a:cubicBezTo>
                      <a:pt x="2021" y="0"/>
                      <a:pt x="1" y="2060"/>
                      <a:pt x="1" y="4556"/>
                    </a:cubicBezTo>
                    <a:lnTo>
                      <a:pt x="1" y="6815"/>
                    </a:lnTo>
                    <a:cubicBezTo>
                      <a:pt x="934" y="6812"/>
                      <a:pt x="1693" y="6056"/>
                      <a:pt x="1693" y="5120"/>
                    </a:cubicBezTo>
                    <a:cubicBezTo>
                      <a:pt x="1693" y="4806"/>
                      <a:pt x="1946" y="4556"/>
                      <a:pt x="2259" y="4556"/>
                    </a:cubicBezTo>
                    <a:cubicBezTo>
                      <a:pt x="2569" y="4556"/>
                      <a:pt x="2822" y="4806"/>
                      <a:pt x="2822" y="5120"/>
                    </a:cubicBezTo>
                    <a:cubicBezTo>
                      <a:pt x="2822" y="6547"/>
                      <a:pt x="1753" y="7718"/>
                      <a:pt x="377" y="7905"/>
                    </a:cubicBezTo>
                    <a:cubicBezTo>
                      <a:pt x="434" y="7929"/>
                      <a:pt x="501" y="7941"/>
                      <a:pt x="564" y="7944"/>
                    </a:cubicBezTo>
                    <a:lnTo>
                      <a:pt x="1130" y="7944"/>
                    </a:lnTo>
                    <a:cubicBezTo>
                      <a:pt x="3623" y="7944"/>
                      <a:pt x="5647" y="5921"/>
                      <a:pt x="5647" y="3427"/>
                    </a:cubicBezTo>
                    <a:lnTo>
                      <a:pt x="5647" y="567"/>
                    </a:lnTo>
                    <a:cubicBezTo>
                      <a:pt x="5647" y="253"/>
                      <a:pt x="5394" y="0"/>
                      <a:pt x="50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80" name="Google Shape;1380;p43"/>
              <p:cNvSpPr/>
              <p:nvPr/>
            </p:nvSpPr>
            <p:spPr>
              <a:xfrm>
                <a:off x="1253675" y="3806450"/>
                <a:ext cx="112925" cy="90350"/>
              </a:xfrm>
              <a:custGeom>
                <a:avLst/>
                <a:gdLst/>
                <a:ahLst/>
                <a:cxnLst/>
                <a:rect l="l" t="t" r="r" b="b"/>
                <a:pathLst>
                  <a:path w="4517" h="3614" extrusionOk="0">
                    <a:moveTo>
                      <a:pt x="0" y="0"/>
                    </a:moveTo>
                    <a:lnTo>
                      <a:pt x="0" y="1696"/>
                    </a:lnTo>
                    <a:cubicBezTo>
                      <a:pt x="142" y="1685"/>
                      <a:pt x="428" y="1669"/>
                      <a:pt x="771" y="1669"/>
                    </a:cubicBezTo>
                    <a:cubicBezTo>
                      <a:pt x="1415" y="1669"/>
                      <a:pt x="2264" y="1726"/>
                      <a:pt x="2749" y="1988"/>
                    </a:cubicBezTo>
                    <a:cubicBezTo>
                      <a:pt x="3355" y="2313"/>
                      <a:pt x="4062" y="3078"/>
                      <a:pt x="4517" y="3614"/>
                    </a:cubicBezTo>
                    <a:lnTo>
                      <a:pt x="4517" y="2259"/>
                    </a:lnTo>
                    <a:cubicBezTo>
                      <a:pt x="4517" y="1012"/>
                      <a:pt x="3505" y="0"/>
                      <a:pt x="2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81" name="Google Shape;1381;p43"/>
              <p:cNvSpPr/>
              <p:nvPr/>
            </p:nvSpPr>
            <p:spPr>
              <a:xfrm>
                <a:off x="1253600" y="3876425"/>
                <a:ext cx="95025" cy="42975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1719" extrusionOk="0">
                    <a:moveTo>
                      <a:pt x="726" y="0"/>
                    </a:moveTo>
                    <a:cubicBezTo>
                      <a:pt x="478" y="0"/>
                      <a:pt x="239" y="9"/>
                      <a:pt x="42" y="23"/>
                    </a:cubicBezTo>
                    <a:lnTo>
                      <a:pt x="0" y="23"/>
                    </a:lnTo>
                    <a:lnTo>
                      <a:pt x="3" y="1718"/>
                    </a:lnTo>
                    <a:lnTo>
                      <a:pt x="3800" y="1718"/>
                    </a:lnTo>
                    <a:cubicBezTo>
                      <a:pt x="3379" y="1203"/>
                      <a:pt x="2692" y="438"/>
                      <a:pt x="2219" y="182"/>
                    </a:cubicBezTo>
                    <a:cubicBezTo>
                      <a:pt x="1969" y="49"/>
                      <a:pt x="1321" y="0"/>
                      <a:pt x="7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382" name="Google Shape;1382;p43"/>
          <p:cNvGrpSpPr/>
          <p:nvPr/>
        </p:nvGrpSpPr>
        <p:grpSpPr>
          <a:xfrm flipH="1">
            <a:off x="4640057" y="3682072"/>
            <a:ext cx="579695" cy="579695"/>
            <a:chOff x="8866298" y="3596316"/>
            <a:chExt cx="679755" cy="679755"/>
          </a:xfrm>
        </p:grpSpPr>
        <p:grpSp>
          <p:nvGrpSpPr>
            <p:cNvPr id="1383" name="Google Shape;1383;p43"/>
            <p:cNvGrpSpPr/>
            <p:nvPr/>
          </p:nvGrpSpPr>
          <p:grpSpPr>
            <a:xfrm flipH="1">
              <a:off x="8866298" y="3596316"/>
              <a:ext cx="679755" cy="679755"/>
              <a:chOff x="419475" y="2272029"/>
              <a:chExt cx="623400" cy="623400"/>
            </a:xfrm>
          </p:grpSpPr>
          <p:sp>
            <p:nvSpPr>
              <p:cNvPr id="1384" name="Google Shape;1384;p43"/>
              <p:cNvSpPr/>
              <p:nvPr/>
            </p:nvSpPr>
            <p:spPr>
              <a:xfrm>
                <a:off x="419475" y="2272029"/>
                <a:ext cx="623400" cy="623400"/>
              </a:xfrm>
              <a:prstGeom prst="arc">
                <a:avLst>
                  <a:gd name="adj1" fmla="val 16200000"/>
                  <a:gd name="adj2" fmla="val 20874490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43"/>
              <p:cNvSpPr/>
              <p:nvPr/>
            </p:nvSpPr>
            <p:spPr>
              <a:xfrm>
                <a:off x="426030" y="2278584"/>
                <a:ext cx="610500" cy="610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6" name="Google Shape;1386;p43"/>
            <p:cNvGrpSpPr/>
            <p:nvPr/>
          </p:nvGrpSpPr>
          <p:grpSpPr>
            <a:xfrm>
              <a:off x="9026885" y="3757385"/>
              <a:ext cx="358588" cy="357642"/>
              <a:chOff x="-11729050" y="3646475"/>
              <a:chExt cx="356025" cy="355050"/>
            </a:xfrm>
          </p:grpSpPr>
          <p:sp>
            <p:nvSpPr>
              <p:cNvPr id="1387" name="Google Shape;1387;p43"/>
              <p:cNvSpPr/>
              <p:nvPr/>
            </p:nvSpPr>
            <p:spPr>
              <a:xfrm>
                <a:off x="-11460475" y="3648050"/>
                <a:ext cx="86675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207" extrusionOk="0">
                    <a:moveTo>
                      <a:pt x="3025" y="1"/>
                    </a:moveTo>
                    <a:cubicBezTo>
                      <a:pt x="2923" y="1"/>
                      <a:pt x="2821" y="40"/>
                      <a:pt x="2742" y="119"/>
                    </a:cubicBezTo>
                    <a:lnTo>
                      <a:pt x="1" y="2955"/>
                    </a:lnTo>
                    <a:cubicBezTo>
                      <a:pt x="316" y="3018"/>
                      <a:pt x="631" y="3112"/>
                      <a:pt x="914" y="3207"/>
                    </a:cubicBezTo>
                    <a:lnTo>
                      <a:pt x="3309" y="749"/>
                    </a:lnTo>
                    <a:cubicBezTo>
                      <a:pt x="3466" y="529"/>
                      <a:pt x="3466" y="277"/>
                      <a:pt x="3309" y="119"/>
                    </a:cubicBezTo>
                    <a:cubicBezTo>
                      <a:pt x="3230" y="40"/>
                      <a:pt x="3128" y="1"/>
                      <a:pt x="30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43"/>
              <p:cNvSpPr/>
              <p:nvPr/>
            </p:nvSpPr>
            <p:spPr>
              <a:xfrm>
                <a:off x="-11601450" y="3773875"/>
                <a:ext cx="19725" cy="19725"/>
              </a:xfrm>
              <a:custGeom>
                <a:avLst/>
                <a:gdLst/>
                <a:ahLst/>
                <a:cxnLst/>
                <a:rect l="l" t="t" r="r" b="b"/>
                <a:pathLst>
                  <a:path w="789" h="789" extrusionOk="0">
                    <a:moveTo>
                      <a:pt x="378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99"/>
                      <a:pt x="158" y="788"/>
                      <a:pt x="378" y="788"/>
                    </a:cubicBezTo>
                    <a:cubicBezTo>
                      <a:pt x="599" y="788"/>
                      <a:pt x="788" y="599"/>
                      <a:pt x="788" y="379"/>
                    </a:cubicBezTo>
                    <a:cubicBezTo>
                      <a:pt x="788" y="158"/>
                      <a:pt x="599" y="1"/>
                      <a:pt x="3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3"/>
              <p:cNvSpPr/>
              <p:nvPr/>
            </p:nvSpPr>
            <p:spPr>
              <a:xfrm>
                <a:off x="-11729050" y="3646475"/>
                <a:ext cx="353675" cy="209350"/>
              </a:xfrm>
              <a:custGeom>
                <a:avLst/>
                <a:gdLst/>
                <a:ahLst/>
                <a:cxnLst/>
                <a:rect l="l" t="t" r="r" b="b"/>
                <a:pathLst>
                  <a:path w="14147" h="8374" extrusionOk="0">
                    <a:moveTo>
                      <a:pt x="457" y="1"/>
                    </a:moveTo>
                    <a:cubicBezTo>
                      <a:pt x="347" y="1"/>
                      <a:pt x="237" y="40"/>
                      <a:pt x="158" y="119"/>
                    </a:cubicBezTo>
                    <a:cubicBezTo>
                      <a:pt x="1" y="277"/>
                      <a:pt x="1" y="560"/>
                      <a:pt x="158" y="718"/>
                    </a:cubicBezTo>
                    <a:lnTo>
                      <a:pt x="2553" y="3207"/>
                    </a:lnTo>
                    <a:cubicBezTo>
                      <a:pt x="1103" y="3679"/>
                      <a:pt x="32" y="4435"/>
                      <a:pt x="32" y="5443"/>
                    </a:cubicBezTo>
                    <a:cubicBezTo>
                      <a:pt x="32" y="7334"/>
                      <a:pt x="3718" y="8373"/>
                      <a:pt x="7089" y="8373"/>
                    </a:cubicBezTo>
                    <a:cubicBezTo>
                      <a:pt x="10523" y="8373"/>
                      <a:pt x="14146" y="7334"/>
                      <a:pt x="14146" y="5443"/>
                    </a:cubicBezTo>
                    <a:cubicBezTo>
                      <a:pt x="14146" y="4467"/>
                      <a:pt x="13075" y="3679"/>
                      <a:pt x="11626" y="3207"/>
                    </a:cubicBezTo>
                    <a:lnTo>
                      <a:pt x="9893" y="4971"/>
                    </a:lnTo>
                    <a:cubicBezTo>
                      <a:pt x="10019" y="5160"/>
                      <a:pt x="10051" y="5317"/>
                      <a:pt x="10051" y="5475"/>
                    </a:cubicBezTo>
                    <a:cubicBezTo>
                      <a:pt x="10051" y="6168"/>
                      <a:pt x="9484" y="6704"/>
                      <a:pt x="8791" y="6704"/>
                    </a:cubicBezTo>
                    <a:cubicBezTo>
                      <a:pt x="8129" y="6704"/>
                      <a:pt x="7530" y="6168"/>
                      <a:pt x="7530" y="5475"/>
                    </a:cubicBezTo>
                    <a:cubicBezTo>
                      <a:pt x="7530" y="4813"/>
                      <a:pt x="8066" y="4278"/>
                      <a:pt x="8791" y="4278"/>
                    </a:cubicBezTo>
                    <a:cubicBezTo>
                      <a:pt x="8980" y="4278"/>
                      <a:pt x="9232" y="4341"/>
                      <a:pt x="9389" y="4404"/>
                    </a:cubicBezTo>
                    <a:lnTo>
                      <a:pt x="10744" y="2986"/>
                    </a:lnTo>
                    <a:cubicBezTo>
                      <a:pt x="9641" y="2734"/>
                      <a:pt x="8349" y="2608"/>
                      <a:pt x="7121" y="2608"/>
                    </a:cubicBezTo>
                    <a:cubicBezTo>
                      <a:pt x="5861" y="2608"/>
                      <a:pt x="4600" y="2765"/>
                      <a:pt x="3498" y="2986"/>
                    </a:cubicBezTo>
                    <a:lnTo>
                      <a:pt x="4884" y="4404"/>
                    </a:lnTo>
                    <a:cubicBezTo>
                      <a:pt x="5073" y="4341"/>
                      <a:pt x="5293" y="4278"/>
                      <a:pt x="5482" y="4278"/>
                    </a:cubicBezTo>
                    <a:cubicBezTo>
                      <a:pt x="6144" y="4278"/>
                      <a:pt x="6743" y="4813"/>
                      <a:pt x="6743" y="5475"/>
                    </a:cubicBezTo>
                    <a:cubicBezTo>
                      <a:pt x="6743" y="6168"/>
                      <a:pt x="6176" y="6704"/>
                      <a:pt x="5482" y="6704"/>
                    </a:cubicBezTo>
                    <a:cubicBezTo>
                      <a:pt x="4821" y="6704"/>
                      <a:pt x="4222" y="6168"/>
                      <a:pt x="4222" y="5475"/>
                    </a:cubicBezTo>
                    <a:cubicBezTo>
                      <a:pt x="4222" y="5317"/>
                      <a:pt x="4254" y="5160"/>
                      <a:pt x="4285" y="5002"/>
                    </a:cubicBezTo>
                    <a:lnTo>
                      <a:pt x="2553" y="3238"/>
                    </a:lnTo>
                    <a:cubicBezTo>
                      <a:pt x="2836" y="3112"/>
                      <a:pt x="3151" y="3049"/>
                      <a:pt x="3466" y="2955"/>
                    </a:cubicBezTo>
                    <a:lnTo>
                      <a:pt x="757" y="119"/>
                    </a:lnTo>
                    <a:cubicBezTo>
                      <a:pt x="678" y="40"/>
                      <a:pt x="568" y="1"/>
                      <a:pt x="4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43"/>
              <p:cNvSpPr/>
              <p:nvPr/>
            </p:nvSpPr>
            <p:spPr>
              <a:xfrm>
                <a:off x="-11518750" y="3773875"/>
                <a:ext cx="19725" cy="19725"/>
              </a:xfrm>
              <a:custGeom>
                <a:avLst/>
                <a:gdLst/>
                <a:ahLst/>
                <a:cxnLst/>
                <a:rect l="l" t="t" r="r" b="b"/>
                <a:pathLst>
                  <a:path w="789" h="789" extrusionOk="0">
                    <a:moveTo>
                      <a:pt x="379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99"/>
                      <a:pt x="158" y="788"/>
                      <a:pt x="379" y="788"/>
                    </a:cubicBezTo>
                    <a:cubicBezTo>
                      <a:pt x="599" y="788"/>
                      <a:pt x="788" y="599"/>
                      <a:pt x="788" y="379"/>
                    </a:cubicBezTo>
                    <a:cubicBezTo>
                      <a:pt x="788" y="158"/>
                      <a:pt x="599" y="1"/>
                      <a:pt x="3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43"/>
              <p:cNvSpPr/>
              <p:nvPr/>
            </p:nvSpPr>
            <p:spPr>
              <a:xfrm>
                <a:off x="-11698325" y="3858150"/>
                <a:ext cx="67750" cy="69350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2774" extrusionOk="0">
                    <a:moveTo>
                      <a:pt x="1261" y="1"/>
                    </a:moveTo>
                    <a:lnTo>
                      <a:pt x="0" y="1639"/>
                    </a:lnTo>
                    <a:cubicBezTo>
                      <a:pt x="756" y="2112"/>
                      <a:pt x="1702" y="2490"/>
                      <a:pt x="2710" y="2773"/>
                    </a:cubicBezTo>
                    <a:lnTo>
                      <a:pt x="1859" y="221"/>
                    </a:lnTo>
                    <a:cubicBezTo>
                      <a:pt x="1639" y="158"/>
                      <a:pt x="1450" y="95"/>
                      <a:pt x="1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43"/>
              <p:cNvSpPr/>
              <p:nvPr/>
            </p:nvSpPr>
            <p:spPr>
              <a:xfrm>
                <a:off x="-11627450" y="3869175"/>
                <a:ext cx="47300" cy="55175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2207" extrusionOk="0">
                    <a:moveTo>
                      <a:pt x="1" y="1"/>
                    </a:moveTo>
                    <a:lnTo>
                      <a:pt x="694" y="2206"/>
                    </a:lnTo>
                    <a:lnTo>
                      <a:pt x="1891" y="221"/>
                    </a:lnTo>
                    <a:cubicBezTo>
                      <a:pt x="1229" y="190"/>
                      <a:pt x="599" y="127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43"/>
              <p:cNvSpPr/>
              <p:nvPr/>
            </p:nvSpPr>
            <p:spPr>
              <a:xfrm>
                <a:off x="-11414775" y="3803025"/>
                <a:ext cx="41750" cy="83525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3341" extrusionOk="0">
                    <a:moveTo>
                      <a:pt x="1670" y="1"/>
                    </a:moveTo>
                    <a:cubicBezTo>
                      <a:pt x="1607" y="851"/>
                      <a:pt x="977" y="1481"/>
                      <a:pt x="0" y="1891"/>
                    </a:cubicBezTo>
                    <a:lnTo>
                      <a:pt x="1134" y="3340"/>
                    </a:lnTo>
                    <a:cubicBezTo>
                      <a:pt x="1355" y="3214"/>
                      <a:pt x="1512" y="3025"/>
                      <a:pt x="1670" y="2836"/>
                    </a:cubicBezTo>
                    <a:lnTo>
                      <a:pt x="16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43"/>
              <p:cNvSpPr/>
              <p:nvPr/>
            </p:nvSpPr>
            <p:spPr>
              <a:xfrm>
                <a:off x="-11592800" y="3876275"/>
                <a:ext cx="843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2490" extrusionOk="0">
                    <a:moveTo>
                      <a:pt x="1419" y="0"/>
                    </a:moveTo>
                    <a:lnTo>
                      <a:pt x="1" y="2363"/>
                    </a:lnTo>
                    <a:cubicBezTo>
                      <a:pt x="537" y="2426"/>
                      <a:pt x="1104" y="2489"/>
                      <a:pt x="1671" y="2489"/>
                    </a:cubicBezTo>
                    <a:cubicBezTo>
                      <a:pt x="2269" y="2489"/>
                      <a:pt x="2836" y="2426"/>
                      <a:pt x="3372" y="2363"/>
                    </a:cubicBezTo>
                    <a:lnTo>
                      <a:pt x="19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3"/>
              <p:cNvSpPr/>
              <p:nvPr/>
            </p:nvSpPr>
            <p:spPr>
              <a:xfrm>
                <a:off x="-11520325" y="3869175"/>
                <a:ext cx="47275" cy="55175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2207" extrusionOk="0">
                    <a:moveTo>
                      <a:pt x="1891" y="1"/>
                    </a:moveTo>
                    <a:cubicBezTo>
                      <a:pt x="1292" y="127"/>
                      <a:pt x="631" y="190"/>
                      <a:pt x="0" y="253"/>
                    </a:cubicBezTo>
                    <a:lnTo>
                      <a:pt x="1198" y="2206"/>
                    </a:lnTo>
                    <a:lnTo>
                      <a:pt x="18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43"/>
              <p:cNvSpPr/>
              <p:nvPr/>
            </p:nvSpPr>
            <p:spPr>
              <a:xfrm>
                <a:off x="-11726675" y="3903850"/>
                <a:ext cx="352075" cy="97675"/>
              </a:xfrm>
              <a:custGeom>
                <a:avLst/>
                <a:gdLst/>
                <a:ahLst/>
                <a:cxnLst/>
                <a:rect l="l" t="t" r="r" b="b"/>
                <a:pathLst>
                  <a:path w="14083" h="3907" extrusionOk="0">
                    <a:moveTo>
                      <a:pt x="0" y="0"/>
                    </a:moveTo>
                    <a:lnTo>
                      <a:pt x="0" y="977"/>
                    </a:lnTo>
                    <a:cubicBezTo>
                      <a:pt x="0" y="2867"/>
                      <a:pt x="3655" y="3907"/>
                      <a:pt x="7057" y="3907"/>
                    </a:cubicBezTo>
                    <a:cubicBezTo>
                      <a:pt x="10460" y="3907"/>
                      <a:pt x="14083" y="2867"/>
                      <a:pt x="14083" y="977"/>
                    </a:cubicBezTo>
                    <a:lnTo>
                      <a:pt x="14083" y="32"/>
                    </a:lnTo>
                    <a:cubicBezTo>
                      <a:pt x="12508" y="1386"/>
                      <a:pt x="9956" y="2237"/>
                      <a:pt x="7057" y="2237"/>
                    </a:cubicBezTo>
                    <a:cubicBezTo>
                      <a:pt x="4568" y="2205"/>
                      <a:pt x="1796" y="1575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3"/>
              <p:cNvSpPr/>
              <p:nvPr/>
            </p:nvSpPr>
            <p:spPr>
              <a:xfrm>
                <a:off x="-11470700" y="3859725"/>
                <a:ext cx="66975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2742" extrusionOk="0">
                    <a:moveTo>
                      <a:pt x="1449" y="1"/>
                    </a:moveTo>
                    <a:cubicBezTo>
                      <a:pt x="1260" y="32"/>
                      <a:pt x="1071" y="95"/>
                      <a:pt x="851" y="158"/>
                    </a:cubicBezTo>
                    <a:lnTo>
                      <a:pt x="0" y="2742"/>
                    </a:lnTo>
                    <a:cubicBezTo>
                      <a:pt x="1008" y="2458"/>
                      <a:pt x="1922" y="2080"/>
                      <a:pt x="2678" y="1608"/>
                    </a:cubicBezTo>
                    <a:lnTo>
                      <a:pt x="14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721;p34">
            <a:extLst>
              <a:ext uri="{FF2B5EF4-FFF2-40B4-BE49-F238E27FC236}">
                <a16:creationId xmlns:a16="http://schemas.microsoft.com/office/drawing/2014/main" id="{06146A84-BA00-1896-05A8-D566255B4484}"/>
              </a:ext>
            </a:extLst>
          </p:cNvPr>
          <p:cNvSpPr txBox="1">
            <a:spLocks/>
          </p:cNvSpPr>
          <p:nvPr/>
        </p:nvSpPr>
        <p:spPr>
          <a:xfrm>
            <a:off x="5303295" y="1619532"/>
            <a:ext cx="3704580" cy="19369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KoHo Medium" panose="020B0604020202020204" charset="-34"/>
                <a:cs typeface="KoHo Medium" panose="020B0604020202020204" charset="-34"/>
              </a:rPr>
              <a:t>Registro e Login do Usuário;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KoHo Medium" panose="020B0604020202020204" charset="-34"/>
                <a:cs typeface="KoHo Medium" panose="020B0604020202020204" charset="-34"/>
              </a:rPr>
              <a:t>Inserção de Dados de Aulas;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KoHo Medium" panose="020B0604020202020204" charset="-34"/>
                <a:cs typeface="KoHo Medium" panose="020B0604020202020204" charset="-34"/>
              </a:rPr>
              <a:t>Registro de Faltas;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KoHo Medium" panose="020B0604020202020204" charset="-34"/>
                <a:cs typeface="KoHo Medium" panose="020B0604020202020204" charset="-34"/>
              </a:rPr>
              <a:t>Cálculo de Faltas;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KoHo Medium" panose="020B0604020202020204" charset="-34"/>
                <a:cs typeface="KoHo Medium" panose="020B0604020202020204" charset="-34"/>
              </a:rPr>
              <a:t>Alertas de Frequência;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KoHo Medium" panose="020B0604020202020204" charset="-34"/>
                <a:cs typeface="KoHo Medium" panose="020B0604020202020204" charset="-34"/>
              </a:rPr>
              <a:t>Notificações de Limite de Faltas;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Busca e Ordenação.</a:t>
            </a:r>
          </a:p>
        </p:txBody>
      </p:sp>
      <p:sp>
        <p:nvSpPr>
          <p:cNvPr id="3" name="Google Shape;720;p34">
            <a:extLst>
              <a:ext uri="{FF2B5EF4-FFF2-40B4-BE49-F238E27FC236}">
                <a16:creationId xmlns:a16="http://schemas.microsoft.com/office/drawing/2014/main" id="{FC1CDCFB-646F-DB0C-5F65-EACC11F5D291}"/>
              </a:ext>
            </a:extLst>
          </p:cNvPr>
          <p:cNvSpPr txBox="1">
            <a:spLocks/>
          </p:cNvSpPr>
          <p:nvPr/>
        </p:nvSpPr>
        <p:spPr>
          <a:xfrm>
            <a:off x="5278996" y="1024746"/>
            <a:ext cx="227189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3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pt-BR" sz="3000" dirty="0"/>
              <a:t>Funcionais</a:t>
            </a:r>
            <a:endParaRPr lang="pt-BR" sz="3000" dirty="0"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sp>
        <p:nvSpPr>
          <p:cNvPr id="4" name="Google Shape;721;p34">
            <a:extLst>
              <a:ext uri="{FF2B5EF4-FFF2-40B4-BE49-F238E27FC236}">
                <a16:creationId xmlns:a16="http://schemas.microsoft.com/office/drawing/2014/main" id="{65AC4E65-746D-A3D3-EACD-B987FA1EDF8F}"/>
              </a:ext>
            </a:extLst>
          </p:cNvPr>
          <p:cNvSpPr txBox="1">
            <a:spLocks/>
          </p:cNvSpPr>
          <p:nvPr/>
        </p:nvSpPr>
        <p:spPr>
          <a:xfrm>
            <a:off x="5278994" y="4116935"/>
            <a:ext cx="3704580" cy="81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arabi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alphaL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romanL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arabi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alphaL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romanL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arabi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alphaL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oHo Medium"/>
              <a:buAutoNum type="romanLcPeriod"/>
              <a:defRPr sz="1600" b="0" i="0" u="none" strike="noStrike" cap="none">
                <a:solidFill>
                  <a:schemeClr val="dk1"/>
                </a:solidFill>
                <a:latin typeface="KoHo Medium"/>
                <a:ea typeface="KoHo Medium"/>
                <a:cs typeface="KoHo Medium"/>
                <a:sym typeface="KoHo Medium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Desempenho;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Segurança;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Usabilidade.</a:t>
            </a:r>
          </a:p>
        </p:txBody>
      </p:sp>
      <p:sp>
        <p:nvSpPr>
          <p:cNvPr id="5" name="Google Shape;720;p34">
            <a:extLst>
              <a:ext uri="{FF2B5EF4-FFF2-40B4-BE49-F238E27FC236}">
                <a16:creationId xmlns:a16="http://schemas.microsoft.com/office/drawing/2014/main" id="{C88DAD18-794C-6D2C-9517-466710A3673F}"/>
              </a:ext>
            </a:extLst>
          </p:cNvPr>
          <p:cNvSpPr txBox="1">
            <a:spLocks/>
          </p:cNvSpPr>
          <p:nvPr/>
        </p:nvSpPr>
        <p:spPr>
          <a:xfrm>
            <a:off x="5303295" y="3556447"/>
            <a:ext cx="1664852" cy="665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3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edoka One"/>
              <a:buNone/>
              <a:defRPr sz="4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pt-BR" sz="3000" dirty="0"/>
              <a:t>Futuras</a:t>
            </a:r>
            <a:endParaRPr lang="pt-BR" sz="3000" dirty="0"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</p:spTree>
    <p:extLst>
      <p:ext uri="{BB962C8B-B14F-4D97-AF65-F5344CB8AC3E}">
        <p14:creationId xmlns:p14="http://schemas.microsoft.com/office/powerpoint/2010/main" val="2670831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Interface do Usuário</a:t>
            </a:r>
            <a:endParaRPr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8A8F7A1-99A8-5EF5-592F-25EB7535259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5827" b="53467"/>
          <a:stretch/>
        </p:blipFill>
        <p:spPr bwMode="auto">
          <a:xfrm>
            <a:off x="-1" y="1170122"/>
            <a:ext cx="9144001" cy="35040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aixa de Texto 1">
            <a:extLst>
              <a:ext uri="{FF2B5EF4-FFF2-40B4-BE49-F238E27FC236}">
                <a16:creationId xmlns:a16="http://schemas.microsoft.com/office/drawing/2014/main" id="{F0E5303B-C535-8A09-AE71-CEE64D2A683D}"/>
              </a:ext>
            </a:extLst>
          </p:cNvPr>
          <p:cNvSpPr txBox="1"/>
          <p:nvPr/>
        </p:nvSpPr>
        <p:spPr>
          <a:xfrm>
            <a:off x="978276" y="4674137"/>
            <a:ext cx="7187398" cy="338554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1100" i="1" kern="100" dirty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Figura 1 Este diagrama ilustra a interação do usuário com o aplicativo, desde o registro das aulas e faltas, passando pelo monitoramento das faltas pelo aplicativo, até o gerenciamento da frequência pelo estudante.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Fluxograma </a:t>
            </a:r>
            <a:endParaRPr dirty="0"/>
          </a:p>
        </p:txBody>
      </p:sp>
      <p:sp>
        <p:nvSpPr>
          <p:cNvPr id="3" name="Caixa de Texto 1">
            <a:extLst>
              <a:ext uri="{FF2B5EF4-FFF2-40B4-BE49-F238E27FC236}">
                <a16:creationId xmlns:a16="http://schemas.microsoft.com/office/drawing/2014/main" id="{F0E5303B-C535-8A09-AE71-CEE64D2A683D}"/>
              </a:ext>
            </a:extLst>
          </p:cNvPr>
          <p:cNvSpPr txBox="1"/>
          <p:nvPr/>
        </p:nvSpPr>
        <p:spPr>
          <a:xfrm>
            <a:off x="978276" y="4552009"/>
            <a:ext cx="7187398" cy="507831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1100" i="1" kern="100" dirty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Figura 2: Fluxograma do Aplicativo “Alerta Acadêmico UFPE ” ilustrando o processo de gerenciamento de frequência</a:t>
            </a:r>
            <a:r>
              <a:rPr lang="pt-BR" sz="1100" i="1" kern="100" dirty="0">
                <a:latin typeface="Times New Roman" panose="02020603050405020304" pitchFamily="18" charset="0"/>
                <a:ea typeface="Cambria" panose="02040503050406030204" pitchFamily="18" charset="0"/>
              </a:rPr>
              <a:t>: desde a seleção da disciplina e registro de ausência , passando pelo calculo da porcentagem de faltas, até o envio da notificação proativa</a:t>
            </a:r>
            <a:endParaRPr lang="pt-BR" sz="1100" i="1" kern="1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192BB5-AB48-F6C7-6911-1E820023DD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3386" r="1463"/>
          <a:stretch/>
        </p:blipFill>
        <p:spPr>
          <a:xfrm>
            <a:off x="1923132" y="1166293"/>
            <a:ext cx="2048365" cy="326439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D3A8755-5454-EAF0-E02A-8E7141F92B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500"/>
          <a:stretch/>
        </p:blipFill>
        <p:spPr>
          <a:xfrm>
            <a:off x="4571975" y="1131974"/>
            <a:ext cx="2898220" cy="339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90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54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Obrigado!</a:t>
            </a:r>
          </a:p>
        </p:txBody>
      </p:sp>
      <p:sp>
        <p:nvSpPr>
          <p:cNvPr id="1946" name="Google Shape;1946;p54"/>
          <p:cNvSpPr txBox="1">
            <a:spLocks noGrp="1"/>
          </p:cNvSpPr>
          <p:nvPr>
            <p:ph type="subTitle" idx="1"/>
          </p:nvPr>
        </p:nvSpPr>
        <p:spPr>
          <a:xfrm>
            <a:off x="2715768" y="1411906"/>
            <a:ext cx="3721500" cy="704100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3200" dirty="0"/>
              <a:t>Perguntas?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18597EB-CC8A-BBAA-8B3E-037610B38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85258"/>
            <a:ext cx="1571717" cy="153516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1623A04-B83C-AA7D-2F6C-4A87B5425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5768" y="3163420"/>
            <a:ext cx="1754476" cy="177884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19A3AC3-2899-3D25-3CF4-E72C026886F8}"/>
              </a:ext>
            </a:extLst>
          </p:cNvPr>
          <p:cNvSpPr txBox="1"/>
          <p:nvPr/>
        </p:nvSpPr>
        <p:spPr>
          <a:xfrm>
            <a:off x="2286000" y="2076117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222222"/>
                </a:solidFill>
                <a:latin typeface="KoHo Medium" panose="020B0604020202020204" charset="-34"/>
                <a:cs typeface="KoHo Medium" panose="020B0604020202020204" charset="-34"/>
              </a:rPr>
              <a:t>Gabriela </a:t>
            </a:r>
            <a:r>
              <a:rPr lang="pt-BR" sz="1600" b="1" dirty="0" err="1">
                <a:solidFill>
                  <a:srgbClr val="222222"/>
                </a:solidFill>
                <a:latin typeface="KoHo Medium" panose="020B0604020202020204" charset="-34"/>
                <a:cs typeface="KoHo Medium" panose="020B0604020202020204" charset="-34"/>
              </a:rPr>
              <a:t>Zuppardo</a:t>
            </a:r>
            <a:endParaRPr lang="pt-BR" sz="1600" b="1" i="0" dirty="0">
              <a:solidFill>
                <a:srgbClr val="222222"/>
              </a:solidFill>
              <a:effectLst/>
              <a:latin typeface="KoHo Medium" panose="020B0604020202020204" charset="-34"/>
              <a:cs typeface="KoHo Medium" panose="020B0604020202020204" charset="-34"/>
            </a:endParaRPr>
          </a:p>
          <a:p>
            <a:pPr algn="ctr"/>
            <a:r>
              <a:rPr lang="pt-BR" sz="1600" b="1" i="0" dirty="0">
                <a:solidFill>
                  <a:srgbClr val="222222"/>
                </a:solidFill>
                <a:effectLst/>
                <a:latin typeface="KoHo Medium" panose="020B0604020202020204" charset="-34"/>
                <a:cs typeface="KoHo Medium" panose="020B0604020202020204" charset="-34"/>
              </a:rPr>
              <a:t>Romário Jonas</a:t>
            </a:r>
          </a:p>
          <a:p>
            <a:pPr algn="ctr"/>
            <a:r>
              <a:rPr lang="pt-BR" sz="1600" b="0" i="0" dirty="0">
                <a:solidFill>
                  <a:srgbClr val="222222"/>
                </a:solidFill>
                <a:effectLst/>
                <a:latin typeface="KoHo Medium" panose="020B0604020202020204" charset="-34"/>
                <a:cs typeface="KoHo Medium" panose="020B0604020202020204" charset="-34"/>
              </a:rPr>
              <a:t>Bachareland</a:t>
            </a:r>
            <a:r>
              <a:rPr lang="pt-BR" sz="1600" dirty="0">
                <a:solidFill>
                  <a:srgbClr val="222222"/>
                </a:solidFill>
                <a:latin typeface="KoHo Medium" panose="020B0604020202020204" charset="-34"/>
                <a:cs typeface="KoHo Medium" panose="020B0604020202020204" charset="-34"/>
              </a:rPr>
              <a:t>os</a:t>
            </a:r>
            <a:r>
              <a:rPr lang="pt-BR" sz="1600" b="0" i="0" dirty="0">
                <a:solidFill>
                  <a:srgbClr val="222222"/>
                </a:solidFill>
                <a:effectLst/>
                <a:latin typeface="KoHo Medium" panose="020B0604020202020204" charset="-34"/>
                <a:cs typeface="KoHo Medium" panose="020B0604020202020204" charset="-34"/>
              </a:rPr>
              <a:t> em Engenharia Eletrônica</a:t>
            </a:r>
          </a:p>
          <a:p>
            <a:pPr algn="ctr"/>
            <a:r>
              <a:rPr lang="pt-BR" sz="1600" b="0" i="0" dirty="0">
                <a:solidFill>
                  <a:srgbClr val="222222"/>
                </a:solidFill>
                <a:effectLst/>
                <a:latin typeface="KoHo Medium" panose="020B0604020202020204" charset="-34"/>
                <a:cs typeface="KoHo Medium" panose="020B0604020202020204" charset="-34"/>
              </a:rPr>
              <a:t>CTG\UFPE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ck to School Activities by Slidesgo">
  <a:themeElements>
    <a:clrScheme name="Simple Light">
      <a:dk1>
        <a:srgbClr val="323B5B"/>
      </a:dk1>
      <a:lt1>
        <a:srgbClr val="EDEDED"/>
      </a:lt1>
      <a:dk2>
        <a:srgbClr val="323B5B"/>
      </a:dk2>
      <a:lt2>
        <a:srgbClr val="EDEDED"/>
      </a:lt2>
      <a:accent1>
        <a:srgbClr val="F6B26B"/>
      </a:accent1>
      <a:accent2>
        <a:srgbClr val="8DD86B"/>
      </a:accent2>
      <a:accent3>
        <a:srgbClr val="F7D45D"/>
      </a:accent3>
      <a:accent4>
        <a:srgbClr val="B294FF"/>
      </a:accent4>
      <a:accent5>
        <a:srgbClr val="D0DA84"/>
      </a:accent5>
      <a:accent6>
        <a:srgbClr val="EB72B3"/>
      </a:accent6>
      <a:hlink>
        <a:srgbClr val="323B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311</Words>
  <Application>Microsoft Office PowerPoint</Application>
  <PresentationFormat>Apresentação na tela (16:9)</PresentationFormat>
  <Paragraphs>47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Times New Roman</vt:lpstr>
      <vt:lpstr>Chelsea Market</vt:lpstr>
      <vt:lpstr>Fredoka One</vt:lpstr>
      <vt:lpstr>Mali</vt:lpstr>
      <vt:lpstr>KoHo Medium</vt:lpstr>
      <vt:lpstr>Arial</vt:lpstr>
      <vt:lpstr>Back to School Activities by Slidesgo</vt:lpstr>
      <vt:lpstr>Alerta Acadêmico UFPE</vt:lpstr>
      <vt:lpstr>Introdução</vt:lpstr>
      <vt:lpstr>Visão geral</vt:lpstr>
      <vt:lpstr>Funcionalidades</vt:lpstr>
      <vt:lpstr>Implementação</vt:lpstr>
      <vt:lpstr>Requisitos</vt:lpstr>
      <vt:lpstr>Interface do Usuário</vt:lpstr>
      <vt:lpstr>Fluxograma 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Alerta Acadêmico UFPE</dc:title>
  <dc:creator>romario jonas</dc:creator>
  <cp:lastModifiedBy>gabrielazuppardo@hotmail.com</cp:lastModifiedBy>
  <cp:revision>19</cp:revision>
  <dcterms:modified xsi:type="dcterms:W3CDTF">2023-09-21T00:37:30Z</dcterms:modified>
</cp:coreProperties>
</file>