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50CF41-F2FC-47CF-9292-42A31E95932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33A39B-1BD0-4813-9DB7-A7607FA1DF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Shorten the code base </a:t>
          </a:r>
        </a:p>
      </dgm:t>
    </dgm:pt>
    <dgm:pt modelId="{E74BC2C2-B192-48D3-989C-E4BF40719B1D}" type="parTrans" cxnId="{2A7E0BAB-86DC-417F-8FD2-70A335797FDC}">
      <dgm:prSet/>
      <dgm:spPr/>
      <dgm:t>
        <a:bodyPr/>
        <a:lstStyle/>
        <a:p>
          <a:endParaRPr lang="en-US"/>
        </a:p>
      </dgm:t>
    </dgm:pt>
    <dgm:pt modelId="{4063B194-D583-4A42-AF67-99899770871D}" type="sibTrans" cxnId="{2A7E0BAB-86DC-417F-8FD2-70A335797FDC}">
      <dgm:prSet/>
      <dgm:spPr/>
      <dgm:t>
        <a:bodyPr/>
        <a:lstStyle/>
        <a:p>
          <a:endParaRPr lang="en-US"/>
        </a:p>
      </dgm:t>
    </dgm:pt>
    <dgm:pt modelId="{7AC8D2B4-471A-438E-AA81-B861AEF6FF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Streamline the process</a:t>
          </a:r>
        </a:p>
      </dgm:t>
    </dgm:pt>
    <dgm:pt modelId="{9D239B06-CBE0-448E-816B-4485409D3DBA}" type="parTrans" cxnId="{386366E7-FAF7-4F7E-99E7-6584055F1ECD}">
      <dgm:prSet/>
      <dgm:spPr/>
      <dgm:t>
        <a:bodyPr/>
        <a:lstStyle/>
        <a:p>
          <a:endParaRPr lang="en-US"/>
        </a:p>
      </dgm:t>
    </dgm:pt>
    <dgm:pt modelId="{A863486E-884A-4869-AC73-D314E071F33C}" type="sibTrans" cxnId="{386366E7-FAF7-4F7E-99E7-6584055F1ECD}">
      <dgm:prSet/>
      <dgm:spPr/>
      <dgm:t>
        <a:bodyPr/>
        <a:lstStyle/>
        <a:p>
          <a:endParaRPr lang="en-US"/>
        </a:p>
      </dgm:t>
    </dgm:pt>
    <dgm:pt modelId="{1CD24BB0-D9D8-4F6E-BF21-4DF98E30BA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Refine the database</a:t>
          </a:r>
        </a:p>
      </dgm:t>
    </dgm:pt>
    <dgm:pt modelId="{240D2180-E4E9-4794-92C4-67EC96B66AFA}" type="parTrans" cxnId="{BEF5C0A5-DA52-43D3-9F9F-D7787D8FBEC7}">
      <dgm:prSet/>
      <dgm:spPr/>
      <dgm:t>
        <a:bodyPr/>
        <a:lstStyle/>
        <a:p>
          <a:endParaRPr lang="en-US"/>
        </a:p>
      </dgm:t>
    </dgm:pt>
    <dgm:pt modelId="{D396ACA7-7B2E-4A90-8FBE-7D0162948897}" type="sibTrans" cxnId="{BEF5C0A5-DA52-43D3-9F9F-D7787D8FBEC7}">
      <dgm:prSet/>
      <dgm:spPr/>
      <dgm:t>
        <a:bodyPr/>
        <a:lstStyle/>
        <a:p>
          <a:endParaRPr lang="en-US"/>
        </a:p>
      </dgm:t>
    </dgm:pt>
    <dgm:pt modelId="{56DF690A-73DB-43AE-81E7-12FDFC0F87D9}" type="pres">
      <dgm:prSet presAssocID="{2850CF41-F2FC-47CF-9292-42A31E959329}" presName="root" presStyleCnt="0">
        <dgm:presLayoutVars>
          <dgm:dir/>
          <dgm:resizeHandles val="exact"/>
        </dgm:presLayoutVars>
      </dgm:prSet>
      <dgm:spPr/>
    </dgm:pt>
    <dgm:pt modelId="{0D691BED-D52C-4A35-935B-F97C608E370F}" type="pres">
      <dgm:prSet presAssocID="{6533A39B-1BD0-4813-9DB7-A7607FA1DF94}" presName="compNode" presStyleCnt="0"/>
      <dgm:spPr/>
    </dgm:pt>
    <dgm:pt modelId="{CBC49A8D-873D-4F4B-84CE-359444F9E416}" type="pres">
      <dgm:prSet presAssocID="{6533A39B-1BD0-4813-9DB7-A7607FA1DF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E695787-8143-4821-A26C-E430BBAC76B8}" type="pres">
      <dgm:prSet presAssocID="{6533A39B-1BD0-4813-9DB7-A7607FA1DF94}" presName="spaceRect" presStyleCnt="0"/>
      <dgm:spPr/>
    </dgm:pt>
    <dgm:pt modelId="{5FB991C0-0DC2-414B-B6D7-B4982699FEB9}" type="pres">
      <dgm:prSet presAssocID="{6533A39B-1BD0-4813-9DB7-A7607FA1DF94}" presName="textRect" presStyleLbl="revTx" presStyleIdx="0" presStyleCnt="3" custScaleX="143243">
        <dgm:presLayoutVars>
          <dgm:chMax val="1"/>
          <dgm:chPref val="1"/>
        </dgm:presLayoutVars>
      </dgm:prSet>
      <dgm:spPr/>
    </dgm:pt>
    <dgm:pt modelId="{D6DBE055-0C93-4E3E-8B3D-CC4F2739AE72}" type="pres">
      <dgm:prSet presAssocID="{4063B194-D583-4A42-AF67-99899770871D}" presName="sibTrans" presStyleCnt="0"/>
      <dgm:spPr/>
    </dgm:pt>
    <dgm:pt modelId="{44ECBDF7-5F13-436D-8260-D281001EFAED}" type="pres">
      <dgm:prSet presAssocID="{7AC8D2B4-471A-438E-AA81-B861AEF6FF50}" presName="compNode" presStyleCnt="0"/>
      <dgm:spPr/>
    </dgm:pt>
    <dgm:pt modelId="{7725C2FD-1F14-41E8-9367-54259F774D79}" type="pres">
      <dgm:prSet presAssocID="{7AC8D2B4-471A-438E-AA81-B861AEF6FF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53EF465-9CF5-4E0E-A071-4D70ABCADD5E}" type="pres">
      <dgm:prSet presAssocID="{7AC8D2B4-471A-438E-AA81-B861AEF6FF50}" presName="spaceRect" presStyleCnt="0"/>
      <dgm:spPr/>
    </dgm:pt>
    <dgm:pt modelId="{6D805775-0BE4-466A-B259-28A57978947D}" type="pres">
      <dgm:prSet presAssocID="{7AC8D2B4-471A-438E-AA81-B861AEF6FF50}" presName="textRect" presStyleLbl="revTx" presStyleIdx="1" presStyleCnt="3">
        <dgm:presLayoutVars>
          <dgm:chMax val="1"/>
          <dgm:chPref val="1"/>
        </dgm:presLayoutVars>
      </dgm:prSet>
      <dgm:spPr/>
    </dgm:pt>
    <dgm:pt modelId="{113EF16B-FEEF-47BA-8AFC-29A767CEC52B}" type="pres">
      <dgm:prSet presAssocID="{A863486E-884A-4869-AC73-D314E071F33C}" presName="sibTrans" presStyleCnt="0"/>
      <dgm:spPr/>
    </dgm:pt>
    <dgm:pt modelId="{65B2BFBE-773E-4F1B-A1EE-611C5314937B}" type="pres">
      <dgm:prSet presAssocID="{1CD24BB0-D9D8-4F6E-BF21-4DF98E30BABF}" presName="compNode" presStyleCnt="0"/>
      <dgm:spPr/>
    </dgm:pt>
    <dgm:pt modelId="{49539CB3-8EF1-4F1D-8782-A5922BD48827}" type="pres">
      <dgm:prSet presAssocID="{1CD24BB0-D9D8-4F6E-BF21-4DF98E30BA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B3BA6D-E029-44A9-B35A-28786FFE5803}" type="pres">
      <dgm:prSet presAssocID="{1CD24BB0-D9D8-4F6E-BF21-4DF98E30BABF}" presName="spaceRect" presStyleCnt="0"/>
      <dgm:spPr/>
    </dgm:pt>
    <dgm:pt modelId="{3A07C206-9F27-45BD-9FAA-84BF49C94A22}" type="pres">
      <dgm:prSet presAssocID="{1CD24BB0-D9D8-4F6E-BF21-4DF98E30BA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B64B00-88B1-4BB1-B801-F53019EC1D88}" type="presOf" srcId="{2850CF41-F2FC-47CF-9292-42A31E959329}" destId="{56DF690A-73DB-43AE-81E7-12FDFC0F87D9}" srcOrd="0" destOrd="0" presId="urn:microsoft.com/office/officeart/2018/2/layout/IconLabelList"/>
    <dgm:cxn modelId="{13EE272E-DC66-4184-AEEB-FDB75F40D399}" type="presOf" srcId="{7AC8D2B4-471A-438E-AA81-B861AEF6FF50}" destId="{6D805775-0BE4-466A-B259-28A57978947D}" srcOrd="0" destOrd="0" presId="urn:microsoft.com/office/officeart/2018/2/layout/IconLabelList"/>
    <dgm:cxn modelId="{156CEA6D-4946-4C09-ACC7-4DD097A88E02}" type="presOf" srcId="{1CD24BB0-D9D8-4F6E-BF21-4DF98E30BABF}" destId="{3A07C206-9F27-45BD-9FAA-84BF49C94A22}" srcOrd="0" destOrd="0" presId="urn:microsoft.com/office/officeart/2018/2/layout/IconLabelList"/>
    <dgm:cxn modelId="{BEF5C0A5-DA52-43D3-9F9F-D7787D8FBEC7}" srcId="{2850CF41-F2FC-47CF-9292-42A31E959329}" destId="{1CD24BB0-D9D8-4F6E-BF21-4DF98E30BABF}" srcOrd="2" destOrd="0" parTransId="{240D2180-E4E9-4794-92C4-67EC96B66AFA}" sibTransId="{D396ACA7-7B2E-4A90-8FBE-7D0162948897}"/>
    <dgm:cxn modelId="{2A7E0BAB-86DC-417F-8FD2-70A335797FDC}" srcId="{2850CF41-F2FC-47CF-9292-42A31E959329}" destId="{6533A39B-1BD0-4813-9DB7-A7607FA1DF94}" srcOrd="0" destOrd="0" parTransId="{E74BC2C2-B192-48D3-989C-E4BF40719B1D}" sibTransId="{4063B194-D583-4A42-AF67-99899770871D}"/>
    <dgm:cxn modelId="{53FD8FB0-1DB6-49BA-9DDA-CD4E8AE13781}" type="presOf" srcId="{6533A39B-1BD0-4813-9DB7-A7607FA1DF94}" destId="{5FB991C0-0DC2-414B-B6D7-B4982699FEB9}" srcOrd="0" destOrd="0" presId="urn:microsoft.com/office/officeart/2018/2/layout/IconLabelList"/>
    <dgm:cxn modelId="{386366E7-FAF7-4F7E-99E7-6584055F1ECD}" srcId="{2850CF41-F2FC-47CF-9292-42A31E959329}" destId="{7AC8D2B4-471A-438E-AA81-B861AEF6FF50}" srcOrd="1" destOrd="0" parTransId="{9D239B06-CBE0-448E-816B-4485409D3DBA}" sibTransId="{A863486E-884A-4869-AC73-D314E071F33C}"/>
    <dgm:cxn modelId="{1898212B-44A7-41E5-A7CC-DCC9EF61A977}" type="presParOf" srcId="{56DF690A-73DB-43AE-81E7-12FDFC0F87D9}" destId="{0D691BED-D52C-4A35-935B-F97C608E370F}" srcOrd="0" destOrd="0" presId="urn:microsoft.com/office/officeart/2018/2/layout/IconLabelList"/>
    <dgm:cxn modelId="{8BD6DD78-2238-4E98-866D-DDCEEC83AE93}" type="presParOf" srcId="{0D691BED-D52C-4A35-935B-F97C608E370F}" destId="{CBC49A8D-873D-4F4B-84CE-359444F9E416}" srcOrd="0" destOrd="0" presId="urn:microsoft.com/office/officeart/2018/2/layout/IconLabelList"/>
    <dgm:cxn modelId="{55EB5372-8E03-4BB4-BF0E-1619DD7567E2}" type="presParOf" srcId="{0D691BED-D52C-4A35-935B-F97C608E370F}" destId="{EE695787-8143-4821-A26C-E430BBAC76B8}" srcOrd="1" destOrd="0" presId="urn:microsoft.com/office/officeart/2018/2/layout/IconLabelList"/>
    <dgm:cxn modelId="{27C38882-1E74-4D65-BB8C-16A1AC7EE892}" type="presParOf" srcId="{0D691BED-D52C-4A35-935B-F97C608E370F}" destId="{5FB991C0-0DC2-414B-B6D7-B4982699FEB9}" srcOrd="2" destOrd="0" presId="urn:microsoft.com/office/officeart/2018/2/layout/IconLabelList"/>
    <dgm:cxn modelId="{0EB32286-5A52-4A26-8568-8761990A60F7}" type="presParOf" srcId="{56DF690A-73DB-43AE-81E7-12FDFC0F87D9}" destId="{D6DBE055-0C93-4E3E-8B3D-CC4F2739AE72}" srcOrd="1" destOrd="0" presId="urn:microsoft.com/office/officeart/2018/2/layout/IconLabelList"/>
    <dgm:cxn modelId="{8EDBE45A-6661-4487-AFC2-FEDE9A96C3B4}" type="presParOf" srcId="{56DF690A-73DB-43AE-81E7-12FDFC0F87D9}" destId="{44ECBDF7-5F13-436D-8260-D281001EFAED}" srcOrd="2" destOrd="0" presId="urn:microsoft.com/office/officeart/2018/2/layout/IconLabelList"/>
    <dgm:cxn modelId="{63305315-7A3D-4304-BB22-9DF9647471DB}" type="presParOf" srcId="{44ECBDF7-5F13-436D-8260-D281001EFAED}" destId="{7725C2FD-1F14-41E8-9367-54259F774D79}" srcOrd="0" destOrd="0" presId="urn:microsoft.com/office/officeart/2018/2/layout/IconLabelList"/>
    <dgm:cxn modelId="{DF81C9B5-8CFA-4F05-9E96-2A8187E82675}" type="presParOf" srcId="{44ECBDF7-5F13-436D-8260-D281001EFAED}" destId="{B53EF465-9CF5-4E0E-A071-4D70ABCADD5E}" srcOrd="1" destOrd="0" presId="urn:microsoft.com/office/officeart/2018/2/layout/IconLabelList"/>
    <dgm:cxn modelId="{7DE6BCD4-47E0-467F-843D-67063CEA4C68}" type="presParOf" srcId="{44ECBDF7-5F13-436D-8260-D281001EFAED}" destId="{6D805775-0BE4-466A-B259-28A57978947D}" srcOrd="2" destOrd="0" presId="urn:microsoft.com/office/officeart/2018/2/layout/IconLabelList"/>
    <dgm:cxn modelId="{3A73BE7C-2F2A-4D4A-8870-4052383494E9}" type="presParOf" srcId="{56DF690A-73DB-43AE-81E7-12FDFC0F87D9}" destId="{113EF16B-FEEF-47BA-8AFC-29A767CEC52B}" srcOrd="3" destOrd="0" presId="urn:microsoft.com/office/officeart/2018/2/layout/IconLabelList"/>
    <dgm:cxn modelId="{99FBF33F-81A7-4075-8B9C-88D3CFD08BE4}" type="presParOf" srcId="{56DF690A-73DB-43AE-81E7-12FDFC0F87D9}" destId="{65B2BFBE-773E-4F1B-A1EE-611C5314937B}" srcOrd="4" destOrd="0" presId="urn:microsoft.com/office/officeart/2018/2/layout/IconLabelList"/>
    <dgm:cxn modelId="{7EC0EBE2-B3F1-42D8-A443-2DB090107E3C}" type="presParOf" srcId="{65B2BFBE-773E-4F1B-A1EE-611C5314937B}" destId="{49539CB3-8EF1-4F1D-8782-A5922BD48827}" srcOrd="0" destOrd="0" presId="urn:microsoft.com/office/officeart/2018/2/layout/IconLabelList"/>
    <dgm:cxn modelId="{BF373532-C023-45F0-B613-C0ADD6F9888F}" type="presParOf" srcId="{65B2BFBE-773E-4F1B-A1EE-611C5314937B}" destId="{D3B3BA6D-E029-44A9-B35A-28786FFE5803}" srcOrd="1" destOrd="0" presId="urn:microsoft.com/office/officeart/2018/2/layout/IconLabelList"/>
    <dgm:cxn modelId="{FEDB0EE6-C9FF-4BC6-9D04-C64E52933800}" type="presParOf" srcId="{65B2BFBE-773E-4F1B-A1EE-611C5314937B}" destId="{3A07C206-9F27-45BD-9FAA-84BF49C94A2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49A8D-873D-4F4B-84CE-359444F9E416}">
      <dsp:nvSpPr>
        <dsp:cNvPr id="0" name=""/>
        <dsp:cNvSpPr/>
      </dsp:nvSpPr>
      <dsp:spPr>
        <a:xfrm>
          <a:off x="1523593" y="670624"/>
          <a:ext cx="1169648" cy="1169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991C0-0DC2-414B-B6D7-B4982699FEB9}">
      <dsp:nvSpPr>
        <dsp:cNvPr id="0" name=""/>
        <dsp:cNvSpPr/>
      </dsp:nvSpPr>
      <dsp:spPr>
        <a:xfrm>
          <a:off x="246818" y="2173811"/>
          <a:ext cx="372319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Shorten the code base </a:t>
          </a:r>
        </a:p>
      </dsp:txBody>
      <dsp:txXfrm>
        <a:off x="246818" y="2173811"/>
        <a:ext cx="3723198" cy="720000"/>
      </dsp:txXfrm>
    </dsp:sp>
    <dsp:sp modelId="{7725C2FD-1F14-41E8-9367-54259F774D79}">
      <dsp:nvSpPr>
        <dsp:cNvPr id="0" name=""/>
        <dsp:cNvSpPr/>
      </dsp:nvSpPr>
      <dsp:spPr>
        <a:xfrm>
          <a:off x="5139665" y="670624"/>
          <a:ext cx="1169648" cy="1169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05775-0BE4-466A-B259-28A57978947D}">
      <dsp:nvSpPr>
        <dsp:cNvPr id="0" name=""/>
        <dsp:cNvSpPr/>
      </dsp:nvSpPr>
      <dsp:spPr>
        <a:xfrm>
          <a:off x="4424880" y="2173811"/>
          <a:ext cx="259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Streamline the process</a:t>
          </a:r>
        </a:p>
      </dsp:txBody>
      <dsp:txXfrm>
        <a:off x="4424880" y="2173811"/>
        <a:ext cx="2599218" cy="720000"/>
      </dsp:txXfrm>
    </dsp:sp>
    <dsp:sp modelId="{49539CB3-8EF1-4F1D-8782-A5922BD48827}">
      <dsp:nvSpPr>
        <dsp:cNvPr id="0" name=""/>
        <dsp:cNvSpPr/>
      </dsp:nvSpPr>
      <dsp:spPr>
        <a:xfrm>
          <a:off x="8193747" y="670624"/>
          <a:ext cx="1169648" cy="1169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7C206-9F27-45BD-9FAA-84BF49C94A22}">
      <dsp:nvSpPr>
        <dsp:cNvPr id="0" name=""/>
        <dsp:cNvSpPr/>
      </dsp:nvSpPr>
      <dsp:spPr>
        <a:xfrm>
          <a:off x="7478962" y="2173811"/>
          <a:ext cx="259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Refine the database</a:t>
          </a:r>
        </a:p>
      </dsp:txBody>
      <dsp:txXfrm>
        <a:off x="7478962" y="2173811"/>
        <a:ext cx="259921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5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7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7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4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5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9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572CD8-5142-4B7D-A54A-736663C1E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en-US"/>
              <a:t>Payroll Automatization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42C58-EAF4-454C-827C-CF226B496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/>
              <a:t>Team 17</a:t>
            </a:r>
            <a:endParaRPr lang="en-ID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8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FDCDCB5B-7F6F-D610-71F9-365CCC01B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3" r="5770" b="-1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14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6" name="Right Triangle 106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7FA4C-252F-4208-B420-67CADD7F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en-US" b="1"/>
              <a:t>Background Case</a:t>
            </a:r>
            <a:endParaRPr lang="en-ID" b="1"/>
          </a:p>
        </p:txBody>
      </p:sp>
      <p:pic>
        <p:nvPicPr>
          <p:cNvPr id="1026" name="Picture 2" descr="Large stack of papers on a white background - Photos Movies and More">
            <a:extLst>
              <a:ext uri="{FF2B5EF4-FFF2-40B4-BE49-F238E27FC236}">
                <a16:creationId xmlns:a16="http://schemas.microsoft.com/office/drawing/2014/main" id="{002D18D7-0501-4B0F-8F37-BC29C49FE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9869" y="729344"/>
            <a:ext cx="5654370" cy="54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42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4" name="Rectangle 20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95" name="Group 2058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60" name="Straight Connector 2059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Straight Connector 2062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4" name="Straight Connector 2063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Straight Connector 2064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6" name="Straight Connector 2065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7" name="Straight Connector 2066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Straight Connector 2067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9" name="Straight Connector 2068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0" name="Straight Connector 2069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1" name="Straight Connector 2070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Straight Connector 2071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3" name="Straight Connector 2072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Straight Connector 2073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5" name="Straight Connector 2074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Straight Connector 2075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7" name="Straight Connector 2076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Straight Connector 2077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Straight Connector 2078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Straight Connector 2079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1" name="Straight Connector 2080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2" name="Straight Connector 2081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3" name="Straight Connector 2082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4" name="Straight Connector 2083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5" name="Straight Connector 2084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6" name="Straight Connector 2085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7" name="Straight Connector 2086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8" name="Straight Connector 2087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9" name="Straight Connector 2088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0" name="Straight Connector 2089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445E2B-FA19-4616-9264-5738541B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b="1"/>
              <a:t>Pain Point PoV</a:t>
            </a:r>
            <a:endParaRPr lang="en-ID" b="1"/>
          </a:p>
        </p:txBody>
      </p:sp>
      <p:sp>
        <p:nvSpPr>
          <p:cNvPr id="2096" name="Right Triangle 2091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049CF5-0559-4491-9CC5-6D9554BBF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5615067" cy="3245931"/>
          </a:xfrm>
        </p:spPr>
        <p:txBody>
          <a:bodyPr>
            <a:norm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Multiple data  </a:t>
            </a:r>
            <a:r>
              <a:rPr lang="en-US"/>
              <a:t>output and input</a:t>
            </a:r>
          </a:p>
          <a:p>
            <a:pPr marL="0" indent="0">
              <a:buNone/>
            </a:pPr>
            <a:endParaRPr lang="en-US"/>
          </a:p>
          <a:p>
            <a:r>
              <a:rPr lang="en-ID" sz="2400" b="1">
                <a:highlight>
                  <a:srgbClr val="FFFF00"/>
                </a:highlight>
              </a:rPr>
              <a:t>Repeatable task</a:t>
            </a:r>
            <a:r>
              <a:rPr lang="en-ID" sz="2400" b="1"/>
              <a:t> </a:t>
            </a:r>
            <a:r>
              <a:rPr lang="en-ID"/>
              <a:t>but need a </a:t>
            </a:r>
            <a:r>
              <a:rPr lang="en-ID" sz="2400" b="1">
                <a:highlight>
                  <a:srgbClr val="FFFF00"/>
                </a:highlight>
              </a:rPr>
              <a:t>high accuracy</a:t>
            </a:r>
            <a:endParaRPr lang="en-ID" b="1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D">
              <a:highlight>
                <a:srgbClr val="FFFF00"/>
              </a:highlight>
            </a:endParaRPr>
          </a:p>
          <a:p>
            <a:r>
              <a:rPr lang="en-ID"/>
              <a:t>Repeating the </a:t>
            </a:r>
            <a:r>
              <a:rPr lang="en-ID" sz="2400" b="1">
                <a:highlight>
                  <a:srgbClr val="FFFF00"/>
                </a:highlight>
              </a:rPr>
              <a:t>same task each month</a:t>
            </a:r>
            <a:endParaRPr lang="en-ID" b="1">
              <a:highlight>
                <a:srgbClr val="FFFF00"/>
              </a:highlight>
            </a:endParaRPr>
          </a:p>
          <a:p>
            <a:endParaRPr lang="en-ID"/>
          </a:p>
        </p:txBody>
      </p:sp>
      <p:pic>
        <p:nvPicPr>
          <p:cNvPr id="2052" name="Picture 4" descr="Fix Frustrations at Work • Porter Leadership Development">
            <a:extLst>
              <a:ext uri="{FF2B5EF4-FFF2-40B4-BE49-F238E27FC236}">
                <a16:creationId xmlns:a16="http://schemas.microsoft.com/office/drawing/2014/main" id="{B784DD13-4279-4F55-8478-3CA8A84BE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0" r="19715" b="-2"/>
          <a:stretch/>
        </p:blipFill>
        <p:spPr bwMode="auto"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67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7.png">
            <a:extLst>
              <a:ext uri="{FF2B5EF4-FFF2-40B4-BE49-F238E27FC236}">
                <a16:creationId xmlns:a16="http://schemas.microsoft.com/office/drawing/2014/main" id="{C67936BB-F651-4EEE-BC85-35AB8DEDA59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01969" y="357223"/>
            <a:ext cx="8288305" cy="5838303"/>
          </a:xfrm>
          <a:prstGeom prst="rect">
            <a:avLst/>
          </a:prstGeom>
          <a:ln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392C73-B4FE-4396-B02A-FA1F2068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95" y="662474"/>
            <a:ext cx="3367737" cy="2110555"/>
          </a:xfrm>
        </p:spPr>
        <p:txBody>
          <a:bodyPr>
            <a:normAutofit/>
          </a:bodyPr>
          <a:lstStyle/>
          <a:p>
            <a:r>
              <a:rPr lang="en-US" b="1"/>
              <a:t>Existing Process Flow</a:t>
            </a:r>
            <a:endParaRPr lang="en-ID" b="1"/>
          </a:p>
        </p:txBody>
      </p:sp>
    </p:spTree>
    <p:extLst>
      <p:ext uri="{BB962C8B-B14F-4D97-AF65-F5344CB8AC3E}">
        <p14:creationId xmlns:p14="http://schemas.microsoft.com/office/powerpoint/2010/main" val="228824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46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9DCFA1-937E-43DB-BB32-FDE35F78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55928"/>
            <a:ext cx="7028159" cy="2715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/>
              <a:t>Scooping RPA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D9E44793-6DF9-4972-910C-8EB11F989A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20" y="2276432"/>
            <a:ext cx="6491932" cy="4323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711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CB7CA8-7F6A-4199-8E36-102F1B97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b="1"/>
              <a:t>Impact Analysis</a:t>
            </a:r>
            <a:endParaRPr lang="en-ID" b="1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B8D6A5ED-B3BA-3667-8F04-A6199112E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4" r="11526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EF6C-B380-45C3-9BD0-D68D96DB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b="1">
                <a:highlight>
                  <a:srgbClr val="FFFF00"/>
                </a:highlight>
              </a:rPr>
              <a:t>6 times faster </a:t>
            </a:r>
            <a:r>
              <a:rPr lang="en-US"/>
              <a:t>than doing it manually</a:t>
            </a:r>
          </a:p>
          <a:p>
            <a:pPr marL="0" indent="0">
              <a:buNone/>
            </a:pPr>
            <a:endParaRPr lang="en-US"/>
          </a:p>
          <a:p>
            <a:r>
              <a:rPr lang="en-ID"/>
              <a:t>Close to </a:t>
            </a:r>
            <a:r>
              <a:rPr lang="en-ID" b="1">
                <a:highlight>
                  <a:srgbClr val="FFFF00"/>
                </a:highlight>
              </a:rPr>
              <a:t>none human failure</a:t>
            </a:r>
          </a:p>
          <a:p>
            <a:pPr marL="0" indent="0">
              <a:buNone/>
            </a:pPr>
            <a:endParaRPr lang="en-ID">
              <a:highlight>
                <a:srgbClr val="FFFF00"/>
              </a:highlight>
            </a:endParaRPr>
          </a:p>
          <a:p>
            <a:r>
              <a:rPr lang="en-ID" b="1">
                <a:highlight>
                  <a:srgbClr val="FFFF00"/>
                </a:highlight>
              </a:rPr>
              <a:t>Costumizeable</a:t>
            </a:r>
            <a:r>
              <a:rPr lang="en-ID">
                <a:highlight>
                  <a:srgbClr val="FFFF00"/>
                </a:highlight>
              </a:rPr>
              <a:t> </a:t>
            </a:r>
            <a:r>
              <a:rPr lang="en-ID"/>
              <a:t>and </a:t>
            </a:r>
            <a:r>
              <a:rPr lang="en-ID" b="1">
                <a:highlight>
                  <a:srgbClr val="FFFF00"/>
                </a:highlight>
              </a:rPr>
              <a:t>easier</a:t>
            </a:r>
            <a:r>
              <a:rPr lang="en-ID"/>
              <a:t> task accomplishment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979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65E2-6A91-4ABF-A9DF-6C61C37D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Important Notes</a:t>
            </a:r>
            <a:endParaRPr lang="en-ID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EE1EE7-B334-6586-1D84-576ED2D80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098460"/>
              </p:ext>
            </p:extLst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75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90C23-CC27-A2F1-A04A-19F35DDC9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08" b="3554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854B02B-0B9C-4F1C-AA77-810192994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71A3F3-7B20-453C-B836-95EE1B194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F0D9088-A9DD-44D1-9480-54C6D9C5C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F294E8-3387-4EC5-8FEF-B6619381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9E4F71-1563-49A7-9E36-B6F17274C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711EDE-15AE-45C1-BB5D-A75C2DBCE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2B2208C-A2E8-4A3A-A096-18F4A4CFF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3D91FA-90DD-41F3-9BA4-DCECE004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46A5051-8549-4326-889F-D444806D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1A1F84-F65A-4182-A980-DAB5DDBA1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B902F0-87AC-443C-80DE-A74F802B9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E8A466-B6A0-4DB3-B8A3-CF8125CD3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D000BE-82F9-40A6-8F25-A0599C525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C32A44-65BE-4E50-B57F-40F70F0F6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210BAD-6517-4B69-9957-4A96B63EE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28EA630-A8D1-41B2-A192-87C68DBF6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C7DD0A-8900-44D2-ACC3-5BA55DC6B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F3D55D-BDAF-4568-B302-287E983B6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011E7F-BA17-4517-978C-62A1CAC7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76F9B6-38DE-4DD5-86C1-3422118C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1C3734-DAEF-4A46-BEA1-D5AD3312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477B67C-64B0-4276-A896-25046D11B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FC2517-2C23-416A-816A-78BC0D55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C33528-1E61-46AF-AB71-5D8A4421A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FEEF936-1B01-48F9-92E8-409D0D0AE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937AE8-840F-4140-9ABB-092572380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9BB531-A47E-49A2-B75C-12D80A405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A5FD65-1327-4177-AE7B-43F621AF5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AE2EAE-6FC0-4C80-89B2-17458DB60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CE40E8B-1E04-4754-94C9-ACE34781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FE685B0-23E4-4A55-97D5-8667B3690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D75DC8-932A-4363-AFCC-31CD4672D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0FA6579-9606-4A7A-8519-FBED9C6F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971" y="1"/>
            <a:ext cx="12196969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D4FBE-020A-4B87-86BE-6493D986A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632" y="1798808"/>
            <a:ext cx="3122662" cy="1085761"/>
          </a:xfrm>
        </p:spPr>
        <p:txBody>
          <a:bodyPr>
            <a:normAutofit fontScale="90000"/>
          </a:bodyPr>
          <a:lstStyle/>
          <a:p>
            <a:r>
              <a:rPr lang="en-US" b="1"/>
              <a:t>Thankyou</a:t>
            </a:r>
            <a:endParaRPr lang="en-ID" b="1"/>
          </a:p>
        </p:txBody>
      </p:sp>
    </p:spTree>
    <p:extLst>
      <p:ext uri="{BB962C8B-B14F-4D97-AF65-F5344CB8AC3E}">
        <p14:creationId xmlns:p14="http://schemas.microsoft.com/office/powerpoint/2010/main" val="223323704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F1D1B"/>
      </a:dk2>
      <a:lt2>
        <a:srgbClr val="F0F3F3"/>
      </a:lt2>
      <a:accent1>
        <a:srgbClr val="C35B4D"/>
      </a:accent1>
      <a:accent2>
        <a:srgbClr val="B13B5E"/>
      </a:accent2>
      <a:accent3>
        <a:srgbClr val="C34DA2"/>
      </a:accent3>
      <a:accent4>
        <a:srgbClr val="A23BB1"/>
      </a:accent4>
      <a:accent5>
        <a:srgbClr val="824DC3"/>
      </a:accent5>
      <a:accent6>
        <a:srgbClr val="4440B4"/>
      </a:accent6>
      <a:hlink>
        <a:srgbClr val="8E3F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Grandview</vt:lpstr>
      <vt:lpstr>Wingdings</vt:lpstr>
      <vt:lpstr>CosineVTI</vt:lpstr>
      <vt:lpstr>Payroll Automatization</vt:lpstr>
      <vt:lpstr>Background Case</vt:lpstr>
      <vt:lpstr>Pain Point PoV</vt:lpstr>
      <vt:lpstr>Existing Process Flow</vt:lpstr>
      <vt:lpstr>Scooping RPA</vt:lpstr>
      <vt:lpstr>Impact Analysis</vt:lpstr>
      <vt:lpstr>Important Notes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Automatization</dc:title>
  <dc:creator>MUHAMMAD</dc:creator>
  <cp:lastModifiedBy>MUHAMMAD</cp:lastModifiedBy>
  <cp:revision>1</cp:revision>
  <dcterms:created xsi:type="dcterms:W3CDTF">2023-10-20T15:52:33Z</dcterms:created>
  <dcterms:modified xsi:type="dcterms:W3CDTF">2023-10-20T16:19:52Z</dcterms:modified>
</cp:coreProperties>
</file>