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21" r:id="rId14"/>
    <p:sldId id="322" r:id="rId15"/>
    <p:sldId id="297" r:id="rId16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60" d="100"/>
          <a:sy n="60" d="100"/>
        </p:scale>
        <p:origin x="908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5:13:14.001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50:29.103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553 670 24575,'-21'0'0,"-2"1"0,-1-2 0,-35-5 0,50 5 0,1-2 0,0 1 0,0-1 0,1 0 0,-1 0 0,0-1 0,1 0 0,0 0 0,0-1 0,-12-10 0,-109-113 0,69 66 0,51 52 0,0 0 0,0-1 0,1 0 0,1 0 0,0-1 0,0 0 0,1 0 0,-4-17 0,2 10 0,0 0 0,-13-24 0,13 32 0,1 0 0,0-1 0,1 0 0,0 0 0,1-1 0,1 1 0,0-1 0,0 0 0,2 0 0,-1 0 0,2-20 0,0 32 0,-1 0 0,1 1 0,0-1 0,0 0 0,0 1 0,1-1 0,-1 0 0,0 1 0,0-1 0,0 0 0,0 1 0,1-1 0,-1 0 0,0 1 0,0-1 0,1 1 0,-1-1 0,1 1 0,-1-1 0,1 0 0,-1 1 0,0 0 0,1-1 0,0 1 0,-1-1 0,1 0 0,0 1 0,0 0 0,0 1 0,0-1 0,-1 0 0,1 0 0,0 0 0,0 1 0,0-1 0,-1 0 0,1 1 0,0-1 0,-1 1 0,1-1 0,0 1 0,-1-1 0,1 1 0,-1-1 0,1 2 0,4 3 0,-1 0 0,0 1 0,0-1 0,3 8 0,-3-3 0,0 1 0,-1-1 0,0 1 0,3 21 0,-4-18 0,0 0 0,8 21 0,-2-12 0,-4-11 0,1 1 0,0-1 0,0-1 0,1 1 0,9 11 0,6 8 0,-16-23 0,0 0 0,1 0 0,0-1 0,0 0 0,0 0 0,1 0 0,0-1 0,0 0 0,11 7 0,-6-5 0,-1 0 0,15 14 0,-19-16 0,-1 0 0,1 0 0,0-1 0,1 0 0,-1 0 0,1-1 0,0 0 0,0 0 0,11 3 0,9 1 0,-14-4 0,1 0 0,0-1 0,0 0 0,16 0 0,-30-3 0,-1 0 0,1 0 0,0 0 0,0 0 0,0 0 0,0 0 0,-1 0 0,1 0 0,0 0 0,0-1 0,0 1 0,0 0 0,-1 0 0,1-1 0,0 1 0,0-1 0,-1 1 0,1 0 0,0-1 0,-1 0 0,1 1 0,0-1 0,-1 1 0,1-1 0,-1 0 0,2 0 0,-2-1 0,0 1 0,0 0 0,0 0 0,0 0 0,0 0 0,0-1 0,0 1 0,-1 0 0,1 0 0,0 0 0,-1 0 0,1-1 0,0 1 0,-1 0 0,1 0 0,-2-1 0,-2-5 0,-1 0 0,0 1 0,0 0 0,-7-7 0,-21-19 0,12 10 0,-1 2 0,-32-24 0,43 35 0,0-1 0,1-1 0,0 1 0,0-2 0,-15-23 0,-10-12 0,30 42 0,1-1 0,0 1 0,0-1 0,0 0 0,1 0 0,0 0 0,0-1 0,0 1 0,1-1 0,-2-6 0,-32-104 0,35 113 0,-1 0 0,1 1 0,-1-1 0,0 1 0,0-1 0,-1 1 0,-3-6 0,6 9 0,-1-1 0,1 1 0,-1 0 0,1-1 0,0 1 0,-1-1 0,1 1 0,-1 0 0,1-1 0,-1 1 0,1 0 0,-1 0 0,0-1 0,1 1 0,-1 0 0,1 0 0,-1 0 0,1 0 0,-1 0 0,0 0 0,1 0 0,-2 0 0,2 0 0,-1 1 0,0-1 0,1 1 0,-1-1 0,1 1 0,-1 0 0,0-1 0,1 1 0,-1 0 0,1-1 0,0 1 0,-1 0 0,1 0 0,0-1 0,-1 1 0,1 0 0,0 0 0,0 0 0,0 0 0,-1-1 0,1 2 0,-9 48 0,2-1 0,2 1 0,3 0 0,4 70 0,-1-114 0,-1 0 0,1 0 0,1-1 0,-1 1 0,1-1 0,0 1 0,0-1 0,0 0 0,1 1 0,4 5 0,-5-8 0,0 0 0,0-1 0,1 1 0,-1-1 0,1 0 0,0 0 0,0 0 0,0 0 0,0 0 0,0-1 0,0 1 0,0-1 0,0 0 0,1 0 0,-1 0 0,0 0 0,1 0 0,4 0 0,7 0 0,0 1 0,0-2 0,1 0 0,-1 0 0,0-2 0,25-5 0,-38 6 0,1 1 0,-1-1 0,0 0 0,0-1 0,0 1 0,1 0 0,-2-1 0,1 1 0,0-1 0,0 1 0,0-1 0,-1 0 0,1 0 0,-1 0 0,1 0 0,-1 0 0,0 0 0,0 0 0,1-3 0,0-2 0,0 0 0,-1 0 0,0 0 0,0 0 0,-1-8 0,0 8 0,1-1 0,0 0 0,0 1 0,2-9 0,-3 15 0,0 0 0,0 0 0,1 0 0,-1 0 0,0 0 0,1 0 0,-1 0 0,0 0 0,1 1 0,-1-1 0,1 0 0,-1 0 0,1 0 0,0 0 0,-1 1 0,1-1 0,0 0 0,-1 0 0,1 1 0,0-1 0,0 1 0,0-1 0,0 1 0,0-1 0,0 1 0,0-1 0,0 1 0,0 0 0,0-1 0,0 1 0,0 0 0,0 0 0,0 0 0,0 0 0,0 0 0,0 0 0,0 0 0,0 0 0,0 1 0,0-1 0,0 0 0,0 0 0,0 1 0,0-1 0,-1 1 0,1-1 0,0 1 0,0-1 0,0 1 0,0-1 0,1 2 0,5 5 0,0-1 0,0 1 0,0 0 0,7 10 0,-10-11 0,10 10 0,-12-14 0,-8-11 0,-6-8 0,1-1 0,1 0 0,-9-22 0,9 19 0,0 0 0,-16-22 0,24 40 0,0 1 0,0-1 0,0 1 0,-1 0 0,1 0 0,0 0 0,-1 0 0,0 0 0,1 1 0,-6-3 0,7 3 0,0 1 0,1 0 0,-1 0 0,0-1 0,0 1 0,0 0 0,0 0 0,0 0 0,0 0 0,0 0 0,0 0 0,0 0 0,0 0 0,1 1 0,-1-1 0,0 0 0,0 0 0,0 1 0,0-1 0,0 1 0,1-1 0,-1 0 0,0 1 0,0 0 0,1-1 0,-1 1 0,0-1 0,1 1 0,-1 0 0,0 0 0,1-1 0,-1 1 0,1 0 0,-1 0 0,1 0 0,0-1 0,-1 1 0,1 0 0,0 0 0,-1 1 0,-2 13 0,1 1 0,0-1 0,1 0 0,0 1 0,1-1 0,4 30 0,-4-44 0,0 0 0,0-1 0,0 1 0,0 0 0,0 0 0,0-1 0,0 1 0,0 0 0,0 0 0,1-1 0,-1 1 0,0 0 0,0 0 0,1-1 0,-1 1 0,0 0 0,1-1 0,-1 1 0,1-1 0,-1 1 0,1 0 0,-1-1 0,1 1 0,-1-1 0,1 1 0,0-1 0,-1 1 0,1-1 0,-1 0 0,1 1 0,1-1 0,-1 0 0,0-1 0,0 1 0,0-1 0,0 1 0,0-1 0,0 0 0,0 0 0,0 1 0,0-1 0,-1 0 0,1 0 0,0 0 0,-1 0 0,1 0 0,0 0 0,-1 0 0,1 0 0,-1 0 0,0 0 0,1-1 0,-1 0 0,3-9 0,-1 0 0,0 0 0,-1 0 0,0-15 0,-1 16 0,1 0 0,0-1 0,0 1 0,5-15 0,-6 25 0,0 0 0,0 0 0,0 0 0,0-1 0,0 1 0,0 0 0,0 0 0,0 0 0,0 0 0,0 0 0,0-1 0,0 1 0,0 0 0,0 0 0,0 0 0,0 0 0,1 0 0,-1-1 0,0 1 0,0 0 0,0 0 0,0 0 0,0 0 0,0 0 0,1 0 0,-1 0 0,0 0 0,0 0 0,0-1 0,0 1 0,0 0 0,1 0 0,-1 0 0,0 0 0,0 0 0,0 0 0,0 0 0,1 0 0,-1 0 0,0 0 0,0 0 0,0 0 0,0 0 0,1 0 0,5 8 0,3 15 0,-8-22 0,2 7 0,-2-8 0,-1 1 0,0-1 0,1 1 0,-1-1 0,0 0 0,0 1 0,1-1 0,-1 1 0,0-1 0,0 1 0,0-1 0,0 1 0,1-1 0,-1 1 0,0-1 0,0 1 0,0-1 0,0 1 0,0-1 0,0 1 0,0-1 0,0 1 0,-1-1 0,1 1 0,0-1 0,0 1 0,0-1 0,0 1 0,-1-1 0,1 1 0,0-1 0,0 0 0,-1 1 0,1-1 0,0 1 0,-1-1 0,1 0 0,-1 1 0,-2 2 0,1 0 0,-1 0 0,1 0 0,0 0 0,-1 1 0,2-1 0,-1 0 0,0 1 0,1 0 0,-1-1 0,1 1 0,0 0 0,1 0 0,-2 4 0,1 5 0,0 0 0,0-1 0,2 16 0,-1-25-52,0 1-1,1 0 1,-1-1-1,1 1 1,0 0-1,0-1 1,1 0-1,-1 1 1,1-1-1,-1 0 1,1 1-1,0-1 1,0 0-1,1 0 1,-1-1-1,0 1 1,1 0-1,0-1 1,0 1-1,0-1 0,0 0 1,0 0-1,0 0 1,0-1-1,6 3 1,8 1-6774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50:36.098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595 1009 24575,'-3'-1'0,"0"-1"0,-1 1 0,1-1 0,0 1 0,0-1 0,0 0 0,1 0 0,-1 0 0,0 0 0,1-1 0,0 1 0,-1-1 0,-3-5 0,-1-1 0,-2-1 0,-1 0 0,0 0 0,-1 1 0,0 1 0,0-1 0,0 2 0,-21-11 0,25 14 0,0 0 0,0-1 0,0 0 0,1 0 0,-1 0 0,2-1 0,-12-12 0,11 10 0,-1 0 0,-1 0 0,1 1 0,-15-9 0,4 5 0,-1-2 0,2 0 0,-23-20 0,35 27 0,0 1 0,0-1 0,1 1 0,0-1 0,0 0 0,0-1 0,1 1 0,0-1 0,0 0 0,0 1 0,1-1 0,0 0 0,1-1 0,-2-7 0,1 2 0,-1-1 0,-1 1 0,0-1 0,-1 1 0,-1 0 0,-12-21 0,-8-21 0,20 43 0,1-1 0,1 0 0,-1 0 0,2 0 0,0-1 0,1 1 0,-1-21 0,2 22 0,1-22 0,-1 1 0,-8-46 0,6 57 0,-1-42 0,1 12 0,4 51 0,-1 0 0,0 1 0,0-1 0,0 0 0,0 0 0,0 0 0,0 0 0,0 0 0,-1 0 0,1 0 0,0 0 0,0 0 0,-1 0 0,1 0 0,-1 0 0,1 1 0,-1-1 0,1 0 0,-1 0 0,1 0 0,-1 1 0,0-1 0,1 0 0,-1 1 0,-1-2 0,1 3 0,0-1 0,0 0 0,0 1 0,0-1 0,0 1 0,0-1 0,1 1 0,-1-1 0,0 1 0,0 0 0,0-1 0,1 1 0,-1 0 0,0 0 0,1 0 0,-1-1 0,1 1 0,-2 2 0,-3 6 0,0 0 0,0 1 0,-5 14 0,6-3 0,1 0 0,0 0 0,2 0 0,0 0 0,1 0 0,5 28 0,-4-42 0,1 0 0,0 0 0,0 0 0,1 0 0,0 0 0,0-1 0,8 12 0,-6-10 0,-1 1 0,1-1 0,3 14 0,7 33 0,-13-40 0,1-1 0,1 0 0,0 0 0,1 0 0,1-1 0,0 0 0,14 22 0,7 5 0,-21-30 0,0 0 0,1 0 0,0-1 0,1 0 0,17 16 0,-5-8-273,-1 1 0,-1 0 0,0 2 0,27 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15.635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384 348 24575,'1'2'0,"-1"-1"0,0 1 0,0-1 0,1 1 0,-1-1 0,1 1 0,-1-1 0,1 0 0,-1 1 0,1-1 0,0 0 0,0 1 0,0-1 0,-1 0 0,1 0 0,1 0 0,-1 0 0,0 0 0,0 0 0,2 1 0,31 16 0,-14-9 0,-3 2 0,22 20 0,-31-24 0,0 0 0,0-1 0,1 0 0,-1 0 0,1-1 0,1 0 0,-1 0 0,1-1 0,0 0 0,13 3 0,0-4 0,33 7 0,103 4 0,265-15 0,-413 1 0,0 0 0,0-1 0,0 0 0,0-1 0,0 0 0,-1-1 0,1 0 0,-1 0 0,0-1 0,0-1 0,0 0 0,0 0 0,-1-1 0,0 0 0,0 0 0,0-1 0,-1 0 0,0-1 0,0 0 0,-1 0 0,7-10 0,-9 11 0,-1 2 0,0 0 0,-1-1 0,1 1 0,4-12 0,-7 16 0,-1 0 0,0 0 0,0 0 0,1 1 0,-1-1 0,0 0 0,0 0 0,0 0 0,0 0 0,0 1 0,0-1 0,0 0 0,0 0 0,0 0 0,-1 0 0,1 1 0,0-1 0,0 0 0,-1 0 0,1 1 0,0-1 0,-1 0 0,1 0 0,-1 1 0,1-1 0,-1 0 0,1 1 0,-1-1 0,0 1 0,1-1 0,-1 1 0,0-1 0,1 1 0,-1-1 0,0 1 0,0 0 0,1-1 0,-1 1 0,0 0 0,0 0 0,0-1 0,0 1 0,1 0 0,-1 0 0,-1 0 0,-7-1 0,0 1 0,0 1 0,0-1 0,0 1 0,0 0 0,1 1 0,-11 3 0,-23 4 0,-9-5 0,-86-3 0,-21 0 0,93 11 0,49-8 0,-1 0 0,-18 0 0,-105-3 0,21-1 0,139-3 0,0-1 0,-1-1 0,0-1 0,24-10 0,-41 15 0,39-14 0,57-14 0,-65 21 0,-9 2 0,0 1 0,0 1 0,30 0 0,7 5 0,36-2 0,-77-3 0,-20 4 0,0-1 0,0 1 0,-1 0 0,1 0 0,0 0 0,0 0 0,-1 0 0,1 0 0,0 0 0,0 0 0,-1-1 0,1 1 0,0 0 0,0 0 0,0 0 0,0 0 0,-1-1 0,1 1 0,0 0 0,0 0 0,0-1 0,0 1 0,0 0 0,-1 0 0,1-1 0,0 1 0,0 0 0,0 0 0,0-1 0,0 1 0,0 0 0,0 0 0,0-1 0,0 1 0,0 0 0,0 0 0,0-1 0,0 1 0,0 0 0,0 0 0,1-1 0,-1 1 0,0 0 0,0 0 0,0-1 0,0 1 0,0 0 0,0 0 0,1 0 0,-1-1 0,0 1 0,0 0 0,0 0 0,1 0 0,-1 0 0,0 0 0,0-1 0,1 1 0,-1 0 0,0 0 0,0 0 0,1 0 0,-1 0 0,0 0 0,0 0 0,1 0 0,-1 0 0,-11-6 0,-1 1 0,0 1 0,0 0 0,0 0 0,0 2 0,-17-3 0,-79-3 0,105 8 0,-253-1 0,117 3 0,135-2 0,0 0 0,-1 0 0,1 0 0,0 1 0,-1 0 0,1 0 0,0 0 0,0 0 0,0 1 0,0 0 0,0 0 0,-5 3 0,7-4 0,1 1 0,-1-1 0,0 1 0,1-1 0,-1 1 0,1 0 0,0 0 0,0 0 0,0 0 0,0 0 0,0 0 0,0 0 0,0 0 0,1 1 0,-1-1 0,1 0 0,-1 0 0,1 1 0,0-1 0,0 0 0,0 0 0,0 1 0,1-1 0,-1 0 0,1 4 0,0-3 0,-1-1 0,1 1 0,-1 0 0,1-1 0,0 1 0,0-1 0,0 1 0,1-1 0,-1 1 0,1-1 0,-1 0 0,1 0 0,0 0 0,-1 0 0,1 0 0,0 0 0,1 0 0,-1-1 0,0 1 0,0-1 0,1 1 0,-1-1 0,1 0 0,-1 0 0,1 0 0,-1 0 0,5 1 0,-2-2 0,-1 0 0,1 0 0,-1 0 0,1 0 0,-1-1 0,1 0 0,-1 0 0,1 0 0,-1 0 0,0-1 0,1 1 0,-1-1 0,0 0 0,0 0 0,7-6 0,4-5 0,0-1 0,-1 0 0,-1-1 0,22-30 0,-17 19 0,-17 26 0,-1-1 0,0 1 0,1-1 0,-1 1 0,0-1 0,1 1 0,-1-1 0,1 1 0,-1-1 0,1 1 0,-1-1 0,1 1 0,-1 0 0,1-1 0,-1 1 0,1 0 0,0-1 0,-1 1 0,1 0 0,0 0 0,-1 0 0,1 0 0,-1-1 0,1 1 0,0 0 0,-1 0 0,1 0 0,0 0 0,-1 0 0,1 1 0,0-1 0,-1 0 0,1 0 0,0 0 0,-1 1 0,1-1 0,-1 0 0,1 0 0,-1 1 0,1-1 0,-1 1 0,1-1 0,-1 0 0,1 1 0,-1-1 0,1 1 0,-1-1 0,1 1 0,-1-1 0,0 1 0,1 0 0,-1-1 0,0 1 0,0-1 0,1 1 0,-1 0 0,0 0 0,3 6 0,0 0 0,-1 0 0,4 13 0,0 9 0,-4-13 0,2 0 0,0 0 0,1-1 0,9 21 0,-12-32 0,0 1 0,1-1 0,-1 0 0,1-1 0,0 1 0,0 0 0,1-1 0,-1 0 0,1 0 0,0 0 0,-1 0 0,1 0 0,1-1 0,-1 1 0,0-1 0,0 0 0,1-1 0,-1 1 0,8 1 0,-5-2 0,-1 0 0,1 0 0,-1 0 0,1-1 0,-1 0 0,1-1 0,-1 1 0,1-1 0,-1 0 0,1-1 0,-1 1 0,0-1 0,0-1 0,0 1 0,0-1 0,0 0 0,-1 0 0,1-1 0,-1 0 0,0 0 0,7-6 0,-11 9 0,1-1 0,-1 0 0,1 1 0,-1 0 0,1-1 0,0 1 0,0 0 0,-1 0 0,1 0 0,0 0 0,0 0 0,0 0 0,0 1 0,0-1 0,0 0 0,0 1 0,1 0 0,-1 0 0,0-1 0,0 1 0,0 1 0,0-1 0,0 0 0,1 0 0,-1 1 0,0-1 0,0 1 0,0 0 0,0-1 0,0 1 0,0 0 0,-1 0 0,1 0 0,0 1 0,0-1 0,-1 0 0,1 1 0,1 1 0,2 2 0,-1-1 0,0 1 0,-1 0 0,1 0 0,-1 0 0,0 0 0,0 1 0,-1-1 0,4 10 0,-2 2 0,5 34 0,-4-17 0,-5-34 0,0 0 0,0 1 0,0-1 0,0 0 0,0 0 0,0 1 0,1-1 0,-1 0 0,0 0 0,0 1 0,0-1 0,0 0 0,0 0 0,0 0 0,0 1 0,0-1 0,1 0 0,-1 0 0,0 0 0,0 1 0,0-1 0,0 0 0,1 0 0,-1 0 0,0 0 0,0 0 0,0 1 0,1-1 0,-1 0 0,0 0 0,0 0 0,1 0 0,-1 0 0,0 0 0,0 0 0,1 0 0,-1 0 0,0 0 0,1 0 0,9-7 0,9-14 0,2-10 0,-2-1 0,29-60 0,-41 76 0,-1 1 0,-1-1 0,-1-1 0,0 1 0,-1-1 0,-1 1 0,0-1 0,-1-26 0,-1 43 0,0 0 0,0 0 0,0 0 0,0 1 0,0-1 0,0 0 0,-1 0 0,1 0 0,0 0 0,0 0 0,0 0 0,0 1 0,0-1 0,0 0 0,0 0 0,0 0 0,0 0 0,-1 0 0,1 0 0,0 0 0,0 0 0,0 0 0,0 0 0,0 0 0,0 0 0,-1 1 0,1-1 0,0 0 0,0 0 0,0 0 0,0 0 0,0 0 0,-1 0 0,1 0 0,0 0 0,0 0 0,0 0 0,0-1 0,0 1 0,-1 0 0,1 0 0,0 0 0,0 0 0,0 0 0,0 0 0,0 0 0,0 0 0,-1 0 0,1 0 0,0 0 0,0-1 0,0 1 0,0 0 0,0 0 0,0 0 0,0 0 0,0 0 0,0 0 0,0 0 0,-1-1 0,1 1 0,0 0 0,0 0 0,0 0 0,-10 14 0,9-12 0,-37 50 0,-12 20 0,101-138 0,-47 61 0,0 0 0,-1 0 0,1 0 0,1 1 0,-1 0 0,8-5 0,-12 8 0,1 1 0,0-1 0,0 0 0,-1 1 0,1 0 0,0-1 0,0 1 0,0-1 0,0 1 0,-1 0 0,1 0 0,0-1 0,0 1 0,0 0 0,0 0 0,0 0 0,0 0 0,0 0 0,0 0 0,0 0 0,0 1 0,0-1 0,-1 0 0,1 0 0,0 1 0,0-1 0,0 0 0,0 1 0,-1-1 0,1 1 0,0-1 0,0 1 0,-1 0 0,1-1 0,0 1 0,-1 0 0,1-1 0,-1 1 0,1 0 0,-1 0 0,1 0 0,-1-1 0,1 1 0,-1 0 0,0 0 0,1 0 0,-1 0 0,0 0 0,0 0 0,0-1 0,0 3 0,3 10 0,0 1 0,-2-1 0,1 1 0,-2 0 0,0-1 0,0 1 0,-2 0 0,1-1 0,-6 17 0,-6 19 0,-21 52 0,29-86 0,-10 18 0,4-20 0,10-13 0,1 0 0,0 0 0,0 0 0,-1 0 0,1 0 0,0 0 0,-1 0 0,1 0 0,0 0 0,-1 0 0,1 0 0,0 0 0,-1 0 0,1 0 0,0 0 0,-1 0 0,1 0 0,0 0 0,0 0 0,-1 0 0,1-1 0,0 1 0,-1 0 0,1 0 0,0 0 0,0-1 0,-1 1 0,1 0 0,0 0 0,0-1 0,0 1 0,-1 0 0,1 0 0,0-1 0,0 1 0,0 0 0,0-1 0,0 1 0,0-1 0,-3-5 0,1-1 0,0 1 0,1-1 0,-1 1 0,1-1 0,1 0 0,-1 1 0,1-10 0,7-58 0,-4 51 0,16-113 0,-7 53 0,3-87 0,-15 168 0,0 0 0,0 0 0,0 0 0,0-1 0,0 1 0,0 0 0,-1 0 0,1 0 0,-1 0 0,0 0 0,1 0 0,-1 0 0,0 0 0,0 0 0,0 1 0,0-1 0,0 0 0,-1 0 0,-1-1 0,1 2 0,0 0 0,0 0 0,-1 0 0,1 0 0,0 0 0,0 1 0,-1-1 0,1 1 0,0-1 0,-1 1 0,1 0 0,-1 0 0,1 0 0,0 0 0,-1 1 0,1-1 0,-4 2 0,-29 7 0,-45 18 0,36-12 0,-233 73 0,255-82 0,1 0 0,-43 4 0,17-3 0,-94 8 0,1 1 0,114-12 0,0-1 0,0-1 0,-48-3 0,59 0 0,0-2 0,0 1 0,0-2 0,0 0 0,1-1 0,0 0 0,-26-14 0,-19-18 0,66 41 0,1-1 0,0 0 0,0 0 0,0-1 0,13 2 0,61 9 0,-37-6 0,62 11 0,205 7 0,-212-24 0,139-4 0,-232 3 0,-1-1 0,1 0 0,-1 0 0,9-3 0,-14 4 0,0 0 0,0 0 0,-1 0 0,1 0 0,0-1 0,-1 1 0,1 0 0,0-1 0,-1 1 0,1-1 0,0 1 0,-1-1 0,1 1 0,-1-1 0,1 1 0,-1-1 0,1 1 0,-1-1 0,0 0 0,1 1 0,-1-1 0,1 0 0,-1 1 0,0-1 0,0 0 0,1 0 0,-1 1 0,0-1 0,0 0 0,0 0 0,0 1 0,0-1 0,0 0 0,0 0 0,0 1 0,0-1 0,0 0 0,-1 1 0,1-1 0,0 0 0,0 0 0,-1 1 0,1-1 0,-1 0 0,1 1 0,0-1 0,-2-1 0,-3-4 0,0 0 0,0-1 0,-1 2 0,0-1 0,0 1 0,0 0 0,-1 0 0,0 0 0,-7-3 0,-73-32 0,70 33 0,-173-63 0,160 61 0,-1 3 0,1 0 0,-1 2 0,-48-1 0,-1 5 0,-220 6 0,293-6 0,0 0 0,0 1 0,0 0 0,1 1 0,-1 0 0,0 0 0,1 0 0,-1 0 0,1 1 0,-12 7 0,15-7 0,-1 0 0,1 0 0,0 0 0,0 0 0,0 1 0,0-1 0,1 1 0,0 0 0,-1-1 0,1 1 0,1 0 0,-1 0 0,0 1 0,1-1 0,0 0 0,0 0 0,-1 10 0,1 24 0,0 0 0,9 59 0,-7-87 0,0 0 0,1 0 0,1 0 0,0 0 0,0-1 0,1 1 0,0-1 0,0 0 0,1 0 0,0 0 0,1-1 0,0 1 0,1-1 0,-1-1 0,1 1 0,14 10 0,-10-10 0,1 0 0,1-1 0,-1 0 0,1 0 0,0-2 0,0 1 0,1-2 0,0 0 0,0 0 0,0-2 0,17 2 0,234-2 0,-160-5 0,-59-1 0,-1-1 0,1-3 0,-1-2 0,64-22 0,-52 15 0,-54 16 0,0 1 0,0-1 0,-1 0 0,1-1 0,0 1 0,0 0 0,-1-1 0,1 1 0,-1-1 0,0 0 0,1 0 0,-1 0 0,0 0 0,0 0 0,0-1 0,0 1 0,-1-1 0,1 1 0,-1-1 0,1 1 0,-1-1 0,0 0 0,0 0 0,0 0 0,0 1 0,-1-1 0,1 0 0,-1 0 0,0 0 0,1 0 0,-1 0 0,-1 0 0,1 0 0,0 0 0,-1 0 0,0 0 0,1 0 0,-1 0 0,0 0 0,-1 1 0,1-1 0,0 0 0,-4-3 0,0-2 0,0 0 0,-1 0 0,0 1 0,0 0 0,-1 1 0,1-1 0,-2 1 0,1 0 0,-1 1 0,0 0 0,0 0 0,0 1 0,-1 0 0,1 0 0,-1 1 0,0 0 0,-16-3 0,-8 1 0,-1 1 0,0 2 0,-53 3 0,52 0 0,-7 3 0,0 1 0,1 2 0,0 2 0,-71 25 0,-26 6 0,23-13 0,105-25 0,-1-1 0,1 1 0,0-1 0,0-1 0,-1 0 0,1-1 0,0 0 0,-17-3 0,27 3 0,-1 1 0,0 0 0,0 0 0,0-1 0,0 1 0,0 0 0,1 0 0,-1 0 0,0 0 0,0 0 0,0 0 0,0 0 0,0 0 0,0 1 0,1-1 0,-1 0 0,0 1 0,0-1 0,0 0 0,1 1 0,-1-1 0,0 1 0,-1 0 0,2 0 0,-1 0 0,1 0 0,0 0 0,0-1 0,-1 1 0,1 0 0,0 0 0,0 0 0,0 0 0,0 0 0,0 0 0,0 0 0,0 0 0,0 0 0,1 0 0,-1 0 0,0 0 0,1 1 0,3 7 0,0 1 0,1-1 0,8 11 0,-8-11 0,54 76 0,-34-50 0,-20-28 0,1 0 0,0-1 0,0 1 0,0-1 0,0-1 0,1 1 0,0-1 0,0-1 0,1 1 0,-1-1 0,1 0 0,12 4 0,3-2 0,1 0 0,0-1 0,25 1 0,-18-2 0,36 9 0,-22-1 0,-22-5 0,-1 0 0,1-2 0,0-1 0,30 1 0,221-7 0,-128-20 0,-114 16 0,0 0 0,-1-3 0,0 0 0,-1-2 0,32-16 0,13-4 0,-14 8 0,116-40 0,-164 59 0,0-1 0,0 0 0,0-1 0,-1 0 0,0-1 0,0-1 0,0 0 0,-1 0 0,0-1 0,14-16 0,-24 24 0,0 0 0,0 0 0,0 0 0,0 0 0,0 0 0,0 0 0,-1 0 0,1 0 0,-1 0 0,1-1 0,-1 1 0,1 0 0,-1 0 0,1-1 0,-1-1 0,0 2 0,0 1 0,-1 0 0,1-1 0,0 1 0,-1 0 0,1 0 0,0-1 0,-1 1 0,1 0 0,0 0 0,-1-1 0,1 1 0,-1 0 0,1 0 0,0 0 0,-1 0 0,1 0 0,-1 0 0,1 0 0,-1 0 0,1 0 0,-1 0 0,1 0 0,0 0 0,-1 0 0,1 0 0,-1 0 0,1 0 0,-1 1 0,-45 14 0,41-13 0,-111 49 0,70-29 0,-1-2 0,-1-2 0,-63 15 0,-71-3 0,161-29 0,-1 0 0,1-1 0,0-1 0,0-1 0,0-1 0,-35-9 0,-12-11 0,44 13 0,1 2 0,-2 1 0,1 1 0,-1 1 0,-26-2 0,24 4 0,-1-1 0,1-1 0,-35-12 0,24 7 0,31 8 0,2 0 0,-1 1 0,1-1 0,0 1 0,0 0 0,-1 1 0,1-1 0,0 1 0,-1 0 0,-9 2 0,15-2 0,0 0 0,0 0 0,-1 0 0,1 0 0,0 0 0,0 0 0,0 0 0,0 0 0,0 0 0,0 0 0,-1 0 0,1 0 0,0 0 0,0 0 0,0 0 0,0 0 0,0 0 0,0 0 0,0 0 0,0 0 0,-1 0 0,1 1 0,0-1 0,0 0 0,0 0 0,0 0 0,0 0 0,0 0 0,0 0 0,0 0 0,0 0 0,0 1 0,0-1 0,0 0 0,0 0 0,0 0 0,0 0 0,0 0 0,-1 0 0,1 1 0,0-1 0,0 0 0,1 0 0,-1 0 0,0 0 0,0 0 0,0 0 0,0 1 0,0-1 0,0 0 0,0 0 0,0 0 0,0 0 0,0 0 0,0 0 0,0 0 0,0 1 0,10 5 0,18 5 0,-26-11 0,179 55 0,-144-46 0,0-2 0,69 3 0,-232-10 0,-54-3 0,126-2 0,48 4 0,1 1 0,-1-1 0,1-1 0,0 1 0,0-1 0,0 0 0,-6-3 0,33 0 0,311 3 0,-207 3 0,-402-1 0,504-10 0,-158 4 0,-41 5 0,45-9 0,-74 10 0,0 0 0,0 0 0,0 0 0,0 0 0,0 0 0,0 0 0,0 0 0,1 0 0,-1 0 0,0 0 0,0 0 0,0 0 0,0 0 0,0 0 0,0 0 0,0 0 0,1 0 0,-1 0 0,0 0 0,0 0 0,0 0 0,0 0 0,0 0 0,0 0 0,0 0 0,0 0 0,1 0 0,-1 0 0,0 0 0,0 0 0,0 0 0,0-1 0,0 1 0,0 0 0,0 0 0,0 0 0,0 0 0,0 0 0,0 0 0,0 0 0,0-1 0,1 1 0,-1 0 0,0 0 0,0 0 0,0 0 0,0 0 0,0 0 0,0 0 0,0-1 0,0 1 0,0 0 0,0 0 0,-1 0 0,1 0 0,0 0 0,0 0 0,0 0 0,0-1 0,0 1 0,0 0 0,0 0 0,0 0 0,0 0 0,-12-6 0,-16-1 0,-52-1 0,-151 5 0,130 4 0,47-6 0,49 4 0,0 0 0,1 0 0,-1 0 0,1-1 0,-1 0 0,1 1 0,0-2 0,-1 1 0,-3-3 0,8 4 0,0 1 0,-1 0 0,1 0 0,0 0 0,0 0 0,-1-1 0,1 1 0,0 0 0,0 0 0,0 0 0,0-1 0,-1 1 0,1 0 0,0 0 0,0-1 0,0 1 0,0 0 0,0 0 0,0-1 0,0 1 0,0 0 0,0-1 0,0 1 0,-1 0 0,1 0 0,1-1 0,-1 1 0,0 0 0,0-1 0,0 1 0,0 0 0,0 0 0,0-1 0,0 1 0,0 0 0,1-1 0,10-5 0,16-1 0,-10 5 0,0 1 0,1 1 0,-1 0 0,0 1 0,26 5 0,84 26 0,-92-21 0,0-2 0,0-1 0,50 4 0,-73-12 0,1 2 0,0 0 0,-1 0 0,22 8 0,-32-7 0,-8 0 0,-13 3 0,-79 12 0,-226 47 0,313-62 0,1 0 0,-1 0 0,1 0 0,0 2 0,-11 5 0,20-10 0,1 0 0,0 0 0,-1 0 0,1 1 0,-1-1 0,1 0 0,0 0 0,-1 1 0,1-1 0,0 0 0,-1 1 0,1-1 0,0 0 0,0 1 0,-1-1 0,1 0 0,0 1 0,0-1 0,0 1 0,0-1 0,-1 0 0,1 1 0,0-1 0,0 1 0,0-1 0,0 1 0,0-1 0,0 0 0,0 1 0,0 0 0,10 8 0,20 1 0,33 5 0,1-4 0,69 4 0,-92-13 0,-1-1 0,0-3 0,0-1 0,63-14 0,191-43 0,-284 59 0,-1 0 0,1-1 0,-1-1 0,1 1 0,-1-2 0,13-5 0,-21 9 0,-1 0 0,1-1 0,-1 1 0,1 0 0,-1 0 0,0 0 0,1-1 0,-1 1 0,1 0 0,-1-1 0,0 1 0,1 0 0,-1-1 0,0 1 0,1 0 0,-1-1 0,0 1 0,1-1 0,-1 1 0,0-1 0,0 1 0,0-1 0,0 1 0,1-1 0,-1 1 0,0-1 0,0 1 0,0-1 0,0 1 0,0-1 0,0 1 0,0-1 0,0 1 0,0-1 0,0 1 0,-1-1 0,1 1 0,0 0 0,0-1 0,0 1 0,0-1 0,-1 1 0,1-1 0,0 1 0,-1-1 0,1 1 0,0 0 0,-1-1 0,1 1 0,0 0 0,-1-1 0,1 1 0,-1 0 0,1 0 0,0-1 0,-1 1 0,1 0 0,-1 0 0,1 0 0,-1 0 0,0-1 0,-35-11 0,-9 3 0,-1 2 0,-60-1 0,-97 7 0,142 2 0,-25 1 0,-98-3 0,152-7 0,28 7 0,0 0 0,0 0 0,0 0 0,0 0 0,0 0 0,0 1 0,0-1 0,-5 2 0,9-1 0,0 0 0,0 0 0,0 0 0,0 1 0,0-1 0,0 0 0,0 0 0,0 1 0,0-1 0,0 0 0,0 0 0,0 1 0,0-1 0,0 0 0,1 0 0,-1 0 0,0 1 0,0-1 0,0 0 0,0 0 0,0 0 0,1 1 0,-1-1 0,0 0 0,0 0 0,0 0 0,1 0 0,-1 0 0,0 0 0,0 1 0,0-1 0,1 0 0,-1 0 0,0 0 0,0 0 0,1 0 0,-1 0 0,0 0 0,0 0 0,1 0 0,-1 0 0,16 7 0,1-1 0,1 0 0,1-2 0,-1 0 0,22 1 0,76 0 0,-268-17 0,99 4 0,1 3 0,-54 1 0,89 2 0,-1 0 0,1 0 0,1-2 0,-1 0 0,-21-8 0,19 5 0,1 2 0,-1 0 0,-37-4 0,-88 8 0,95 2 0,45-1 0,0 0 0,0 0 0,0 0 0,0 1 0,0 0 0,-4 1 0,8-2 0,-1 0 0,1 0 0,0 1 0,-1-1 0,1 0 0,-1 0 0,1 1 0,0-1 0,-1 0 0,1 0 0,0 1 0,-1-1 0,1 1 0,0-1 0,-1 0 0,1 1 0,0-1 0,0 1 0,0-1 0,-1 0 0,1 1 0,0 0 0,0 0 0,0 0 0,0 0 0,0 0 0,1 0 0,-1 0 0,0 0 0,1 0 0,-1 0 0,0-1 0,1 1 0,-1 0 0,1 0 0,0 0 0,-1 0 0,2 0 0,7 8 0,1-1 0,0-1 0,0 0 0,1-1 0,-1 0 0,1 0 0,20 6 0,-14-5 0,21 11 0,1-2 0,1-2 0,1-2 0,0-2 0,0-1 0,1-2 0,71 2 0,183-13 0,-287 4 0,-4 1 0,1-1 0,-1 0 0,1 0 0,-1-1 0,1 1 0,-1-1 0,1 0 0,-1-1 0,1 1 0,-1-1 0,0 0 0,8-4 0,-13 5 0,1 0 0,0 1 0,-1-1 0,1 0 0,0 0 0,-1 0 0,1 0 0,-1 1 0,1-1 0,-1 0 0,0 0 0,1 0 0,-1 0 0,0 0 0,1 0 0,-1 0 0,0 0 0,0 0 0,0 0 0,0 0 0,0 0 0,0 0 0,0 0 0,-1 0 0,1 0 0,0 0 0,0 0 0,-1 0 0,1 0 0,-1 0 0,1 0 0,-1 0 0,1 1 0,-1-1 0,1 0 0,-2-1 0,-3-4 0,1 1 0,-1-1 0,-10-7 0,14 12 0,-24-18 0,0 1 0,-2 2 0,0 1 0,0 0 0,-32-10 0,17 7 0,17 9 0,0 1 0,0 1 0,-1 2 0,0 0 0,-42-1 0,-16-4 0,70 8 0,10 1 0,0 0 0,0 0 0,0 0 0,0 1 0,-1-1 0,1 1 0,0 0 0,0 0 0,0 1 0,-1 0 0,1-1 0,-4 2 0,8-1 0,-1-1 0,1 0 0,0 0 0,-1 1 0,1-1 0,0 0 0,0 0 0,-1 1 0,1-1 0,0 0 0,0 1 0,-1-1 0,1 0 0,0 1 0,0-1 0,0 0 0,0 1 0,0-1 0,-1 1 0,1-1 0,0 0 0,0 1 0,0-1 0,0 0 0,0 1 0,0-1 0,0 1 0,0-1 0,1 1 0,6 14 0,17 12 0,-23-26 0,13 12 0,1-1 0,0-1 0,0-1 0,1 0 0,1-1 0,-1 0 0,1-2 0,1 0 0,0-1 0,23 5 0,0-2 0,0-2 0,0-2 0,66-1 0,-25-4 0,156-4 0,-230 3 0,1 1 0,-1-1 0,0-1 0,0 0 0,0 0 0,0 0 0,0-1 0,0-1 0,0 1 0,-1-1 0,8-6 0,-11 8 0,0-2 0,-1 1 0,0 0 0,0-1 0,0 0 0,0 1 0,-1-1 0,1 0 0,-1 0 0,0-1 0,0 1 0,0 0 0,-1-1 0,0 1 0,0-1 0,0 1 0,0-1 0,-1 0 0,1 1 0,-1-1 0,-1-6 0,0 5 0,0 0 0,-1 0 0,1 0 0,-1 0 0,-1 1 0,1-1 0,-1 0 0,0 1 0,0 0 0,0 0 0,-1 0 0,0 0 0,0 0 0,0 1 0,-1-1 0,-7-5 0,-3-2 0,-1 2 0,0-1 0,0 2 0,-22-10 0,27 14 0,0 0 0,-1 1 0,0 1 0,0 0 0,0 0 0,-22-1 0,30 3 0,0 1 0,0 0 0,-1 1 0,1-1 0,0 1 0,0 0 0,0 0 0,0 0 0,0 0 0,0 1 0,0 0 0,0-1 0,0 1 0,1 1 0,-1-1 0,1 1 0,-1-1 0,1 1 0,0 0 0,0 0 0,0 0 0,1 1 0,-3 3 0,-3 8 0,1 1 0,0 0 0,2 1 0,0-1 0,0 1 0,-2 22 0,7-36 0,-1 0 0,1-1 0,0 1 0,-1 0 0,1 0 0,0 0 0,1 0 0,-1 0 0,0 0 0,1 0 0,0-1 0,0 1 0,0 0 0,0 0 0,0-1 0,0 1 0,1-1 0,2 4 0,-2-3 0,1 0 0,0-1 0,0 0 0,-1 0 0,2 0 0,-1 0 0,0 0 0,0-1 0,1 1 0,-1-1 0,0 0 0,1 0 0,-1 0 0,1-1 0,3 1 0,34 2 0,-1-1 0,49-5 0,-20 0 0,-31 1 0,-1-1 0,0-2 0,41-12 0,105-39 0,-145 41 0,59-32 0,10-5 0,-98 49 0,-4 1 0,-1 1 0,1-1 0,-1 0 0,0-1 0,1 1 0,-1 0 0,0-1 0,4-4 0,-8 7 0,1 0 0,-1-1 0,0 1 0,0 0 0,1-1 0,-1 1 0,0 0 0,0-1 0,0 1 0,1 0 0,-1-1 0,0 1 0,0-1 0,0 1 0,0 0 0,0-1 0,0 1 0,0-1 0,0 1 0,0 0 0,0-1 0,0 1 0,0-1 0,0 1 0,0 0 0,0-1 0,-1 1 0,1-1 0,0 1 0,0 0 0,0-1 0,-1 1 0,1-1 0,-15-8 0,-21-1 0,-12 3 0,-1 3 0,-1 2 0,-58 4 0,98-1 0,1 0 0,0 1 0,-15 4 0,22-6 0,1 0 0,-1 1 0,1 0 0,0-1 0,-1 1 0,1 0 0,0 0 0,-1 0 0,1-1 0,0 1 0,0 1 0,0-1 0,-1 1 0,1-1 0,1 0 0,0-1 0,0 1 0,0 0 0,-1 0 0,1-1 0,0 1 0,0 0 0,0-1 0,0 1 0,1 0 0,-1 0 0,0-1 0,0 1 0,0 0 0,0-1 0,1 1 0,-1 0 0,0-1 0,1 1 0,-1 0 0,0-1 0,1 1 0,-1-1 0,1 1 0,-1-1 0,1 1 0,-1-1 0,2 2 0,3 1 0,0 1 0,0 0 0,0-1 0,1 0 0,-1 0 0,1-1 0,0 0 0,-1 0 0,1 0 0,0 0 0,9 0 0,13 2 0,32 0 0,-52-4 0,37 2 0,-1-2 0,0-1 0,0-3 0,0-2 0,-1-1 0,78-24 0,-83 17 0,9-3 0,56-13 0,-96 29 0,0-1 0,1-1 0,11-4 0,-18 6 0,0 1 0,0-1 0,0 0 0,0 1 0,0-1 0,0 0 0,0 0 0,0 0 0,0 1 0,0-1 0,-1 0 0,1 0 0,1-2 0,-2 2 0,0 0 0,0 1 0,0-1 0,0 0 0,0 1 0,0-1 0,0 0 0,0 0 0,0 1 0,0-1 0,0 0 0,0 1 0,0-1 0,-1 0 0,1 1 0,0-1 0,-1 0 0,1 1 0,0-1 0,-1 1 0,1-1 0,-1 1 0,1-1 0,-1 1 0,1-1 0,-2 0 0,-1-2 0,-1 0 0,0 0 0,-1 0 0,1 1 0,0 0 0,-1 0 0,1 0 0,-1 0 0,-6-1 0,-50-8 0,23 5 0,7 0-1365,5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23.908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51 267 24575,'66'1'0,"76"-3"0,-140 2 0,0 0 0,1 0 0,-1 0 0,0 0 0,0-1 0,0 1 0,1-1 0,-1 0 0,0 0 0,0 1 0,0-1 0,0 0 0,0-1 0,0 1 0,-1 0 0,1-1 0,0 1 0,-1-1 0,1 1 0,-1-1 0,1 0 0,-1 1 0,0-1 0,1 0 0,-1 0 0,0 0 0,1-4 0,0-1 0,-1 0 0,0 0 0,-1 0 0,1 0 0,-1 0 0,-1 0 0,-1-12 0,1 16 0,1 1 0,0-1 0,-1 1 0,0-1 0,1 1 0,-1-1 0,0 1 0,-1-1 0,1 1 0,0-1 0,-1 1 0,1 0 0,-1 0 0,1 0 0,-1 0 0,0 0 0,0 0 0,0 1 0,0-1 0,0 0 0,-1 1 0,1 0 0,0-1 0,-1 1 0,1 0 0,-1 0 0,1 1 0,-1-1 0,1 0 0,-1 1 0,-3-1 0,-7 0 0,-1 1 0,0 1 0,1 0 0,-27 6 0,11-2 0,-1-3 0,22-2 0,0 1 0,0-1 0,-1 1 0,1 1 0,0 0 0,0 0 0,0 0 0,0 1 0,1 0 0,-9 5 0,16-7 0,-1 0 0,1-1 0,-1 1 0,1 0 0,-1 0 0,1 0 0,0 0 0,-1 0 0,1 0 0,0-1 0,0 1 0,-1 0 0,1 0 0,0 0 0,0 0 0,0 0 0,0 0 0,1 0 0,-1 0 0,0 0 0,0 0 0,0 0 0,1 0 0,-1-1 0,0 1 0,1 0 0,-1 0 0,1 0 0,-1 0 0,1-1 0,0 1 0,-1 0 0,1-1 0,0 1 0,0 1 0,27 25 0,-17-19 0,0-1 0,0 0 0,1-1 0,0 0 0,0-1 0,0 0 0,1-1 0,0-1 0,20 4 0,-5-3 0,0-1 0,0-2 0,42-3 0,-51-1 0,0-1 0,0-1 0,0-1 0,-1 0 0,0-2 0,-1 0 0,22-13 0,-34 18 0,-1 1 0,0-1 0,0 0 0,0 0 0,0 0 0,-1 0 0,1-1 0,3-4 0,-6 6 0,0 1 0,0-1 0,-1 1 0,1 0 0,-1-1 0,1 1 0,-1-1 0,1 0 0,-1 1 0,0-1 0,0 1 0,0-1 0,0 1 0,0-1 0,0 0 0,0 1 0,0-1 0,0 1 0,-1-1 0,1 1 0,-1-1 0,1 1 0,-1-1 0,0 1 0,0-1 0,1 1 0,-1 0 0,0-1 0,-1 0 0,-8-10 0,-1 1 0,0 1 0,0-1 0,-1 2 0,0 0 0,-1 0 0,0 1 0,0 0 0,0 1 0,-1 1 0,0 0 0,-1 1 0,1 1 0,-1 0 0,0 1 0,0 1 0,-23-2 0,36 4 0,1 0 0,-1 0 0,0 0 0,0 0 0,0 0 0,0 1 0,1-1 0,-1 0 0,0 1 0,0 0 0,1-1 0,-1 1 0,0 0 0,1 0 0,-1 0 0,1 0 0,-1 0 0,1 0 0,-1 0 0,1 0 0,0 1 0,0-1 0,-1 1 0,1-1 0,0 1 0,0-1 0,1 1 0,-1 0 0,0-1 0,0 1 0,1 0 0,-1-1 0,1 1 0,-1 0 0,1 0 0,0 0 0,0 0 0,0-1 0,0 1 0,0 0 0,0 0 0,1 0 0,0 3 0,1 4 0,0-1 0,0 1 0,1-1 0,1 1 0,-1-1 0,1 0 0,1-1 0,4 9 0,13 11-682,26 26-1,-27-31-6143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27.940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0 205 24575,'50'2'0,"-17"-1"0,46-4 0,-70 2 0,0 0 0,-1 0 0,1-1 0,0-1 0,-1 1 0,0-1 0,0-1 0,0 1 0,0-2 0,8-5 0,-7 5 0,0-1 0,1 1 0,-1 1 0,12-5 0,-11 6 0,-1-1 0,1-1 0,-1 0 0,12-8 0,-4 1 0,0-2 0,0 0 0,-1-1 0,22-27 0,-37 41 0,-1 1 0,0 0 0,0 0 0,0 0 0,1-1 0,-1 1 0,0 0 0,0 0 0,0-1 0,0 1 0,1 0 0,-1 0 0,0-1 0,0 1 0,0 0 0,0 0 0,0-1 0,0 1 0,0 0 0,0-1 0,0 1 0,0 0 0,0 0 0,0-1 0,0 1 0,0 0 0,0-1 0,0 1 0,0 0 0,0 0 0,0-1 0,-1 1 0,1 0 0,0 0 0,0-1 0,0 1 0,0 0 0,-1 0 0,1-1 0,0 1 0,0 0 0,0 0 0,-1 0 0,1-1 0,-1 1 0,-18-2 0,-22 10 0,-85 42 0,21-6 0,88-38 0,0-1 0,-1-1 0,1 0 0,-23 1 0,-14-4-1365,32-1-5461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35.487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1 146 24575,'9'7'0,"0"-1"0,0 0 0,1 0 0,0-1 0,0-1 0,0 1 0,12 2 0,15 7 0,-19-6 0,0-1 0,1-1 0,0 0 0,0-2 0,0 0 0,0-1 0,1-1 0,-1-1 0,21-1 0,19-2 0,4-1 0,71 6 0,-81 7 0,-39-7 0,0 0 0,23 1 0,-19-3 0,200-3 0,-201-1 0,-1 0 0,1-1 0,-1-1 0,21-9 0,-20 7 0,1 1 0,37-8 0,-43 13 0,0-1 0,0-1 0,0 0 0,11-5 0,-18 6 0,-1 0 0,1-1 0,-1 1 0,0-1 0,0 0 0,-1 0 0,1 0 0,-1-1 0,1 1 0,-1-1 0,0 0 0,5-8 0,1-1 0,1 0 0,0 1 0,1 0 0,0 0 0,1 1 0,1 1 0,13-9 0,11-11 0,-36 29 0,0 0 0,0 0 0,0 0 0,1 0 0,-1 1 0,0-1 0,1 0 0,-1 0 0,1 1 0,-1-1 0,1 1 0,-1-1 0,3 1 0,-4 0 0,0 0 0,1 0 0,-1 0 0,1 0 0,-1 0 0,1 0 0,-1 1 0,0-1 0,1 0 0,-1 0 0,0 0 0,1 1 0,-1-1 0,0 0 0,1 1 0,-1-1 0,0 0 0,1 0 0,-1 1 0,0-1 0,0 1 0,0-1 0,1 0 0,-1 1 0,0-1 0,0 0 0,0 1 0,0-1 0,1 1 0,-1 3 0,0 0 0,0 0 0,0-1 0,0 1 0,-1 0 0,1-1 0,-1 1 0,0 0 0,-2 4 0,2-3 0,-1 1 0,0-1 0,-1 0 0,0 1 0,1-1 0,-2 0 0,1-1 0,0 1 0,-1-1 0,0 1 0,0-1 0,0 0 0,-1-1 0,1 1 0,-1-1 0,0 0 0,0 0 0,0 0 0,-1-1 0,1 1 0,0-2 0,-1 1 0,1 0 0,-9 0 0,-69 14 0,44-8 0,-1-1 0,0-2 0,-45 0 0,98-5-170,0-1-1,0 0 0,0-1 1,-1 0-1,1-1 0,-1 0 1,21-9-1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41.682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43.303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45.839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1 31 24575,'8'3'0,"1"0"0,0 0 0,-1 0 0,1-1 0,0-1 0,11 2 0,56-2 0,-49-1 0,9 1 0,117-4 0,-129 1 0,1-1 0,-1-1 0,0-2 0,27-9 0,-48 14-136,0 0-1,0 0 1,-1 0-1,1-1 1,0 0-1,-1 1 1,1-1-1,-1 0 0,3-2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7:49:56.755"/>
    </inkml:context>
    <inkml:brush xml:id="br0">
      <inkml:brushProperty name="width" value="0.1" units="cm"/>
      <inkml:brushProperty name="height" value="0.1" units="cm"/>
      <inkml:brushProperty name="color" value="#F7F7F4"/>
    </inkml:brush>
  </inkml:definitions>
  <inkml:trace contextRef="#ctx0" brushRef="#br0">310 400 24575,'14'-17'0,"16"-24"0,-14 18 0,-5 9 0,-1-1 0,-1 0 0,-1-1 0,0 0 0,-1 0 0,-1-1 0,0 1 0,6-34 0,13-94 0,-26 150 0,-1-1 0,0-1 0,0 1 0,0 0 0,0 0 0,-1-1 0,1 1 0,-5 4 0,-31 37 0,23-30 0,-52 74 0,0-15 0,58-65 0,0-2 0,-1 1 0,0-1 0,0-1 0,-1 0 0,-13 7 0,9-5 0,0 0 0,-16 15 0,26-21 0,1 0 0,0 1 0,1 0 0,-1 0 0,-5 8 0,9-12 0,0 0 0,0 1 0,0-1 0,0 0 0,0 0 0,0 0 0,0 0 0,0 0 0,0 1 0,0-1 0,0 0 0,0 0 0,0 0 0,0 0 0,0 0 0,0 1 0,0-1 0,0 0 0,0 0 0,0 0 0,0 0 0,0 0 0,0 1 0,0-1 0,1 0 0,-1 0 0,0 0 0,0 0 0,0 0 0,0 0 0,0 0 0,0 1 0,0-1 0,1 0 0,-1 0 0,0 0 0,0 0 0,0 0 0,0 0 0,0 0 0,0 0 0,1 0 0,-1 0 0,0 0 0,0 0 0,0 0 0,0 0 0,0 0 0,1 0 0,-1 0 0,0 0 0,0 0 0,0 0 0,0 0 0,0 0 0,1 0 0,-1 0 0,0 0 0,0 0 0,0-1 0,0 1 0,12-3 0,3-4 0,1-2 0,-1 0 0,-1 0 0,0-1 0,14-13 0,-23 17 0,1 0 0,-1-1 0,-1 0 0,1 0 0,-1 0 0,0 0 0,4-12 0,-5 11 0,1-1 0,0 1 0,1 0 0,11-15 0,-39 77 0,9-29 0,0 0 0,-2-1 0,-34 39 0,-66 58 0,95-106 0,21-15 0,-1 0 0,1 1 0,0-1 0,-1 0 0,1 1 0,-1-1 0,1 0 0,0 0 0,-1 1 0,1-1 0,-1 0 0,1 0 0,-1 0 0,1 0 0,-1 1 0,1-1 0,-1 0 0,1 0 0,-1 0 0,1 0 0,-1 0 0,1 0 0,-1 0 0,1-1 0,-1 1 0,1 0 0,-1 0 0,1 0 0,0 0 0,-1-1 0,1 1 0,-1 0 0,1 0 0,-1-1 0,1 1 0,0 0 0,-1-1 0,1 1 0,0 0 0,-1-1 0,1 1 0,0 0 0,0-1 0,-1 0 0,1 0 0,0-1 0,0 1 0,1-1 0,-1 1 0,0 0 0,1-1 0,-1 1 0,1 0 0,0 0 0,-1-1 0,1 1 0,0 0 0,0 0 0,0 0 0,0 0 0,-1 0 0,2 0 0,-1 0 0,0 0 0,2-1 0,29-20 0,-27 18 0,112-68 0,90-61 0,-199 126 0,0 0 0,0 0 0,-1-1 0,-1 0 0,9-11 0,-12 15 0,-8 14 0,0 0 0,0 0 0,-5 19 0,5-14 0,1-2 0,-2 1 0,0-1 0,0 0 0,-2 0 0,-8 12 0,-16 11 0,14-17 0,-18 25 0,13-15 0,-2-1 0,-28 26 0,31-32 0,15-16 0,0-1 0,1 0 0,-2 0 0,1-1 0,0 0 0,-16 6 0,19-8 0,-1 0 0,1 0 0,-1-1 0,0 0 0,0 0 0,1 0 0,-1-1 0,0 1 0,0-1 0,0 0 0,0-1 0,0 1 0,-5-2 0,9 1 0,-1 1 0,1-1 0,0 1 0,0-1 0,0 0 0,0 1 0,0-1 0,1 0 0,-1 0 0,0 0 0,0 0 0,0 1 0,1-1 0,-1 0 0,1 0 0,-1-1 0,0 1 0,1 0 0,0 0 0,-1 0 0,1 0 0,0 0 0,-1 0 0,1-1 0,0 1 0,0 0 0,0 0 0,0 0 0,0-1 0,0 1 0,1 0 0,-1 0 0,0 0 0,0 0 0,1-1 0,-1 1 0,1 0 0,-1 0 0,2-1 0,2-7 0,0 0 0,1 0 0,9-12 0,-11 16 0,44-58 0,-30 41 0,0-1 0,-2 0 0,13-26 0,-20 34 92,0 2 0,18-23 1,2-3-1735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customXml" Target="../ink/ink2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4.xml"/><Relationship Id="rId11" Type="http://schemas.openxmlformats.org/officeDocument/2006/relationships/image" Target="../media/image13.png"/><Relationship Id="rId5" Type="http://schemas.openxmlformats.org/officeDocument/2006/relationships/image" Target="../media/image19.png"/><Relationship Id="rId15" Type="http://schemas.openxmlformats.org/officeDocument/2006/relationships/customXml" Target="../ink/ink9.xml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customXml" Target="../ink/ink3.xml"/><Relationship Id="rId9" Type="http://schemas.openxmlformats.org/officeDocument/2006/relationships/image" Target="../media/image21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Игра на платформе </a:t>
            </a:r>
            <a:r>
              <a:rPr lang="en-US" sz="4400" b="0" dirty="0"/>
              <a:t>python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Последний код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400" dirty="0" err="1"/>
              <a:t>print</a:t>
            </a:r>
            <a:r>
              <a:rPr lang="ru-RU" sz="2400" dirty="0"/>
              <a:t>('количество жизней',</a:t>
            </a:r>
            <a:r>
              <a:rPr lang="ru-RU" sz="2400" dirty="0" err="1"/>
              <a:t>lives</a:t>
            </a:r>
            <a:r>
              <a:rPr lang="ru-RU" sz="2400" dirty="0"/>
              <a:t>)</a:t>
            </a:r>
          </a:p>
          <a:p>
            <a:pPr marL="0" indent="0" rtl="0">
              <a:buNone/>
            </a:pPr>
            <a:r>
              <a:rPr lang="ru-RU" sz="2400" dirty="0" err="1"/>
              <a:t>print</a:t>
            </a:r>
            <a:r>
              <a:rPr lang="ru-RU" sz="2400" dirty="0"/>
              <a:t>('количество очков',</a:t>
            </a:r>
            <a:r>
              <a:rPr lang="ru-RU" sz="2400" dirty="0" err="1"/>
              <a:t>score</a:t>
            </a:r>
            <a:r>
              <a:rPr lang="ru-RU" sz="2400" dirty="0"/>
              <a:t>)</a:t>
            </a:r>
          </a:p>
          <a:p>
            <a:pPr rtl="0"/>
            <a:endParaRPr lang="ru-RU" sz="2400" dirty="0"/>
          </a:p>
          <a:p>
            <a:pPr marL="0" indent="0" rtl="0">
              <a:buNone/>
            </a:pPr>
            <a:r>
              <a:rPr lang="ru-RU" sz="2400" dirty="0"/>
              <a:t>Отобразить на дисплеи сколько осталось жизней и количество очков.</a:t>
            </a:r>
          </a:p>
        </p:txBody>
      </p:sp>
      <p:sp>
        <p:nvSpPr>
          <p:cNvPr id="13" name="Объект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3156BAC-DE8F-03D5-6C4C-3D3E9425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33" b="90000" l="10000" r="90000">
                        <a14:foregroundMark x1="55417" y1="13333" x2="46458" y2="2333"/>
                        <a14:foregroundMark x1="46458" y1="2333" x2="41458" y2="1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449" y="1940061"/>
            <a:ext cx="8095630" cy="505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77F7-C87B-4770-67B9-B575133A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D725D4-3A43-E1B9-77F2-CD99FE499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будущем думаю добавить вместо квадрата человечка</a:t>
            </a:r>
            <a:r>
              <a:rPr lang="en-US" sz="2000" dirty="0"/>
              <a:t>,</a:t>
            </a:r>
            <a:r>
              <a:rPr lang="ru-RU" sz="2000" dirty="0"/>
              <a:t> у которого продавлена голова из за шариков </a:t>
            </a:r>
            <a:r>
              <a:rPr lang="ru-RU" sz="2000" dirty="0">
                <a:sym typeface="Wingdings" panose="05000000000000000000" pitchFamily="2" charset="2"/>
              </a:rPr>
              <a:t>:)</a:t>
            </a:r>
          </a:p>
          <a:p>
            <a:r>
              <a:rPr lang="ru-RU" sz="2000" dirty="0">
                <a:sym typeface="Wingdings" panose="05000000000000000000" pitchFamily="2" charset="2"/>
              </a:rPr>
              <a:t>Так же заменить фон :)</a:t>
            </a:r>
          </a:p>
          <a:p>
            <a:r>
              <a:rPr lang="ru-RU" sz="2000" dirty="0">
                <a:sym typeface="Wingdings" panose="05000000000000000000" pitchFamily="2" charset="2"/>
              </a:rPr>
              <a:t>Но название менять не буду </a:t>
            </a:r>
            <a:r>
              <a:rPr lang="en-US" sz="2000" dirty="0">
                <a:sym typeface="Wingdings" panose="05000000000000000000" pitchFamily="2" charset="2"/>
              </a:rPr>
              <a:t>`-`</a:t>
            </a:r>
            <a:endParaRPr lang="ru-RU" sz="2000" dirty="0">
              <a:sym typeface="Wingdings" panose="05000000000000000000" pitchFamily="2" charset="2"/>
            </a:endParaRPr>
          </a:p>
        </p:txBody>
      </p:sp>
      <p:grpSp>
        <p:nvGrpSpPr>
          <p:cNvPr id="8" name="Объект 6" descr="Мужчина">
            <a:extLst>
              <a:ext uri="{FF2B5EF4-FFF2-40B4-BE49-F238E27FC236}">
                <a16:creationId xmlns:a16="http://schemas.microsoft.com/office/drawing/2014/main" id="{8E3D4735-7914-AA00-BB01-4CC04AA7B230}"/>
              </a:ext>
            </a:extLst>
          </p:cNvPr>
          <p:cNvGrpSpPr/>
          <p:nvPr/>
        </p:nvGrpSpPr>
        <p:grpSpPr>
          <a:xfrm>
            <a:off x="8829080" y="2313075"/>
            <a:ext cx="1820465" cy="3824076"/>
            <a:chOff x="8829080" y="2313075"/>
            <a:chExt cx="1820465" cy="3824076"/>
          </a:xfrm>
          <a:solidFill>
            <a:srgbClr val="000000"/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A8AF17C9-B1E7-FEFF-0222-31D90B76AA44}"/>
                </a:ext>
              </a:extLst>
            </p:cNvPr>
            <p:cNvSpPr/>
            <p:nvPr/>
          </p:nvSpPr>
          <p:spPr>
            <a:xfrm>
              <a:off x="9408319" y="2313075"/>
              <a:ext cx="661987" cy="679835"/>
            </a:xfrm>
            <a:custGeom>
              <a:avLst/>
              <a:gdLst>
                <a:gd name="connsiteX0" fmla="*/ 661987 w 661987"/>
                <a:gd name="connsiteY0" fmla="*/ 339918 h 679835"/>
                <a:gd name="connsiteX1" fmla="*/ 330994 w 661987"/>
                <a:gd name="connsiteY1" fmla="*/ 679836 h 679835"/>
                <a:gd name="connsiteX2" fmla="*/ 0 w 661987"/>
                <a:gd name="connsiteY2" fmla="*/ 339918 h 679835"/>
                <a:gd name="connsiteX3" fmla="*/ 330994 w 661987"/>
                <a:gd name="connsiteY3" fmla="*/ 0 h 679835"/>
                <a:gd name="connsiteX4" fmla="*/ 661987 w 661987"/>
                <a:gd name="connsiteY4" fmla="*/ 339918 h 6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987" h="679835">
                  <a:moveTo>
                    <a:pt x="661987" y="339918"/>
                  </a:moveTo>
                  <a:cubicBezTo>
                    <a:pt x="661987" y="527649"/>
                    <a:pt x="513796" y="679836"/>
                    <a:pt x="330994" y="679836"/>
                  </a:cubicBezTo>
                  <a:cubicBezTo>
                    <a:pt x="148191" y="679836"/>
                    <a:pt x="0" y="527649"/>
                    <a:pt x="0" y="339918"/>
                  </a:cubicBezTo>
                  <a:cubicBezTo>
                    <a:pt x="0" y="152186"/>
                    <a:pt x="148191" y="0"/>
                    <a:pt x="330994" y="0"/>
                  </a:cubicBezTo>
                  <a:cubicBezTo>
                    <a:pt x="513796" y="0"/>
                    <a:pt x="661987" y="152186"/>
                    <a:pt x="661987" y="339918"/>
                  </a:cubicBezTo>
                  <a:close/>
                </a:path>
              </a:pathLst>
            </a:custGeom>
            <a:solidFill>
              <a:srgbClr val="000000"/>
            </a:solidFill>
            <a:ln w="412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BC78AF2-1474-5D03-26FD-F3BC66796C4F}"/>
                </a:ext>
              </a:extLst>
            </p:cNvPr>
            <p:cNvSpPr/>
            <p:nvPr/>
          </p:nvSpPr>
          <p:spPr>
            <a:xfrm>
              <a:off x="8829080" y="3077890"/>
              <a:ext cx="1820465" cy="3059261"/>
            </a:xfrm>
            <a:custGeom>
              <a:avLst/>
              <a:gdLst>
                <a:gd name="connsiteX0" fmla="*/ 1812191 w 1820465"/>
                <a:gd name="connsiteY0" fmla="*/ 1325680 h 3059261"/>
                <a:gd name="connsiteX1" fmla="*/ 1580495 w 1820465"/>
                <a:gd name="connsiteY1" fmla="*/ 314424 h 3059261"/>
                <a:gd name="connsiteX2" fmla="*/ 1530846 w 1820465"/>
                <a:gd name="connsiteY2" fmla="*/ 220947 h 3059261"/>
                <a:gd name="connsiteX3" fmla="*/ 1183302 w 1820465"/>
                <a:gd name="connsiteY3" fmla="*/ 33992 h 3059261"/>
                <a:gd name="connsiteX4" fmla="*/ 910233 w 1820465"/>
                <a:gd name="connsiteY4" fmla="*/ 0 h 3059261"/>
                <a:gd name="connsiteX5" fmla="*/ 637163 w 1820465"/>
                <a:gd name="connsiteY5" fmla="*/ 42490 h 3059261"/>
                <a:gd name="connsiteX6" fmla="*/ 289619 w 1820465"/>
                <a:gd name="connsiteY6" fmla="*/ 229445 h 3059261"/>
                <a:gd name="connsiteX7" fmla="*/ 239970 w 1820465"/>
                <a:gd name="connsiteY7" fmla="*/ 322922 h 3059261"/>
                <a:gd name="connsiteX8" fmla="*/ 8275 w 1820465"/>
                <a:gd name="connsiteY8" fmla="*/ 1334178 h 3059261"/>
                <a:gd name="connsiteX9" fmla="*/ 0 w 1820465"/>
                <a:gd name="connsiteY9" fmla="*/ 1376668 h 3059261"/>
                <a:gd name="connsiteX10" fmla="*/ 165497 w 1820465"/>
                <a:gd name="connsiteY10" fmla="*/ 1546627 h 3059261"/>
                <a:gd name="connsiteX11" fmla="*/ 322719 w 1820465"/>
                <a:gd name="connsiteY11" fmla="*/ 1419157 h 3059261"/>
                <a:gd name="connsiteX12" fmla="*/ 496491 w 1820465"/>
                <a:gd name="connsiteY12" fmla="*/ 679836 h 3059261"/>
                <a:gd name="connsiteX13" fmla="*/ 496491 w 1820465"/>
                <a:gd name="connsiteY13" fmla="*/ 3059261 h 3059261"/>
                <a:gd name="connsiteX14" fmla="*/ 827484 w 1820465"/>
                <a:gd name="connsiteY14" fmla="*/ 3059261 h 3059261"/>
                <a:gd name="connsiteX15" fmla="*/ 827484 w 1820465"/>
                <a:gd name="connsiteY15" fmla="*/ 1529631 h 3059261"/>
                <a:gd name="connsiteX16" fmla="*/ 992981 w 1820465"/>
                <a:gd name="connsiteY16" fmla="*/ 1529631 h 3059261"/>
                <a:gd name="connsiteX17" fmla="*/ 992981 w 1820465"/>
                <a:gd name="connsiteY17" fmla="*/ 3059261 h 3059261"/>
                <a:gd name="connsiteX18" fmla="*/ 1323975 w 1820465"/>
                <a:gd name="connsiteY18" fmla="*/ 3059261 h 3059261"/>
                <a:gd name="connsiteX19" fmla="*/ 1323975 w 1820465"/>
                <a:gd name="connsiteY19" fmla="*/ 671338 h 3059261"/>
                <a:gd name="connsiteX20" fmla="*/ 1497746 w 1820465"/>
                <a:gd name="connsiteY20" fmla="*/ 1410659 h 3059261"/>
                <a:gd name="connsiteX21" fmla="*/ 1654968 w 1820465"/>
                <a:gd name="connsiteY21" fmla="*/ 1538129 h 3059261"/>
                <a:gd name="connsiteX22" fmla="*/ 1820465 w 1820465"/>
                <a:gd name="connsiteY22" fmla="*/ 1368170 h 3059261"/>
                <a:gd name="connsiteX23" fmla="*/ 1812191 w 1820465"/>
                <a:gd name="connsiteY23" fmla="*/ 1325680 h 305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20465" h="3059261">
                  <a:moveTo>
                    <a:pt x="1812191" y="1325680"/>
                  </a:moveTo>
                  <a:lnTo>
                    <a:pt x="1580495" y="314424"/>
                  </a:lnTo>
                  <a:cubicBezTo>
                    <a:pt x="1572220" y="280432"/>
                    <a:pt x="1555670" y="246440"/>
                    <a:pt x="1530846" y="220947"/>
                  </a:cubicBezTo>
                  <a:cubicBezTo>
                    <a:pt x="1431548" y="135967"/>
                    <a:pt x="1315700" y="76482"/>
                    <a:pt x="1183302" y="33992"/>
                  </a:cubicBezTo>
                  <a:cubicBezTo>
                    <a:pt x="1092279" y="16996"/>
                    <a:pt x="1001256" y="0"/>
                    <a:pt x="910233" y="0"/>
                  </a:cubicBezTo>
                  <a:cubicBezTo>
                    <a:pt x="819209" y="0"/>
                    <a:pt x="728186" y="16996"/>
                    <a:pt x="637163" y="42490"/>
                  </a:cubicBezTo>
                  <a:cubicBezTo>
                    <a:pt x="504765" y="76482"/>
                    <a:pt x="388918" y="144465"/>
                    <a:pt x="289619" y="229445"/>
                  </a:cubicBezTo>
                  <a:cubicBezTo>
                    <a:pt x="264795" y="254938"/>
                    <a:pt x="248245" y="288930"/>
                    <a:pt x="239970" y="322922"/>
                  </a:cubicBezTo>
                  <a:lnTo>
                    <a:pt x="8275" y="1334178"/>
                  </a:lnTo>
                  <a:cubicBezTo>
                    <a:pt x="8275" y="1342676"/>
                    <a:pt x="0" y="1359672"/>
                    <a:pt x="0" y="1376668"/>
                  </a:cubicBezTo>
                  <a:cubicBezTo>
                    <a:pt x="0" y="1470145"/>
                    <a:pt x="74474" y="1546627"/>
                    <a:pt x="165497" y="1546627"/>
                  </a:cubicBezTo>
                  <a:cubicBezTo>
                    <a:pt x="239970" y="1546627"/>
                    <a:pt x="306169" y="1487141"/>
                    <a:pt x="322719" y="1419157"/>
                  </a:cubicBezTo>
                  <a:lnTo>
                    <a:pt x="496491" y="679836"/>
                  </a:lnTo>
                  <a:lnTo>
                    <a:pt x="496491" y="3059261"/>
                  </a:lnTo>
                  <a:lnTo>
                    <a:pt x="827484" y="3059261"/>
                  </a:lnTo>
                  <a:lnTo>
                    <a:pt x="827484" y="1529631"/>
                  </a:lnTo>
                  <a:lnTo>
                    <a:pt x="992981" y="1529631"/>
                  </a:lnTo>
                  <a:lnTo>
                    <a:pt x="992981" y="3059261"/>
                  </a:lnTo>
                  <a:lnTo>
                    <a:pt x="1323975" y="3059261"/>
                  </a:lnTo>
                  <a:lnTo>
                    <a:pt x="1323975" y="671338"/>
                  </a:lnTo>
                  <a:lnTo>
                    <a:pt x="1497746" y="1410659"/>
                  </a:lnTo>
                  <a:cubicBezTo>
                    <a:pt x="1514296" y="1478643"/>
                    <a:pt x="1580495" y="1538129"/>
                    <a:pt x="1654968" y="1538129"/>
                  </a:cubicBezTo>
                  <a:cubicBezTo>
                    <a:pt x="1745992" y="1538129"/>
                    <a:pt x="1820465" y="1461647"/>
                    <a:pt x="1820465" y="1368170"/>
                  </a:cubicBezTo>
                  <a:cubicBezTo>
                    <a:pt x="1820465" y="1351174"/>
                    <a:pt x="1812191" y="1334178"/>
                    <a:pt x="1812191" y="1325680"/>
                  </a:cubicBezTo>
                  <a:close/>
                </a:path>
              </a:pathLst>
            </a:custGeom>
            <a:solidFill>
              <a:srgbClr val="000000"/>
            </a:solidFill>
            <a:ln w="412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E64D71-28B9-B680-C4CA-0528B8690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11</a:t>
            </a:fld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605B70A-7931-1B1E-5B8A-967AD7955739}"/>
                  </a:ext>
                </a:extLst>
              </p14:cNvPr>
              <p14:cNvContentPartPr/>
              <p14:nvPr/>
            </p14:nvContentPartPr>
            <p14:xfrm>
              <a:off x="9358275" y="2227080"/>
              <a:ext cx="816480" cy="24984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605B70A-7931-1B1E-5B8A-967AD79557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0635" y="2209080"/>
                <a:ext cx="8521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D4E1DB26-E2E2-DD12-275E-B74FF6176111}"/>
                  </a:ext>
                </a:extLst>
              </p14:cNvPr>
              <p14:cNvContentPartPr/>
              <p14:nvPr/>
            </p14:nvContentPartPr>
            <p14:xfrm>
              <a:off x="9522689" y="2320995"/>
              <a:ext cx="196200" cy="9720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D4E1DB26-E2E2-DD12-275E-B74FF61761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4689" y="2303355"/>
                <a:ext cx="231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AFA0586F-4517-3679-4983-7CA80AB7C7A0}"/>
                  </a:ext>
                </a:extLst>
              </p14:cNvPr>
              <p14:cNvContentPartPr/>
              <p14:nvPr/>
            </p14:nvContentPartPr>
            <p14:xfrm>
              <a:off x="9774689" y="2399835"/>
              <a:ext cx="175680" cy="7524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AFA0586F-4517-3679-4983-7CA80AB7C7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6689" y="2381835"/>
                <a:ext cx="2113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E7D8614-F25E-8E99-FED9-984F621F6637}"/>
                  </a:ext>
                </a:extLst>
              </p14:cNvPr>
              <p14:cNvContentPartPr/>
              <p14:nvPr/>
            </p14:nvContentPartPr>
            <p14:xfrm>
              <a:off x="9462569" y="2421075"/>
              <a:ext cx="516240" cy="957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E7D8614-F25E-8E99-FED9-984F621F66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4929" y="2403435"/>
                <a:ext cx="551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DD94974-05E4-15F0-F4BB-CB7C51D1FC9B}"/>
                  </a:ext>
                </a:extLst>
              </p14:cNvPr>
              <p14:cNvContentPartPr/>
              <p14:nvPr/>
            </p14:nvContentPartPr>
            <p14:xfrm>
              <a:off x="9569129" y="2700075"/>
              <a:ext cx="360" cy="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DD94974-05E4-15F0-F4BB-CB7C51D1F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1489" y="26824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BB955C2B-30D0-58C2-7979-14A50A01DD91}"/>
                  </a:ext>
                </a:extLst>
              </p14:cNvPr>
              <p14:cNvContentPartPr/>
              <p14:nvPr/>
            </p14:nvContentPartPr>
            <p14:xfrm>
              <a:off x="9944969" y="2636715"/>
              <a:ext cx="360" cy="36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BB955C2B-30D0-58C2-7979-14A50A01DD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7329" y="26187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A9A3893-6379-8329-5DDB-87C348D0891E}"/>
                  </a:ext>
                </a:extLst>
              </p14:cNvPr>
              <p14:cNvContentPartPr/>
              <p14:nvPr/>
            </p14:nvContentPartPr>
            <p14:xfrm>
              <a:off x="9710969" y="2795835"/>
              <a:ext cx="195120" cy="1836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A9A3893-6379-8329-5DDB-87C348D089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93329" y="2778195"/>
                <a:ext cx="230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10D41826-5ED1-2858-27FE-83D2899B9E8C}"/>
                  </a:ext>
                </a:extLst>
              </p14:cNvPr>
              <p14:cNvContentPartPr/>
              <p14:nvPr/>
            </p14:nvContentPartPr>
            <p14:xfrm>
              <a:off x="9011489" y="3237195"/>
              <a:ext cx="170280" cy="2433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10D41826-5ED1-2858-27FE-83D2899B9E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93489" y="3219195"/>
                <a:ext cx="205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8707776-F5E8-C2BB-0738-BE784184FA9B}"/>
                  </a:ext>
                </a:extLst>
              </p14:cNvPr>
              <p14:cNvContentPartPr/>
              <p14:nvPr/>
            </p14:nvContentPartPr>
            <p14:xfrm>
              <a:off x="10235129" y="3217755"/>
              <a:ext cx="199440" cy="2415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8707776-F5E8-C2BB-0738-BE784184FA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17129" y="3200115"/>
                <a:ext cx="235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9EE53A8-2915-42BD-241B-726464B3269E}"/>
                  </a:ext>
                </a:extLst>
              </p14:cNvPr>
              <p14:cNvContentPartPr/>
              <p14:nvPr/>
            </p14:nvContentPartPr>
            <p14:xfrm>
              <a:off x="10226849" y="3152595"/>
              <a:ext cx="214560" cy="36324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9EE53A8-2915-42BD-241B-726464B326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08849" y="3134595"/>
                <a:ext cx="25020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33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83920"/>
            <a:ext cx="3870958" cy="280533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800" dirty="0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b="1" dirty="0"/>
              <a:t>За внимание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DAAE09-4969-93B3-B307-E46A27A88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018" r="89978">
                        <a14:foregroundMark x1="28508" y1="33438" x2="18708" y2="18750"/>
                        <a14:foregroundMark x1="13009" y1="40575" x2="9659" y2="53404"/>
                        <a14:foregroundMark x1="18708" y1="18750" x2="13928" y2="37057"/>
                        <a14:foregroundMark x1="8147" y1="60441" x2="10913" y2="76563"/>
                        <a14:foregroundMark x1="10913" y1="76563" x2="24722" y2="80313"/>
                        <a14:foregroundMark x1="31867" y1="67122" x2="33185" y2="64688"/>
                        <a14:foregroundMark x1="26000" y1="77953" x2="29935" y2="70688"/>
                        <a14:foregroundMark x1="24722" y1="80313" x2="25857" y2="78217"/>
                        <a14:foregroundMark x1="33639" y1="52580" x2="33871" y2="46409"/>
                        <a14:foregroundMark x1="33185" y1="64688" x2="33207" y2="64092"/>
                        <a14:foregroundMark x1="30092" y1="36384" x2="28062" y2="34063"/>
                        <a14:foregroundMark x1="30590" y1="24688" x2="24722" y2="15000"/>
                        <a14:foregroundMark x1="30969" y1="25313" x2="30590" y2="24688"/>
                        <a14:foregroundMark x1="31726" y1="26563" x2="30969" y2="25313"/>
                        <a14:foregroundMark x1="32104" y1="27187" x2="31726" y2="26563"/>
                        <a14:foregroundMark x1="32294" y1="27500" x2="32104" y2="27187"/>
                        <a14:foregroundMark x1="24722" y1="15000" x2="14922" y2="27187"/>
                        <a14:foregroundMark x1="15145" y1="32188" x2="16481" y2="15000"/>
                        <a14:foregroundMark x1="16481" y1="15000" x2="27840" y2="20938"/>
                        <a14:foregroundMark x1="27632" y1="25313" x2="27617" y2="25625"/>
                        <a14:foregroundMark x1="27662" y1="24688" x2="27632" y2="25313"/>
                        <a14:foregroundMark x1="27840" y1="20938" x2="27662" y2="24688"/>
                        <a14:foregroundMark x1="28967" y1="24688" x2="24053" y2="15937"/>
                        <a14:foregroundMark x1="29318" y1="25313" x2="28967" y2="24688"/>
                        <a14:foregroundMark x1="29844" y1="26250" x2="29318" y2="25313"/>
                        <a14:foregroundMark x1="26727" y1="25313" x2="22272" y2="20625"/>
                        <a14:foregroundMark x1="27915" y1="26563" x2="26727" y2="25313"/>
                        <a14:foregroundMark x1="28508" y1="27187" x2="27915" y2="26563"/>
                        <a14:foregroundMark x1="27813" y1="25313" x2="19599" y2="28750"/>
                        <a14:foregroundMark x1="29307" y1="24688" x2="27813" y2="25313"/>
                        <a14:foregroundMark x1="32294" y1="23438" x2="29307" y2="24688"/>
                        <a14:foregroundMark x1="73719" y1="41563" x2="69488" y2="19375"/>
                        <a14:foregroundMark x1="69488" y1="19375" x2="80624" y2="19063"/>
                        <a14:foregroundMark x1="80624" y1="19063" x2="84187" y2="43438"/>
                        <a14:foregroundMark x1="83011" y1="66300" x2="82628" y2="73750"/>
                        <a14:foregroundMark x1="84187" y1="43438" x2="83064" y2="65273"/>
                        <a14:foregroundMark x1="71211" y1="68973" x2="69933" y2="68438"/>
                        <a14:foregroundMark x1="82628" y1="73750" x2="82325" y2="73623"/>
                        <a14:foregroundMark x1="69933" y1="68438" x2="70601" y2="41875"/>
                        <a14:foregroundMark x1="70601" y1="41875" x2="72829" y2="40000"/>
                        <a14:foregroundMark x1="79510" y1="43438" x2="85523" y2="22813"/>
                        <a14:foregroundMark x1="85523" y1="22813" x2="75056" y2="14063"/>
                        <a14:foregroundMark x1="75056" y1="14063" x2="69488" y2="28125"/>
                        <a14:foregroundMark x1="69488" y1="28125" x2="74833" y2="34688"/>
                        <a14:foregroundMark x1="79955" y1="34375" x2="84855" y2="55937"/>
                        <a14:foregroundMark x1="84855" y1="55937" x2="83742" y2="57813"/>
                        <a14:foregroundMark x1="68151" y1="63438" x2="67706" y2="79375"/>
                        <a14:foregroundMark x1="67706" y1="79375" x2="71047" y2="76563"/>
                        <a14:foregroundMark x1="70156" y1="76563" x2="67038" y2="60313"/>
                        <a14:foregroundMark x1="76837" y1="36875" x2="78842" y2="55625"/>
                        <a14:foregroundMark x1="78842" y1="55625" x2="76169" y2="33750"/>
                        <a14:foregroundMark x1="76169" y1="33750" x2="73942" y2="33125"/>
                        <a14:foregroundMark x1="81069" y1="27500" x2="79733" y2="26875"/>
                        <a14:foregroundMark x1="80178" y1="28750" x2="78396" y2="25000"/>
                        <a14:foregroundMark x1="79733" y1="25000" x2="76837" y2="25000"/>
                        <a14:foregroundMark x1="56347" y1="28438" x2="46325" y2="15313"/>
                        <a14:foregroundMark x1="46325" y1="15313" x2="43207" y2="27813"/>
                        <a14:foregroundMark x1="43653" y1="24688" x2="55679" y2="15625"/>
                        <a14:foregroundMark x1="55679" y1="15625" x2="53898" y2="28750"/>
                        <a14:foregroundMark x1="57684" y1="26563" x2="42539" y2="24063"/>
                        <a14:foregroundMark x1="42539" y1="24063" x2="41203" y2="28125"/>
                        <a14:foregroundMark x1="42539" y1="27813" x2="56793" y2="21250"/>
                        <a14:foregroundMark x1="56793" y1="21250" x2="54788" y2="29688"/>
                        <a14:foregroundMark x1="57684" y1="26875" x2="52784" y2="12500"/>
                        <a14:foregroundMark x1="52784" y1="12500" x2="42539" y2="25625"/>
                        <a14:foregroundMark x1="42539" y1="25625" x2="45434" y2="27813"/>
                        <a14:foregroundMark x1="42539" y1="28438" x2="44543" y2="12500"/>
                        <a14:foregroundMark x1="44543" y1="12500" x2="53898" y2="28125"/>
                        <a14:foregroundMark x1="53898" y1="28125" x2="52561" y2="30000"/>
                        <a14:foregroundMark x1="54343" y1="25625" x2="42762" y2="22813"/>
                        <a14:foregroundMark x1="42762" y1="22813" x2="42539" y2="25313"/>
                        <a14:foregroundMark x1="49220" y1="45313" x2="41572" y2="56797"/>
                        <a14:foregroundMark x1="37425" y1="65943" x2="44766" y2="78750"/>
                        <a14:foregroundMark x1="51044" y1="71116" x2="58129" y2="62500"/>
                        <a14:foregroundMark x1="44766" y1="78750" x2="50736" y2="71490"/>
                        <a14:foregroundMark x1="58129" y1="62500" x2="55902" y2="46563"/>
                        <a14:foregroundMark x1="40668" y1="60721" x2="42984" y2="57813"/>
                        <a14:foregroundMark x1="43207" y1="57813" x2="40312" y2="75313"/>
                        <a14:foregroundMark x1="21457" y1="61541" x2="18040" y2="52812"/>
                        <a14:foregroundMark x1="24402" y1="69063" x2="22761" y2="64872"/>
                        <a14:foregroundMark x1="24524" y1="69375" x2="24402" y2="69063"/>
                        <a14:foregroundMark x1="25311" y1="71386" x2="25258" y2="71250"/>
                        <a14:foregroundMark x1="26726" y1="75000" x2="26032" y2="73227"/>
                        <a14:foregroundMark x1="24038" y1="69063" x2="24153" y2="69375"/>
                        <a14:foregroundMark x1="18040" y1="52812" x2="24038" y2="69063"/>
                        <a14:foregroundMark x1="26503" y1="52500" x2="19599" y2="39375"/>
                        <a14:foregroundMark x1="19599" y1="39375" x2="24944" y2="51563"/>
                        <a14:foregroundMark x1="18931" y1="60938" x2="15145" y2="79375"/>
                        <a14:foregroundMark x1="18085" y1="69063" x2="19154" y2="65313"/>
                        <a14:foregroundMark x1="15145" y1="79375" x2="18085" y2="69063"/>
                        <a14:foregroundMark x1="16036" y1="57188" x2="21826" y2="49375"/>
                        <a14:foregroundMark x1="11581" y1="71875" x2="12695" y2="71563"/>
                        <a14:foregroundMark x1="12918" y1="75000" x2="12472" y2="62813"/>
                        <a14:foregroundMark x1="13140" y1="69063" x2="13808" y2="63125"/>
                        <a14:backgroundMark x1="36080" y1="31563" x2="35189" y2="46563"/>
                        <a14:backgroundMark x1="32739" y1="27813" x2="32739" y2="27813"/>
                        <a14:backgroundMark x1="32517" y1="27500" x2="32517" y2="27500"/>
                        <a14:backgroundMark x1="30735" y1="25313" x2="30735" y2="25313"/>
                        <a14:backgroundMark x1="31626" y1="26563" x2="31626" y2="26563"/>
                        <a14:backgroundMark x1="32071" y1="27187" x2="32071" y2="27187"/>
                        <a14:backgroundMark x1="32071" y1="24688" x2="32071" y2="24688"/>
                        <a14:backgroundMark x1="31626" y1="25313" x2="31626" y2="25313"/>
                        <a14:backgroundMark x1="32962" y1="54688" x2="32962" y2="54688"/>
                        <a14:backgroundMark x1="36303" y1="53750" x2="33853" y2="64375"/>
                        <a14:backgroundMark x1="14699" y1="47813" x2="14031" y2="37500"/>
                        <a14:backgroundMark x1="9800" y1="53438" x2="8909" y2="60625"/>
                        <a14:backgroundMark x1="23385" y1="69063" x2="23385" y2="69063"/>
                        <a14:backgroundMark x1="23163" y1="69375" x2="23163" y2="71250"/>
                        <a14:backgroundMark x1="23385" y1="70000" x2="22717" y2="64688"/>
                        <a14:backgroundMark x1="24276" y1="71250" x2="24276" y2="64063"/>
                        <a14:backgroundMark x1="29844" y1="68438" x2="30512" y2="70313"/>
                        <a14:backgroundMark x1="77506" y1="69375" x2="75947" y2="73438"/>
                        <a14:backgroundMark x1="83519" y1="68438" x2="83296" y2="66250"/>
                        <a14:backgroundMark x1="51670" y1="73438" x2="50334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71" y="4084674"/>
            <a:ext cx="42767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dirty="0"/>
              <a:t>Хотела сделать свою собственную игру на платформе </a:t>
            </a:r>
            <a:r>
              <a:rPr lang="en-US" b="1" dirty="0"/>
              <a:t>python </a:t>
            </a:r>
            <a:r>
              <a:rPr lang="ru-RU" b="1" dirty="0"/>
              <a:t>и обучиться новому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007F2-13E6-5BAC-7BDF-DB930074B4DF}"/>
              </a:ext>
            </a:extLst>
          </p:cNvPr>
          <p:cNvSpPr txBox="1"/>
          <p:nvPr/>
        </p:nvSpPr>
        <p:spPr>
          <a:xfrm>
            <a:off x="-73715" y="6737200"/>
            <a:ext cx="53091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" dirty="0"/>
              <a:t>Меня заставили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29AFEEB-2F16-2056-38C2-0EC63D694B6F}"/>
                  </a:ext>
                </a:extLst>
              </p14:cNvPr>
              <p14:cNvContentPartPr/>
              <p14:nvPr/>
            </p14:nvContentPartPr>
            <p14:xfrm>
              <a:off x="2700329" y="1622955"/>
              <a:ext cx="360" cy="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29AFEEB-2F16-2056-38C2-0EC63D694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2689" y="160495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721" y="147223"/>
            <a:ext cx="5723586" cy="99069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задача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D03B4-406C-30A5-6113-B9AF31AD4141}"/>
              </a:ext>
            </a:extLst>
          </p:cNvPr>
          <p:cNvSpPr txBox="1"/>
          <p:nvPr/>
        </p:nvSpPr>
        <p:spPr>
          <a:xfrm>
            <a:off x="5021721" y="1137920"/>
            <a:ext cx="44747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Я ставлю цель создать игру под названием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“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Выживи с шарами 1234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где можно будет собирать кубиком шарики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на языке программирования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с библиотекой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</a:rPr>
              <a:t>pygame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8BAFD5DD-5FF9-342E-7AF4-06958D8A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87" b="90000" l="8841" r="89024">
                        <a14:foregroundMark x1="40854" y1="11250" x2="52744" y2="11875"/>
                        <a14:foregroundMark x1="52744" y1="11875" x2="56098" y2="11250"/>
                        <a14:foregroundMark x1="57927" y1="11250" x2="45122" y2="9063"/>
                        <a14:foregroundMark x1="45122" y1="9063" x2="43293" y2="10313"/>
                        <a14:foregroundMark x1="44512" y1="9375" x2="57012" y2="10313"/>
                        <a14:foregroundMark x1="57012" y1="10313" x2="57622" y2="11250"/>
                        <a14:foregroundMark x1="57622" y1="10938" x2="46646" y2="8438"/>
                        <a14:foregroundMark x1="46646" y1="8438" x2="46037" y2="8438"/>
                        <a14:foregroundMark x1="48171" y1="7813" x2="57622" y2="11563"/>
                        <a14:foregroundMark x1="57012" y1="10313" x2="46037" y2="7187"/>
                        <a14:foregroundMark x1="48476" y1="8438" x2="59756" y2="13438"/>
                        <a14:foregroundMark x1="59756" y1="13438" x2="59756" y2="14375"/>
                        <a14:foregroundMark x1="59451" y1="13750" x2="46646" y2="8125"/>
                        <a14:foregroundMark x1="46646" y1="8125" x2="44512" y2="8750"/>
                        <a14:foregroundMark x1="63110" y1="45625" x2="63720" y2="86875"/>
                        <a14:foregroundMark x1="63720" y1="86875" x2="72256" y2="77500"/>
                        <a14:foregroundMark x1="72256" y1="77500" x2="72866" y2="51250"/>
                        <a14:foregroundMark x1="72866" y1="51250" x2="63415" y2="46875"/>
                        <a14:foregroundMark x1="68902" y1="63438" x2="70732" y2="62500"/>
                        <a14:foregroundMark x1="70732" y1="60625" x2="72561" y2="55313"/>
                        <a14:foregroundMark x1="69207" y1="57188" x2="70122" y2="58125"/>
                        <a14:foregroundMark x1="69512" y1="69688" x2="68902" y2="69063"/>
                        <a14:foregroundMark x1="70732" y1="70938" x2="70732" y2="7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0995" y="147223"/>
            <a:ext cx="6519425" cy="629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781"/>
            <a:ext cx="5259554" cy="10929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Начало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86560"/>
            <a:ext cx="5259554" cy="48768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Для начала пишем основные части кода:</a:t>
            </a:r>
          </a:p>
          <a:p>
            <a:pPr rtl="0"/>
            <a:endParaRPr lang="ru-RU" dirty="0"/>
          </a:p>
          <a:p>
            <a:pPr rtl="0"/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rtl="0"/>
            <a:r>
              <a:rPr lang="en-US" dirty="0"/>
              <a:t>import random</a:t>
            </a:r>
          </a:p>
          <a:p>
            <a:pPr rtl="0"/>
            <a:r>
              <a:rPr lang="en-US" dirty="0"/>
              <a:t>from </a:t>
            </a:r>
            <a:r>
              <a:rPr lang="en-US" dirty="0" err="1"/>
              <a:t>db</a:t>
            </a:r>
            <a:r>
              <a:rPr lang="en-US" dirty="0"/>
              <a:t> import </a:t>
            </a:r>
            <a:r>
              <a:rPr lang="en-US" dirty="0" err="1"/>
              <a:t>db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en-US" dirty="0" err="1"/>
              <a:t>pygame.init</a:t>
            </a:r>
            <a:r>
              <a:rPr lang="en-US" dirty="0"/>
              <a:t>()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Мы добавляем библиотеку </a:t>
            </a:r>
            <a:r>
              <a:rPr lang="ru-RU" dirty="0" err="1"/>
              <a:t>пайтон</a:t>
            </a:r>
            <a:r>
              <a:rPr lang="en-US" dirty="0"/>
              <a:t>,</a:t>
            </a:r>
            <a:r>
              <a:rPr lang="ru-RU" dirty="0"/>
              <a:t> рандом и базу данных.</a:t>
            </a:r>
            <a:endParaRPr lang="en-US" dirty="0"/>
          </a:p>
        </p:txBody>
      </p:sp>
      <p:pic>
        <p:nvPicPr>
          <p:cNvPr id="2050" name="Picture 2" descr="Всероссийское добровольное пожарное общество">
            <a:extLst>
              <a:ext uri="{FF2B5EF4-FFF2-40B4-BE49-F238E27FC236}">
                <a16:creationId xmlns:a16="http://schemas.microsoft.com/office/drawing/2014/main" id="{301ECCC8-3765-B368-A8BD-5B0143C32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063" l="9836" r="89930">
                        <a14:foregroundMark x1="51054" y1="16250" x2="62295" y2="14375"/>
                        <a14:foregroundMark x1="62295" y1="14375" x2="51522" y2="15937"/>
                        <a14:foregroundMark x1="50351" y1="15937" x2="62763" y2="15000"/>
                        <a14:foregroundMark x1="62763" y1="15000" x2="62763" y2="15625"/>
                        <a14:foregroundMark x1="62763" y1="15000" x2="51522" y2="17813"/>
                        <a14:foregroundMark x1="50117" y1="17813" x2="62061" y2="15313"/>
                        <a14:foregroundMark x1="62061" y1="15313" x2="63466" y2="19063"/>
                        <a14:foregroundMark x1="63232" y1="17188" x2="49649" y2="16250"/>
                        <a14:foregroundMark x1="49649" y1="16250" x2="49415" y2="19063"/>
                        <a14:foregroundMark x1="63934" y1="16563" x2="55035" y2="20313"/>
                        <a14:foregroundMark x1="60187" y1="14688" x2="55738" y2="21875"/>
                        <a14:foregroundMark x1="72600" y1="72188" x2="77049" y2="92500"/>
                        <a14:foregroundMark x1="77049" y1="92500" x2="75878" y2="99063"/>
                        <a14:foregroundMark x1="48712" y1="42813" x2="35597" y2="35313"/>
                        <a14:foregroundMark x1="35597" y1="35313" x2="40281" y2="45000"/>
                        <a14:foregroundMark x1="47073" y1="40313" x2="38407" y2="40000"/>
                        <a14:foregroundMark x1="44965" y1="40000" x2="43091" y2="50313"/>
                        <a14:foregroundMark x1="63466" y1="24063" x2="49415" y2="15000"/>
                        <a14:foregroundMark x1="49415" y1="15000" x2="49883" y2="26250"/>
                        <a14:foregroundMark x1="61827" y1="18125" x2="55035" y2="19375"/>
                        <a14:foregroundMark x1="53162" y1="40938" x2="41452" y2="36563"/>
                        <a14:foregroundMark x1="41452" y1="36563" x2="45199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89" y="1503681"/>
            <a:ext cx="6049926" cy="53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АСПОРТ ПРОЕКТА - Научно-учебная группа &quot;Социология публичной сферы&quot; - Националь">
            <a:extLst>
              <a:ext uri="{FF2B5EF4-FFF2-40B4-BE49-F238E27FC236}">
                <a16:creationId xmlns:a16="http://schemas.microsoft.com/office/drawing/2014/main" id="{0A91EC4E-1D15-52AA-9BA9-369CA267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25" b="93125" l="10000" r="90000">
                        <a14:foregroundMark x1="60000" y1="19375" x2="40625" y2="13125"/>
                        <a14:foregroundMark x1="40625" y1="13125" x2="38125" y2="16250"/>
                        <a14:foregroundMark x1="38125" y1="15313" x2="56250" y2="9063"/>
                        <a14:foregroundMark x1="56250" y1="9063" x2="60000" y2="19688"/>
                        <a14:foregroundMark x1="57813" y1="12188" x2="40938" y2="17188"/>
                        <a14:foregroundMark x1="38438" y1="18125" x2="50313" y2="5625"/>
                        <a14:foregroundMark x1="50313" y1="5625" x2="54375" y2="16250"/>
                        <a14:foregroundMark x1="49688" y1="10938" x2="38438" y2="21250"/>
                        <a14:foregroundMark x1="72188" y1="32188" x2="86250" y2="23750"/>
                        <a14:foregroundMark x1="86250" y1="23750" x2="78438" y2="31563"/>
                        <a14:foregroundMark x1="77188" y1="25938" x2="80000" y2="29063"/>
                        <a14:foregroundMark x1="40938" y1="81250" x2="42500" y2="86875"/>
                        <a14:foregroundMark x1="44688" y1="85625" x2="42813" y2="83750"/>
                        <a14:foregroundMark x1="39375" y1="79375" x2="48125" y2="93125"/>
                        <a14:foregroundMark x1="48125" y1="93125" x2="50938" y2="8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34" y="39588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4775"/>
            <a:ext cx="7965461" cy="8239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6575" y="1281112"/>
            <a:ext cx="8743950" cy="5119689"/>
          </a:xfrm>
        </p:spPr>
        <p:txBody>
          <a:bodyPr rtlCol="0">
            <a:normAutofit fontScale="92500"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en-US" sz="2400" dirty="0" err="1"/>
              <a:t>screen_width</a:t>
            </a:r>
            <a:r>
              <a:rPr lang="en-US" sz="2400" dirty="0"/>
              <a:t>=800</a:t>
            </a:r>
          </a:p>
          <a:p>
            <a:pPr marL="0" indent="0" rtl="0">
              <a:buNone/>
            </a:pPr>
            <a:r>
              <a:rPr lang="en-US" sz="2400" dirty="0" err="1"/>
              <a:t>screen_height</a:t>
            </a:r>
            <a:r>
              <a:rPr lang="en-US" sz="2400" dirty="0"/>
              <a:t>=600</a:t>
            </a:r>
          </a:p>
          <a:p>
            <a:pPr rtl="0"/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screen=</a:t>
            </a:r>
            <a:r>
              <a:rPr lang="en-US" sz="2400" dirty="0" err="1"/>
              <a:t>pygame.display.set_mode</a:t>
            </a:r>
            <a:r>
              <a:rPr lang="en-US" sz="2400" dirty="0"/>
              <a:t>((</a:t>
            </a:r>
            <a:r>
              <a:rPr lang="en-US" sz="2400" dirty="0" err="1"/>
              <a:t>screen_width,screen_height</a:t>
            </a:r>
            <a:r>
              <a:rPr lang="en-US" sz="2400" dirty="0"/>
              <a:t>))</a:t>
            </a:r>
          </a:p>
          <a:p>
            <a:pPr marL="0" indent="0" rtl="0">
              <a:buNone/>
            </a:pPr>
            <a:r>
              <a:rPr lang="en-US" sz="2400" dirty="0" err="1"/>
              <a:t>pygame.display.set_caption</a:t>
            </a:r>
            <a:r>
              <a:rPr lang="en-US" sz="2400" dirty="0"/>
              <a:t>("</a:t>
            </a:r>
            <a:r>
              <a:rPr lang="ru-RU" sz="2400" dirty="0"/>
              <a:t>Выживи с шарами 1234")</a:t>
            </a:r>
          </a:p>
          <a:p>
            <a:pPr marL="0" indent="0" rtl="0">
              <a:buNone/>
            </a:pPr>
            <a:r>
              <a:rPr lang="en-US" sz="2400" dirty="0"/>
              <a:t>WHITE=(0,0,56)</a:t>
            </a:r>
          </a:p>
          <a:p>
            <a:pPr marL="0" indent="0" rtl="0">
              <a:buNone/>
            </a:pPr>
            <a:r>
              <a:rPr lang="en-US" sz="2400" dirty="0"/>
              <a:t>BLUE=(0,0,255)</a:t>
            </a:r>
          </a:p>
          <a:p>
            <a:pPr marL="0" indent="0" rtl="0">
              <a:buNone/>
            </a:pPr>
            <a:r>
              <a:rPr lang="en-US" sz="2400" dirty="0"/>
              <a:t>GREEN=(0,255,0)</a:t>
            </a:r>
          </a:p>
          <a:p>
            <a:pPr marL="0" indent="0" rtl="0">
              <a:buNone/>
            </a:pPr>
            <a:r>
              <a:rPr lang="en-US" sz="2400" dirty="0"/>
              <a:t>RED=(255,0,0)</a:t>
            </a:r>
            <a:endParaRPr lang="ru-RU" sz="2400" dirty="0"/>
          </a:p>
          <a:p>
            <a:pPr rtl="0"/>
            <a:endParaRPr lang="ru-RU" sz="2400" dirty="0"/>
          </a:p>
          <a:p>
            <a:pPr marL="0" indent="0" rtl="0">
              <a:buNone/>
            </a:pPr>
            <a:r>
              <a:rPr lang="ru-RU" sz="2400" dirty="0"/>
              <a:t>Здесь мы добавляем размер игрового окна</a:t>
            </a:r>
            <a:r>
              <a:rPr lang="en-US" sz="2400" dirty="0"/>
              <a:t>,</a:t>
            </a:r>
            <a:r>
              <a:rPr lang="ru-RU" sz="2400" dirty="0"/>
              <a:t> цвета и название игры.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"/>
            <a:ext cx="5885180" cy="8160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Ещё код)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928688"/>
            <a:ext cx="7531917" cy="51132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err="1"/>
              <a:t>ball_radius</a:t>
            </a:r>
            <a:r>
              <a:rPr lang="en-US" dirty="0"/>
              <a:t>=15</a:t>
            </a:r>
          </a:p>
          <a:p>
            <a:pPr rtl="0"/>
            <a:r>
              <a:rPr lang="en-US" dirty="0" err="1"/>
              <a:t>ball_x</a:t>
            </a:r>
            <a:r>
              <a:rPr lang="en-US" dirty="0"/>
              <a:t>=</a:t>
            </a:r>
            <a:r>
              <a:rPr lang="en-US" dirty="0" err="1"/>
              <a:t>screen_width</a:t>
            </a:r>
            <a:r>
              <a:rPr lang="en-US" dirty="0"/>
              <a:t>//2</a:t>
            </a:r>
          </a:p>
          <a:p>
            <a:pPr rtl="0"/>
            <a:r>
              <a:rPr lang="en-US" dirty="0" err="1"/>
              <a:t>ball_y</a:t>
            </a:r>
            <a:r>
              <a:rPr lang="en-US" dirty="0"/>
              <a:t>=</a:t>
            </a:r>
            <a:r>
              <a:rPr lang="en-US" dirty="0" err="1"/>
              <a:t>screen_height-square_size</a:t>
            </a:r>
            <a:endParaRPr lang="en-US" dirty="0"/>
          </a:p>
          <a:p>
            <a:pPr rtl="0"/>
            <a:r>
              <a:rPr lang="en-US" dirty="0"/>
              <a:t>balls=[[</a:t>
            </a:r>
            <a:r>
              <a:rPr lang="en-US" dirty="0" err="1"/>
              <a:t>ball_x,ball_y</a:t>
            </a:r>
            <a:r>
              <a:rPr lang="en-US" dirty="0"/>
              <a:t>]]</a:t>
            </a:r>
          </a:p>
          <a:p>
            <a:pPr rtl="0"/>
            <a:endParaRPr lang="ru-RU" dirty="0"/>
          </a:p>
          <a:p>
            <a:pPr rtl="0"/>
            <a:r>
              <a:rPr lang="en-US" dirty="0" err="1"/>
              <a:t>pygame.draw.rect</a:t>
            </a:r>
            <a:r>
              <a:rPr lang="en-US" dirty="0"/>
              <a:t>(</a:t>
            </a:r>
            <a:r>
              <a:rPr lang="en-US" dirty="0" err="1"/>
              <a:t>screen,BLUE</a:t>
            </a:r>
            <a:r>
              <a:rPr lang="en-US" dirty="0"/>
              <a:t>,(</a:t>
            </a:r>
            <a:r>
              <a:rPr lang="en-US" dirty="0" err="1"/>
              <a:t>square_x,square_y,square_size,square_size</a:t>
            </a:r>
            <a:r>
              <a:rPr lang="en-US" dirty="0"/>
              <a:t>))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en-US" dirty="0" err="1"/>
              <a:t>pygame.draw.circle</a:t>
            </a:r>
            <a:r>
              <a:rPr lang="en-US" dirty="0"/>
              <a:t>(</a:t>
            </a:r>
            <a:r>
              <a:rPr lang="en-US" dirty="0" err="1"/>
              <a:t>screen,GREEN</a:t>
            </a:r>
            <a:r>
              <a:rPr lang="en-US" dirty="0"/>
              <a:t>,(b[0],b[1]),</a:t>
            </a:r>
            <a:r>
              <a:rPr lang="en-US" dirty="0" err="1"/>
              <a:t>ball_radius</a:t>
            </a:r>
            <a:r>
              <a:rPr lang="en-US" dirty="0"/>
              <a:t>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Мы создаём шарики и квадрат которым будем ловить их.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6" y="76201"/>
            <a:ext cx="8606088" cy="85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 ещё код)))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76" y="928687"/>
            <a:ext cx="4536893" cy="5853111"/>
          </a:xfrm>
        </p:spPr>
        <p:txBody>
          <a:bodyPr rtlCol="0">
            <a:normAutofit fontScale="25000" lnSpcReduction="20000"/>
          </a:bodyPr>
          <a:lstStyle>
            <a:defPPr>
              <a:defRPr lang="ru-RU"/>
            </a:defPPr>
          </a:lstStyle>
          <a:p>
            <a:pPr rtl="0"/>
            <a:r>
              <a:rPr lang="en-US" sz="6400" dirty="0"/>
              <a:t>while True:</a:t>
            </a:r>
          </a:p>
          <a:p>
            <a:pPr rtl="0"/>
            <a:r>
              <a:rPr lang="en-US" sz="6400" dirty="0"/>
              <a:t>    for event in </a:t>
            </a:r>
            <a:r>
              <a:rPr lang="en-US" sz="6400" dirty="0" err="1"/>
              <a:t>pygame.event.get</a:t>
            </a:r>
            <a:r>
              <a:rPr lang="en-US" sz="6400" dirty="0"/>
              <a:t>():</a:t>
            </a:r>
          </a:p>
          <a:p>
            <a:pPr rtl="0"/>
            <a:r>
              <a:rPr lang="en-US" sz="6400" dirty="0"/>
              <a:t>        if </a:t>
            </a:r>
            <a:r>
              <a:rPr lang="en-US" sz="6400" dirty="0" err="1"/>
              <a:t>event.type</a:t>
            </a:r>
            <a:r>
              <a:rPr lang="en-US" sz="6400" dirty="0"/>
              <a:t>==</a:t>
            </a:r>
            <a:r>
              <a:rPr lang="en-US" sz="6400" dirty="0" err="1"/>
              <a:t>pygame.QUIT</a:t>
            </a:r>
            <a:r>
              <a:rPr lang="en-US" sz="6400" dirty="0"/>
              <a:t>:</a:t>
            </a:r>
          </a:p>
          <a:p>
            <a:pPr rtl="0"/>
            <a:r>
              <a:rPr lang="en-US" sz="6400" dirty="0"/>
              <a:t>            exit()</a:t>
            </a:r>
          </a:p>
          <a:p>
            <a:pPr rtl="0"/>
            <a:endParaRPr lang="en-US" sz="6400" dirty="0"/>
          </a:p>
          <a:p>
            <a:pPr rtl="0"/>
            <a:endParaRPr lang="en-US" sz="6400" dirty="0"/>
          </a:p>
          <a:p>
            <a:pPr rtl="0"/>
            <a:r>
              <a:rPr lang="en-US" sz="6400" dirty="0"/>
              <a:t>        keys = </a:t>
            </a:r>
            <a:r>
              <a:rPr lang="en-US" sz="6400" dirty="0" err="1"/>
              <a:t>pygame.key.get_pressed</a:t>
            </a:r>
            <a:r>
              <a:rPr lang="en-US" sz="6400" dirty="0"/>
              <a:t>()</a:t>
            </a:r>
          </a:p>
          <a:p>
            <a:pPr rtl="0"/>
            <a:r>
              <a:rPr lang="en-US" sz="6400" dirty="0"/>
              <a:t>        if keys[</a:t>
            </a:r>
            <a:r>
              <a:rPr lang="en-US" sz="6400" dirty="0" err="1"/>
              <a:t>pygame.K_LEFT</a:t>
            </a:r>
            <a:r>
              <a:rPr lang="en-US" sz="6400" dirty="0"/>
              <a:t>]and </a:t>
            </a:r>
            <a:r>
              <a:rPr lang="en-US" sz="6400" dirty="0" err="1"/>
              <a:t>square_x</a:t>
            </a:r>
            <a:r>
              <a:rPr lang="en-US" sz="6400" dirty="0"/>
              <a:t>&gt;0:</a:t>
            </a:r>
          </a:p>
          <a:p>
            <a:pPr rtl="0"/>
            <a:r>
              <a:rPr lang="en-US" sz="6400" dirty="0"/>
              <a:t>            </a:t>
            </a:r>
            <a:r>
              <a:rPr lang="en-US" sz="6400" dirty="0" err="1"/>
              <a:t>square_x</a:t>
            </a:r>
            <a:r>
              <a:rPr lang="en-US" sz="6400" dirty="0"/>
              <a:t> = square_x-23</a:t>
            </a:r>
          </a:p>
          <a:p>
            <a:pPr rtl="0"/>
            <a:r>
              <a:rPr lang="en-US" sz="6400" dirty="0"/>
              <a:t>        if keys[</a:t>
            </a:r>
            <a:r>
              <a:rPr lang="en-US" sz="6400" dirty="0" err="1"/>
              <a:t>pygame.K_RIGHT</a:t>
            </a:r>
            <a:r>
              <a:rPr lang="en-US" sz="6400" dirty="0"/>
              <a:t>]and </a:t>
            </a:r>
            <a:r>
              <a:rPr lang="en-US" sz="6400" dirty="0" err="1"/>
              <a:t>square_x</a:t>
            </a:r>
            <a:r>
              <a:rPr lang="en-US" sz="6400" dirty="0"/>
              <a:t>&lt;</a:t>
            </a:r>
            <a:r>
              <a:rPr lang="en-US" sz="6400" dirty="0" err="1"/>
              <a:t>screen_width-square_size</a:t>
            </a:r>
            <a:r>
              <a:rPr lang="en-US" sz="6400" dirty="0"/>
              <a:t>:</a:t>
            </a:r>
          </a:p>
          <a:p>
            <a:pPr rtl="0"/>
            <a:r>
              <a:rPr lang="en-US" sz="6400" dirty="0"/>
              <a:t>            </a:t>
            </a:r>
            <a:r>
              <a:rPr lang="en-US" sz="6400" dirty="0" err="1"/>
              <a:t>square_x</a:t>
            </a:r>
            <a:r>
              <a:rPr lang="en-US" sz="6400" dirty="0"/>
              <a:t>= square_x+23</a:t>
            </a:r>
          </a:p>
          <a:p>
            <a:pPr rtl="0"/>
            <a:r>
              <a:rPr lang="en-US" sz="6400" dirty="0"/>
              <a:t>        if keys[</a:t>
            </a:r>
            <a:r>
              <a:rPr lang="en-US" sz="6400" dirty="0" err="1"/>
              <a:t>pygame.K_UP</a:t>
            </a:r>
            <a:r>
              <a:rPr lang="en-US" sz="6400" dirty="0"/>
              <a:t>]and </a:t>
            </a:r>
            <a:r>
              <a:rPr lang="en-US" sz="6400" dirty="0" err="1"/>
              <a:t>square_y</a:t>
            </a:r>
            <a:r>
              <a:rPr lang="en-US" sz="6400" dirty="0"/>
              <a:t>&gt;0:</a:t>
            </a:r>
          </a:p>
          <a:p>
            <a:pPr rtl="0"/>
            <a:r>
              <a:rPr lang="en-US" sz="6400" dirty="0"/>
              <a:t>            </a:t>
            </a:r>
            <a:r>
              <a:rPr lang="en-US" sz="6400" dirty="0" err="1"/>
              <a:t>square_y</a:t>
            </a:r>
            <a:r>
              <a:rPr lang="en-US" sz="6400" dirty="0"/>
              <a:t> = square_y-23</a:t>
            </a:r>
          </a:p>
          <a:p>
            <a:pPr rtl="0"/>
            <a:r>
              <a:rPr lang="en-US" sz="6400" dirty="0"/>
              <a:t>        if keys[</a:t>
            </a:r>
            <a:r>
              <a:rPr lang="en-US" sz="6400" dirty="0" err="1"/>
              <a:t>pygame.K_DOWN</a:t>
            </a:r>
            <a:r>
              <a:rPr lang="en-US" sz="6400" dirty="0"/>
              <a:t>]and </a:t>
            </a:r>
            <a:r>
              <a:rPr lang="en-US" sz="6400" dirty="0" err="1"/>
              <a:t>square_y</a:t>
            </a:r>
            <a:r>
              <a:rPr lang="en-US" sz="6400" dirty="0"/>
              <a:t>&lt;</a:t>
            </a:r>
            <a:r>
              <a:rPr lang="en-US" sz="6400" dirty="0" err="1"/>
              <a:t>screen_height-square_size</a:t>
            </a:r>
            <a:r>
              <a:rPr lang="en-US" sz="6400" dirty="0"/>
              <a:t>:</a:t>
            </a:r>
          </a:p>
          <a:p>
            <a:pPr rtl="0"/>
            <a:r>
              <a:rPr lang="en-US" sz="6400" dirty="0"/>
              <a:t>            </a:t>
            </a:r>
            <a:r>
              <a:rPr lang="en-US" sz="6400" dirty="0" err="1"/>
              <a:t>square_y</a:t>
            </a:r>
            <a:r>
              <a:rPr lang="en-US" sz="6400" dirty="0"/>
              <a:t> = square_y+23</a:t>
            </a:r>
            <a:endParaRPr lang="ru-RU" sz="6400" dirty="0"/>
          </a:p>
          <a:p>
            <a:pPr rtl="0"/>
            <a:endParaRPr lang="ru-RU" sz="6400" dirty="0"/>
          </a:p>
          <a:p>
            <a:pPr rtl="0"/>
            <a:r>
              <a:rPr lang="ru-RU" sz="6400" dirty="0"/>
              <a:t>Первые 4 строчки это код для выхода из игры</a:t>
            </a:r>
            <a:r>
              <a:rPr lang="en-US" sz="6400" dirty="0"/>
              <a:t>, </a:t>
            </a:r>
            <a:r>
              <a:rPr lang="ru-RU" sz="6400" dirty="0"/>
              <a:t>все последние это  управление квадратом</a:t>
            </a:r>
            <a:endParaRPr lang="en-US" sz="6400" dirty="0"/>
          </a:p>
          <a:p>
            <a:pPr rtl="0"/>
            <a:endParaRPr lang="ru-RU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1669" y="1143000"/>
            <a:ext cx="4343399" cy="5638798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en-US" dirty="0"/>
              <a:t>for b in balls:</a:t>
            </a:r>
          </a:p>
          <a:p>
            <a:pPr rtl="0"/>
            <a:r>
              <a:rPr lang="en-US" dirty="0"/>
              <a:t>        b[1]+=0.2</a:t>
            </a:r>
          </a:p>
          <a:p>
            <a:pPr rtl="0"/>
            <a:r>
              <a:rPr lang="en-US" dirty="0"/>
              <a:t>        if b[1]&gt;</a:t>
            </a:r>
            <a:r>
              <a:rPr lang="en-US" dirty="0" err="1"/>
              <a:t>screen_height</a:t>
            </a:r>
            <a:r>
              <a:rPr lang="en-US" dirty="0"/>
              <a:t>:</a:t>
            </a:r>
          </a:p>
          <a:p>
            <a:pPr rtl="0"/>
            <a:r>
              <a:rPr lang="en-US" dirty="0"/>
              <a:t>            b[1]=0</a:t>
            </a:r>
          </a:p>
          <a:p>
            <a:pPr rtl="0"/>
            <a:r>
              <a:rPr lang="en-US" dirty="0"/>
              <a:t>            b[0]=</a:t>
            </a:r>
            <a:r>
              <a:rPr lang="en-US" dirty="0" err="1"/>
              <a:t>random.randint</a:t>
            </a:r>
            <a:r>
              <a:rPr lang="en-US" dirty="0"/>
              <a:t>(0,screen_width)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            lives-=1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    if (</a:t>
            </a:r>
            <a:r>
              <a:rPr lang="en-US" dirty="0" err="1"/>
              <a:t>square_x</a:t>
            </a:r>
            <a:r>
              <a:rPr lang="en-US" dirty="0"/>
              <a:t>&lt;b[0]&lt;</a:t>
            </a:r>
            <a:r>
              <a:rPr lang="en-US" dirty="0" err="1"/>
              <a:t>square_x+square_size</a:t>
            </a:r>
            <a:r>
              <a:rPr lang="en-US" dirty="0"/>
              <a:t>) and (</a:t>
            </a:r>
            <a:r>
              <a:rPr lang="en-US" dirty="0" err="1"/>
              <a:t>square_y</a:t>
            </a:r>
            <a:r>
              <a:rPr lang="en-US" dirty="0"/>
              <a:t>&lt;b[1]&lt;b[1]+</a:t>
            </a:r>
            <a:r>
              <a:rPr lang="en-US" dirty="0" err="1"/>
              <a:t>ball_radius</a:t>
            </a:r>
            <a:r>
              <a:rPr lang="en-US" dirty="0"/>
              <a:t>):</a:t>
            </a:r>
          </a:p>
          <a:p>
            <a:pPr rtl="0"/>
            <a:r>
              <a:rPr lang="en-US" dirty="0"/>
              <a:t>        score+=1</a:t>
            </a:r>
          </a:p>
          <a:p>
            <a:pPr rtl="0"/>
            <a:r>
              <a:rPr lang="en-US" dirty="0"/>
              <a:t>        b[1]=0</a:t>
            </a:r>
          </a:p>
          <a:p>
            <a:pPr rtl="0"/>
            <a:r>
              <a:rPr lang="en-US" dirty="0"/>
              <a:t>        b[0]=</a:t>
            </a:r>
            <a:r>
              <a:rPr lang="en-US" dirty="0" err="1"/>
              <a:t>random.randint</a:t>
            </a:r>
            <a:r>
              <a:rPr lang="en-US" dirty="0"/>
              <a:t>(0,screen_width-ball_radius)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Это код шариков</a:t>
            </a:r>
            <a:r>
              <a:rPr lang="en-US" dirty="0"/>
              <a:t>, </a:t>
            </a:r>
            <a:r>
              <a:rPr lang="ru-RU" dirty="0"/>
              <a:t>при котором 10 </a:t>
            </a:r>
            <a:r>
              <a:rPr lang="ru-RU" dirty="0" err="1"/>
              <a:t>пойманых</a:t>
            </a:r>
            <a:r>
              <a:rPr lang="ru-RU" dirty="0"/>
              <a:t> шариков добавляют ещё один и задают им скорость.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199"/>
            <a:ext cx="7460203" cy="68580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 ещё</a:t>
            </a:r>
            <a:r>
              <a:rPr lang="en-US" dirty="0"/>
              <a:t>,</a:t>
            </a:r>
            <a:r>
              <a:rPr lang="ru-RU" dirty="0"/>
              <a:t> ещё код)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04825" y="1257301"/>
            <a:ext cx="3901711" cy="51895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en-US" dirty="0"/>
              <a:t>for b in balls:</a:t>
            </a:r>
          </a:p>
          <a:p>
            <a:pPr marL="0" indent="0" rtl="0">
              <a:buNone/>
            </a:pPr>
            <a:r>
              <a:rPr lang="en-US" dirty="0"/>
              <a:t>        </a:t>
            </a:r>
            <a:r>
              <a:rPr lang="en-US" dirty="0" err="1"/>
              <a:t>pygame.draw.circle</a:t>
            </a:r>
            <a:r>
              <a:rPr lang="en-US" dirty="0"/>
              <a:t>(</a:t>
            </a:r>
            <a:r>
              <a:rPr lang="en-US" dirty="0" err="1"/>
              <a:t>screen,GREEN</a:t>
            </a:r>
            <a:r>
              <a:rPr lang="en-US" dirty="0"/>
              <a:t>,(b[0],b[1]),</a:t>
            </a:r>
            <a:r>
              <a:rPr lang="en-US" dirty="0" err="1"/>
              <a:t>ball_radius</a:t>
            </a:r>
            <a:r>
              <a:rPr lang="en-US" dirty="0"/>
              <a:t>)</a:t>
            </a:r>
          </a:p>
          <a:p>
            <a:pPr marL="0" indent="0" rtl="0">
              <a:buNone/>
            </a:pPr>
            <a:r>
              <a:rPr lang="en-US" dirty="0"/>
              <a:t>    </a:t>
            </a:r>
            <a:r>
              <a:rPr lang="en-US" dirty="0" err="1"/>
              <a:t>score_text</a:t>
            </a:r>
            <a:r>
              <a:rPr lang="en-US" dirty="0"/>
              <a:t>=</a:t>
            </a:r>
            <a:r>
              <a:rPr lang="en-US" dirty="0" err="1"/>
              <a:t>font.render</a:t>
            </a:r>
            <a:r>
              <a:rPr lang="en-US" dirty="0"/>
              <a:t>(</a:t>
            </a:r>
            <a:r>
              <a:rPr lang="en-US" dirty="0" err="1"/>
              <a:t>f"O</a:t>
            </a:r>
            <a:r>
              <a:rPr lang="ru-RU" dirty="0" err="1"/>
              <a:t>чки</a:t>
            </a:r>
            <a:r>
              <a:rPr lang="ru-RU" dirty="0"/>
              <a:t>:{</a:t>
            </a:r>
            <a:r>
              <a:rPr lang="en-US" dirty="0"/>
              <a:t>score}",True,(255,255,255))</a:t>
            </a:r>
          </a:p>
          <a:p>
            <a:pPr marL="0" indent="0" rtl="0">
              <a:buNone/>
            </a:pPr>
            <a:r>
              <a:rPr lang="en-US" dirty="0"/>
              <a:t>    </a:t>
            </a:r>
            <a:r>
              <a:rPr lang="en-US" dirty="0" err="1"/>
              <a:t>lives_text</a:t>
            </a:r>
            <a:r>
              <a:rPr lang="en-US" dirty="0"/>
              <a:t>=</a:t>
            </a:r>
            <a:r>
              <a:rPr lang="en-US" dirty="0" err="1"/>
              <a:t>font.render</a:t>
            </a:r>
            <a:r>
              <a:rPr lang="en-US" dirty="0"/>
              <a:t>(f"</a:t>
            </a:r>
            <a:r>
              <a:rPr lang="ru-RU" dirty="0"/>
              <a:t>Жизней:{</a:t>
            </a:r>
            <a:r>
              <a:rPr lang="en-US" dirty="0"/>
              <a:t>lives}",True,(255,255,255))</a:t>
            </a:r>
          </a:p>
          <a:p>
            <a:pPr marL="0" indent="0" rtl="0">
              <a:buNone/>
            </a:pPr>
            <a:r>
              <a:rPr lang="en-US" dirty="0"/>
              <a:t>    </a:t>
            </a: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lives_text</a:t>
            </a:r>
            <a:r>
              <a:rPr lang="en-US" dirty="0"/>
              <a:t>,(10,50))</a:t>
            </a:r>
          </a:p>
          <a:p>
            <a:pPr marL="0" indent="0" rtl="0">
              <a:buNone/>
            </a:pPr>
            <a:r>
              <a:rPr lang="en-US" dirty="0"/>
              <a:t>    </a:t>
            </a: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score_text</a:t>
            </a:r>
            <a:r>
              <a:rPr lang="en-US" dirty="0"/>
              <a:t>,(10,10))</a:t>
            </a:r>
            <a:endParaRPr lang="ru-RU" dirty="0"/>
          </a:p>
          <a:p>
            <a:pPr marL="0" indent="0" rtl="0">
              <a:buNone/>
            </a:pPr>
            <a:endParaRPr lang="ru-RU" dirty="0"/>
          </a:p>
          <a:p>
            <a:pPr marL="0" indent="0" rtl="0">
              <a:buNone/>
            </a:pPr>
            <a:r>
              <a:rPr lang="ru-RU" dirty="0"/>
              <a:t>Добавляем надписи </a:t>
            </a:r>
            <a:r>
              <a:rPr lang="en-US" dirty="0"/>
              <a:t>“</a:t>
            </a:r>
            <a:r>
              <a:rPr lang="ru-RU" dirty="0"/>
              <a:t>очки</a:t>
            </a:r>
            <a:r>
              <a:rPr lang="en-US" dirty="0"/>
              <a:t>” </a:t>
            </a:r>
            <a:r>
              <a:rPr lang="ru-RU" dirty="0"/>
              <a:t>и </a:t>
            </a:r>
            <a:r>
              <a:rPr lang="en-US" dirty="0"/>
              <a:t>“</a:t>
            </a:r>
            <a:r>
              <a:rPr lang="ru-RU" dirty="0"/>
              <a:t>жизни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1257300"/>
            <a:ext cx="4207903" cy="55244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</a:t>
            </a:r>
            <a:r>
              <a:rPr lang="en-US" dirty="0" err="1"/>
              <a:t>len</a:t>
            </a:r>
            <a:r>
              <a:rPr lang="en-US" dirty="0"/>
              <a:t>(points)):</a:t>
            </a:r>
          </a:p>
          <a:p>
            <a:pPr rtl="0"/>
            <a:r>
              <a:rPr lang="en-US" dirty="0"/>
              <a:t>        </a:t>
            </a:r>
            <a:r>
              <a:rPr lang="en-US" dirty="0" err="1"/>
              <a:t>score_text</a:t>
            </a:r>
            <a:r>
              <a:rPr lang="en-US" dirty="0"/>
              <a:t>=</a:t>
            </a:r>
            <a:r>
              <a:rPr lang="en-US" dirty="0" err="1"/>
              <a:t>font.render</a:t>
            </a:r>
            <a:r>
              <a:rPr lang="en-US" dirty="0"/>
              <a:t>(f"</a:t>
            </a:r>
            <a:r>
              <a:rPr lang="ru-RU" dirty="0"/>
              <a:t>Очки:{</a:t>
            </a:r>
            <a:r>
              <a:rPr lang="en-US" dirty="0"/>
              <a:t>points[</a:t>
            </a:r>
            <a:r>
              <a:rPr lang="en-US" dirty="0" err="1"/>
              <a:t>i</a:t>
            </a:r>
            <a:r>
              <a:rPr lang="en-US" dirty="0"/>
              <a:t>][0]}",True,(255,255,255))</a:t>
            </a:r>
          </a:p>
          <a:p>
            <a:pPr rtl="0"/>
            <a:r>
              <a:rPr lang="en-US" dirty="0"/>
              <a:t>        </a:t>
            </a: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score_text</a:t>
            </a:r>
            <a:r>
              <a:rPr lang="en-US" dirty="0"/>
              <a:t>,(screen_width-150,i*30))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    </a:t>
            </a:r>
            <a:r>
              <a:rPr lang="en-US" dirty="0" err="1"/>
              <a:t>pygame.display.update</a:t>
            </a:r>
            <a:r>
              <a:rPr lang="en-US" dirty="0"/>
              <a:t>()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Добавляем очки</a:t>
            </a:r>
            <a:r>
              <a:rPr lang="en-US" dirty="0"/>
              <a:t>,</a:t>
            </a:r>
            <a:r>
              <a:rPr lang="ru-RU" dirty="0"/>
              <a:t>когда касаются квадрата и обновляем дисплей.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BAF52738-EE0F-42A4-EA40-35D8CBE3EF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Ещё один 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714309" cy="37218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if lives&lt;1:</a:t>
            </a:r>
          </a:p>
          <a:p>
            <a:pPr rtl="0"/>
            <a:r>
              <a:rPr lang="en-US" dirty="0"/>
              <a:t>        </a:t>
            </a:r>
            <a:r>
              <a:rPr lang="en-US" dirty="0" err="1"/>
              <a:t>db.write_point</a:t>
            </a:r>
            <a:r>
              <a:rPr lang="en-US" dirty="0"/>
              <a:t>(score)</a:t>
            </a:r>
          </a:p>
          <a:p>
            <a:pPr rtl="0"/>
            <a:r>
              <a:rPr lang="en-US" dirty="0"/>
              <a:t>        exit()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Если осталось 0 жизней</a:t>
            </a:r>
            <a:r>
              <a:rPr lang="en-US" dirty="0"/>
              <a:t>,</a:t>
            </a:r>
            <a:r>
              <a:rPr lang="ru-RU" dirty="0"/>
              <a:t> выйти из игры.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FC51A910-D021-E597-FEEB-5C70571826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{AC81D180-1072-45B9-BB14-12DD8A942705}tf78438558_win32</Template>
  <TotalTime>2674</TotalTime>
  <Words>801</Words>
  <Application>Microsoft Office PowerPoint</Application>
  <PresentationFormat>Широкоэкранный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Пользовательская</vt:lpstr>
      <vt:lpstr>Игра на платформе python</vt:lpstr>
      <vt:lpstr>проблема</vt:lpstr>
      <vt:lpstr>задача</vt:lpstr>
      <vt:lpstr>Начало</vt:lpstr>
      <vt:lpstr>Код</vt:lpstr>
      <vt:lpstr>Ещё код)</vt:lpstr>
      <vt:lpstr>И ещё код)))</vt:lpstr>
      <vt:lpstr>И ещё, ещё код)</vt:lpstr>
      <vt:lpstr>Ещё один код</vt:lpstr>
      <vt:lpstr>Последний код</vt:lpstr>
      <vt:lpstr>развитие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Гор Павел</dc:creator>
  <cp:lastModifiedBy>Гор Павел</cp:lastModifiedBy>
  <cp:revision>2</cp:revision>
  <dcterms:created xsi:type="dcterms:W3CDTF">2024-09-23T18:52:24Z</dcterms:created>
  <dcterms:modified xsi:type="dcterms:W3CDTF">2024-09-25T15:26:53Z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